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272" r:id="rId5"/>
    <p:sldId id="273" r:id="rId6"/>
    <p:sldId id="259" r:id="rId7"/>
    <p:sldId id="283" r:id="rId8"/>
    <p:sldId id="278" r:id="rId9"/>
    <p:sldId id="284" r:id="rId10"/>
    <p:sldId id="285" r:id="rId11"/>
    <p:sldId id="299" r:id="rId12"/>
    <p:sldId id="300" r:id="rId13"/>
    <p:sldId id="301" r:id="rId14"/>
    <p:sldId id="302" r:id="rId15"/>
    <p:sldId id="303" r:id="rId16"/>
    <p:sldId id="286" r:id="rId17"/>
    <p:sldId id="287" r:id="rId18"/>
    <p:sldId id="288" r:id="rId19"/>
    <p:sldId id="289" r:id="rId20"/>
    <p:sldId id="290" r:id="rId21"/>
    <p:sldId id="291" r:id="rId22"/>
    <p:sldId id="292" r:id="rId23"/>
    <p:sldId id="293" r:id="rId24"/>
    <p:sldId id="294" r:id="rId25"/>
    <p:sldId id="296" r:id="rId26"/>
    <p:sldId id="295" r:id="rId27"/>
    <p:sldId id="297" r:id="rId28"/>
    <p:sldId id="298" r:id="rId29"/>
    <p:sldId id="263" r:id="rId30"/>
    <p:sldId id="280" r:id="rId31"/>
    <p:sldId id="281" r:id="rId32"/>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864" userDrawn="1">
          <p15:clr>
            <a:srgbClr val="A4A3A4"/>
          </p15:clr>
        </p15:guide>
        <p15:guide id="3" orient="horz" pos="1272" userDrawn="1">
          <p15:clr>
            <a:srgbClr val="A4A3A4"/>
          </p15:clr>
        </p15:guide>
        <p15:guide id="4" orient="horz" pos="2312" userDrawn="1">
          <p15:clr>
            <a:srgbClr val="A4A3A4"/>
          </p15:clr>
        </p15:guide>
        <p15:guide id="5" orient="horz" pos="1944" userDrawn="1">
          <p15:clr>
            <a:srgbClr val="A4A3A4"/>
          </p15:clr>
        </p15:guide>
        <p15:guide id="6" orient="horz" pos="23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ED"/>
    <a:srgbClr val="5E6A76"/>
    <a:srgbClr val="AD5C4D"/>
    <a:srgbClr val="543E35"/>
    <a:srgbClr val="505A47"/>
    <a:srgbClr val="D1D8B7"/>
    <a:srgbClr val="A09D79"/>
    <a:srgbClr val="000000"/>
    <a:srgbClr val="636A58"/>
    <a:srgbClr val="637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E76E83-130B-411C-BD3D-EB6FFB0964BD}" v="2780" dt="2023-10-18T16:20:04.954"/>
  </p1510:revLst>
</p1510:revInfo>
</file>

<file path=ppt/tableStyles.xml><?xml version="1.0" encoding="utf-8"?>
<a:tblStyleLst xmlns:a="http://schemas.openxmlformats.org/drawingml/2006/main" def="{2D5ABB26-0587-4C30-8999-92F81FD0307C}">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8" autoAdjust="0"/>
    <p:restoredTop sz="94782" autoAdjust="0"/>
  </p:normalViewPr>
  <p:slideViewPr>
    <p:cSldViewPr snapToGrid="0">
      <p:cViewPr varScale="1">
        <p:scale>
          <a:sx n="105" d="100"/>
          <a:sy n="105" d="100"/>
        </p:scale>
        <p:origin x="774" y="102"/>
      </p:cViewPr>
      <p:guideLst>
        <p:guide orient="horz" pos="528"/>
        <p:guide pos="3864"/>
        <p:guide orient="horz" pos="1272"/>
        <p:guide orient="horz" pos="2312"/>
        <p:guide orient="horz" pos="1944"/>
        <p:guide orient="horz" pos="2328"/>
      </p:guideLst>
    </p:cSldViewPr>
  </p:slideViewPr>
  <p:outlineViewPr>
    <p:cViewPr>
      <p:scale>
        <a:sx n="33" d="100"/>
        <a:sy n="33" d="100"/>
      </p:scale>
      <p:origin x="0" y="0"/>
    </p:cViewPr>
  </p:outlineViewPr>
  <p:notesTextViewPr>
    <p:cViewPr>
      <p:scale>
        <a:sx n="135" d="100"/>
        <a:sy n="135" d="100"/>
      </p:scale>
      <p:origin x="0" y="0"/>
    </p:cViewPr>
  </p:notesTextViewPr>
  <p:sorterViewPr>
    <p:cViewPr>
      <p:scale>
        <a:sx n="100" d="100"/>
        <a:sy n="100" d="100"/>
      </p:scale>
      <p:origin x="0" y="0"/>
    </p:cViewPr>
  </p:sorter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a Odom" userId="6ae38757c1b30fd5" providerId="LiveId" clId="{69E76E83-130B-411C-BD3D-EB6FFB0964BD}"/>
    <pc:docChg chg="undo custSel addSld delSld modSld sldOrd replTag">
      <pc:chgData name="Cara Odom" userId="6ae38757c1b30fd5" providerId="LiveId" clId="{69E76E83-130B-411C-BD3D-EB6FFB0964BD}" dt="2023-10-18T16:34:41.293" v="22261" actId="47"/>
      <pc:docMkLst>
        <pc:docMk/>
      </pc:docMkLst>
      <pc:sldChg chg="delSp modSp mod modNotesTx">
        <pc:chgData name="Cara Odom" userId="6ae38757c1b30fd5" providerId="LiveId" clId="{69E76E83-130B-411C-BD3D-EB6FFB0964BD}" dt="2023-10-17T20:37:16.882" v="22202" actId="478"/>
        <pc:sldMkLst>
          <pc:docMk/>
          <pc:sldMk cId="3435077016" sldId="259"/>
        </pc:sldMkLst>
        <pc:spChg chg="del">
          <ac:chgData name="Cara Odom" userId="6ae38757c1b30fd5" providerId="LiveId" clId="{69E76E83-130B-411C-BD3D-EB6FFB0964BD}" dt="2023-10-17T20:37:11.487" v="22200" actId="478"/>
          <ac:spMkLst>
            <pc:docMk/>
            <pc:sldMk cId="3435077016" sldId="259"/>
            <ac:spMk id="2" creationId="{DA884D8B-635B-7402-1437-04A104C24B54}"/>
          </ac:spMkLst>
        </pc:spChg>
        <pc:spChg chg="del">
          <ac:chgData name="Cara Odom" userId="6ae38757c1b30fd5" providerId="LiveId" clId="{69E76E83-130B-411C-BD3D-EB6FFB0964BD}" dt="2023-10-17T20:37:14.053" v="22201" actId="478"/>
          <ac:spMkLst>
            <pc:docMk/>
            <pc:sldMk cId="3435077016" sldId="259"/>
            <ac:spMk id="3" creationId="{FAD9BE9C-B5EA-5DA0-9156-6E05D3882992}"/>
          </ac:spMkLst>
        </pc:spChg>
        <pc:spChg chg="del">
          <ac:chgData name="Cara Odom" userId="6ae38757c1b30fd5" providerId="LiveId" clId="{69E76E83-130B-411C-BD3D-EB6FFB0964BD}" dt="2023-10-17T20:37:16.882" v="22202" actId="478"/>
          <ac:spMkLst>
            <pc:docMk/>
            <pc:sldMk cId="3435077016" sldId="259"/>
            <ac:spMk id="4" creationId="{3324E804-5D73-9996-1913-1EF77F2E53C5}"/>
          </ac:spMkLst>
        </pc:spChg>
        <pc:spChg chg="mod">
          <ac:chgData name="Cara Odom" userId="6ae38757c1b30fd5" providerId="LiveId" clId="{69E76E83-130B-411C-BD3D-EB6FFB0964BD}" dt="2023-10-06T18:39:57.076" v="17651" actId="20577"/>
          <ac:spMkLst>
            <pc:docMk/>
            <pc:sldMk cId="3435077016" sldId="259"/>
            <ac:spMk id="27" creationId="{64C89AC3-3D7A-65BB-C3F4-2B1CB19E78D1}"/>
          </ac:spMkLst>
        </pc:spChg>
      </pc:sldChg>
      <pc:sldChg chg="del">
        <pc:chgData name="Cara Odom" userId="6ae38757c1b30fd5" providerId="LiveId" clId="{69E76E83-130B-411C-BD3D-EB6FFB0964BD}" dt="2023-10-06T19:35:13.914" v="17652" actId="2696"/>
        <pc:sldMkLst>
          <pc:docMk/>
          <pc:sldMk cId="2752853293" sldId="262"/>
        </pc:sldMkLst>
      </pc:sldChg>
      <pc:sldChg chg="delSp modSp mod modNotesTx">
        <pc:chgData name="Cara Odom" userId="6ae38757c1b30fd5" providerId="LiveId" clId="{69E76E83-130B-411C-BD3D-EB6FFB0964BD}" dt="2023-10-17T20:34:05.916" v="22167" actId="478"/>
        <pc:sldMkLst>
          <pc:docMk/>
          <pc:sldMk cId="1096717490" sldId="263"/>
        </pc:sldMkLst>
        <pc:spChg chg="del mod">
          <ac:chgData name="Cara Odom" userId="6ae38757c1b30fd5" providerId="LiveId" clId="{69E76E83-130B-411C-BD3D-EB6FFB0964BD}" dt="2023-10-17T20:33:56.367" v="22165" actId="478"/>
          <ac:spMkLst>
            <pc:docMk/>
            <pc:sldMk cId="1096717490" sldId="263"/>
            <ac:spMk id="2" creationId="{E9350B43-2FC6-DBFA-2920-C8265C1C6A48}"/>
          </ac:spMkLst>
        </pc:spChg>
        <pc:spChg chg="del">
          <ac:chgData name="Cara Odom" userId="6ae38757c1b30fd5" providerId="LiveId" clId="{69E76E83-130B-411C-BD3D-EB6FFB0964BD}" dt="2023-10-17T20:34:00.955" v="22166" actId="478"/>
          <ac:spMkLst>
            <pc:docMk/>
            <pc:sldMk cId="1096717490" sldId="263"/>
            <ac:spMk id="3" creationId="{B1EFDBE1-8C88-4D39-6BA3-537373DFA091}"/>
          </ac:spMkLst>
        </pc:spChg>
        <pc:spChg chg="del">
          <ac:chgData name="Cara Odom" userId="6ae38757c1b30fd5" providerId="LiveId" clId="{69E76E83-130B-411C-BD3D-EB6FFB0964BD}" dt="2023-10-17T20:34:05.916" v="22167" actId="478"/>
          <ac:spMkLst>
            <pc:docMk/>
            <pc:sldMk cId="1096717490" sldId="263"/>
            <ac:spMk id="4" creationId="{6D91CF39-6540-5B9E-8E6C-4310213A7FEF}"/>
          </ac:spMkLst>
        </pc:spChg>
        <pc:spChg chg="mod">
          <ac:chgData name="Cara Odom" userId="6ae38757c1b30fd5" providerId="LiveId" clId="{69E76E83-130B-411C-BD3D-EB6FFB0964BD}" dt="2023-10-06T19:45:21.794" v="17681" actId="255"/>
          <ac:spMkLst>
            <pc:docMk/>
            <pc:sldMk cId="1096717490" sldId="263"/>
            <ac:spMk id="14" creationId="{F5768EFB-B317-47EA-C969-D365EB136882}"/>
          </ac:spMkLst>
        </pc:spChg>
        <pc:spChg chg="mod">
          <ac:chgData name="Cara Odom" userId="6ae38757c1b30fd5" providerId="LiveId" clId="{69E76E83-130B-411C-BD3D-EB6FFB0964BD}" dt="2023-10-17T20:21:45.397" v="22107" actId="20577"/>
          <ac:spMkLst>
            <pc:docMk/>
            <pc:sldMk cId="1096717490" sldId="263"/>
            <ac:spMk id="16" creationId="{BB801EE7-C3C0-5B30-EB9B-2C995032EE99}"/>
          </ac:spMkLst>
        </pc:spChg>
      </pc:sldChg>
      <pc:sldChg chg="del">
        <pc:chgData name="Cara Odom" userId="6ae38757c1b30fd5" providerId="LiveId" clId="{69E76E83-130B-411C-BD3D-EB6FFB0964BD}" dt="2023-10-06T19:35:24.077" v="17653" actId="2696"/>
        <pc:sldMkLst>
          <pc:docMk/>
          <pc:sldMk cId="1002104821" sldId="264"/>
        </pc:sldMkLst>
      </pc:sldChg>
      <pc:sldChg chg="del">
        <pc:chgData name="Cara Odom" userId="6ae38757c1b30fd5" providerId="LiveId" clId="{69E76E83-130B-411C-BD3D-EB6FFB0964BD}" dt="2023-10-06T19:35:32.219" v="17655" actId="2696"/>
        <pc:sldMkLst>
          <pc:docMk/>
          <pc:sldMk cId="1234133501" sldId="266"/>
        </pc:sldMkLst>
      </pc:sldChg>
      <pc:sldChg chg="del">
        <pc:chgData name="Cara Odom" userId="6ae38757c1b30fd5" providerId="LiveId" clId="{69E76E83-130B-411C-BD3D-EB6FFB0964BD}" dt="2023-10-06T19:35:36.416" v="17656" actId="2696"/>
        <pc:sldMkLst>
          <pc:docMk/>
          <pc:sldMk cId="327257719" sldId="267"/>
        </pc:sldMkLst>
      </pc:sldChg>
      <pc:sldChg chg="del">
        <pc:chgData name="Cara Odom" userId="6ae38757c1b30fd5" providerId="LiveId" clId="{69E76E83-130B-411C-BD3D-EB6FFB0964BD}" dt="2023-10-06T19:35:40.231" v="17657" actId="2696"/>
        <pc:sldMkLst>
          <pc:docMk/>
          <pc:sldMk cId="2759600390" sldId="268"/>
        </pc:sldMkLst>
      </pc:sldChg>
      <pc:sldChg chg="modNotesTx">
        <pc:chgData name="Cara Odom" userId="6ae38757c1b30fd5" providerId="LiveId" clId="{69E76E83-130B-411C-BD3D-EB6FFB0964BD}" dt="2023-10-18T16:14:35.281" v="22244" actId="12"/>
        <pc:sldMkLst>
          <pc:docMk/>
          <pc:sldMk cId="417536504" sldId="272"/>
        </pc:sldMkLst>
      </pc:sldChg>
      <pc:sldChg chg="modSp mod modNotesTx">
        <pc:chgData name="Cara Odom" userId="6ae38757c1b30fd5" providerId="LiveId" clId="{69E76E83-130B-411C-BD3D-EB6FFB0964BD}" dt="2023-10-04T15:46:21.093" v="834" actId="20577"/>
        <pc:sldMkLst>
          <pc:docMk/>
          <pc:sldMk cId="3474133943" sldId="273"/>
        </pc:sldMkLst>
        <pc:graphicFrameChg chg="modGraphic">
          <ac:chgData name="Cara Odom" userId="6ae38757c1b30fd5" providerId="LiveId" clId="{69E76E83-130B-411C-BD3D-EB6FFB0964BD}" dt="2023-10-04T15:39:17.046" v="194" actId="207"/>
          <ac:graphicFrameMkLst>
            <pc:docMk/>
            <pc:sldMk cId="3474133943" sldId="273"/>
            <ac:graphicFrameMk id="2" creationId="{14883AB6-E6D8-70A9-3CCB-61E120FC6000}"/>
          </ac:graphicFrameMkLst>
        </pc:graphicFrameChg>
      </pc:sldChg>
      <pc:sldChg chg="modSp mod modNotes modNotesTx">
        <pc:chgData name="Cara Odom" userId="6ae38757c1b30fd5" providerId="LiveId" clId="{69E76E83-130B-411C-BD3D-EB6FFB0964BD}" dt="2023-10-10T16:38:52.873" v="21563" actId="20577"/>
        <pc:sldMkLst>
          <pc:docMk/>
          <pc:sldMk cId="520000563" sldId="278"/>
        </pc:sldMkLst>
        <pc:spChg chg="mod">
          <ac:chgData name="Cara Odom" userId="6ae38757c1b30fd5" providerId="LiveId" clId="{69E76E83-130B-411C-BD3D-EB6FFB0964BD}" dt="2023-10-04T16:12:32.503" v="1513" actId="20577"/>
          <ac:spMkLst>
            <pc:docMk/>
            <pc:sldMk cId="520000563" sldId="278"/>
            <ac:spMk id="4" creationId="{F4F604C7-88B7-D5A9-40CA-40C551081CBE}"/>
          </ac:spMkLst>
        </pc:spChg>
        <pc:spChg chg="mod">
          <ac:chgData name="Cara Odom" userId="6ae38757c1b30fd5" providerId="LiveId" clId="{69E76E83-130B-411C-BD3D-EB6FFB0964BD}" dt="2023-10-09T14:54:58.484" v="18975" actId="20577"/>
          <ac:spMkLst>
            <pc:docMk/>
            <pc:sldMk cId="520000563" sldId="278"/>
            <ac:spMk id="5" creationId="{6FF1CC1E-E0E2-E0C5-4AA1-3A74E55BD368}"/>
          </ac:spMkLst>
        </pc:spChg>
      </pc:sldChg>
      <pc:sldChg chg="del">
        <pc:chgData name="Cara Odom" userId="6ae38757c1b30fd5" providerId="LiveId" clId="{69E76E83-130B-411C-BD3D-EB6FFB0964BD}" dt="2023-10-06T19:35:28.668" v="17654" actId="2696"/>
        <pc:sldMkLst>
          <pc:docMk/>
          <pc:sldMk cId="1445010188" sldId="279"/>
        </pc:sldMkLst>
      </pc:sldChg>
      <pc:sldChg chg="delSp modSp mod modNotesTx">
        <pc:chgData name="Cara Odom" userId="6ae38757c1b30fd5" providerId="LiveId" clId="{69E76E83-130B-411C-BD3D-EB6FFB0964BD}" dt="2023-10-18T16:26:56.454" v="22259" actId="20577"/>
        <pc:sldMkLst>
          <pc:docMk/>
          <pc:sldMk cId="3418206844" sldId="280"/>
        </pc:sldMkLst>
        <pc:spChg chg="mod">
          <ac:chgData name="Cara Odom" userId="6ae38757c1b30fd5" providerId="LiveId" clId="{69E76E83-130B-411C-BD3D-EB6FFB0964BD}" dt="2023-10-17T20:20:12.939" v="22103" actId="255"/>
          <ac:spMkLst>
            <pc:docMk/>
            <pc:sldMk cId="3418206844" sldId="280"/>
            <ac:spMk id="2" creationId="{60ADE49E-7CC1-6704-5852-FAE992A0EEC4}"/>
          </ac:spMkLst>
        </pc:spChg>
        <pc:spChg chg="mod">
          <ac:chgData name="Cara Odom" userId="6ae38757c1b30fd5" providerId="LiveId" clId="{69E76E83-130B-411C-BD3D-EB6FFB0964BD}" dt="2023-10-06T20:08:30.392" v="17917" actId="20577"/>
          <ac:spMkLst>
            <pc:docMk/>
            <pc:sldMk cId="3418206844" sldId="280"/>
            <ac:spMk id="3" creationId="{FA7AB109-D696-F27C-BD95-5BEBCF3AC000}"/>
          </ac:spMkLst>
        </pc:spChg>
        <pc:spChg chg="del mod">
          <ac:chgData name="Cara Odom" userId="6ae38757c1b30fd5" providerId="LiveId" clId="{69E76E83-130B-411C-BD3D-EB6FFB0964BD}" dt="2023-10-17T20:34:14.831" v="22169" actId="478"/>
          <ac:spMkLst>
            <pc:docMk/>
            <pc:sldMk cId="3418206844" sldId="280"/>
            <ac:spMk id="4" creationId="{90EE3569-F451-360A-870F-C2F3992E9A8C}"/>
          </ac:spMkLst>
        </pc:spChg>
        <pc:spChg chg="del">
          <ac:chgData name="Cara Odom" userId="6ae38757c1b30fd5" providerId="LiveId" clId="{69E76E83-130B-411C-BD3D-EB6FFB0964BD}" dt="2023-10-17T20:34:18.210" v="22170" actId="478"/>
          <ac:spMkLst>
            <pc:docMk/>
            <pc:sldMk cId="3418206844" sldId="280"/>
            <ac:spMk id="5" creationId="{79E5D029-257A-C084-D723-B5E115AFEAF9}"/>
          </ac:spMkLst>
        </pc:spChg>
        <pc:spChg chg="del">
          <ac:chgData name="Cara Odom" userId="6ae38757c1b30fd5" providerId="LiveId" clId="{69E76E83-130B-411C-BD3D-EB6FFB0964BD}" dt="2023-10-17T20:34:27.170" v="22171" actId="478"/>
          <ac:spMkLst>
            <pc:docMk/>
            <pc:sldMk cId="3418206844" sldId="280"/>
            <ac:spMk id="6" creationId="{18B697A5-63AE-CFF2-701C-13C0448CEBA9}"/>
          </ac:spMkLst>
        </pc:spChg>
        <pc:picChg chg="mod">
          <ac:chgData name="Cara Odom" userId="6ae38757c1b30fd5" providerId="LiveId" clId="{69E76E83-130B-411C-BD3D-EB6FFB0964BD}" dt="2023-10-06T20:10:13.026" v="17919" actId="14826"/>
          <ac:picMkLst>
            <pc:docMk/>
            <pc:sldMk cId="3418206844" sldId="280"/>
            <ac:picMk id="8" creationId="{71DAFD00-5660-EAA6-4DE3-83F373055A99}"/>
          </ac:picMkLst>
        </pc:picChg>
      </pc:sldChg>
      <pc:sldChg chg="modSp mod modNotesTx">
        <pc:chgData name="Cara Odom" userId="6ae38757c1b30fd5" providerId="LiveId" clId="{69E76E83-130B-411C-BD3D-EB6FFB0964BD}" dt="2023-10-06T20:19:08.217" v="18860" actId="20577"/>
        <pc:sldMkLst>
          <pc:docMk/>
          <pc:sldMk cId="2577936335" sldId="281"/>
        </pc:sldMkLst>
        <pc:spChg chg="mod">
          <ac:chgData name="Cara Odom" userId="6ae38757c1b30fd5" providerId="LiveId" clId="{69E76E83-130B-411C-BD3D-EB6FFB0964BD}" dt="2023-10-06T20:16:53.252" v="18508" actId="20577"/>
          <ac:spMkLst>
            <pc:docMk/>
            <pc:sldMk cId="2577936335" sldId="281"/>
            <ac:spMk id="2" creationId="{34096D4E-8B4F-62B8-F551-56379B923E78}"/>
          </ac:spMkLst>
        </pc:spChg>
        <pc:spChg chg="mod">
          <ac:chgData name="Cara Odom" userId="6ae38757c1b30fd5" providerId="LiveId" clId="{69E76E83-130B-411C-BD3D-EB6FFB0964BD}" dt="2023-10-06T20:17:10.329" v="18592" actId="20577"/>
          <ac:spMkLst>
            <pc:docMk/>
            <pc:sldMk cId="2577936335" sldId="281"/>
            <ac:spMk id="3" creationId="{FF07BEBE-18E8-4025-FF6F-EC0130CB4F22}"/>
          </ac:spMkLst>
        </pc:spChg>
      </pc:sldChg>
      <pc:sldChg chg="del">
        <pc:chgData name="Cara Odom" userId="6ae38757c1b30fd5" providerId="LiveId" clId="{69E76E83-130B-411C-BD3D-EB6FFB0964BD}" dt="2023-10-06T19:35:43.531" v="17658" actId="2696"/>
        <pc:sldMkLst>
          <pc:docMk/>
          <pc:sldMk cId="1164941242" sldId="282"/>
        </pc:sldMkLst>
      </pc:sldChg>
      <pc:sldChg chg="modNotesTx">
        <pc:chgData name="Cara Odom" userId="6ae38757c1b30fd5" providerId="LiveId" clId="{69E76E83-130B-411C-BD3D-EB6FFB0964BD}" dt="2023-10-04T15:48:09.129" v="1106" actId="20577"/>
        <pc:sldMkLst>
          <pc:docMk/>
          <pc:sldMk cId="1398791372" sldId="283"/>
        </pc:sldMkLst>
      </pc:sldChg>
      <pc:sldChg chg="addSp delSp modSp new mod modNotesTx">
        <pc:chgData name="Cara Odom" userId="6ae38757c1b30fd5" providerId="LiveId" clId="{69E76E83-130B-411C-BD3D-EB6FFB0964BD}" dt="2023-10-17T20:48:52.690" v="22240" actId="27636"/>
        <pc:sldMkLst>
          <pc:docMk/>
          <pc:sldMk cId="4175786698" sldId="284"/>
        </pc:sldMkLst>
        <pc:spChg chg="del">
          <ac:chgData name="Cara Odom" userId="6ae38757c1b30fd5" providerId="LiveId" clId="{69E76E83-130B-411C-BD3D-EB6FFB0964BD}" dt="2023-10-03T20:53:38.129" v="22"/>
          <ac:spMkLst>
            <pc:docMk/>
            <pc:sldMk cId="4175786698" sldId="284"/>
            <ac:spMk id="2" creationId="{114D2972-5F8F-7B19-F48A-0E9B45399009}"/>
          </ac:spMkLst>
        </pc:spChg>
        <pc:spChg chg="mod">
          <ac:chgData name="Cara Odom" userId="6ae38757c1b30fd5" providerId="LiveId" clId="{69E76E83-130B-411C-BD3D-EB6FFB0964BD}" dt="2023-10-17T20:48:52.690" v="22240" actId="27636"/>
          <ac:spMkLst>
            <pc:docMk/>
            <pc:sldMk cId="4175786698" sldId="284"/>
            <ac:spMk id="3" creationId="{9EBA78E9-3FED-3EC2-735C-145A10A08710}"/>
          </ac:spMkLst>
        </pc:spChg>
        <pc:spChg chg="del">
          <ac:chgData name="Cara Odom" userId="6ae38757c1b30fd5" providerId="LiveId" clId="{69E76E83-130B-411C-BD3D-EB6FFB0964BD}" dt="2023-10-17T20:36:58.888" v="22197" actId="478"/>
          <ac:spMkLst>
            <pc:docMk/>
            <pc:sldMk cId="4175786698" sldId="284"/>
            <ac:spMk id="4" creationId="{CFC3F5A3-5BD8-831C-DFA3-471EDCD0DEA0}"/>
          </ac:spMkLst>
        </pc:spChg>
        <pc:spChg chg="del">
          <ac:chgData name="Cara Odom" userId="6ae38757c1b30fd5" providerId="LiveId" clId="{69E76E83-130B-411C-BD3D-EB6FFB0964BD}" dt="2023-10-17T20:37:01.121" v="22198" actId="478"/>
          <ac:spMkLst>
            <pc:docMk/>
            <pc:sldMk cId="4175786698" sldId="284"/>
            <ac:spMk id="5" creationId="{7FFA1FB8-3A79-E232-2B09-04DA46AE9CD2}"/>
          </ac:spMkLst>
        </pc:spChg>
        <pc:spChg chg="del">
          <ac:chgData name="Cara Odom" userId="6ae38757c1b30fd5" providerId="LiveId" clId="{69E76E83-130B-411C-BD3D-EB6FFB0964BD}" dt="2023-10-17T20:37:03.967" v="22199" actId="478"/>
          <ac:spMkLst>
            <pc:docMk/>
            <pc:sldMk cId="4175786698" sldId="284"/>
            <ac:spMk id="6" creationId="{A41AEABF-DD51-94C2-4E53-7FAC227B51B2}"/>
          </ac:spMkLst>
        </pc:spChg>
        <pc:spChg chg="add mod">
          <ac:chgData name="Cara Odom" userId="6ae38757c1b30fd5" providerId="LiveId" clId="{69E76E83-130B-411C-BD3D-EB6FFB0964BD}" dt="2023-10-03T20:54:06.070" v="24" actId="1076"/>
          <ac:spMkLst>
            <pc:docMk/>
            <pc:sldMk cId="4175786698" sldId="284"/>
            <ac:spMk id="7" creationId="{80031501-B4D9-A7B2-1F29-5F8612F51D4B}"/>
          </ac:spMkLst>
        </pc:spChg>
        <pc:picChg chg="add mod">
          <ac:chgData name="Cara Odom" userId="6ae38757c1b30fd5" providerId="LiveId" clId="{69E76E83-130B-411C-BD3D-EB6FFB0964BD}" dt="2023-10-04T15:11:55.993" v="183" actId="1076"/>
          <ac:picMkLst>
            <pc:docMk/>
            <pc:sldMk cId="4175786698" sldId="284"/>
            <ac:picMk id="9" creationId="{A9E9C973-5C86-D78A-FC14-2BF604CF71D2}"/>
          </ac:picMkLst>
        </pc:picChg>
      </pc:sldChg>
      <pc:sldChg chg="addSp delSp modSp add mod modAnim modNotesTx">
        <pc:chgData name="Cara Odom" userId="6ae38757c1b30fd5" providerId="LiveId" clId="{69E76E83-130B-411C-BD3D-EB6FFB0964BD}" dt="2023-10-17T20:36:52.295" v="22196" actId="478"/>
        <pc:sldMkLst>
          <pc:docMk/>
          <pc:sldMk cId="4251490898" sldId="285"/>
        </pc:sldMkLst>
        <pc:spChg chg="add mod">
          <ac:chgData name="Cara Odom" userId="6ae38757c1b30fd5" providerId="LiveId" clId="{69E76E83-130B-411C-BD3D-EB6FFB0964BD}" dt="2023-10-04T16:40:50.122" v="2364" actId="1076"/>
          <ac:spMkLst>
            <pc:docMk/>
            <pc:sldMk cId="4251490898" sldId="285"/>
            <ac:spMk id="2" creationId="{2DF03013-C60A-C0DC-F64A-9323A7573C8C}"/>
          </ac:spMkLst>
        </pc:spChg>
        <pc:spChg chg="mod">
          <ac:chgData name="Cara Odom" userId="6ae38757c1b30fd5" providerId="LiveId" clId="{69E76E83-130B-411C-BD3D-EB6FFB0964BD}" dt="2023-10-04T16:29:42.331" v="2222" actId="20577"/>
          <ac:spMkLst>
            <pc:docMk/>
            <pc:sldMk cId="4251490898" sldId="285"/>
            <ac:spMk id="3" creationId="{9EBA78E9-3FED-3EC2-735C-145A10A08710}"/>
          </ac:spMkLst>
        </pc:spChg>
        <pc:spChg chg="del">
          <ac:chgData name="Cara Odom" userId="6ae38757c1b30fd5" providerId="LiveId" clId="{69E76E83-130B-411C-BD3D-EB6FFB0964BD}" dt="2023-10-17T20:36:45.400" v="22194" actId="478"/>
          <ac:spMkLst>
            <pc:docMk/>
            <pc:sldMk cId="4251490898" sldId="285"/>
            <ac:spMk id="4" creationId="{CFC3F5A3-5BD8-831C-DFA3-471EDCD0DEA0}"/>
          </ac:spMkLst>
        </pc:spChg>
        <pc:spChg chg="del">
          <ac:chgData name="Cara Odom" userId="6ae38757c1b30fd5" providerId="LiveId" clId="{69E76E83-130B-411C-BD3D-EB6FFB0964BD}" dt="2023-10-17T20:36:49.570" v="22195" actId="478"/>
          <ac:spMkLst>
            <pc:docMk/>
            <pc:sldMk cId="4251490898" sldId="285"/>
            <ac:spMk id="5" creationId="{7FFA1FB8-3A79-E232-2B09-04DA46AE9CD2}"/>
          </ac:spMkLst>
        </pc:spChg>
        <pc:spChg chg="del">
          <ac:chgData name="Cara Odom" userId="6ae38757c1b30fd5" providerId="LiveId" clId="{69E76E83-130B-411C-BD3D-EB6FFB0964BD}" dt="2023-10-17T20:36:52.295" v="22196" actId="478"/>
          <ac:spMkLst>
            <pc:docMk/>
            <pc:sldMk cId="4251490898" sldId="285"/>
            <ac:spMk id="6" creationId="{A41AEABF-DD51-94C2-4E53-7FAC227B51B2}"/>
          </ac:spMkLst>
        </pc:spChg>
        <pc:spChg chg="add mod">
          <ac:chgData name="Cara Odom" userId="6ae38757c1b30fd5" providerId="LiveId" clId="{69E76E83-130B-411C-BD3D-EB6FFB0964BD}" dt="2023-10-04T16:40:50.122" v="2364" actId="1076"/>
          <ac:spMkLst>
            <pc:docMk/>
            <pc:sldMk cId="4251490898" sldId="285"/>
            <ac:spMk id="8" creationId="{469AA3CD-4ED2-4959-0D84-CCC72F204C8D}"/>
          </ac:spMkLst>
        </pc:spChg>
        <pc:spChg chg="add mod">
          <ac:chgData name="Cara Odom" userId="6ae38757c1b30fd5" providerId="LiveId" clId="{69E76E83-130B-411C-BD3D-EB6FFB0964BD}" dt="2023-10-04T16:40:50.122" v="2364" actId="1076"/>
          <ac:spMkLst>
            <pc:docMk/>
            <pc:sldMk cId="4251490898" sldId="285"/>
            <ac:spMk id="10" creationId="{FA595F8C-2F53-121E-24FA-637ABBF170B4}"/>
          </ac:spMkLst>
        </pc:spChg>
        <pc:spChg chg="add mod">
          <ac:chgData name="Cara Odom" userId="6ae38757c1b30fd5" providerId="LiveId" clId="{69E76E83-130B-411C-BD3D-EB6FFB0964BD}" dt="2023-10-04T16:40:50.122" v="2364" actId="1076"/>
          <ac:spMkLst>
            <pc:docMk/>
            <pc:sldMk cId="4251490898" sldId="285"/>
            <ac:spMk id="11" creationId="{1682F3D6-8108-10DF-1FFA-9B08777529F9}"/>
          </ac:spMkLst>
        </pc:spChg>
        <pc:spChg chg="add mod">
          <ac:chgData name="Cara Odom" userId="6ae38757c1b30fd5" providerId="LiveId" clId="{69E76E83-130B-411C-BD3D-EB6FFB0964BD}" dt="2023-10-17T19:44:20.832" v="21811" actId="207"/>
          <ac:spMkLst>
            <pc:docMk/>
            <pc:sldMk cId="4251490898" sldId="285"/>
            <ac:spMk id="12" creationId="{9720B73E-3F04-15BE-66C0-1264664A2C03}"/>
          </ac:spMkLst>
        </pc:spChg>
        <pc:picChg chg="del">
          <ac:chgData name="Cara Odom" userId="6ae38757c1b30fd5" providerId="LiveId" clId="{69E76E83-130B-411C-BD3D-EB6FFB0964BD}" dt="2023-10-04T16:29:09.541" v="2154" actId="478"/>
          <ac:picMkLst>
            <pc:docMk/>
            <pc:sldMk cId="4251490898" sldId="285"/>
            <ac:picMk id="9" creationId="{A9E9C973-5C86-D78A-FC14-2BF604CF71D2}"/>
          </ac:picMkLst>
        </pc:picChg>
      </pc:sldChg>
      <pc:sldChg chg="addSp delSp modSp add mod modAnim modNotesTx">
        <pc:chgData name="Cara Odom" userId="6ae38757c1b30fd5" providerId="LiveId" clId="{69E76E83-130B-411C-BD3D-EB6FFB0964BD}" dt="2023-10-17T20:35:21.675" v="22177" actId="478"/>
        <pc:sldMkLst>
          <pc:docMk/>
          <pc:sldMk cId="2246427240" sldId="286"/>
        </pc:sldMkLst>
        <pc:spChg chg="mod">
          <ac:chgData name="Cara Odom" userId="6ae38757c1b30fd5" providerId="LiveId" clId="{69E76E83-130B-411C-BD3D-EB6FFB0964BD}" dt="2023-10-04T19:09:40.919" v="3524" actId="20577"/>
          <ac:spMkLst>
            <pc:docMk/>
            <pc:sldMk cId="2246427240" sldId="286"/>
            <ac:spMk id="3" creationId="{9EBA78E9-3FED-3EC2-735C-145A10A08710}"/>
          </ac:spMkLst>
        </pc:spChg>
        <pc:spChg chg="del">
          <ac:chgData name="Cara Odom" userId="6ae38757c1b30fd5" providerId="LiveId" clId="{69E76E83-130B-411C-BD3D-EB6FFB0964BD}" dt="2023-10-17T20:35:14.421" v="22175" actId="478"/>
          <ac:spMkLst>
            <pc:docMk/>
            <pc:sldMk cId="2246427240" sldId="286"/>
            <ac:spMk id="4" creationId="{CFC3F5A3-5BD8-831C-DFA3-471EDCD0DEA0}"/>
          </ac:spMkLst>
        </pc:spChg>
        <pc:spChg chg="del">
          <ac:chgData name="Cara Odom" userId="6ae38757c1b30fd5" providerId="LiveId" clId="{69E76E83-130B-411C-BD3D-EB6FFB0964BD}" dt="2023-10-17T20:35:17.615" v="22176" actId="478"/>
          <ac:spMkLst>
            <pc:docMk/>
            <pc:sldMk cId="2246427240" sldId="286"/>
            <ac:spMk id="5" creationId="{7FFA1FB8-3A79-E232-2B09-04DA46AE9CD2}"/>
          </ac:spMkLst>
        </pc:spChg>
        <pc:spChg chg="del">
          <ac:chgData name="Cara Odom" userId="6ae38757c1b30fd5" providerId="LiveId" clId="{69E76E83-130B-411C-BD3D-EB6FFB0964BD}" dt="2023-10-17T20:35:21.675" v="22177" actId="478"/>
          <ac:spMkLst>
            <pc:docMk/>
            <pc:sldMk cId="2246427240" sldId="286"/>
            <ac:spMk id="6" creationId="{A41AEABF-DD51-94C2-4E53-7FAC227B51B2}"/>
          </ac:spMkLst>
        </pc:spChg>
        <pc:spChg chg="add del mod">
          <ac:chgData name="Cara Odom" userId="6ae38757c1b30fd5" providerId="LiveId" clId="{69E76E83-130B-411C-BD3D-EB6FFB0964BD}" dt="2023-10-04T19:08:46.260" v="3516"/>
          <ac:spMkLst>
            <pc:docMk/>
            <pc:sldMk cId="2246427240" sldId="286"/>
            <ac:spMk id="9" creationId="{542B845D-1460-ACB9-1E6B-FF328FAD6228}"/>
          </ac:spMkLst>
        </pc:spChg>
        <pc:spChg chg="mod">
          <ac:chgData name="Cara Odom" userId="6ae38757c1b30fd5" providerId="LiveId" clId="{69E76E83-130B-411C-BD3D-EB6FFB0964BD}" dt="2023-10-17T19:45:01.602" v="21814" actId="207"/>
          <ac:spMkLst>
            <pc:docMk/>
            <pc:sldMk cId="2246427240" sldId="286"/>
            <ac:spMk id="12" creationId="{9720B73E-3F04-15BE-66C0-1264664A2C03}"/>
          </ac:spMkLst>
        </pc:spChg>
        <pc:spChg chg="add mod">
          <ac:chgData name="Cara Odom" userId="6ae38757c1b30fd5" providerId="LiveId" clId="{69E76E83-130B-411C-BD3D-EB6FFB0964BD}" dt="2023-10-04T19:09:31.524" v="3523" actId="14100"/>
          <ac:spMkLst>
            <pc:docMk/>
            <pc:sldMk cId="2246427240" sldId="286"/>
            <ac:spMk id="13" creationId="{5C3CD3E3-AFD4-B650-2216-C52DB149B8FF}"/>
          </ac:spMkLst>
        </pc:spChg>
        <pc:spChg chg="add del mod">
          <ac:chgData name="Cara Odom" userId="6ae38757c1b30fd5" providerId="LiveId" clId="{69E76E83-130B-411C-BD3D-EB6FFB0964BD}" dt="2023-10-04T19:10:07.918" v="3528"/>
          <ac:spMkLst>
            <pc:docMk/>
            <pc:sldMk cId="2246427240" sldId="286"/>
            <ac:spMk id="14" creationId="{A8BAE8D6-9996-66F7-5752-1D04DA5F3A3B}"/>
          </ac:spMkLst>
        </pc:spChg>
        <pc:spChg chg="add mod">
          <ac:chgData name="Cara Odom" userId="6ae38757c1b30fd5" providerId="LiveId" clId="{69E76E83-130B-411C-BD3D-EB6FFB0964BD}" dt="2023-10-17T19:58:22.396" v="21832" actId="20577"/>
          <ac:spMkLst>
            <pc:docMk/>
            <pc:sldMk cId="2246427240" sldId="286"/>
            <ac:spMk id="15" creationId="{942D4514-F6A3-3A16-6696-E3815E366E9B}"/>
          </ac:spMkLst>
        </pc:spChg>
      </pc:sldChg>
      <pc:sldChg chg="modSp add mod ord modNotesTx">
        <pc:chgData name="Cara Odom" userId="6ae38757c1b30fd5" providerId="LiveId" clId="{69E76E83-130B-411C-BD3D-EB6FFB0964BD}" dt="2023-10-04T19:23:54.461" v="4659" actId="20577"/>
        <pc:sldMkLst>
          <pc:docMk/>
          <pc:sldMk cId="76195438" sldId="287"/>
        </pc:sldMkLst>
        <pc:graphicFrameChg chg="modGraphic">
          <ac:chgData name="Cara Odom" userId="6ae38757c1b30fd5" providerId="LiveId" clId="{69E76E83-130B-411C-BD3D-EB6FFB0964BD}" dt="2023-10-04T19:18:00.856" v="4493" actId="207"/>
          <ac:graphicFrameMkLst>
            <pc:docMk/>
            <pc:sldMk cId="76195438" sldId="287"/>
            <ac:graphicFrameMk id="2" creationId="{14883AB6-E6D8-70A9-3CCB-61E120FC6000}"/>
          </ac:graphicFrameMkLst>
        </pc:graphicFrameChg>
      </pc:sldChg>
      <pc:sldChg chg="addSp delSp modSp add mod ord modAnim modNotesTx">
        <pc:chgData name="Cara Odom" userId="6ae38757c1b30fd5" providerId="LiveId" clId="{69E76E83-130B-411C-BD3D-EB6FFB0964BD}" dt="2023-10-10T19:01:43.089" v="21746" actId="20577"/>
        <pc:sldMkLst>
          <pc:docMk/>
          <pc:sldMk cId="3928916968" sldId="288"/>
        </pc:sldMkLst>
        <pc:spChg chg="mod">
          <ac:chgData name="Cara Odom" userId="6ae38757c1b30fd5" providerId="LiveId" clId="{69E76E83-130B-411C-BD3D-EB6FFB0964BD}" dt="2023-10-04T19:25:11.474" v="4699" actId="20577"/>
          <ac:spMkLst>
            <pc:docMk/>
            <pc:sldMk cId="3928916968" sldId="288"/>
            <ac:spMk id="2" creationId="{AAF71717-0203-ADB0-7D78-FA4637639BDA}"/>
          </ac:spMkLst>
        </pc:spChg>
        <pc:spChg chg="del mod">
          <ac:chgData name="Cara Odom" userId="6ae38757c1b30fd5" providerId="LiveId" clId="{69E76E83-130B-411C-BD3D-EB6FFB0964BD}" dt="2023-10-04T19:27:12.623" v="4704" actId="21"/>
          <ac:spMkLst>
            <pc:docMk/>
            <pc:sldMk cId="3928916968" sldId="288"/>
            <ac:spMk id="4" creationId="{F4F604C7-88B7-D5A9-40CA-40C551081CBE}"/>
          </ac:spMkLst>
        </pc:spChg>
        <pc:spChg chg="del mod">
          <ac:chgData name="Cara Odom" userId="6ae38757c1b30fd5" providerId="LiveId" clId="{69E76E83-130B-411C-BD3D-EB6FFB0964BD}" dt="2023-10-04T19:27:37.296" v="4712" actId="21"/>
          <ac:spMkLst>
            <pc:docMk/>
            <pc:sldMk cId="3928916968" sldId="288"/>
            <ac:spMk id="5" creationId="{6FF1CC1E-E0E2-E0C5-4AA1-3A74E55BD368}"/>
          </ac:spMkLst>
        </pc:spChg>
        <pc:spChg chg="add mod">
          <ac:chgData name="Cara Odom" userId="6ae38757c1b30fd5" providerId="LiveId" clId="{69E76E83-130B-411C-BD3D-EB6FFB0964BD}" dt="2023-10-04T19:37:48.426" v="4791" actId="1076"/>
          <ac:spMkLst>
            <pc:docMk/>
            <pc:sldMk cId="3928916968" sldId="288"/>
            <ac:spMk id="10" creationId="{EBB89474-76F3-E952-C9F1-22E1FCFA6242}"/>
          </ac:spMkLst>
        </pc:spChg>
        <pc:spChg chg="add mod">
          <ac:chgData name="Cara Odom" userId="6ae38757c1b30fd5" providerId="LiveId" clId="{69E76E83-130B-411C-BD3D-EB6FFB0964BD}" dt="2023-10-04T19:39:49.362" v="4812" actId="1076"/>
          <ac:spMkLst>
            <pc:docMk/>
            <pc:sldMk cId="3928916968" sldId="288"/>
            <ac:spMk id="11" creationId="{D1E9053E-0A51-A643-E329-481AC9945D66}"/>
          </ac:spMkLst>
        </pc:spChg>
        <pc:picChg chg="add mod">
          <ac:chgData name="Cara Odom" userId="6ae38757c1b30fd5" providerId="LiveId" clId="{69E76E83-130B-411C-BD3D-EB6FFB0964BD}" dt="2023-10-04T19:39:49.362" v="4812" actId="1076"/>
          <ac:picMkLst>
            <pc:docMk/>
            <pc:sldMk cId="3928916968" sldId="288"/>
            <ac:picMk id="7" creationId="{3E6D1CF6-0A7C-864E-E72E-D07AD814A463}"/>
          </ac:picMkLst>
        </pc:picChg>
        <pc:picChg chg="add mod">
          <ac:chgData name="Cara Odom" userId="6ae38757c1b30fd5" providerId="LiveId" clId="{69E76E83-130B-411C-BD3D-EB6FFB0964BD}" dt="2023-10-04T19:37:55.663" v="4792" actId="1076"/>
          <ac:picMkLst>
            <pc:docMk/>
            <pc:sldMk cId="3928916968" sldId="288"/>
            <ac:picMk id="9" creationId="{CB970735-8CFD-221D-630F-EA9EAB51440D}"/>
          </ac:picMkLst>
        </pc:picChg>
      </pc:sldChg>
      <pc:sldChg chg="addSp delSp modSp add mod modClrScheme delAnim modAnim chgLayout modNotesTx">
        <pc:chgData name="Cara Odom" userId="6ae38757c1b30fd5" providerId="LiveId" clId="{69E76E83-130B-411C-BD3D-EB6FFB0964BD}" dt="2023-10-10T19:05:14.788" v="21781" actId="20577"/>
        <pc:sldMkLst>
          <pc:docMk/>
          <pc:sldMk cId="506840665" sldId="289"/>
        </pc:sldMkLst>
        <pc:spChg chg="mod ord">
          <ac:chgData name="Cara Odom" userId="6ae38757c1b30fd5" providerId="LiveId" clId="{69E76E83-130B-411C-BD3D-EB6FFB0964BD}" dt="2023-10-05T18:46:59.416" v="5906" actId="700"/>
          <ac:spMkLst>
            <pc:docMk/>
            <pc:sldMk cId="506840665" sldId="289"/>
            <ac:spMk id="3" creationId="{61377AF6-2477-81EC-D1BC-43FD72DF18F6}"/>
          </ac:spMkLst>
        </pc:spChg>
        <pc:spChg chg="add mod">
          <ac:chgData name="Cara Odom" userId="6ae38757c1b30fd5" providerId="LiveId" clId="{69E76E83-130B-411C-BD3D-EB6FFB0964BD}" dt="2023-10-05T18:48:28.493" v="5910" actId="1076"/>
          <ac:spMkLst>
            <pc:docMk/>
            <pc:sldMk cId="506840665" sldId="289"/>
            <ac:spMk id="4" creationId="{FA976028-B59E-9EF3-CF39-967ED3C44836}"/>
          </ac:spMkLst>
        </pc:spChg>
        <pc:spChg chg="add mod">
          <ac:chgData name="Cara Odom" userId="6ae38757c1b30fd5" providerId="LiveId" clId="{69E76E83-130B-411C-BD3D-EB6FFB0964BD}" dt="2023-10-05T18:48:28.493" v="5910" actId="1076"/>
          <ac:spMkLst>
            <pc:docMk/>
            <pc:sldMk cId="506840665" sldId="289"/>
            <ac:spMk id="8" creationId="{CD1E10B4-08E9-7FBE-8591-6B62CF7CC3AE}"/>
          </ac:spMkLst>
        </pc:spChg>
        <pc:spChg chg="del mod">
          <ac:chgData name="Cara Odom" userId="6ae38757c1b30fd5" providerId="LiveId" clId="{69E76E83-130B-411C-BD3D-EB6FFB0964BD}" dt="2023-10-04T19:42:56.434" v="4822" actId="21"/>
          <ac:spMkLst>
            <pc:docMk/>
            <pc:sldMk cId="506840665" sldId="289"/>
            <ac:spMk id="10" creationId="{EBB89474-76F3-E952-C9F1-22E1FCFA6242}"/>
          </ac:spMkLst>
        </pc:spChg>
        <pc:spChg chg="mod">
          <ac:chgData name="Cara Odom" userId="6ae38757c1b30fd5" providerId="LiveId" clId="{69E76E83-130B-411C-BD3D-EB6FFB0964BD}" dt="2023-10-05T16:36:51.082" v="5412" actId="1076"/>
          <ac:spMkLst>
            <pc:docMk/>
            <pc:sldMk cId="506840665" sldId="289"/>
            <ac:spMk id="11" creationId="{D1E9053E-0A51-A643-E329-481AC9945D66}"/>
          </ac:spMkLst>
        </pc:spChg>
        <pc:spChg chg="add mod">
          <ac:chgData name="Cara Odom" userId="6ae38757c1b30fd5" providerId="LiveId" clId="{69E76E83-130B-411C-BD3D-EB6FFB0964BD}" dt="2023-10-05T18:48:28.493" v="5910" actId="1076"/>
          <ac:spMkLst>
            <pc:docMk/>
            <pc:sldMk cId="506840665" sldId="289"/>
            <ac:spMk id="12" creationId="{BC8F2D85-6417-6878-4489-AA5BDD884FC7}"/>
          </ac:spMkLst>
        </pc:spChg>
        <pc:spChg chg="add del mod ord">
          <ac:chgData name="Cara Odom" userId="6ae38757c1b30fd5" providerId="LiveId" clId="{69E76E83-130B-411C-BD3D-EB6FFB0964BD}" dt="2023-10-05T18:48:06.553" v="5909" actId="21"/>
          <ac:spMkLst>
            <pc:docMk/>
            <pc:sldMk cId="506840665" sldId="289"/>
            <ac:spMk id="17" creationId="{E5356BE6-6919-055F-2560-32781DACA0B1}"/>
          </ac:spMkLst>
        </pc:spChg>
        <pc:picChg chg="add mod">
          <ac:chgData name="Cara Odom" userId="6ae38757c1b30fd5" providerId="LiveId" clId="{69E76E83-130B-411C-BD3D-EB6FFB0964BD}" dt="2023-10-05T18:48:28.493" v="5910" actId="1076"/>
          <ac:picMkLst>
            <pc:docMk/>
            <pc:sldMk cId="506840665" sldId="289"/>
            <ac:picMk id="6" creationId="{E66F13F6-F594-F739-452F-40FD0EAEAEEB}"/>
          </ac:picMkLst>
        </pc:picChg>
        <pc:picChg chg="mod">
          <ac:chgData name="Cara Odom" userId="6ae38757c1b30fd5" providerId="LiveId" clId="{69E76E83-130B-411C-BD3D-EB6FFB0964BD}" dt="2023-10-05T16:36:51.082" v="5412" actId="1076"/>
          <ac:picMkLst>
            <pc:docMk/>
            <pc:sldMk cId="506840665" sldId="289"/>
            <ac:picMk id="7" creationId="{3E6D1CF6-0A7C-864E-E72E-D07AD814A463}"/>
          </ac:picMkLst>
        </pc:picChg>
        <pc:picChg chg="del">
          <ac:chgData name="Cara Odom" userId="6ae38757c1b30fd5" providerId="LiveId" clId="{69E76E83-130B-411C-BD3D-EB6FFB0964BD}" dt="2023-10-04T19:42:41.095" v="4817" actId="478"/>
          <ac:picMkLst>
            <pc:docMk/>
            <pc:sldMk cId="506840665" sldId="289"/>
            <ac:picMk id="9" creationId="{CB970735-8CFD-221D-630F-EA9EAB51440D}"/>
          </ac:picMkLst>
        </pc:picChg>
        <pc:picChg chg="add mod">
          <ac:chgData name="Cara Odom" userId="6ae38757c1b30fd5" providerId="LiveId" clId="{69E76E83-130B-411C-BD3D-EB6FFB0964BD}" dt="2023-10-05T18:48:28.493" v="5910" actId="1076"/>
          <ac:picMkLst>
            <pc:docMk/>
            <pc:sldMk cId="506840665" sldId="289"/>
            <ac:picMk id="14" creationId="{195E37F1-3708-BA43-1DEC-69A447B50966}"/>
          </ac:picMkLst>
        </pc:picChg>
        <pc:picChg chg="add mod">
          <ac:chgData name="Cara Odom" userId="6ae38757c1b30fd5" providerId="LiveId" clId="{69E76E83-130B-411C-BD3D-EB6FFB0964BD}" dt="2023-10-05T18:48:28.493" v="5910" actId="1076"/>
          <ac:picMkLst>
            <pc:docMk/>
            <pc:sldMk cId="506840665" sldId="289"/>
            <ac:picMk id="16" creationId="{AC9472BE-A26B-3302-21C5-3D4352AFD3C0}"/>
          </ac:picMkLst>
        </pc:picChg>
      </pc:sldChg>
      <pc:sldChg chg="addSp delSp modSp add del mod ord modClrScheme delAnim modAnim chgLayout modNotesTx">
        <pc:chgData name="Cara Odom" userId="6ae38757c1b30fd5" providerId="LiveId" clId="{69E76E83-130B-411C-BD3D-EB6FFB0964BD}" dt="2023-10-18T16:34:41.293" v="22261" actId="47"/>
        <pc:sldMkLst>
          <pc:docMk/>
          <pc:sldMk cId="2448387327" sldId="290"/>
        </pc:sldMkLst>
        <pc:spChg chg="mod ord">
          <ac:chgData name="Cara Odom" userId="6ae38757c1b30fd5" providerId="LiveId" clId="{69E76E83-130B-411C-BD3D-EB6FFB0964BD}" dt="2023-10-05T18:47:20.579" v="5907" actId="700"/>
          <ac:spMkLst>
            <pc:docMk/>
            <pc:sldMk cId="2448387327" sldId="290"/>
            <ac:spMk id="3" creationId="{61377AF6-2477-81EC-D1BC-43FD72DF18F6}"/>
          </ac:spMkLst>
        </pc:spChg>
        <pc:spChg chg="add del mod">
          <ac:chgData name="Cara Odom" userId="6ae38757c1b30fd5" providerId="LiveId" clId="{69E76E83-130B-411C-BD3D-EB6FFB0964BD}" dt="2023-10-05T18:35:45.744" v="5432"/>
          <ac:spMkLst>
            <pc:docMk/>
            <pc:sldMk cId="2448387327" sldId="290"/>
            <ac:spMk id="4" creationId="{96573FFE-2824-E2C6-4314-9F2E09EF42F6}"/>
          </ac:spMkLst>
        </pc:spChg>
        <pc:spChg chg="add del mod">
          <ac:chgData name="Cara Odom" userId="6ae38757c1b30fd5" providerId="LiveId" clId="{69E76E83-130B-411C-BD3D-EB6FFB0964BD}" dt="2023-10-05T18:35:45.744" v="5432"/>
          <ac:spMkLst>
            <pc:docMk/>
            <pc:sldMk cId="2448387327" sldId="290"/>
            <ac:spMk id="6" creationId="{9EFF4F08-6323-05E6-13E8-A5F34E93BBE7}"/>
          </ac:spMkLst>
        </pc:spChg>
        <pc:spChg chg="mod">
          <ac:chgData name="Cara Odom" userId="6ae38757c1b30fd5" providerId="LiveId" clId="{69E76E83-130B-411C-BD3D-EB6FFB0964BD}" dt="2023-10-05T16:37:59.229" v="5418" actId="1076"/>
          <ac:spMkLst>
            <pc:docMk/>
            <pc:sldMk cId="2448387327" sldId="290"/>
            <ac:spMk id="10" creationId="{EBB89474-76F3-E952-C9F1-22E1FCFA6242}"/>
          </ac:spMkLst>
        </pc:spChg>
        <pc:spChg chg="del">
          <ac:chgData name="Cara Odom" userId="6ae38757c1b30fd5" providerId="LiveId" clId="{69E76E83-130B-411C-BD3D-EB6FFB0964BD}" dt="2023-10-05T16:37:43.185" v="5417" actId="21"/>
          <ac:spMkLst>
            <pc:docMk/>
            <pc:sldMk cId="2448387327" sldId="290"/>
            <ac:spMk id="11" creationId="{D1E9053E-0A51-A643-E329-481AC9945D66}"/>
          </ac:spMkLst>
        </pc:spChg>
        <pc:spChg chg="add mod">
          <ac:chgData name="Cara Odom" userId="6ae38757c1b30fd5" providerId="LiveId" clId="{69E76E83-130B-411C-BD3D-EB6FFB0964BD}" dt="2023-10-10T19:07:02.898" v="21794" actId="20577"/>
          <ac:spMkLst>
            <pc:docMk/>
            <pc:sldMk cId="2448387327" sldId="290"/>
            <ac:spMk id="13" creationId="{A48F469F-3519-F9CE-805C-266C250491A4}"/>
          </ac:spMkLst>
        </pc:spChg>
        <pc:spChg chg="add mod">
          <ac:chgData name="Cara Odom" userId="6ae38757c1b30fd5" providerId="LiveId" clId="{69E76E83-130B-411C-BD3D-EB6FFB0964BD}" dt="2023-10-05T18:44:13.627" v="5883" actId="465"/>
          <ac:spMkLst>
            <pc:docMk/>
            <pc:sldMk cId="2448387327" sldId="290"/>
            <ac:spMk id="15" creationId="{132F9494-7795-87ED-379D-761280DCD06D}"/>
          </ac:spMkLst>
        </pc:spChg>
        <pc:spChg chg="add mod">
          <ac:chgData name="Cara Odom" userId="6ae38757c1b30fd5" providerId="LiveId" clId="{69E76E83-130B-411C-BD3D-EB6FFB0964BD}" dt="2023-10-17T20:46:32.305" v="22238" actId="20577"/>
          <ac:spMkLst>
            <pc:docMk/>
            <pc:sldMk cId="2448387327" sldId="290"/>
            <ac:spMk id="16" creationId="{708D55DE-3BD0-3CA0-62E3-01E7C0B112E8}"/>
          </ac:spMkLst>
        </pc:spChg>
        <pc:spChg chg="add del mod ord">
          <ac:chgData name="Cara Odom" userId="6ae38757c1b30fd5" providerId="LiveId" clId="{69E76E83-130B-411C-BD3D-EB6FFB0964BD}" dt="2023-10-05T18:47:56.750" v="5908" actId="21"/>
          <ac:spMkLst>
            <pc:docMk/>
            <pc:sldMk cId="2448387327" sldId="290"/>
            <ac:spMk id="19" creationId="{FF9736A0-A177-A464-2AE9-75A0BFA673C1}"/>
          </ac:spMkLst>
        </pc:spChg>
        <pc:graphicFrameChg chg="add del">
          <ac:chgData name="Cara Odom" userId="6ae38757c1b30fd5" providerId="LiveId" clId="{69E76E83-130B-411C-BD3D-EB6FFB0964BD}" dt="2023-10-05T19:22:16.502" v="6974" actId="478"/>
          <ac:graphicFrameMkLst>
            <pc:docMk/>
            <pc:sldMk cId="2448387327" sldId="290"/>
            <ac:graphicFrameMk id="20" creationId="{9292877C-88FA-E248-6F93-1750C1F15ABB}"/>
          </ac:graphicFrameMkLst>
        </pc:graphicFrameChg>
        <pc:picChg chg="add del mod">
          <ac:chgData name="Cara Odom" userId="6ae38757c1b30fd5" providerId="LiveId" clId="{69E76E83-130B-411C-BD3D-EB6FFB0964BD}" dt="2023-10-05T18:35:45.744" v="5432"/>
          <ac:picMkLst>
            <pc:docMk/>
            <pc:sldMk cId="2448387327" sldId="290"/>
            <ac:picMk id="5" creationId="{3A00352E-96C9-06AB-EA55-8C7D32D6FD5C}"/>
          </ac:picMkLst>
        </pc:picChg>
        <pc:picChg chg="del">
          <ac:chgData name="Cara Odom" userId="6ae38757c1b30fd5" providerId="LiveId" clId="{69E76E83-130B-411C-BD3D-EB6FFB0964BD}" dt="2023-10-05T16:37:33.012" v="5416" actId="478"/>
          <ac:picMkLst>
            <pc:docMk/>
            <pc:sldMk cId="2448387327" sldId="290"/>
            <ac:picMk id="7" creationId="{3E6D1CF6-0A7C-864E-E72E-D07AD814A463}"/>
          </ac:picMkLst>
        </pc:picChg>
        <pc:picChg chg="add del mod">
          <ac:chgData name="Cara Odom" userId="6ae38757c1b30fd5" providerId="LiveId" clId="{69E76E83-130B-411C-BD3D-EB6FFB0964BD}" dt="2023-10-05T18:35:45.744" v="5432"/>
          <ac:picMkLst>
            <pc:docMk/>
            <pc:sldMk cId="2448387327" sldId="290"/>
            <ac:picMk id="8" creationId="{232F3C58-37F7-308E-7302-35E70A36D0A6}"/>
          </ac:picMkLst>
        </pc:picChg>
        <pc:picChg chg="mod">
          <ac:chgData name="Cara Odom" userId="6ae38757c1b30fd5" providerId="LiveId" clId="{69E76E83-130B-411C-BD3D-EB6FFB0964BD}" dt="2023-10-05T18:35:42.249" v="5427" actId="1076"/>
          <ac:picMkLst>
            <pc:docMk/>
            <pc:sldMk cId="2448387327" sldId="290"/>
            <ac:picMk id="9" creationId="{CB970735-8CFD-221D-630F-EA9EAB51440D}"/>
          </ac:picMkLst>
        </pc:picChg>
        <pc:picChg chg="add del mod">
          <ac:chgData name="Cara Odom" userId="6ae38757c1b30fd5" providerId="LiveId" clId="{69E76E83-130B-411C-BD3D-EB6FFB0964BD}" dt="2023-10-05T18:35:45.744" v="5432"/>
          <ac:picMkLst>
            <pc:docMk/>
            <pc:sldMk cId="2448387327" sldId="290"/>
            <ac:picMk id="12" creationId="{804B7211-650D-78C2-80F3-7B20E4A350D2}"/>
          </ac:picMkLst>
        </pc:picChg>
        <pc:picChg chg="add mod">
          <ac:chgData name="Cara Odom" userId="6ae38757c1b30fd5" providerId="LiveId" clId="{69E76E83-130B-411C-BD3D-EB6FFB0964BD}" dt="2023-10-05T18:36:26.326" v="5434" actId="1076"/>
          <ac:picMkLst>
            <pc:docMk/>
            <pc:sldMk cId="2448387327" sldId="290"/>
            <ac:picMk id="14" creationId="{ED144F45-5BCD-F742-BA2E-07519B836EB0}"/>
          </ac:picMkLst>
        </pc:picChg>
        <pc:picChg chg="add mod">
          <ac:chgData name="Cara Odom" userId="6ae38757c1b30fd5" providerId="LiveId" clId="{69E76E83-130B-411C-BD3D-EB6FFB0964BD}" dt="2023-10-05T18:44:22.613" v="5884" actId="465"/>
          <ac:picMkLst>
            <pc:docMk/>
            <pc:sldMk cId="2448387327" sldId="290"/>
            <ac:picMk id="17" creationId="{40F170E0-E793-2929-FF52-1914F57281F8}"/>
          </ac:picMkLst>
        </pc:picChg>
        <pc:picChg chg="add mod">
          <ac:chgData name="Cara Odom" userId="6ae38757c1b30fd5" providerId="LiveId" clId="{69E76E83-130B-411C-BD3D-EB6FFB0964BD}" dt="2023-10-05T18:43:53.488" v="5881" actId="465"/>
          <ac:picMkLst>
            <pc:docMk/>
            <pc:sldMk cId="2448387327" sldId="290"/>
            <ac:picMk id="18" creationId="{D82BF607-0D7F-DF00-FB93-8962ABD0453D}"/>
          </ac:picMkLst>
        </pc:picChg>
      </pc:sldChg>
      <pc:sldChg chg="addSp delSp modSp new mod delAnim modAnim modNotes modNotesTx">
        <pc:chgData name="Cara Odom" userId="6ae38757c1b30fd5" providerId="LiveId" clId="{69E76E83-130B-411C-BD3D-EB6FFB0964BD}" dt="2023-10-17T20:33:35.569" v="22163" actId="21"/>
        <pc:sldMkLst>
          <pc:docMk/>
          <pc:sldMk cId="3791971862" sldId="291"/>
        </pc:sldMkLst>
        <pc:spChg chg="mod">
          <ac:chgData name="Cara Odom" userId="6ae38757c1b30fd5" providerId="LiveId" clId="{69E76E83-130B-411C-BD3D-EB6FFB0964BD}" dt="2023-10-17T20:30:08.212" v="22138" actId="255"/>
          <ac:spMkLst>
            <pc:docMk/>
            <pc:sldMk cId="3791971862" sldId="291"/>
            <ac:spMk id="2" creationId="{D00AC5B4-950A-5F0C-95C6-69E453F65FD5}"/>
          </ac:spMkLst>
        </pc:spChg>
        <pc:spChg chg="mod">
          <ac:chgData name="Cara Odom" userId="6ae38757c1b30fd5" providerId="LiveId" clId="{69E76E83-130B-411C-BD3D-EB6FFB0964BD}" dt="2023-10-17T20:30:37.820" v="22143" actId="20577"/>
          <ac:spMkLst>
            <pc:docMk/>
            <pc:sldMk cId="3791971862" sldId="291"/>
            <ac:spMk id="3" creationId="{457658FB-C84C-9510-F023-A55731749073}"/>
          </ac:spMkLst>
        </pc:spChg>
        <pc:spChg chg="del">
          <ac:chgData name="Cara Odom" userId="6ae38757c1b30fd5" providerId="LiveId" clId="{69E76E83-130B-411C-BD3D-EB6FFB0964BD}" dt="2023-10-05T19:05:52.110" v="6269" actId="931"/>
          <ac:spMkLst>
            <pc:docMk/>
            <pc:sldMk cId="3791971862" sldId="291"/>
            <ac:spMk id="4" creationId="{7A82AD61-EE9C-DDCF-03D5-535197D0732E}"/>
          </ac:spMkLst>
        </pc:spChg>
        <pc:spChg chg="del">
          <ac:chgData name="Cara Odom" userId="6ae38757c1b30fd5" providerId="LiveId" clId="{69E76E83-130B-411C-BD3D-EB6FFB0964BD}" dt="2023-10-17T20:32:51.433" v="22157" actId="478"/>
          <ac:spMkLst>
            <pc:docMk/>
            <pc:sldMk cId="3791971862" sldId="291"/>
            <ac:spMk id="5" creationId="{A2FA6080-6608-926B-D683-D573F97C646F}"/>
          </ac:spMkLst>
        </pc:spChg>
        <pc:spChg chg="del">
          <ac:chgData name="Cara Odom" userId="6ae38757c1b30fd5" providerId="LiveId" clId="{69E76E83-130B-411C-BD3D-EB6FFB0964BD}" dt="2023-10-17T20:32:56.276" v="22158" actId="478"/>
          <ac:spMkLst>
            <pc:docMk/>
            <pc:sldMk cId="3791971862" sldId="291"/>
            <ac:spMk id="6" creationId="{A1D9A648-981C-A390-FD6B-263A993FB46F}"/>
          </ac:spMkLst>
        </pc:spChg>
        <pc:spChg chg="del mod">
          <ac:chgData name="Cara Odom" userId="6ae38757c1b30fd5" providerId="LiveId" clId="{69E76E83-130B-411C-BD3D-EB6FFB0964BD}" dt="2023-10-17T20:33:35.569" v="22163" actId="21"/>
          <ac:spMkLst>
            <pc:docMk/>
            <pc:sldMk cId="3791971862" sldId="291"/>
            <ac:spMk id="7" creationId="{C7659CE4-CC94-DCC4-C7DC-FE133428F4AA}"/>
          </ac:spMkLst>
        </pc:spChg>
        <pc:spChg chg="add del">
          <ac:chgData name="Cara Odom" userId="6ae38757c1b30fd5" providerId="LiveId" clId="{69E76E83-130B-411C-BD3D-EB6FFB0964BD}" dt="2023-10-05T19:14:57.673" v="6967" actId="478"/>
          <ac:spMkLst>
            <pc:docMk/>
            <pc:sldMk cId="3791971862" sldId="291"/>
            <ac:spMk id="10" creationId="{77CD66CA-E3B1-8C6A-983A-3809D2B3C1E0}"/>
          </ac:spMkLst>
        </pc:spChg>
        <pc:graphicFrameChg chg="add del">
          <ac:chgData name="Cara Odom" userId="6ae38757c1b30fd5" providerId="LiveId" clId="{69E76E83-130B-411C-BD3D-EB6FFB0964BD}" dt="2023-10-05T19:19:18.048" v="6969" actId="478"/>
          <ac:graphicFrameMkLst>
            <pc:docMk/>
            <pc:sldMk cId="3791971862" sldId="291"/>
            <ac:graphicFrameMk id="11" creationId="{F28680B2-258E-400B-8A07-4ED8AD8CCC59}"/>
          </ac:graphicFrameMkLst>
        </pc:graphicFrameChg>
        <pc:graphicFrameChg chg="add del">
          <ac:chgData name="Cara Odom" userId="6ae38757c1b30fd5" providerId="LiveId" clId="{69E76E83-130B-411C-BD3D-EB6FFB0964BD}" dt="2023-10-05T19:21:13.134" v="6971" actId="478"/>
          <ac:graphicFrameMkLst>
            <pc:docMk/>
            <pc:sldMk cId="3791971862" sldId="291"/>
            <ac:graphicFrameMk id="12" creationId="{5513B1BE-1D80-BB38-9212-C5910C59FED9}"/>
          </ac:graphicFrameMkLst>
        </pc:graphicFrameChg>
        <pc:graphicFrameChg chg="add del">
          <ac:chgData name="Cara Odom" userId="6ae38757c1b30fd5" providerId="LiveId" clId="{69E76E83-130B-411C-BD3D-EB6FFB0964BD}" dt="2023-10-05T19:23:15.048" v="6975" actId="478"/>
          <ac:graphicFrameMkLst>
            <pc:docMk/>
            <pc:sldMk cId="3791971862" sldId="291"/>
            <ac:graphicFrameMk id="13" creationId="{A28B66C9-B1EB-BE92-183E-0DBFA13BDA26}"/>
          </ac:graphicFrameMkLst>
        </pc:graphicFrameChg>
        <pc:graphicFrameChg chg="add del mod">
          <ac:chgData name="Cara Odom" userId="6ae38757c1b30fd5" providerId="LiveId" clId="{69E76E83-130B-411C-BD3D-EB6FFB0964BD}" dt="2023-10-05T19:24:24.683" v="6983" actId="478"/>
          <ac:graphicFrameMkLst>
            <pc:docMk/>
            <pc:sldMk cId="3791971862" sldId="291"/>
            <ac:graphicFrameMk id="14" creationId="{0288C8C6-3CED-CEB2-3DFB-E3F1A2A24D02}"/>
          </ac:graphicFrameMkLst>
        </pc:graphicFrameChg>
        <pc:graphicFrameChg chg="add del mod">
          <ac:chgData name="Cara Odom" userId="6ae38757c1b30fd5" providerId="LiveId" clId="{69E76E83-130B-411C-BD3D-EB6FFB0964BD}" dt="2023-10-05T19:37:44.465" v="7002" actId="478"/>
          <ac:graphicFrameMkLst>
            <pc:docMk/>
            <pc:sldMk cId="3791971862" sldId="291"/>
            <ac:graphicFrameMk id="17" creationId="{F10C2AA4-D0A0-EA53-CB0B-42CDA71BA04B}"/>
          </ac:graphicFrameMkLst>
        </pc:graphicFrameChg>
        <pc:graphicFrameChg chg="add del mod">
          <ac:chgData name="Cara Odom" userId="6ae38757c1b30fd5" providerId="LiveId" clId="{69E76E83-130B-411C-BD3D-EB6FFB0964BD}" dt="2023-10-05T19:39:07.529" v="7006" actId="478"/>
          <ac:graphicFrameMkLst>
            <pc:docMk/>
            <pc:sldMk cId="3791971862" sldId="291"/>
            <ac:graphicFrameMk id="18" creationId="{0390AE1E-C84D-DFD2-E0F1-7B331D44CA32}"/>
          </ac:graphicFrameMkLst>
        </pc:graphicFrameChg>
        <pc:picChg chg="add mod">
          <ac:chgData name="Cara Odom" userId="6ae38757c1b30fd5" providerId="LiveId" clId="{69E76E83-130B-411C-BD3D-EB6FFB0964BD}" dt="2023-10-05T19:06:26.508" v="6270"/>
          <ac:picMkLst>
            <pc:docMk/>
            <pc:sldMk cId="3791971862" sldId="291"/>
            <ac:picMk id="9" creationId="{E75A24E3-E1A9-0EE2-E7D1-810730E13090}"/>
          </ac:picMkLst>
        </pc:picChg>
        <pc:picChg chg="add del mod">
          <ac:chgData name="Cara Odom" userId="6ae38757c1b30fd5" providerId="LiveId" clId="{69E76E83-130B-411C-BD3D-EB6FFB0964BD}" dt="2023-10-05T19:33:17.365" v="6989" actId="478"/>
          <ac:picMkLst>
            <pc:docMk/>
            <pc:sldMk cId="3791971862" sldId="291"/>
            <ac:picMk id="16" creationId="{EEF892D0-84BD-B31B-A48D-EAB2E87BF253}"/>
          </ac:picMkLst>
        </pc:picChg>
      </pc:sldChg>
      <pc:sldChg chg="delSp modSp add mod modNotesTx">
        <pc:chgData name="Cara Odom" userId="6ae38757c1b30fd5" providerId="LiveId" clId="{69E76E83-130B-411C-BD3D-EB6FFB0964BD}" dt="2023-10-17T20:32:04.877" v="22156" actId="478"/>
        <pc:sldMkLst>
          <pc:docMk/>
          <pc:sldMk cId="1886861772" sldId="292"/>
        </pc:sldMkLst>
        <pc:spChg chg="mod">
          <ac:chgData name="Cara Odom" userId="6ae38757c1b30fd5" providerId="LiveId" clId="{69E76E83-130B-411C-BD3D-EB6FFB0964BD}" dt="2023-10-17T20:30:59.307" v="22149" actId="20577"/>
          <ac:spMkLst>
            <pc:docMk/>
            <pc:sldMk cId="1886861772" sldId="292"/>
            <ac:spMk id="2" creationId="{D00AC5B4-950A-5F0C-95C6-69E453F65FD5}"/>
          </ac:spMkLst>
        </pc:spChg>
        <pc:spChg chg="mod">
          <ac:chgData name="Cara Odom" userId="6ae38757c1b30fd5" providerId="LiveId" clId="{69E76E83-130B-411C-BD3D-EB6FFB0964BD}" dt="2023-10-17T20:31:11.361" v="22151" actId="20577"/>
          <ac:spMkLst>
            <pc:docMk/>
            <pc:sldMk cId="1886861772" sldId="292"/>
            <ac:spMk id="3" creationId="{457658FB-C84C-9510-F023-A55731749073}"/>
          </ac:spMkLst>
        </pc:spChg>
        <pc:spChg chg="del mod">
          <ac:chgData name="Cara Odom" userId="6ae38757c1b30fd5" providerId="LiveId" clId="{69E76E83-130B-411C-BD3D-EB6FFB0964BD}" dt="2023-10-17T20:31:47.798" v="22155" actId="478"/>
          <ac:spMkLst>
            <pc:docMk/>
            <pc:sldMk cId="1886861772" sldId="292"/>
            <ac:spMk id="5" creationId="{A2FA6080-6608-926B-D683-D573F97C646F}"/>
          </ac:spMkLst>
        </pc:spChg>
        <pc:spChg chg="del mod">
          <ac:chgData name="Cara Odom" userId="6ae38757c1b30fd5" providerId="LiveId" clId="{69E76E83-130B-411C-BD3D-EB6FFB0964BD}" dt="2023-10-17T20:31:34.986" v="22153" actId="478"/>
          <ac:spMkLst>
            <pc:docMk/>
            <pc:sldMk cId="1886861772" sldId="292"/>
            <ac:spMk id="6" creationId="{A1D9A648-981C-A390-FD6B-263A993FB46F}"/>
          </ac:spMkLst>
        </pc:spChg>
        <pc:spChg chg="del">
          <ac:chgData name="Cara Odom" userId="6ae38757c1b30fd5" providerId="LiveId" clId="{69E76E83-130B-411C-BD3D-EB6FFB0964BD}" dt="2023-10-17T20:32:04.877" v="22156" actId="478"/>
          <ac:spMkLst>
            <pc:docMk/>
            <pc:sldMk cId="1886861772" sldId="292"/>
            <ac:spMk id="7" creationId="{C7659CE4-CC94-DCC4-C7DC-FE133428F4AA}"/>
          </ac:spMkLst>
        </pc:spChg>
      </pc:sldChg>
      <pc:sldChg chg="delSp modSp add mod ord modNotesTx">
        <pc:chgData name="Cara Odom" userId="6ae38757c1b30fd5" providerId="LiveId" clId="{69E76E83-130B-411C-BD3D-EB6FFB0964BD}" dt="2023-10-09T17:23:17.752" v="21055" actId="20577"/>
        <pc:sldMkLst>
          <pc:docMk/>
          <pc:sldMk cId="1433765282" sldId="293"/>
        </pc:sldMkLst>
        <pc:spChg chg="del">
          <ac:chgData name="Cara Odom" userId="6ae38757c1b30fd5" providerId="LiveId" clId="{69E76E83-130B-411C-BD3D-EB6FFB0964BD}" dt="2023-10-06T17:49:22.327" v="17346" actId="21"/>
          <ac:spMkLst>
            <pc:docMk/>
            <pc:sldMk cId="1433765282" sldId="293"/>
            <ac:spMk id="4" creationId="{45878135-3F5C-BB53-0082-122956799B79}"/>
          </ac:spMkLst>
        </pc:spChg>
        <pc:graphicFrameChg chg="modGraphic">
          <ac:chgData name="Cara Odom" userId="6ae38757c1b30fd5" providerId="LiveId" clId="{69E76E83-130B-411C-BD3D-EB6FFB0964BD}" dt="2023-10-05T19:49:02.001" v="8148" actId="207"/>
          <ac:graphicFrameMkLst>
            <pc:docMk/>
            <pc:sldMk cId="1433765282" sldId="293"/>
            <ac:graphicFrameMk id="2" creationId="{14883AB6-E6D8-70A9-3CCB-61E120FC6000}"/>
          </ac:graphicFrameMkLst>
        </pc:graphicFrameChg>
      </pc:sldChg>
      <pc:sldChg chg="add del ord">
        <pc:chgData name="Cara Odom" userId="6ae38757c1b30fd5" providerId="LiveId" clId="{69E76E83-130B-411C-BD3D-EB6FFB0964BD}" dt="2023-10-05T19:51:00.122" v="8331" actId="2696"/>
        <pc:sldMkLst>
          <pc:docMk/>
          <pc:sldMk cId="2173796638" sldId="294"/>
        </pc:sldMkLst>
      </pc:sldChg>
      <pc:sldChg chg="addSp delSp modSp add mod ord delAnim modAnim modNotes modNotesTx">
        <pc:chgData name="Cara Odom" userId="6ae38757c1b30fd5" providerId="LiveId" clId="{69E76E83-130B-411C-BD3D-EB6FFB0964BD}" dt="2023-10-17T20:05:24.919" v="21858" actId="1076"/>
        <pc:sldMkLst>
          <pc:docMk/>
          <pc:sldMk cId="2692729312" sldId="294"/>
        </pc:sldMkLst>
        <pc:spChg chg="mod">
          <ac:chgData name="Cara Odom" userId="6ae38757c1b30fd5" providerId="LiveId" clId="{69E76E83-130B-411C-BD3D-EB6FFB0964BD}" dt="2023-10-05T19:52:21.935" v="8366" actId="20577"/>
          <ac:spMkLst>
            <pc:docMk/>
            <pc:sldMk cId="2692729312" sldId="294"/>
            <ac:spMk id="2" creationId="{AAF71717-0203-ADB0-7D78-FA4637639BDA}"/>
          </ac:spMkLst>
        </pc:spChg>
        <pc:spChg chg="add del mod">
          <ac:chgData name="Cara Odom" userId="6ae38757c1b30fd5" providerId="LiveId" clId="{69E76E83-130B-411C-BD3D-EB6FFB0964BD}" dt="2023-10-06T14:04:41.942" v="10281" actId="21"/>
          <ac:spMkLst>
            <pc:docMk/>
            <pc:sldMk cId="2692729312" sldId="294"/>
            <ac:spMk id="4" creationId="{1D511F5D-DA33-25B6-D730-E2A345F01DF4}"/>
          </ac:spMkLst>
        </pc:spChg>
        <pc:spChg chg="add mod ord">
          <ac:chgData name="Cara Odom" userId="6ae38757c1b30fd5" providerId="LiveId" clId="{69E76E83-130B-411C-BD3D-EB6FFB0964BD}" dt="2023-10-17T20:05:24.919" v="21858" actId="1076"/>
          <ac:spMkLst>
            <pc:docMk/>
            <pc:sldMk cId="2692729312" sldId="294"/>
            <ac:spMk id="5" creationId="{0E9D8918-75A9-6FDB-870F-B5B3507F986D}"/>
          </ac:spMkLst>
        </pc:spChg>
        <pc:spChg chg="add mod ord">
          <ac:chgData name="Cara Odom" userId="6ae38757c1b30fd5" providerId="LiveId" clId="{69E76E83-130B-411C-BD3D-EB6FFB0964BD}" dt="2023-10-17T20:05:24.919" v="21858" actId="1076"/>
          <ac:spMkLst>
            <pc:docMk/>
            <pc:sldMk cId="2692729312" sldId="294"/>
            <ac:spMk id="6" creationId="{2086C1B1-D614-52FB-4E58-C09E34349777}"/>
          </ac:spMkLst>
        </pc:spChg>
        <pc:spChg chg="add mod ord">
          <ac:chgData name="Cara Odom" userId="6ae38757c1b30fd5" providerId="LiveId" clId="{69E76E83-130B-411C-BD3D-EB6FFB0964BD}" dt="2023-10-17T20:05:24.919" v="21858" actId="1076"/>
          <ac:spMkLst>
            <pc:docMk/>
            <pc:sldMk cId="2692729312" sldId="294"/>
            <ac:spMk id="8" creationId="{B16167DA-5BEB-4E86-3D82-5B63B690AED4}"/>
          </ac:spMkLst>
        </pc:spChg>
        <pc:spChg chg="del">
          <ac:chgData name="Cara Odom" userId="6ae38757c1b30fd5" providerId="LiveId" clId="{69E76E83-130B-411C-BD3D-EB6FFB0964BD}" dt="2023-10-05T19:51:57.777" v="8338" actId="21"/>
          <ac:spMkLst>
            <pc:docMk/>
            <pc:sldMk cId="2692729312" sldId="294"/>
            <ac:spMk id="10" creationId="{EBB89474-76F3-E952-C9F1-22E1FCFA6242}"/>
          </ac:spMkLst>
        </pc:spChg>
        <pc:spChg chg="del mod">
          <ac:chgData name="Cara Odom" userId="6ae38757c1b30fd5" providerId="LiveId" clId="{69E76E83-130B-411C-BD3D-EB6FFB0964BD}" dt="2023-10-05T19:51:52.810" v="8337" actId="21"/>
          <ac:spMkLst>
            <pc:docMk/>
            <pc:sldMk cId="2692729312" sldId="294"/>
            <ac:spMk id="11" creationId="{D1E9053E-0A51-A643-E329-481AC9945D66}"/>
          </ac:spMkLst>
        </pc:spChg>
        <pc:spChg chg="add mod ord">
          <ac:chgData name="Cara Odom" userId="6ae38757c1b30fd5" providerId="LiveId" clId="{69E76E83-130B-411C-BD3D-EB6FFB0964BD}" dt="2023-10-17T20:05:24.919" v="21858" actId="1076"/>
          <ac:spMkLst>
            <pc:docMk/>
            <pc:sldMk cId="2692729312" sldId="294"/>
            <ac:spMk id="12" creationId="{AAD2E0E1-CDD1-CF58-DCEA-62D59AF647EC}"/>
          </ac:spMkLst>
        </pc:spChg>
        <pc:spChg chg="add mod ord">
          <ac:chgData name="Cara Odom" userId="6ae38757c1b30fd5" providerId="LiveId" clId="{69E76E83-130B-411C-BD3D-EB6FFB0964BD}" dt="2023-10-17T20:05:24.919" v="21858" actId="1076"/>
          <ac:spMkLst>
            <pc:docMk/>
            <pc:sldMk cId="2692729312" sldId="294"/>
            <ac:spMk id="13" creationId="{EF3557F4-735A-F9B2-7632-2692A71E9CB6}"/>
          </ac:spMkLst>
        </pc:spChg>
        <pc:spChg chg="add del mod">
          <ac:chgData name="Cara Odom" userId="6ae38757c1b30fd5" providerId="LiveId" clId="{69E76E83-130B-411C-BD3D-EB6FFB0964BD}" dt="2023-10-06T14:05:01.792" v="10282" actId="478"/>
          <ac:spMkLst>
            <pc:docMk/>
            <pc:sldMk cId="2692729312" sldId="294"/>
            <ac:spMk id="14" creationId="{63F53881-DD5F-B9DB-9768-7F4B88E617C5}"/>
          </ac:spMkLst>
        </pc:spChg>
        <pc:spChg chg="add del mod">
          <ac:chgData name="Cara Odom" userId="6ae38757c1b30fd5" providerId="LiveId" clId="{69E76E83-130B-411C-BD3D-EB6FFB0964BD}" dt="2023-10-06T14:05:01.792" v="10282" actId="478"/>
          <ac:spMkLst>
            <pc:docMk/>
            <pc:sldMk cId="2692729312" sldId="294"/>
            <ac:spMk id="15" creationId="{1DF4D79A-08CA-C9A0-4C70-07664FC8B456}"/>
          </ac:spMkLst>
        </pc:spChg>
        <pc:spChg chg="add del mod">
          <ac:chgData name="Cara Odom" userId="6ae38757c1b30fd5" providerId="LiveId" clId="{69E76E83-130B-411C-BD3D-EB6FFB0964BD}" dt="2023-10-06T14:05:01.792" v="10282" actId="478"/>
          <ac:spMkLst>
            <pc:docMk/>
            <pc:sldMk cId="2692729312" sldId="294"/>
            <ac:spMk id="16" creationId="{A806386D-BA96-BE26-9B02-2383EC8CACAF}"/>
          </ac:spMkLst>
        </pc:spChg>
        <pc:spChg chg="add del mod">
          <ac:chgData name="Cara Odom" userId="6ae38757c1b30fd5" providerId="LiveId" clId="{69E76E83-130B-411C-BD3D-EB6FFB0964BD}" dt="2023-10-06T14:05:01.792" v="10282" actId="478"/>
          <ac:spMkLst>
            <pc:docMk/>
            <pc:sldMk cId="2692729312" sldId="294"/>
            <ac:spMk id="17" creationId="{A054A3CE-3FD0-43C6-75AE-2288BB41AEF2}"/>
          </ac:spMkLst>
        </pc:spChg>
        <pc:spChg chg="add del mod">
          <ac:chgData name="Cara Odom" userId="6ae38757c1b30fd5" providerId="LiveId" clId="{69E76E83-130B-411C-BD3D-EB6FFB0964BD}" dt="2023-10-06T14:05:01.792" v="10282" actId="478"/>
          <ac:spMkLst>
            <pc:docMk/>
            <pc:sldMk cId="2692729312" sldId="294"/>
            <ac:spMk id="18" creationId="{BB0E5D4B-64A3-6EE6-24C5-5174F4970B53}"/>
          </ac:spMkLst>
        </pc:spChg>
        <pc:picChg chg="del">
          <ac:chgData name="Cara Odom" userId="6ae38757c1b30fd5" providerId="LiveId" clId="{69E76E83-130B-411C-BD3D-EB6FFB0964BD}" dt="2023-10-05T19:51:46.241" v="8335" actId="478"/>
          <ac:picMkLst>
            <pc:docMk/>
            <pc:sldMk cId="2692729312" sldId="294"/>
            <ac:picMk id="7" creationId="{3E6D1CF6-0A7C-864E-E72E-D07AD814A463}"/>
          </ac:picMkLst>
        </pc:picChg>
        <pc:picChg chg="del">
          <ac:chgData name="Cara Odom" userId="6ae38757c1b30fd5" providerId="LiveId" clId="{69E76E83-130B-411C-BD3D-EB6FFB0964BD}" dt="2023-10-05T19:51:59.731" v="8339" actId="478"/>
          <ac:picMkLst>
            <pc:docMk/>
            <pc:sldMk cId="2692729312" sldId="294"/>
            <ac:picMk id="9" creationId="{CB970735-8CFD-221D-630F-EA9EAB51440D}"/>
          </ac:picMkLst>
        </pc:picChg>
        <pc:picChg chg="add mod ord">
          <ac:chgData name="Cara Odom" userId="6ae38757c1b30fd5" providerId="LiveId" clId="{69E76E83-130B-411C-BD3D-EB6FFB0964BD}" dt="2023-10-06T17:36:27.337" v="17342" actId="14100"/>
          <ac:picMkLst>
            <pc:docMk/>
            <pc:sldMk cId="2692729312" sldId="294"/>
            <ac:picMk id="20" creationId="{432B3D68-EDCD-6917-D910-D7D978B32B0A}"/>
          </ac:picMkLst>
        </pc:picChg>
      </pc:sldChg>
      <pc:sldChg chg="addSp delSp modSp add mod modClrScheme delAnim chgLayout modNotesTx">
        <pc:chgData name="Cara Odom" userId="6ae38757c1b30fd5" providerId="LiveId" clId="{69E76E83-130B-411C-BD3D-EB6FFB0964BD}" dt="2023-10-10T14:42:21.450" v="21559"/>
        <pc:sldMkLst>
          <pc:docMk/>
          <pc:sldMk cId="2787368270" sldId="295"/>
        </pc:sldMkLst>
        <pc:spChg chg="mod ord">
          <ac:chgData name="Cara Odom" userId="6ae38757c1b30fd5" providerId="LiveId" clId="{69E76E83-130B-411C-BD3D-EB6FFB0964BD}" dt="2023-10-06T14:08:12.015" v="10296" actId="700"/>
          <ac:spMkLst>
            <pc:docMk/>
            <pc:sldMk cId="2787368270" sldId="295"/>
            <ac:spMk id="3" creationId="{61377AF6-2477-81EC-D1BC-43FD72DF18F6}"/>
          </ac:spMkLst>
        </pc:spChg>
        <pc:spChg chg="mod">
          <ac:chgData name="Cara Odom" userId="6ae38757c1b30fd5" providerId="LiveId" clId="{69E76E83-130B-411C-BD3D-EB6FFB0964BD}" dt="2023-10-05T20:26:23.629" v="9757" actId="12"/>
          <ac:spMkLst>
            <pc:docMk/>
            <pc:sldMk cId="2787368270" sldId="295"/>
            <ac:spMk id="4" creationId="{1D511F5D-DA33-25B6-D730-E2A345F01DF4}"/>
          </ac:spMkLst>
        </pc:spChg>
        <pc:spChg chg="del mod">
          <ac:chgData name="Cara Odom" userId="6ae38757c1b30fd5" providerId="LiveId" clId="{69E76E83-130B-411C-BD3D-EB6FFB0964BD}" dt="2023-10-05T20:26:54.541" v="9760" actId="478"/>
          <ac:spMkLst>
            <pc:docMk/>
            <pc:sldMk cId="2787368270" sldId="295"/>
            <ac:spMk id="5" creationId="{0E9D8918-75A9-6FDB-870F-B5B3507F986D}"/>
          </ac:spMkLst>
        </pc:spChg>
        <pc:spChg chg="del mod">
          <ac:chgData name="Cara Odom" userId="6ae38757c1b30fd5" providerId="LiveId" clId="{69E76E83-130B-411C-BD3D-EB6FFB0964BD}" dt="2023-10-05T20:26:54.541" v="9760" actId="478"/>
          <ac:spMkLst>
            <pc:docMk/>
            <pc:sldMk cId="2787368270" sldId="295"/>
            <ac:spMk id="6" creationId="{2086C1B1-D614-52FB-4E58-C09E34349777}"/>
          </ac:spMkLst>
        </pc:spChg>
        <pc:spChg chg="del mod">
          <ac:chgData name="Cara Odom" userId="6ae38757c1b30fd5" providerId="LiveId" clId="{69E76E83-130B-411C-BD3D-EB6FFB0964BD}" dt="2023-10-05T20:26:54.541" v="9760" actId="478"/>
          <ac:spMkLst>
            <pc:docMk/>
            <pc:sldMk cId="2787368270" sldId="295"/>
            <ac:spMk id="8" creationId="{B16167DA-5BEB-4E86-3D82-5B63B690AED4}"/>
          </ac:spMkLst>
        </pc:spChg>
        <pc:spChg chg="add del mod ord">
          <ac:chgData name="Cara Odom" userId="6ae38757c1b30fd5" providerId="LiveId" clId="{69E76E83-130B-411C-BD3D-EB6FFB0964BD}" dt="2023-10-06T14:08:47.018" v="10299"/>
          <ac:spMkLst>
            <pc:docMk/>
            <pc:sldMk cId="2787368270" sldId="295"/>
            <ac:spMk id="9" creationId="{4BB41320-F308-A091-41CB-50F929091E20}"/>
          </ac:spMkLst>
        </pc:spChg>
        <pc:spChg chg="add del mod ord">
          <ac:chgData name="Cara Odom" userId="6ae38757c1b30fd5" providerId="LiveId" clId="{69E76E83-130B-411C-BD3D-EB6FFB0964BD}" dt="2023-10-06T14:08:27.879" v="10298" actId="21"/>
          <ac:spMkLst>
            <pc:docMk/>
            <pc:sldMk cId="2787368270" sldId="295"/>
            <ac:spMk id="10" creationId="{C72E7A0A-46B1-52B1-121D-4CE3E8DC8056}"/>
          </ac:spMkLst>
        </pc:spChg>
        <pc:spChg chg="del mod">
          <ac:chgData name="Cara Odom" userId="6ae38757c1b30fd5" providerId="LiveId" clId="{69E76E83-130B-411C-BD3D-EB6FFB0964BD}" dt="2023-10-05T20:26:54.541" v="9760" actId="478"/>
          <ac:spMkLst>
            <pc:docMk/>
            <pc:sldMk cId="2787368270" sldId="295"/>
            <ac:spMk id="12" creationId="{AAD2E0E1-CDD1-CF58-DCEA-62D59AF647EC}"/>
          </ac:spMkLst>
        </pc:spChg>
        <pc:spChg chg="del mod">
          <ac:chgData name="Cara Odom" userId="6ae38757c1b30fd5" providerId="LiveId" clId="{69E76E83-130B-411C-BD3D-EB6FFB0964BD}" dt="2023-10-05T20:26:54.541" v="9760" actId="478"/>
          <ac:spMkLst>
            <pc:docMk/>
            <pc:sldMk cId="2787368270" sldId="295"/>
            <ac:spMk id="13" creationId="{EF3557F4-735A-F9B2-7632-2692A71E9CB6}"/>
          </ac:spMkLst>
        </pc:spChg>
        <pc:spChg chg="del mod">
          <ac:chgData name="Cara Odom" userId="6ae38757c1b30fd5" providerId="LiveId" clId="{69E76E83-130B-411C-BD3D-EB6FFB0964BD}" dt="2023-10-05T20:26:54.541" v="9760" actId="478"/>
          <ac:spMkLst>
            <pc:docMk/>
            <pc:sldMk cId="2787368270" sldId="295"/>
            <ac:spMk id="14" creationId="{63F53881-DD5F-B9DB-9768-7F4B88E617C5}"/>
          </ac:spMkLst>
        </pc:spChg>
        <pc:spChg chg="del mod">
          <ac:chgData name="Cara Odom" userId="6ae38757c1b30fd5" providerId="LiveId" clId="{69E76E83-130B-411C-BD3D-EB6FFB0964BD}" dt="2023-10-05T20:26:54.541" v="9760" actId="478"/>
          <ac:spMkLst>
            <pc:docMk/>
            <pc:sldMk cId="2787368270" sldId="295"/>
            <ac:spMk id="15" creationId="{1DF4D79A-08CA-C9A0-4C70-07664FC8B456}"/>
          </ac:spMkLst>
        </pc:spChg>
        <pc:spChg chg="del mod">
          <ac:chgData name="Cara Odom" userId="6ae38757c1b30fd5" providerId="LiveId" clId="{69E76E83-130B-411C-BD3D-EB6FFB0964BD}" dt="2023-10-05T20:26:54.541" v="9760" actId="478"/>
          <ac:spMkLst>
            <pc:docMk/>
            <pc:sldMk cId="2787368270" sldId="295"/>
            <ac:spMk id="16" creationId="{A806386D-BA96-BE26-9B02-2383EC8CACAF}"/>
          </ac:spMkLst>
        </pc:spChg>
        <pc:spChg chg="del mod">
          <ac:chgData name="Cara Odom" userId="6ae38757c1b30fd5" providerId="LiveId" clId="{69E76E83-130B-411C-BD3D-EB6FFB0964BD}" dt="2023-10-05T20:26:54.541" v="9760" actId="478"/>
          <ac:spMkLst>
            <pc:docMk/>
            <pc:sldMk cId="2787368270" sldId="295"/>
            <ac:spMk id="17" creationId="{A054A3CE-3FD0-43C6-75AE-2288BB41AEF2}"/>
          </ac:spMkLst>
        </pc:spChg>
        <pc:spChg chg="del">
          <ac:chgData name="Cara Odom" userId="6ae38757c1b30fd5" providerId="LiveId" clId="{69E76E83-130B-411C-BD3D-EB6FFB0964BD}" dt="2023-10-05T20:26:54.541" v="9760" actId="478"/>
          <ac:spMkLst>
            <pc:docMk/>
            <pc:sldMk cId="2787368270" sldId="295"/>
            <ac:spMk id="18" creationId="{BB0E5D4B-64A3-6EE6-24C5-5174F4970B53}"/>
          </ac:spMkLst>
        </pc:spChg>
        <pc:graphicFrameChg chg="add del">
          <ac:chgData name="Cara Odom" userId="6ae38757c1b30fd5" providerId="LiveId" clId="{69E76E83-130B-411C-BD3D-EB6FFB0964BD}" dt="2023-10-05T20:28:07.287" v="9763" actId="478"/>
          <ac:graphicFrameMkLst>
            <pc:docMk/>
            <pc:sldMk cId="2787368270" sldId="295"/>
            <ac:graphicFrameMk id="7" creationId="{30CA4A43-C7B4-275F-29D5-2D003A147527}"/>
          </ac:graphicFrameMkLst>
        </pc:graphicFrameChg>
        <pc:picChg chg="add mod">
          <ac:chgData name="Cara Odom" userId="6ae38757c1b30fd5" providerId="LiveId" clId="{69E76E83-130B-411C-BD3D-EB6FFB0964BD}" dt="2023-10-06T14:08:47.018" v="10299"/>
          <ac:picMkLst>
            <pc:docMk/>
            <pc:sldMk cId="2787368270" sldId="295"/>
            <ac:picMk id="11" creationId="{C1D17540-CD33-2265-296A-16B02BB600E2}"/>
          </ac:picMkLst>
        </pc:picChg>
      </pc:sldChg>
      <pc:sldChg chg="addSp delSp modSp add mod modClrScheme modAnim chgLayout modNotesTx">
        <pc:chgData name="Cara Odom" userId="6ae38757c1b30fd5" providerId="LiveId" clId="{69E76E83-130B-411C-BD3D-EB6FFB0964BD}" dt="2023-10-17T20:08:13.986" v="21975" actId="20577"/>
        <pc:sldMkLst>
          <pc:docMk/>
          <pc:sldMk cId="1392935342" sldId="296"/>
        </pc:sldMkLst>
        <pc:spChg chg="mod ord">
          <ac:chgData name="Cara Odom" userId="6ae38757c1b30fd5" providerId="LiveId" clId="{69E76E83-130B-411C-BD3D-EB6FFB0964BD}" dt="2023-10-06T14:05:46.405" v="10283" actId="700"/>
          <ac:spMkLst>
            <pc:docMk/>
            <pc:sldMk cId="1392935342" sldId="296"/>
            <ac:spMk id="3" creationId="{61377AF6-2477-81EC-D1BC-43FD72DF18F6}"/>
          </ac:spMkLst>
        </pc:spChg>
        <pc:spChg chg="mod">
          <ac:chgData name="Cara Odom" userId="6ae38757c1b30fd5" providerId="LiveId" clId="{69E76E83-130B-411C-BD3D-EB6FFB0964BD}" dt="2023-10-17T20:08:13.986" v="21975" actId="20577"/>
          <ac:spMkLst>
            <pc:docMk/>
            <pc:sldMk cId="1392935342" sldId="296"/>
            <ac:spMk id="4" creationId="{1D511F5D-DA33-25B6-D730-E2A345F01DF4}"/>
          </ac:spMkLst>
        </pc:spChg>
        <pc:spChg chg="mod">
          <ac:chgData name="Cara Odom" userId="6ae38757c1b30fd5" providerId="LiveId" clId="{69E76E83-130B-411C-BD3D-EB6FFB0964BD}" dt="2023-10-06T16:06:54.626" v="11418" actId="552"/>
          <ac:spMkLst>
            <pc:docMk/>
            <pc:sldMk cId="1392935342" sldId="296"/>
            <ac:spMk id="5" creationId="{0E9D8918-75A9-6FDB-870F-B5B3507F986D}"/>
          </ac:spMkLst>
        </pc:spChg>
        <pc:spChg chg="mod">
          <ac:chgData name="Cara Odom" userId="6ae38757c1b30fd5" providerId="LiveId" clId="{69E76E83-130B-411C-BD3D-EB6FFB0964BD}" dt="2023-10-06T16:06:54.626" v="11418" actId="552"/>
          <ac:spMkLst>
            <pc:docMk/>
            <pc:sldMk cId="1392935342" sldId="296"/>
            <ac:spMk id="6" creationId="{2086C1B1-D614-52FB-4E58-C09E34349777}"/>
          </ac:spMkLst>
        </pc:spChg>
        <pc:spChg chg="add del mod ord">
          <ac:chgData name="Cara Odom" userId="6ae38757c1b30fd5" providerId="LiveId" clId="{69E76E83-130B-411C-BD3D-EB6FFB0964BD}" dt="2023-10-06T14:06:07.201" v="10284"/>
          <ac:spMkLst>
            <pc:docMk/>
            <pc:sldMk cId="1392935342" sldId="296"/>
            <ac:spMk id="7" creationId="{AE8CDFBA-BF6E-4739-BE32-6B23D594CF6A}"/>
          </ac:spMkLst>
        </pc:spChg>
        <pc:spChg chg="mod">
          <ac:chgData name="Cara Odom" userId="6ae38757c1b30fd5" providerId="LiveId" clId="{69E76E83-130B-411C-BD3D-EB6FFB0964BD}" dt="2023-10-06T16:06:54.626" v="11418" actId="552"/>
          <ac:spMkLst>
            <pc:docMk/>
            <pc:sldMk cId="1392935342" sldId="296"/>
            <ac:spMk id="8" creationId="{B16167DA-5BEB-4E86-3D82-5B63B690AED4}"/>
          </ac:spMkLst>
        </pc:spChg>
        <pc:spChg chg="add del mod ord">
          <ac:chgData name="Cara Odom" userId="6ae38757c1b30fd5" providerId="LiveId" clId="{69E76E83-130B-411C-BD3D-EB6FFB0964BD}" dt="2023-10-06T14:07:10.810" v="10294" actId="21"/>
          <ac:spMkLst>
            <pc:docMk/>
            <pc:sldMk cId="1392935342" sldId="296"/>
            <ac:spMk id="9" creationId="{40AE7B73-465D-2E76-3EDF-1CBBE343CE94}"/>
          </ac:spMkLst>
        </pc:spChg>
        <pc:spChg chg="mod">
          <ac:chgData name="Cara Odom" userId="6ae38757c1b30fd5" providerId="LiveId" clId="{69E76E83-130B-411C-BD3D-EB6FFB0964BD}" dt="2023-10-06T16:06:54.626" v="11418" actId="552"/>
          <ac:spMkLst>
            <pc:docMk/>
            <pc:sldMk cId="1392935342" sldId="296"/>
            <ac:spMk id="12" creationId="{AAD2E0E1-CDD1-CF58-DCEA-62D59AF647EC}"/>
          </ac:spMkLst>
        </pc:spChg>
        <pc:spChg chg="mod">
          <ac:chgData name="Cara Odom" userId="6ae38757c1b30fd5" providerId="LiveId" clId="{69E76E83-130B-411C-BD3D-EB6FFB0964BD}" dt="2023-10-17T19:45:23.682" v="21816" actId="207"/>
          <ac:spMkLst>
            <pc:docMk/>
            <pc:sldMk cId="1392935342" sldId="296"/>
            <ac:spMk id="13" creationId="{EF3557F4-735A-F9B2-7632-2692A71E9CB6}"/>
          </ac:spMkLst>
        </pc:spChg>
        <pc:picChg chg="add mod ord">
          <ac:chgData name="Cara Odom" userId="6ae38757c1b30fd5" providerId="LiveId" clId="{69E76E83-130B-411C-BD3D-EB6FFB0964BD}" dt="2023-10-06T14:06:19.997" v="10286" actId="167"/>
          <ac:picMkLst>
            <pc:docMk/>
            <pc:sldMk cId="1392935342" sldId="296"/>
            <ac:picMk id="10" creationId="{F41C1EBD-2A7A-1178-E675-02AFDB419214}"/>
          </ac:picMkLst>
        </pc:picChg>
      </pc:sldChg>
      <pc:sldChg chg="addSp delSp modSp new mod modAnim modNotesTx">
        <pc:chgData name="Cara Odom" userId="6ae38757c1b30fd5" providerId="LiveId" clId="{69E76E83-130B-411C-BD3D-EB6FFB0964BD}" dt="2023-10-18T16:12:25.080" v="22242" actId="20577"/>
        <pc:sldMkLst>
          <pc:docMk/>
          <pc:sldMk cId="517360128" sldId="297"/>
        </pc:sldMkLst>
        <pc:spChg chg="del">
          <ac:chgData name="Cara Odom" userId="6ae38757c1b30fd5" providerId="LiveId" clId="{69E76E83-130B-411C-BD3D-EB6FFB0964BD}" dt="2023-10-06T15:26:46.732" v="10874"/>
          <ac:spMkLst>
            <pc:docMk/>
            <pc:sldMk cId="517360128" sldId="297"/>
            <ac:spMk id="2" creationId="{F9C9D8AA-33D0-43BA-D91B-6201CD236AA5}"/>
          </ac:spMkLst>
        </pc:spChg>
        <pc:spChg chg="del">
          <ac:chgData name="Cara Odom" userId="6ae38757c1b30fd5" providerId="LiveId" clId="{69E76E83-130B-411C-BD3D-EB6FFB0964BD}" dt="2023-10-06T15:53:50.380" v="11098" actId="21"/>
          <ac:spMkLst>
            <pc:docMk/>
            <pc:sldMk cId="517360128" sldId="297"/>
            <ac:spMk id="3" creationId="{03A92085-A8CC-F683-2699-AF2635E70445}"/>
          </ac:spMkLst>
        </pc:spChg>
        <pc:spChg chg="del">
          <ac:chgData name="Cara Odom" userId="6ae38757c1b30fd5" providerId="LiveId" clId="{69E76E83-130B-411C-BD3D-EB6FFB0964BD}" dt="2023-10-17T20:34:36.845" v="22172" actId="478"/>
          <ac:spMkLst>
            <pc:docMk/>
            <pc:sldMk cId="517360128" sldId="297"/>
            <ac:spMk id="4" creationId="{B0D0BAAB-6F4D-4BD0-D167-9F1C707D963F}"/>
          </ac:spMkLst>
        </pc:spChg>
        <pc:spChg chg="del">
          <ac:chgData name="Cara Odom" userId="6ae38757c1b30fd5" providerId="LiveId" clId="{69E76E83-130B-411C-BD3D-EB6FFB0964BD}" dt="2023-10-17T20:34:40.265" v="22173" actId="478"/>
          <ac:spMkLst>
            <pc:docMk/>
            <pc:sldMk cId="517360128" sldId="297"/>
            <ac:spMk id="5" creationId="{EC3810D4-A39C-6605-4F78-23093087BD7B}"/>
          </ac:spMkLst>
        </pc:spChg>
        <pc:spChg chg="del">
          <ac:chgData name="Cara Odom" userId="6ae38757c1b30fd5" providerId="LiveId" clId="{69E76E83-130B-411C-BD3D-EB6FFB0964BD}" dt="2023-10-17T20:34:47.606" v="22174" actId="478"/>
          <ac:spMkLst>
            <pc:docMk/>
            <pc:sldMk cId="517360128" sldId="297"/>
            <ac:spMk id="6" creationId="{CC8CC4C6-C1A5-A12B-780C-9E86ACE28D98}"/>
          </ac:spMkLst>
        </pc:spChg>
        <pc:spChg chg="add mod">
          <ac:chgData name="Cara Odom" userId="6ae38757c1b30fd5" providerId="LiveId" clId="{69E76E83-130B-411C-BD3D-EB6FFB0964BD}" dt="2023-10-06T15:27:15.189" v="10877" actId="1076"/>
          <ac:spMkLst>
            <pc:docMk/>
            <pc:sldMk cId="517360128" sldId="297"/>
            <ac:spMk id="7" creationId="{A882B78B-8C29-0560-51C0-E4E3B789743D}"/>
          </ac:spMkLst>
        </pc:spChg>
        <pc:spChg chg="add mod">
          <ac:chgData name="Cara Odom" userId="6ae38757c1b30fd5" providerId="LiveId" clId="{69E76E83-130B-411C-BD3D-EB6FFB0964BD}" dt="2023-10-06T16:20:39.773" v="11835" actId="255"/>
          <ac:spMkLst>
            <pc:docMk/>
            <pc:sldMk cId="517360128" sldId="297"/>
            <ac:spMk id="8" creationId="{8E41A8BA-1132-A85A-2481-D9B68418B31E}"/>
          </ac:spMkLst>
        </pc:spChg>
        <pc:spChg chg="add mod">
          <ac:chgData name="Cara Odom" userId="6ae38757c1b30fd5" providerId="LiveId" clId="{69E76E83-130B-411C-BD3D-EB6FFB0964BD}" dt="2023-10-06T16:22:13.008" v="11851" actId="12"/>
          <ac:spMkLst>
            <pc:docMk/>
            <pc:sldMk cId="517360128" sldId="297"/>
            <ac:spMk id="9" creationId="{FC5AD519-85B0-FF3E-F8F7-51EFF1CBDE3A}"/>
          </ac:spMkLst>
        </pc:spChg>
        <pc:spChg chg="add mod">
          <ac:chgData name="Cara Odom" userId="6ae38757c1b30fd5" providerId="LiveId" clId="{69E76E83-130B-411C-BD3D-EB6FFB0964BD}" dt="2023-10-06T16:22:40.064" v="11854" actId="20577"/>
          <ac:spMkLst>
            <pc:docMk/>
            <pc:sldMk cId="517360128" sldId="297"/>
            <ac:spMk id="10" creationId="{735E67A4-9DEC-C1AB-F389-AEB5B6489FB0}"/>
          </ac:spMkLst>
        </pc:spChg>
        <pc:spChg chg="add mod">
          <ac:chgData name="Cara Odom" userId="6ae38757c1b30fd5" providerId="LiveId" clId="{69E76E83-130B-411C-BD3D-EB6FFB0964BD}" dt="2023-10-06T16:21:54.183" v="11845" actId="12"/>
          <ac:spMkLst>
            <pc:docMk/>
            <pc:sldMk cId="517360128" sldId="297"/>
            <ac:spMk id="11" creationId="{A432398D-8A6B-00D4-126F-1BCE9E275F02}"/>
          </ac:spMkLst>
        </pc:spChg>
        <pc:spChg chg="add mod">
          <ac:chgData name="Cara Odom" userId="6ae38757c1b30fd5" providerId="LiveId" clId="{69E76E83-130B-411C-BD3D-EB6FFB0964BD}" dt="2023-10-18T16:12:25.080" v="22242" actId="20577"/>
          <ac:spMkLst>
            <pc:docMk/>
            <pc:sldMk cId="517360128" sldId="297"/>
            <ac:spMk id="12" creationId="{0E1A0DAB-3C17-151E-57C1-8016B02B92AC}"/>
          </ac:spMkLst>
        </pc:spChg>
      </pc:sldChg>
      <pc:sldChg chg="addSp modSp new mod modNotes modNotesTx">
        <pc:chgData name="Cara Odom" userId="6ae38757c1b30fd5" providerId="LiveId" clId="{69E76E83-130B-411C-BD3D-EB6FFB0964BD}" dt="2023-10-17T20:26:05.934" v="22113" actId="1076"/>
        <pc:sldMkLst>
          <pc:docMk/>
          <pc:sldMk cId="143429986" sldId="298"/>
        </pc:sldMkLst>
        <pc:spChg chg="mod">
          <ac:chgData name="Cara Odom" userId="6ae38757c1b30fd5" providerId="LiveId" clId="{69E76E83-130B-411C-BD3D-EB6FFB0964BD}" dt="2023-10-06T17:57:15.816" v="17605" actId="1076"/>
          <ac:spMkLst>
            <pc:docMk/>
            <pc:sldMk cId="143429986" sldId="298"/>
            <ac:spMk id="2" creationId="{EDFD0CA8-0226-F3EB-5D9A-335261ADCFE1}"/>
          </ac:spMkLst>
        </pc:spChg>
        <pc:spChg chg="add mod">
          <ac:chgData name="Cara Odom" userId="6ae38757c1b30fd5" providerId="LiveId" clId="{69E76E83-130B-411C-BD3D-EB6FFB0964BD}" dt="2023-10-17T20:26:05.934" v="22113" actId="1076"/>
          <ac:spMkLst>
            <pc:docMk/>
            <pc:sldMk cId="143429986" sldId="298"/>
            <ac:spMk id="5" creationId="{28669AFB-1F8D-CF76-D29A-AC6DD6310660}"/>
          </ac:spMkLst>
        </pc:spChg>
        <pc:picChg chg="add mod">
          <ac:chgData name="Cara Odom" userId="6ae38757c1b30fd5" providerId="LiveId" clId="{69E76E83-130B-411C-BD3D-EB6FFB0964BD}" dt="2023-10-06T17:54:20.763" v="17432" actId="208"/>
          <ac:picMkLst>
            <pc:docMk/>
            <pc:sldMk cId="143429986" sldId="298"/>
            <ac:picMk id="4" creationId="{E6EDA57D-48C8-5F6C-A335-D5EF5B6EF07D}"/>
          </ac:picMkLst>
        </pc:picChg>
      </pc:sldChg>
      <pc:sldChg chg="addSp delSp modSp add mod delAnim modAnim modNotesTx">
        <pc:chgData name="Cara Odom" userId="6ae38757c1b30fd5" providerId="LiveId" clId="{69E76E83-130B-411C-BD3D-EB6FFB0964BD}" dt="2023-10-18T16:17:32.841" v="22245" actId="20577"/>
        <pc:sldMkLst>
          <pc:docMk/>
          <pc:sldMk cId="3065262422" sldId="299"/>
        </pc:sldMkLst>
        <pc:spChg chg="del">
          <ac:chgData name="Cara Odom" userId="6ae38757c1b30fd5" providerId="LiveId" clId="{69E76E83-130B-411C-BD3D-EB6FFB0964BD}" dt="2023-10-17T20:36:35.061" v="22191" actId="478"/>
          <ac:spMkLst>
            <pc:docMk/>
            <pc:sldMk cId="3065262422" sldId="299"/>
            <ac:spMk id="4" creationId="{CFC3F5A3-5BD8-831C-DFA3-471EDCD0DEA0}"/>
          </ac:spMkLst>
        </pc:spChg>
        <pc:spChg chg="del">
          <ac:chgData name="Cara Odom" userId="6ae38757c1b30fd5" providerId="LiveId" clId="{69E76E83-130B-411C-BD3D-EB6FFB0964BD}" dt="2023-10-17T20:36:37.077" v="22192" actId="478"/>
          <ac:spMkLst>
            <pc:docMk/>
            <pc:sldMk cId="3065262422" sldId="299"/>
            <ac:spMk id="5" creationId="{7FFA1FB8-3A79-E232-2B09-04DA46AE9CD2}"/>
          </ac:spMkLst>
        </pc:spChg>
        <pc:spChg chg="del">
          <ac:chgData name="Cara Odom" userId="6ae38757c1b30fd5" providerId="LiveId" clId="{69E76E83-130B-411C-BD3D-EB6FFB0964BD}" dt="2023-10-17T20:36:39.764" v="22193" actId="478"/>
          <ac:spMkLst>
            <pc:docMk/>
            <pc:sldMk cId="3065262422" sldId="299"/>
            <ac:spMk id="6" creationId="{A41AEABF-DD51-94C2-4E53-7FAC227B51B2}"/>
          </ac:spMkLst>
        </pc:spChg>
        <pc:spChg chg="del mod">
          <ac:chgData name="Cara Odom" userId="6ae38757c1b30fd5" providerId="LiveId" clId="{69E76E83-130B-411C-BD3D-EB6FFB0964BD}" dt="2023-10-09T15:13:56.797" v="19173" actId="478"/>
          <ac:spMkLst>
            <pc:docMk/>
            <pc:sldMk cId="3065262422" sldId="299"/>
            <ac:spMk id="8" creationId="{469AA3CD-4ED2-4959-0D84-CCC72F204C8D}"/>
          </ac:spMkLst>
        </pc:spChg>
        <pc:spChg chg="add mod">
          <ac:chgData name="Cara Odom" userId="6ae38757c1b30fd5" providerId="LiveId" clId="{69E76E83-130B-411C-BD3D-EB6FFB0964BD}" dt="2023-10-17T19:52:58.919" v="21824" actId="13822"/>
          <ac:spMkLst>
            <pc:docMk/>
            <pc:sldMk cId="3065262422" sldId="299"/>
            <ac:spMk id="8" creationId="{E3A7FAC2-CE28-0E61-A40E-22316A2D0F89}"/>
          </ac:spMkLst>
        </pc:spChg>
        <pc:spChg chg="add mod">
          <ac:chgData name="Cara Odom" userId="6ae38757c1b30fd5" providerId="LiveId" clId="{69E76E83-130B-411C-BD3D-EB6FFB0964BD}" dt="2023-10-09T15:47:24.241" v="20419" actId="20577"/>
          <ac:spMkLst>
            <pc:docMk/>
            <pc:sldMk cId="3065262422" sldId="299"/>
            <ac:spMk id="9" creationId="{C291FF8C-FD49-8DEB-C142-C2DA9426C38A}"/>
          </ac:spMkLst>
        </pc:spChg>
        <pc:spChg chg="add mod">
          <ac:chgData name="Cara Odom" userId="6ae38757c1b30fd5" providerId="LiveId" clId="{69E76E83-130B-411C-BD3D-EB6FFB0964BD}" dt="2023-10-17T19:52:58.919" v="21824" actId="13822"/>
          <ac:spMkLst>
            <pc:docMk/>
            <pc:sldMk cId="3065262422" sldId="299"/>
            <ac:spMk id="10" creationId="{268375A5-9377-6DFF-E299-482DE5A97B23}"/>
          </ac:spMkLst>
        </pc:spChg>
        <pc:spChg chg="del">
          <ac:chgData name="Cara Odom" userId="6ae38757c1b30fd5" providerId="LiveId" clId="{69E76E83-130B-411C-BD3D-EB6FFB0964BD}" dt="2023-10-09T15:14:02.556" v="19174" actId="478"/>
          <ac:spMkLst>
            <pc:docMk/>
            <pc:sldMk cId="3065262422" sldId="299"/>
            <ac:spMk id="10" creationId="{FA595F8C-2F53-121E-24FA-637ABBF170B4}"/>
          </ac:spMkLst>
        </pc:spChg>
        <pc:spChg chg="del">
          <ac:chgData name="Cara Odom" userId="6ae38757c1b30fd5" providerId="LiveId" clId="{69E76E83-130B-411C-BD3D-EB6FFB0964BD}" dt="2023-10-09T15:14:05.639" v="19175" actId="478"/>
          <ac:spMkLst>
            <pc:docMk/>
            <pc:sldMk cId="3065262422" sldId="299"/>
            <ac:spMk id="11" creationId="{1682F3D6-8108-10DF-1FFA-9B08777529F9}"/>
          </ac:spMkLst>
        </pc:spChg>
        <pc:spChg chg="add mod">
          <ac:chgData name="Cara Odom" userId="6ae38757c1b30fd5" providerId="LiveId" clId="{69E76E83-130B-411C-BD3D-EB6FFB0964BD}" dt="2023-10-17T19:52:58.919" v="21824" actId="13822"/>
          <ac:spMkLst>
            <pc:docMk/>
            <pc:sldMk cId="3065262422" sldId="299"/>
            <ac:spMk id="11" creationId="{413DF86C-EF0C-17FA-003B-2612999F7A53}"/>
          </ac:spMkLst>
        </pc:spChg>
        <pc:spChg chg="del">
          <ac:chgData name="Cara Odom" userId="6ae38757c1b30fd5" providerId="LiveId" clId="{69E76E83-130B-411C-BD3D-EB6FFB0964BD}" dt="2023-10-09T15:14:09.136" v="19176" actId="478"/>
          <ac:spMkLst>
            <pc:docMk/>
            <pc:sldMk cId="3065262422" sldId="299"/>
            <ac:spMk id="12" creationId="{9720B73E-3F04-15BE-66C0-1264664A2C03}"/>
          </ac:spMkLst>
        </pc:spChg>
        <pc:spChg chg="add mod">
          <ac:chgData name="Cara Odom" userId="6ae38757c1b30fd5" providerId="LiveId" clId="{69E76E83-130B-411C-BD3D-EB6FFB0964BD}" dt="2023-10-17T19:52:58.919" v="21824" actId="13822"/>
          <ac:spMkLst>
            <pc:docMk/>
            <pc:sldMk cId="3065262422" sldId="299"/>
            <ac:spMk id="12" creationId="{C612B13A-730B-3C65-5F6C-C08427403EDC}"/>
          </ac:spMkLst>
        </pc:spChg>
      </pc:sldChg>
      <pc:sldChg chg="addSp delSp modSp add mod ord delAnim modAnim modNotesTx">
        <pc:chgData name="Cara Odom" userId="6ae38757c1b30fd5" providerId="LiveId" clId="{69E76E83-130B-411C-BD3D-EB6FFB0964BD}" dt="2023-10-17T20:42:14.753" v="22208" actId="20577"/>
        <pc:sldMkLst>
          <pc:docMk/>
          <pc:sldMk cId="911330764" sldId="300"/>
        </pc:sldMkLst>
        <pc:spChg chg="mod">
          <ac:chgData name="Cara Odom" userId="6ae38757c1b30fd5" providerId="LiveId" clId="{69E76E83-130B-411C-BD3D-EB6FFB0964BD}" dt="2023-10-17T19:53:26.931" v="21825" actId="13822"/>
          <ac:spMkLst>
            <pc:docMk/>
            <pc:sldMk cId="911330764" sldId="300"/>
            <ac:spMk id="2" creationId="{2DF03013-C60A-C0DC-F64A-9323A7573C8C}"/>
          </ac:spMkLst>
        </pc:spChg>
        <pc:spChg chg="del">
          <ac:chgData name="Cara Odom" userId="6ae38757c1b30fd5" providerId="LiveId" clId="{69E76E83-130B-411C-BD3D-EB6FFB0964BD}" dt="2023-10-17T20:36:22.954" v="22188" actId="478"/>
          <ac:spMkLst>
            <pc:docMk/>
            <pc:sldMk cId="911330764" sldId="300"/>
            <ac:spMk id="4" creationId="{CFC3F5A3-5BD8-831C-DFA3-471EDCD0DEA0}"/>
          </ac:spMkLst>
        </pc:spChg>
        <pc:spChg chg="del">
          <ac:chgData name="Cara Odom" userId="6ae38757c1b30fd5" providerId="LiveId" clId="{69E76E83-130B-411C-BD3D-EB6FFB0964BD}" dt="2023-10-17T20:36:25.204" v="22189" actId="478"/>
          <ac:spMkLst>
            <pc:docMk/>
            <pc:sldMk cId="911330764" sldId="300"/>
            <ac:spMk id="5" creationId="{7FFA1FB8-3A79-E232-2B09-04DA46AE9CD2}"/>
          </ac:spMkLst>
        </pc:spChg>
        <pc:spChg chg="del">
          <ac:chgData name="Cara Odom" userId="6ae38757c1b30fd5" providerId="LiveId" clId="{69E76E83-130B-411C-BD3D-EB6FFB0964BD}" dt="2023-10-17T20:36:28.105" v="22190" actId="478"/>
          <ac:spMkLst>
            <pc:docMk/>
            <pc:sldMk cId="911330764" sldId="300"/>
            <ac:spMk id="6" creationId="{A41AEABF-DD51-94C2-4E53-7FAC227B51B2}"/>
          </ac:spMkLst>
        </pc:spChg>
        <pc:spChg chg="mod">
          <ac:chgData name="Cara Odom" userId="6ae38757c1b30fd5" providerId="LiveId" clId="{69E76E83-130B-411C-BD3D-EB6FFB0964BD}" dt="2023-10-09T15:16:15.170" v="19187" actId="1076"/>
          <ac:spMkLst>
            <pc:docMk/>
            <pc:sldMk cId="911330764" sldId="300"/>
            <ac:spMk id="8" creationId="{469AA3CD-4ED2-4959-0D84-CCC72F204C8D}"/>
          </ac:spMkLst>
        </pc:spChg>
        <pc:spChg chg="add mod">
          <ac:chgData name="Cara Odom" userId="6ae38757c1b30fd5" providerId="LiveId" clId="{69E76E83-130B-411C-BD3D-EB6FFB0964BD}" dt="2023-10-17T19:53:26.931" v="21825" actId="13822"/>
          <ac:spMkLst>
            <pc:docMk/>
            <pc:sldMk cId="911330764" sldId="300"/>
            <ac:spMk id="9" creationId="{21E66BA0-FB30-BB0C-4240-5D312AD5A5D7}"/>
          </ac:spMkLst>
        </pc:spChg>
        <pc:spChg chg="add del mod">
          <ac:chgData name="Cara Odom" userId="6ae38757c1b30fd5" providerId="LiveId" clId="{69E76E83-130B-411C-BD3D-EB6FFB0964BD}" dt="2023-10-09T15:16:15.574" v="19188"/>
          <ac:spMkLst>
            <pc:docMk/>
            <pc:sldMk cId="911330764" sldId="300"/>
            <ac:spMk id="9" creationId="{ABC7D518-F3ED-4378-188A-6FDE9E53212A}"/>
          </ac:spMkLst>
        </pc:spChg>
        <pc:spChg chg="add mod">
          <ac:chgData name="Cara Odom" userId="6ae38757c1b30fd5" providerId="LiveId" clId="{69E76E83-130B-411C-BD3D-EB6FFB0964BD}" dt="2023-10-17T19:53:26.931" v="21825" actId="13822"/>
          <ac:spMkLst>
            <pc:docMk/>
            <pc:sldMk cId="911330764" sldId="300"/>
            <ac:spMk id="10" creationId="{6D7F683A-7D23-BEFB-2012-EFA6A4F28E38}"/>
          </ac:spMkLst>
        </pc:spChg>
        <pc:spChg chg="del mod">
          <ac:chgData name="Cara Odom" userId="6ae38757c1b30fd5" providerId="LiveId" clId="{69E76E83-130B-411C-BD3D-EB6FFB0964BD}" dt="2023-10-09T15:16:48.852" v="19194" actId="478"/>
          <ac:spMkLst>
            <pc:docMk/>
            <pc:sldMk cId="911330764" sldId="300"/>
            <ac:spMk id="10" creationId="{FA595F8C-2F53-121E-24FA-637ABBF170B4}"/>
          </ac:spMkLst>
        </pc:spChg>
        <pc:spChg chg="del">
          <ac:chgData name="Cara Odom" userId="6ae38757c1b30fd5" providerId="LiveId" clId="{69E76E83-130B-411C-BD3D-EB6FFB0964BD}" dt="2023-10-09T15:16:51.488" v="19195" actId="478"/>
          <ac:spMkLst>
            <pc:docMk/>
            <pc:sldMk cId="911330764" sldId="300"/>
            <ac:spMk id="11" creationId="{1682F3D6-8108-10DF-1FFA-9B08777529F9}"/>
          </ac:spMkLst>
        </pc:spChg>
        <pc:spChg chg="add mod">
          <ac:chgData name="Cara Odom" userId="6ae38757c1b30fd5" providerId="LiveId" clId="{69E76E83-130B-411C-BD3D-EB6FFB0964BD}" dt="2023-10-17T19:53:26.931" v="21825" actId="13822"/>
          <ac:spMkLst>
            <pc:docMk/>
            <pc:sldMk cId="911330764" sldId="300"/>
            <ac:spMk id="11" creationId="{277BB0C2-94EA-F00A-2B33-3B16A796F51E}"/>
          </ac:spMkLst>
        </pc:spChg>
        <pc:spChg chg="del">
          <ac:chgData name="Cara Odom" userId="6ae38757c1b30fd5" providerId="LiveId" clId="{69E76E83-130B-411C-BD3D-EB6FFB0964BD}" dt="2023-10-09T15:16:55.510" v="19196" actId="478"/>
          <ac:spMkLst>
            <pc:docMk/>
            <pc:sldMk cId="911330764" sldId="300"/>
            <ac:spMk id="12" creationId="{9720B73E-3F04-15BE-66C0-1264664A2C03}"/>
          </ac:spMkLst>
        </pc:spChg>
        <pc:spChg chg="add mod">
          <ac:chgData name="Cara Odom" userId="6ae38757c1b30fd5" providerId="LiveId" clId="{69E76E83-130B-411C-BD3D-EB6FFB0964BD}" dt="2023-10-09T15:18:34.486" v="19339" actId="120"/>
          <ac:spMkLst>
            <pc:docMk/>
            <pc:sldMk cId="911330764" sldId="300"/>
            <ac:spMk id="13" creationId="{B2E27992-07D3-C3C2-4F55-0B6EE1AEF2FD}"/>
          </ac:spMkLst>
        </pc:spChg>
      </pc:sldChg>
      <pc:sldChg chg="addSp delSp modSp add mod ord delAnim modAnim modNotesTx">
        <pc:chgData name="Cara Odom" userId="6ae38757c1b30fd5" providerId="LiveId" clId="{69E76E83-130B-411C-BD3D-EB6FFB0964BD}" dt="2023-10-18T16:20:04.954" v="22247" actId="255"/>
        <pc:sldMkLst>
          <pc:docMk/>
          <pc:sldMk cId="2962542736" sldId="301"/>
        </pc:sldMkLst>
        <pc:spChg chg="mod">
          <ac:chgData name="Cara Odom" userId="6ae38757c1b30fd5" providerId="LiveId" clId="{69E76E83-130B-411C-BD3D-EB6FFB0964BD}" dt="2023-10-17T19:53:46.398" v="21826" actId="13822"/>
          <ac:spMkLst>
            <pc:docMk/>
            <pc:sldMk cId="2962542736" sldId="301"/>
            <ac:spMk id="2" creationId="{2DF03013-C60A-C0DC-F64A-9323A7573C8C}"/>
          </ac:spMkLst>
        </pc:spChg>
        <pc:spChg chg="del">
          <ac:chgData name="Cara Odom" userId="6ae38757c1b30fd5" providerId="LiveId" clId="{69E76E83-130B-411C-BD3D-EB6FFB0964BD}" dt="2023-10-17T20:36:10.718" v="22185" actId="478"/>
          <ac:spMkLst>
            <pc:docMk/>
            <pc:sldMk cId="2962542736" sldId="301"/>
            <ac:spMk id="4" creationId="{CFC3F5A3-5BD8-831C-DFA3-471EDCD0DEA0}"/>
          </ac:spMkLst>
        </pc:spChg>
        <pc:spChg chg="del">
          <ac:chgData name="Cara Odom" userId="6ae38757c1b30fd5" providerId="LiveId" clId="{69E76E83-130B-411C-BD3D-EB6FFB0964BD}" dt="2023-10-17T20:36:12.870" v="22186" actId="478"/>
          <ac:spMkLst>
            <pc:docMk/>
            <pc:sldMk cId="2962542736" sldId="301"/>
            <ac:spMk id="5" creationId="{7FFA1FB8-3A79-E232-2B09-04DA46AE9CD2}"/>
          </ac:spMkLst>
        </pc:spChg>
        <pc:spChg chg="del">
          <ac:chgData name="Cara Odom" userId="6ae38757c1b30fd5" providerId="LiveId" clId="{69E76E83-130B-411C-BD3D-EB6FFB0964BD}" dt="2023-10-17T20:36:15.566" v="22187" actId="478"/>
          <ac:spMkLst>
            <pc:docMk/>
            <pc:sldMk cId="2962542736" sldId="301"/>
            <ac:spMk id="6" creationId="{A41AEABF-DD51-94C2-4E53-7FAC227B51B2}"/>
          </ac:spMkLst>
        </pc:spChg>
        <pc:spChg chg="mod">
          <ac:chgData name="Cara Odom" userId="6ae38757c1b30fd5" providerId="LiveId" clId="{69E76E83-130B-411C-BD3D-EB6FFB0964BD}" dt="2023-10-17T19:53:46.398" v="21826" actId="13822"/>
          <ac:spMkLst>
            <pc:docMk/>
            <pc:sldMk cId="2962542736" sldId="301"/>
            <ac:spMk id="8" creationId="{469AA3CD-4ED2-4959-0D84-CCC72F204C8D}"/>
          </ac:spMkLst>
        </pc:spChg>
        <pc:spChg chg="add mod">
          <ac:chgData name="Cara Odom" userId="6ae38757c1b30fd5" providerId="LiveId" clId="{69E76E83-130B-411C-BD3D-EB6FFB0964BD}" dt="2023-10-18T16:20:04.954" v="22247" actId="255"/>
          <ac:spMkLst>
            <pc:docMk/>
            <pc:sldMk cId="2962542736" sldId="301"/>
            <ac:spMk id="9" creationId="{0ED6E518-FF10-9614-F0FE-E63E02FFDC54}"/>
          </ac:spMkLst>
        </pc:spChg>
        <pc:spChg chg="del">
          <ac:chgData name="Cara Odom" userId="6ae38757c1b30fd5" providerId="LiveId" clId="{69E76E83-130B-411C-BD3D-EB6FFB0964BD}" dt="2023-10-09T15:20:01.520" v="19348" actId="478"/>
          <ac:spMkLst>
            <pc:docMk/>
            <pc:sldMk cId="2962542736" sldId="301"/>
            <ac:spMk id="11" creationId="{1682F3D6-8108-10DF-1FFA-9B08777529F9}"/>
          </ac:spMkLst>
        </pc:spChg>
        <pc:spChg chg="add mod">
          <ac:chgData name="Cara Odom" userId="6ae38757c1b30fd5" providerId="LiveId" clId="{69E76E83-130B-411C-BD3D-EB6FFB0964BD}" dt="2023-10-17T19:53:46.398" v="21826" actId="13822"/>
          <ac:spMkLst>
            <pc:docMk/>
            <pc:sldMk cId="2962542736" sldId="301"/>
            <ac:spMk id="11" creationId="{C45E32FD-48EE-FBE9-2EC4-7AC721612D1C}"/>
          </ac:spMkLst>
        </pc:spChg>
        <pc:spChg chg="add mod">
          <ac:chgData name="Cara Odom" userId="6ae38757c1b30fd5" providerId="LiveId" clId="{69E76E83-130B-411C-BD3D-EB6FFB0964BD}" dt="2023-10-17T19:53:46.398" v="21826" actId="13822"/>
          <ac:spMkLst>
            <pc:docMk/>
            <pc:sldMk cId="2962542736" sldId="301"/>
            <ac:spMk id="12" creationId="{5A1D5CF9-3B4F-28A1-7DFD-3EF4FA729D41}"/>
          </ac:spMkLst>
        </pc:spChg>
        <pc:spChg chg="del">
          <ac:chgData name="Cara Odom" userId="6ae38757c1b30fd5" providerId="LiveId" clId="{69E76E83-130B-411C-BD3D-EB6FFB0964BD}" dt="2023-10-09T15:20:05.963" v="19349" actId="478"/>
          <ac:spMkLst>
            <pc:docMk/>
            <pc:sldMk cId="2962542736" sldId="301"/>
            <ac:spMk id="12" creationId="{9720B73E-3F04-15BE-66C0-1264664A2C03}"/>
          </ac:spMkLst>
        </pc:spChg>
      </pc:sldChg>
      <pc:sldChg chg="addSp delSp modSp add mod ord delAnim modAnim modNotes modNotesTx">
        <pc:chgData name="Cara Odom" userId="6ae38757c1b30fd5" providerId="LiveId" clId="{69E76E83-130B-411C-BD3D-EB6FFB0964BD}" dt="2023-10-17T20:42:42.495" v="22226"/>
        <pc:sldMkLst>
          <pc:docMk/>
          <pc:sldMk cId="712289133" sldId="302"/>
        </pc:sldMkLst>
        <pc:spChg chg="mod">
          <ac:chgData name="Cara Odom" userId="6ae38757c1b30fd5" providerId="LiveId" clId="{69E76E83-130B-411C-BD3D-EB6FFB0964BD}" dt="2023-10-17T19:53:56.902" v="21827" actId="13822"/>
          <ac:spMkLst>
            <pc:docMk/>
            <pc:sldMk cId="712289133" sldId="302"/>
            <ac:spMk id="2" creationId="{2DF03013-C60A-C0DC-F64A-9323A7573C8C}"/>
          </ac:spMkLst>
        </pc:spChg>
        <pc:spChg chg="del">
          <ac:chgData name="Cara Odom" userId="6ae38757c1b30fd5" providerId="LiveId" clId="{69E76E83-130B-411C-BD3D-EB6FFB0964BD}" dt="2023-10-17T20:35:51.899" v="22181" actId="478"/>
          <ac:spMkLst>
            <pc:docMk/>
            <pc:sldMk cId="712289133" sldId="302"/>
            <ac:spMk id="4" creationId="{CFC3F5A3-5BD8-831C-DFA3-471EDCD0DEA0}"/>
          </ac:spMkLst>
        </pc:spChg>
        <pc:spChg chg="del mod">
          <ac:chgData name="Cara Odom" userId="6ae38757c1b30fd5" providerId="LiveId" clId="{69E76E83-130B-411C-BD3D-EB6FFB0964BD}" dt="2023-10-17T20:35:59.310" v="22183" actId="478"/>
          <ac:spMkLst>
            <pc:docMk/>
            <pc:sldMk cId="712289133" sldId="302"/>
            <ac:spMk id="5" creationId="{7FFA1FB8-3A79-E232-2B09-04DA46AE9CD2}"/>
          </ac:spMkLst>
        </pc:spChg>
        <pc:spChg chg="del">
          <ac:chgData name="Cara Odom" userId="6ae38757c1b30fd5" providerId="LiveId" clId="{69E76E83-130B-411C-BD3D-EB6FFB0964BD}" dt="2023-10-17T20:36:03.462" v="22184" actId="478"/>
          <ac:spMkLst>
            <pc:docMk/>
            <pc:sldMk cId="712289133" sldId="302"/>
            <ac:spMk id="6" creationId="{A41AEABF-DD51-94C2-4E53-7FAC227B51B2}"/>
          </ac:spMkLst>
        </pc:spChg>
        <pc:spChg chg="mod">
          <ac:chgData name="Cara Odom" userId="6ae38757c1b30fd5" providerId="LiveId" clId="{69E76E83-130B-411C-BD3D-EB6FFB0964BD}" dt="2023-10-17T19:53:56.902" v="21827" actId="13822"/>
          <ac:spMkLst>
            <pc:docMk/>
            <pc:sldMk cId="712289133" sldId="302"/>
            <ac:spMk id="8" creationId="{469AA3CD-4ED2-4959-0D84-CCC72F204C8D}"/>
          </ac:spMkLst>
        </pc:spChg>
        <pc:spChg chg="add mod">
          <ac:chgData name="Cara Odom" userId="6ae38757c1b30fd5" providerId="LiveId" clId="{69E76E83-130B-411C-BD3D-EB6FFB0964BD}" dt="2023-10-09T15:28:33.639" v="19837" actId="255"/>
          <ac:spMkLst>
            <pc:docMk/>
            <pc:sldMk cId="712289133" sldId="302"/>
            <ac:spMk id="9" creationId="{7E7DB0E6-756C-6919-2980-25A4127955EF}"/>
          </ac:spMkLst>
        </pc:spChg>
        <pc:spChg chg="mod">
          <ac:chgData name="Cara Odom" userId="6ae38757c1b30fd5" providerId="LiveId" clId="{69E76E83-130B-411C-BD3D-EB6FFB0964BD}" dt="2023-10-17T19:53:56.902" v="21827" actId="13822"/>
          <ac:spMkLst>
            <pc:docMk/>
            <pc:sldMk cId="712289133" sldId="302"/>
            <ac:spMk id="10" creationId="{FA595F8C-2F53-121E-24FA-637ABBF170B4}"/>
          </ac:spMkLst>
        </pc:spChg>
        <pc:spChg chg="del mod">
          <ac:chgData name="Cara Odom" userId="6ae38757c1b30fd5" providerId="LiveId" clId="{69E76E83-130B-411C-BD3D-EB6FFB0964BD}" dt="2023-10-09T15:28:51.856" v="19839" actId="478"/>
          <ac:spMkLst>
            <pc:docMk/>
            <pc:sldMk cId="712289133" sldId="302"/>
            <ac:spMk id="12" creationId="{9720B73E-3F04-15BE-66C0-1264664A2C03}"/>
          </ac:spMkLst>
        </pc:spChg>
        <pc:spChg chg="add mod">
          <ac:chgData name="Cara Odom" userId="6ae38757c1b30fd5" providerId="LiveId" clId="{69E76E83-130B-411C-BD3D-EB6FFB0964BD}" dt="2023-10-17T19:53:56.902" v="21827" actId="13822"/>
          <ac:spMkLst>
            <pc:docMk/>
            <pc:sldMk cId="712289133" sldId="302"/>
            <ac:spMk id="12" creationId="{DB8396A9-546D-BE22-82F5-A358757C95FF}"/>
          </ac:spMkLst>
        </pc:spChg>
      </pc:sldChg>
      <pc:sldChg chg="addSp delSp modSp add mod ord modAnim modNotes modNotesTx">
        <pc:chgData name="Cara Odom" userId="6ae38757c1b30fd5" providerId="LiveId" clId="{69E76E83-130B-411C-BD3D-EB6FFB0964BD}" dt="2023-10-17T20:43:04.254" v="22237"/>
        <pc:sldMkLst>
          <pc:docMk/>
          <pc:sldMk cId="719915419" sldId="303"/>
        </pc:sldMkLst>
        <pc:spChg chg="mod">
          <ac:chgData name="Cara Odom" userId="6ae38757c1b30fd5" providerId="LiveId" clId="{69E76E83-130B-411C-BD3D-EB6FFB0964BD}" dt="2023-10-17T19:54:03.133" v="21828" actId="13822"/>
          <ac:spMkLst>
            <pc:docMk/>
            <pc:sldMk cId="719915419" sldId="303"/>
            <ac:spMk id="2" creationId="{2DF03013-C60A-C0DC-F64A-9323A7573C8C}"/>
          </ac:spMkLst>
        </pc:spChg>
        <pc:spChg chg="del">
          <ac:chgData name="Cara Odom" userId="6ae38757c1b30fd5" providerId="LiveId" clId="{69E76E83-130B-411C-BD3D-EB6FFB0964BD}" dt="2023-10-17T20:35:35.371" v="22178" actId="478"/>
          <ac:spMkLst>
            <pc:docMk/>
            <pc:sldMk cId="719915419" sldId="303"/>
            <ac:spMk id="4" creationId="{CFC3F5A3-5BD8-831C-DFA3-471EDCD0DEA0}"/>
          </ac:spMkLst>
        </pc:spChg>
        <pc:spChg chg="del">
          <ac:chgData name="Cara Odom" userId="6ae38757c1b30fd5" providerId="LiveId" clId="{69E76E83-130B-411C-BD3D-EB6FFB0964BD}" dt="2023-10-17T20:35:37.424" v="22179" actId="478"/>
          <ac:spMkLst>
            <pc:docMk/>
            <pc:sldMk cId="719915419" sldId="303"/>
            <ac:spMk id="5" creationId="{7FFA1FB8-3A79-E232-2B09-04DA46AE9CD2}"/>
          </ac:spMkLst>
        </pc:spChg>
        <pc:spChg chg="del">
          <ac:chgData name="Cara Odom" userId="6ae38757c1b30fd5" providerId="LiveId" clId="{69E76E83-130B-411C-BD3D-EB6FFB0964BD}" dt="2023-10-17T20:35:42.636" v="22180" actId="478"/>
          <ac:spMkLst>
            <pc:docMk/>
            <pc:sldMk cId="719915419" sldId="303"/>
            <ac:spMk id="6" creationId="{A41AEABF-DD51-94C2-4E53-7FAC227B51B2}"/>
          </ac:spMkLst>
        </pc:spChg>
        <pc:spChg chg="mod">
          <ac:chgData name="Cara Odom" userId="6ae38757c1b30fd5" providerId="LiveId" clId="{69E76E83-130B-411C-BD3D-EB6FFB0964BD}" dt="2023-10-17T19:54:03.133" v="21828" actId="13822"/>
          <ac:spMkLst>
            <pc:docMk/>
            <pc:sldMk cId="719915419" sldId="303"/>
            <ac:spMk id="8" creationId="{469AA3CD-4ED2-4959-0D84-CCC72F204C8D}"/>
          </ac:spMkLst>
        </pc:spChg>
        <pc:spChg chg="add mod">
          <ac:chgData name="Cara Odom" userId="6ae38757c1b30fd5" providerId="LiveId" clId="{69E76E83-130B-411C-BD3D-EB6FFB0964BD}" dt="2023-10-17T19:44:52.868" v="21813" actId="207"/>
          <ac:spMkLst>
            <pc:docMk/>
            <pc:sldMk cId="719915419" sldId="303"/>
            <ac:spMk id="9" creationId="{091455E7-A6F5-068D-59AC-4EDF4FA71051}"/>
          </ac:spMkLst>
        </pc:spChg>
        <pc:spChg chg="mod">
          <ac:chgData name="Cara Odom" userId="6ae38757c1b30fd5" providerId="LiveId" clId="{69E76E83-130B-411C-BD3D-EB6FFB0964BD}" dt="2023-10-17T19:54:03.133" v="21828" actId="13822"/>
          <ac:spMkLst>
            <pc:docMk/>
            <pc:sldMk cId="719915419" sldId="303"/>
            <ac:spMk id="10" creationId="{FA595F8C-2F53-121E-24FA-637ABBF170B4}"/>
          </ac:spMkLst>
        </pc:spChg>
        <pc:spChg chg="mod">
          <ac:chgData name="Cara Odom" userId="6ae38757c1b30fd5" providerId="LiveId" clId="{69E76E83-130B-411C-BD3D-EB6FFB0964BD}" dt="2023-10-17T19:54:03.133" v="21828" actId="13822"/>
          <ac:spMkLst>
            <pc:docMk/>
            <pc:sldMk cId="719915419" sldId="303"/>
            <ac:spMk id="11" creationId="{1682F3D6-8108-10DF-1FFA-9B08777529F9}"/>
          </ac:spMkLst>
        </pc:spChg>
        <pc:spChg chg="mod">
          <ac:chgData name="Cara Odom" userId="6ae38757c1b30fd5" providerId="LiveId" clId="{69E76E83-130B-411C-BD3D-EB6FFB0964BD}" dt="2023-10-17T19:44:47.570" v="21812" actId="207"/>
          <ac:spMkLst>
            <pc:docMk/>
            <pc:sldMk cId="719915419" sldId="303"/>
            <ac:spMk id="12" creationId="{9720B73E-3F04-15BE-66C0-1264664A2C0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AE6F21-F9AA-B804-F44A-0E1CBE7D10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40C5F7C-3F93-522E-4DB1-E016D699CB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913024-4032-4B4F-8680-09D5E08EDB6E}" type="datetimeFigureOut">
              <a:rPr lang="en-US" smtClean="0"/>
              <a:t>10/17/2023</a:t>
            </a:fld>
            <a:endParaRPr lang="en-US" dirty="0"/>
          </a:p>
        </p:txBody>
      </p:sp>
      <p:sp>
        <p:nvSpPr>
          <p:cNvPr id="4" name="Footer Placeholder 3">
            <a:extLst>
              <a:ext uri="{FF2B5EF4-FFF2-40B4-BE49-F238E27FC236}">
                <a16:creationId xmlns:a16="http://schemas.microsoft.com/office/drawing/2014/main" id="{82DB79D9-119F-07C7-DC8E-1956644EEE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0B67CF1-7BD0-9ABA-036D-3A8479FC09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E357A0-8177-46BC-BFCE-19D99E3453CC}" type="slidenum">
              <a:rPr lang="en-US" smtClean="0"/>
              <a:t>‹#›</a:t>
            </a:fld>
            <a:endParaRPr lang="en-US" dirty="0"/>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E225E-43E0-7047-8ADB-DD9EBB41B4D0}" type="datetimeFigureOut">
              <a:rPr lang="en-US" noProof="0" smtClean="0"/>
              <a:t>10/17/2023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66290-4595-5745-A50F-D5EC13BAC604}" type="slidenum">
              <a:rPr lang="en-US" noProof="0" smtClean="0"/>
              <a:t>‹#›</a:t>
            </a:fld>
            <a:endParaRPr lang="en-US" noProof="0" dirty="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ihhp.com/free-eq-quiz/"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mentimeter.com/app/presentation/ali1nu7i2op7df64y86fyf4h3ow6q51a/s6jxmzogr4pr/edi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Do: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Welcome participants as they are admitted to the course. </a:t>
            </a: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Remind participants to turn on their camera and mute their microphone. </a:t>
            </a:r>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a:t>
            </a:fld>
            <a:endParaRPr lang="en-US" noProof="0" dirty="0"/>
          </a:p>
        </p:txBody>
      </p:sp>
    </p:spTree>
    <p:extLst>
      <p:ext uri="{BB962C8B-B14F-4D97-AF65-F5344CB8AC3E}">
        <p14:creationId xmlns:p14="http://schemas.microsoft.com/office/powerpoint/2010/main" val="3433321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8394C"/>
                </a:solidFill>
                <a:effectLst/>
                <a:latin typeface="Montserrat Medium" pitchFamily="2" charset="0"/>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Next is motivation. (click) Motivation is the (click) ability to encourage yourself, no matter how difficult the circumstance is. Motivation can be increased through (click) working towards a cause, refraining from comparing yourself to others, making the conscious effort to not give up, not living in past failures or successes,</a:t>
            </a:r>
            <a:r>
              <a:rPr lang="en-US" sz="1200" b="0" i="0" u="none" strike="noStrike" dirty="0">
                <a:solidFill>
                  <a:schemeClr val="tx1"/>
                </a:solidFill>
                <a:effectLst/>
                <a:latin typeface="+mn-lt"/>
              </a:rPr>
              <a:t> and focusing on</a:t>
            </a:r>
            <a:r>
              <a:rPr lang="en-US" sz="1800" b="0" i="0" u="none" strike="noStrike" dirty="0">
                <a:solidFill>
                  <a:srgbClr val="000000"/>
                </a:solidFill>
                <a:effectLst/>
                <a:latin typeface="Arial" panose="020B0604020202020204" pitchFamily="34" charset="0"/>
              </a:rPr>
              <a:t> positive thinking. Motivated people are </a:t>
            </a:r>
            <a:r>
              <a:rPr lang="en-US" b="0" i="0" dirty="0">
                <a:effectLst/>
                <a:latin typeface="Libre Franklin" pitchFamily="2" charset="0"/>
              </a:rPr>
              <a:t>willing to defer immediate results for long-term success. (click) They are highly productive, love a challenge, and are very effective in whatever they do.</a:t>
            </a:r>
          </a:p>
          <a:p>
            <a:pPr algn="just" rtl="0">
              <a:spcBef>
                <a:spcPts val="0"/>
              </a:spcBef>
              <a:spcAft>
                <a:spcPts val="0"/>
              </a:spcAft>
            </a:pPr>
            <a:r>
              <a:rPr lang="en-US" b="0" i="0" dirty="0">
                <a:effectLst/>
                <a:latin typeface="Libre Franklin" pitchFamily="2" charset="0"/>
              </a:rPr>
              <a:t>(Click to next slide)</a:t>
            </a:r>
          </a:p>
          <a:p>
            <a:br>
              <a:rPr lang="en-US" dirty="0"/>
            </a:br>
            <a:endParaRPr lang="en-US" b="0" dirty="0">
              <a:effectLst/>
            </a:endParaRPr>
          </a:p>
          <a:p>
            <a:br>
              <a:rPr lang="en-US" dirty="0"/>
            </a:br>
            <a:endParaRPr lang="en-US" b="0" dirty="0">
              <a:effectLst/>
            </a:endParaRPr>
          </a:p>
          <a:p>
            <a:br>
              <a:rPr lang="en-US" dirty="0"/>
            </a:br>
            <a:endParaRPr lang="en-US" b="0" dirty="0">
              <a:effectLst/>
            </a:endParaRPr>
          </a:p>
          <a:p>
            <a:br>
              <a:rPr lang="en-US" dirty="0"/>
            </a:br>
            <a:endParaRPr lang="en-US" sz="1200" b="0" i="0" dirty="0">
              <a:solidFill>
                <a:srgbClr val="38394C"/>
              </a:solidFill>
              <a:effectLst/>
              <a:latin typeface="Montserrat Medium" pitchFamily="2" charset="0"/>
            </a:endParaRP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10</a:t>
            </a:fld>
            <a:endParaRPr lang="en-US" noProof="0" dirty="0"/>
          </a:p>
        </p:txBody>
      </p:sp>
    </p:spTree>
    <p:extLst>
      <p:ext uri="{BB962C8B-B14F-4D97-AF65-F5344CB8AC3E}">
        <p14:creationId xmlns:p14="http://schemas.microsoft.com/office/powerpoint/2010/main" val="2462322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8394C"/>
                </a:solidFill>
                <a:effectLst/>
                <a:latin typeface="Montserrat Medium" pitchFamily="2" charset="0"/>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Libre Franklin" pitchFamily="2" charset="0"/>
              </a:rPr>
              <a:t>Empathy is the next key element we will look at.  (click) </a:t>
            </a:r>
            <a:r>
              <a:rPr lang="en-US" b="0" i="0" u="none" dirty="0">
                <a:solidFill>
                  <a:schemeClr val="bg1"/>
                </a:solidFill>
                <a:effectLst/>
                <a:latin typeface="Libre Franklin" pitchFamily="2" charset="0"/>
              </a:rPr>
              <a:t>Empathy</a:t>
            </a:r>
            <a:r>
              <a:rPr lang="en-US" b="0" i="0" dirty="0">
                <a:effectLst/>
                <a:latin typeface="Libre Franklin" pitchFamily="2" charset="0"/>
              </a:rPr>
              <a:t> is the (click) ability to identify with and understand the wants, needs, and viewpoints of those around you. People with empathy are good at (click) recognizing the feelings of others, even when those feelings may not be obvious. As a result, empathetic people are usually (click) excellent at </a:t>
            </a:r>
            <a:r>
              <a:rPr lang="en-US" b="0" i="0" u="none" dirty="0">
                <a:effectLst/>
                <a:latin typeface="Libre Franklin" pitchFamily="2" charset="0"/>
              </a:rPr>
              <a:t>managing relationships, listening</a:t>
            </a:r>
            <a:r>
              <a:rPr lang="en-US" b="0" i="0" dirty="0">
                <a:effectLst/>
                <a:latin typeface="Libre Franklin" pitchFamily="2" charset="0"/>
              </a:rPr>
              <a:t>, and relating to others. They avoid stereotyping and judging too quickly, and they live their lives in a very open, honest 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Libre Franklin" pitchFamily="2" charset="0"/>
              </a:rPr>
              <a:t>(click to next slide)</a:t>
            </a:r>
          </a:p>
          <a:p>
            <a:pPr algn="just" rtl="0">
              <a:spcBef>
                <a:spcPts val="0"/>
              </a:spcBef>
              <a:spcAft>
                <a:spcPts val="0"/>
              </a:spcAft>
            </a:pPr>
            <a:br>
              <a:rPr lang="en-US" dirty="0"/>
            </a:br>
            <a:endParaRPr lang="en-US" b="0" dirty="0">
              <a:effectLst/>
            </a:endParaRPr>
          </a:p>
          <a:p>
            <a:br>
              <a:rPr lang="en-US" dirty="0"/>
            </a:br>
            <a:endParaRPr lang="en-US" b="0" dirty="0">
              <a:effectLst/>
            </a:endParaRPr>
          </a:p>
          <a:p>
            <a:br>
              <a:rPr lang="en-US" dirty="0"/>
            </a:br>
            <a:endParaRPr lang="en-US" b="0" dirty="0">
              <a:effectLst/>
            </a:endParaRPr>
          </a:p>
          <a:p>
            <a:br>
              <a:rPr lang="en-US" dirty="0"/>
            </a:br>
            <a:endParaRPr lang="en-US" sz="1200" b="0" i="0" dirty="0">
              <a:solidFill>
                <a:srgbClr val="38394C"/>
              </a:solidFill>
              <a:effectLst/>
              <a:latin typeface="Montserrat Medium" pitchFamily="2" charset="0"/>
            </a:endParaRP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11</a:t>
            </a:fld>
            <a:endParaRPr lang="en-US" noProof="0" dirty="0"/>
          </a:p>
        </p:txBody>
      </p:sp>
    </p:spTree>
    <p:extLst>
      <p:ext uri="{BB962C8B-B14F-4D97-AF65-F5344CB8AC3E}">
        <p14:creationId xmlns:p14="http://schemas.microsoft.com/office/powerpoint/2010/main" val="3076567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8394C"/>
                </a:solidFill>
                <a:effectLst/>
                <a:latin typeface="Montserrat Medium" pitchFamily="2" charset="0"/>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Libre Franklin" pitchFamily="2" charset="0"/>
              </a:rPr>
              <a:t>Finally, let’s look at social skills as the fifth and final key element of emotional intelligence. (click) Social skills include (click) verbal, nonverbal, written, and visual communication with others. </a:t>
            </a:r>
            <a:r>
              <a:rPr lang="en-US" b="0" i="0" dirty="0">
                <a:solidFill>
                  <a:srgbClr val="2D2D2D"/>
                </a:solidFill>
                <a:effectLst/>
                <a:latin typeface="Noto Sans" panose="020B0502040204020203" pitchFamily="34" charset="0"/>
              </a:rPr>
              <a:t>Social skills are important because they can help you (click)</a:t>
            </a:r>
            <a:r>
              <a:rPr lang="en-US" b="0" i="0" dirty="0">
                <a:effectLst/>
                <a:latin typeface="Noto Sans" panose="020B0502040204020203" pitchFamily="34" charset="0"/>
              </a:rPr>
              <a:t> </a:t>
            </a:r>
            <a:r>
              <a:rPr lang="en-US" b="0" i="0" u="none" strike="noStrike" dirty="0">
                <a:effectLst/>
                <a:latin typeface="Noto Sans" panose="020B0502040204020203" pitchFamily="34" charset="0"/>
              </a:rPr>
              <a:t>communicate</a:t>
            </a:r>
            <a:r>
              <a:rPr lang="en-US" b="0" i="0" dirty="0">
                <a:effectLst/>
                <a:latin typeface="Noto Sans" panose="020B0502040204020203" pitchFamily="34" charset="0"/>
              </a:rPr>
              <a:t> </a:t>
            </a:r>
            <a:r>
              <a:rPr lang="en-US" b="0" i="0" dirty="0">
                <a:solidFill>
                  <a:srgbClr val="2D2D2D"/>
                </a:solidFill>
                <a:effectLst/>
                <a:latin typeface="Noto Sans" panose="020B0502040204020203" pitchFamily="34" charset="0"/>
              </a:rPr>
              <a:t>more effectively and efficiently and, as a result, help you (click) build, maintain and grow relationships with others.</a:t>
            </a:r>
          </a:p>
          <a:p>
            <a:pPr algn="just" rtl="0">
              <a:spcBef>
                <a:spcPts val="0"/>
              </a:spcBef>
              <a:spcAft>
                <a:spcPts val="0"/>
              </a:spcAft>
            </a:pPr>
            <a:r>
              <a:rPr lang="en-US" b="0" i="0" dirty="0">
                <a:solidFill>
                  <a:srgbClr val="2D2D2D"/>
                </a:solidFill>
                <a:effectLst/>
                <a:latin typeface="Noto Sans" panose="020B0502040204020203" pitchFamily="34" charset="0"/>
              </a:rPr>
              <a:t>(Click to next slide.)</a:t>
            </a:r>
            <a:endParaRPr lang="en-US" b="0" dirty="0">
              <a:effectLst/>
            </a:endParaRPr>
          </a:p>
          <a:p>
            <a:br>
              <a:rPr lang="en-US" dirty="0"/>
            </a:br>
            <a:endParaRPr lang="en-US" b="0" dirty="0">
              <a:effectLst/>
            </a:endParaRPr>
          </a:p>
          <a:p>
            <a:br>
              <a:rPr lang="en-US" dirty="0"/>
            </a:br>
            <a:endParaRPr lang="en-US" b="0" dirty="0">
              <a:effectLst/>
            </a:endParaRPr>
          </a:p>
          <a:p>
            <a:br>
              <a:rPr lang="en-US" dirty="0"/>
            </a:br>
            <a:endParaRPr lang="en-US" b="0" dirty="0">
              <a:effectLst/>
            </a:endParaRPr>
          </a:p>
          <a:p>
            <a:br>
              <a:rPr lang="en-US" dirty="0"/>
            </a:br>
            <a:endParaRPr lang="en-US" sz="1200" b="0" i="0" dirty="0">
              <a:solidFill>
                <a:srgbClr val="38394C"/>
              </a:solidFill>
              <a:effectLst/>
              <a:latin typeface="Montserrat Medium" pitchFamily="2" charset="0"/>
            </a:endParaRP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12</a:t>
            </a:fld>
            <a:endParaRPr lang="en-US" noProof="0" dirty="0"/>
          </a:p>
        </p:txBody>
      </p:sp>
    </p:spTree>
    <p:extLst>
      <p:ext uri="{BB962C8B-B14F-4D97-AF65-F5344CB8AC3E}">
        <p14:creationId xmlns:p14="http://schemas.microsoft.com/office/powerpoint/2010/main" val="3741669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8394C"/>
                </a:solidFill>
                <a:effectLst/>
                <a:latin typeface="Montserrat Medium" pitchFamily="2" charset="0"/>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8394C"/>
                </a:solidFill>
                <a:effectLst/>
                <a:latin typeface="Montserrat Medium" pitchFamily="2" charset="0"/>
              </a:rPr>
              <a:t>We are going to spend some time reflecting and discussing the five key elements of emotional intelligence. You will be assigned a breakout room. Spend the first few minutes reflecting on the five elements. Then discuss with your group which of the elements you feel are your strengths and which are your challenges. We will take about 20 minutes for this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38394C"/>
              </a:solidFill>
              <a:effectLst/>
              <a:latin typeface="Montserrat Medium"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8394C"/>
                </a:solidFill>
                <a:effectLst/>
                <a:latin typeface="Montserrat Medium" pitchFamily="2" charset="0"/>
              </a:rPr>
              <a:t>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8394C"/>
                </a:solidFill>
                <a:effectLst/>
                <a:latin typeface="Montserrat Medium" pitchFamily="2" charset="0"/>
              </a:rPr>
              <a:t>After the 20 minutes have passed and breakout rooms have ended, offer to let any participants that wish to share their thoughts.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b="0" dirty="0">
              <a:effectLst/>
            </a:endParaRPr>
          </a:p>
          <a:p>
            <a:br>
              <a:rPr lang="en-US" dirty="0"/>
            </a:br>
            <a:endParaRPr lang="en-US" b="0" dirty="0">
              <a:effectLst/>
            </a:endParaRPr>
          </a:p>
          <a:p>
            <a:br>
              <a:rPr lang="en-US" dirty="0"/>
            </a:br>
            <a:endParaRPr lang="en-US" b="0" dirty="0">
              <a:effectLst/>
            </a:endParaRPr>
          </a:p>
          <a:p>
            <a:br>
              <a:rPr lang="en-US" dirty="0"/>
            </a:br>
            <a:endParaRPr lang="en-US" sz="1200" b="0" i="0" dirty="0">
              <a:solidFill>
                <a:srgbClr val="38394C"/>
              </a:solidFill>
              <a:effectLst/>
              <a:latin typeface="Montserrat Medium" pitchFamily="2" charset="0"/>
            </a:endParaRP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13</a:t>
            </a:fld>
            <a:endParaRPr lang="en-US" noProof="0" dirty="0"/>
          </a:p>
        </p:txBody>
      </p:sp>
    </p:spTree>
    <p:extLst>
      <p:ext uri="{BB962C8B-B14F-4D97-AF65-F5344CB8AC3E}">
        <p14:creationId xmlns:p14="http://schemas.microsoft.com/office/powerpoint/2010/main" val="2745051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We are now going to look at the importance of understanding emotional intelligence. </a:t>
            </a:r>
          </a:p>
        </p:txBody>
      </p:sp>
      <p:sp>
        <p:nvSpPr>
          <p:cNvPr id="4" name="Slide Number Placeholder 3"/>
          <p:cNvSpPr>
            <a:spLocks noGrp="1"/>
          </p:cNvSpPr>
          <p:nvPr>
            <p:ph type="sldNum" sz="quarter" idx="5"/>
          </p:nvPr>
        </p:nvSpPr>
        <p:spPr/>
        <p:txBody>
          <a:bodyPr/>
          <a:lstStyle/>
          <a:p>
            <a:fld id="{7C366290-4595-5745-A50F-D5EC13BAC604}" type="slidenum">
              <a:rPr lang="en-US" smtClean="0"/>
              <a:t>14</a:t>
            </a:fld>
            <a:endParaRPr lang="en-US" dirty="0"/>
          </a:p>
        </p:txBody>
      </p:sp>
    </p:spTree>
    <p:extLst>
      <p:ext uri="{BB962C8B-B14F-4D97-AF65-F5344CB8AC3E}">
        <p14:creationId xmlns:p14="http://schemas.microsoft.com/office/powerpoint/2010/main" val="54860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We will look at its use in two places: (click) the workplace (click) and in leadership.</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15</a:t>
            </a:fld>
            <a:endParaRPr lang="en-US" noProof="0" dirty="0"/>
          </a:p>
        </p:txBody>
      </p:sp>
    </p:spTree>
    <p:extLst>
      <p:ext uri="{BB962C8B-B14F-4D97-AF65-F5344CB8AC3E}">
        <p14:creationId xmlns:p14="http://schemas.microsoft.com/office/powerpoint/2010/main" val="1801576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rtl="0">
              <a:spcBef>
                <a:spcPts val="0"/>
              </a:spcBef>
              <a:spcAft>
                <a:spcPts val="0"/>
              </a:spcAft>
            </a:pPr>
            <a:r>
              <a:rPr lang="en-US" sz="1800" b="0" i="0" u="none" strike="noStrike" dirty="0">
                <a:solidFill>
                  <a:srgbClr val="000000"/>
                </a:solidFill>
                <a:effectLst/>
                <a:latin typeface="Roboto" panose="02000000000000000000" pitchFamily="2" charset="0"/>
              </a:rPr>
              <a:t>(click) Emotional Intelligence plays an important role in the workplace. (Click, click) It impacts how individuals feel about themselves, interact with others, and manage conflicts. (click) Ultimately it influences the quality of their work.</a:t>
            </a:r>
            <a:endParaRPr lang="en-US" b="0" dirty="0">
              <a:effectLst/>
            </a:endParaRPr>
          </a:p>
          <a:p>
            <a:pPr rtl="0">
              <a:spcBef>
                <a:spcPts val="0"/>
              </a:spcBef>
              <a:spcAft>
                <a:spcPts val="0"/>
              </a:spcAft>
            </a:pPr>
            <a:r>
              <a:rPr lang="en-US" sz="1800" b="0" i="0" u="none" strike="noStrike" dirty="0">
                <a:solidFill>
                  <a:srgbClr val="000000"/>
                </a:solidFill>
                <a:effectLst/>
                <a:latin typeface="Roboto" panose="02000000000000000000" pitchFamily="2" charset="0"/>
              </a:rPr>
              <a:t>Scientifically, emotions precede rational thought, and heightened emotions can impair cognitive functions, decision-making abilities, and interpersonal skills.</a:t>
            </a:r>
            <a:endParaRPr lang="en-US" sz="1200" b="0" i="0" u="none" strike="noStrike" dirty="0">
              <a:solidFill>
                <a:schemeClr val="tx1"/>
              </a:solidFill>
              <a:effectLst/>
              <a:latin typeface="+mn-lt"/>
            </a:endParaRPr>
          </a:p>
          <a:p>
            <a:pPr rtl="0">
              <a:spcBef>
                <a:spcPts val="0"/>
              </a:spcBef>
              <a:spcAft>
                <a:spcPts val="0"/>
              </a:spcAft>
            </a:pPr>
            <a:r>
              <a:rPr lang="en-US" sz="1800" b="0" i="0" u="none" strike="noStrike" dirty="0">
                <a:solidFill>
                  <a:srgbClr val="000000"/>
                </a:solidFill>
                <a:effectLst/>
                <a:latin typeface="Roboto" panose="02000000000000000000" pitchFamily="2" charset="0"/>
              </a:rPr>
              <a:t>(click) Effective management of emotions enables individuals to (click) successfully resolve conflicts, (click) coach and motivate others, (click) create a culture of collaboration among team members, (click) and establish psychological safety within teams, which encourages open communication and innovation.</a:t>
            </a:r>
            <a:endParaRPr lang="en-US" sz="1200" b="0" i="0" u="none" strike="noStrike" dirty="0">
              <a:solidFill>
                <a:schemeClr val="tx1"/>
              </a:solidFill>
              <a:effectLst/>
              <a:latin typeface="+mn-lt"/>
            </a:endParaRPr>
          </a:p>
          <a:p>
            <a:pPr rtl="0">
              <a:spcBef>
                <a:spcPts val="0"/>
              </a:spcBef>
              <a:spcAft>
                <a:spcPts val="0"/>
              </a:spcAft>
            </a:pPr>
            <a:r>
              <a:rPr lang="en-US" sz="1800" b="0" i="0" u="none" strike="noStrike" dirty="0">
                <a:solidFill>
                  <a:srgbClr val="000000"/>
                </a:solidFill>
                <a:effectLst/>
                <a:latin typeface="Roboto" panose="02000000000000000000" pitchFamily="2" charset="0"/>
              </a:rPr>
              <a:t>(click) Emotional intelligence is especially important in high-pressure situations, such as (click) giving or receiving feedback, (click) meeting tight deadlines, (click) dealing with challenging relationships, (click) managing resource constraints, (click) adapting to change, (click) and overcoming setbacks and failures.</a:t>
            </a:r>
          </a:p>
          <a:p>
            <a:pPr rtl="0">
              <a:spcBef>
                <a:spcPts val="0"/>
              </a:spcBef>
              <a:spcAft>
                <a:spcPts val="1500"/>
              </a:spcAft>
            </a:pPr>
            <a:r>
              <a:rPr lang="en-US" sz="1800" b="0" i="0" u="none" strike="noStrike" dirty="0">
                <a:solidFill>
                  <a:srgbClr val="000000"/>
                </a:solidFill>
                <a:effectLst/>
                <a:latin typeface="Roboto" panose="02000000000000000000" pitchFamily="2" charset="0"/>
              </a:rPr>
              <a:t>(click to next slide) </a:t>
            </a:r>
            <a:endParaRPr lang="en-US" b="0" dirty="0">
              <a:effectLst/>
            </a:endParaRP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16</a:t>
            </a:fld>
            <a:endParaRPr lang="en-US" noProof="0" dirty="0"/>
          </a:p>
        </p:txBody>
      </p:sp>
    </p:spTree>
    <p:extLst>
      <p:ext uri="{BB962C8B-B14F-4D97-AF65-F5344CB8AC3E}">
        <p14:creationId xmlns:p14="http://schemas.microsoft.com/office/powerpoint/2010/main" val="662719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rtl="0">
              <a:spcBef>
                <a:spcPts val="0"/>
              </a:spcBef>
              <a:spcAft>
                <a:spcPts val="0"/>
              </a:spcAft>
            </a:pPr>
            <a:r>
              <a:rPr lang="en-US" sz="1800" b="0" i="0" u="none" strike="noStrike" dirty="0">
                <a:solidFill>
                  <a:srgbClr val="374151"/>
                </a:solidFill>
                <a:effectLst/>
                <a:latin typeface="Roboto" panose="02000000000000000000" pitchFamily="2" charset="0"/>
              </a:rPr>
              <a:t>(click) Even if you're not a leader right now, (click, click) it's still important to know how good leaders handle their feelings and actions. If you are a leader or will be one day, (click) understanding emotional intelligence is crucial.</a:t>
            </a:r>
            <a:endParaRPr lang="en-US" b="0" dirty="0">
              <a:effectLst/>
            </a:endParaRPr>
          </a:p>
          <a:p>
            <a:pPr rtl="0">
              <a:spcBef>
                <a:spcPts val="0"/>
              </a:spcBef>
              <a:spcAft>
                <a:spcPts val="0"/>
              </a:spcAft>
            </a:pPr>
            <a:r>
              <a:rPr lang="en-US" sz="1800" b="0" i="0" u="none" strike="noStrike" dirty="0">
                <a:solidFill>
                  <a:srgbClr val="374151"/>
                </a:solidFill>
                <a:effectLst/>
                <a:latin typeface="Roboto" panose="02000000000000000000" pitchFamily="2" charset="0"/>
              </a:rPr>
              <a:t>(click) Being a good leader means (click) being aware of how your emotions affect the people around you. Leaders with strong emotional intelligence can (click) guide teams, handle stress, give helpful feedback, and work well with others. Emotional intelligence is really important for leadership success. (click) Leaders who stay calm and think clearly do better than those who get angry and shout when things are tough.</a:t>
            </a:r>
            <a:endParaRPr lang="en-US" b="0" dirty="0">
              <a:effectLst/>
            </a:endParaRPr>
          </a:p>
          <a:p>
            <a:pPr rtl="0">
              <a:spcBef>
                <a:spcPts val="0"/>
              </a:spcBef>
              <a:spcAft>
                <a:spcPts val="0"/>
              </a:spcAft>
            </a:pPr>
            <a:r>
              <a:rPr lang="en-US" sz="1800" b="0" i="0" u="none" strike="noStrike" dirty="0">
                <a:solidFill>
                  <a:srgbClr val="374151"/>
                </a:solidFill>
                <a:effectLst/>
                <a:latin typeface="Roboto" panose="02000000000000000000" pitchFamily="2" charset="0"/>
              </a:rPr>
              <a:t>(click) Leading with emotional intelligence means making a real connection with people. This can make them more engaged and productive. To do this, leaders should (click) listen carefully to what others think, (click) show they care about people's feelings, (click) take time to understand what motivates their team members, (click) and appreciate how their team's different experiences can help the whole group and the organization.</a:t>
            </a:r>
          </a:p>
          <a:p>
            <a:pPr rtl="0">
              <a:spcBef>
                <a:spcPts val="0"/>
              </a:spcBef>
              <a:spcAft>
                <a:spcPts val="0"/>
              </a:spcAft>
            </a:pPr>
            <a:r>
              <a:rPr lang="en-US" sz="1800" b="0" i="0" u="none" strike="noStrike" dirty="0">
                <a:solidFill>
                  <a:srgbClr val="374151"/>
                </a:solidFill>
                <a:effectLst/>
                <a:latin typeface="Roboto" panose="02000000000000000000" pitchFamily="2" charset="0"/>
              </a:rPr>
              <a:t>(click to next slide)</a:t>
            </a:r>
            <a:endParaRPr lang="en-US" b="0" dirty="0">
              <a:effectLst/>
            </a:endParaRPr>
          </a:p>
          <a:p>
            <a:br>
              <a:rPr lang="en-US" dirty="0"/>
            </a:b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17</a:t>
            </a:fld>
            <a:endParaRPr lang="en-US" noProof="0" dirty="0"/>
          </a:p>
        </p:txBody>
      </p:sp>
    </p:spTree>
    <p:extLst>
      <p:ext uri="{BB962C8B-B14F-4D97-AF65-F5344CB8AC3E}">
        <p14:creationId xmlns:p14="http://schemas.microsoft.com/office/powerpoint/2010/main" val="3436701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We’re going to spend the next portion of this course completing several activities. The first activity is a free quiz to test your emotional intelligence. Click the link in the chat to get started. When you are finished, you can watch the YouTube video and/or print your results. Save a few minutes at the end of our time to journal your thoughts on the results you received. We will come back together in 15 minutes. </a:t>
            </a:r>
          </a:p>
          <a:p>
            <a:r>
              <a:rPr lang="en-US" dirty="0"/>
              <a:t>Producer: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Put this link in chat: </a:t>
            </a:r>
            <a:r>
              <a:rPr lang="en-US" dirty="0">
                <a:hlinkClick r:id="rId3"/>
              </a:rPr>
              <a:t>Test Your Emotional Intelligence, Free EQ Quiz, EI Test (ihhp.com)</a:t>
            </a:r>
            <a:endParaRPr lang="en-US" dirty="0"/>
          </a:p>
          <a:p>
            <a:endParaRPr lang="en-US" dirty="0"/>
          </a:p>
          <a:p>
            <a:r>
              <a:rPr lang="en-US" dirty="0"/>
              <a:t>Do: </a:t>
            </a:r>
          </a:p>
          <a:p>
            <a:r>
              <a:rPr lang="en-US" dirty="0"/>
              <a:t>Set a timer for 15 minutes. </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18</a:t>
            </a:fld>
            <a:endParaRPr lang="en-US" noProof="0" dirty="0"/>
          </a:p>
        </p:txBody>
      </p:sp>
    </p:spTree>
    <p:extLst>
      <p:ext uri="{BB962C8B-B14F-4D97-AF65-F5344CB8AC3E}">
        <p14:creationId xmlns:p14="http://schemas.microsoft.com/office/powerpoint/2010/main" val="2982232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You will now be assigned to the same breakout room that you were in at the beginning of this course. In your group, take turns discussing your results. Do you feel that your results accurately describe you? Were there any surprises? How do your results compare to your own assessment from the first breakout room activity? </a:t>
            </a:r>
          </a:p>
          <a:p>
            <a:r>
              <a:rPr lang="en-US" dirty="0"/>
              <a:t>We will come back together in 10 minutes. </a:t>
            </a:r>
          </a:p>
          <a:p>
            <a:endParaRPr lang="en-US" dirty="0"/>
          </a:p>
          <a:p>
            <a:r>
              <a:rPr lang="en-US" dirty="0"/>
              <a:t>Do: </a:t>
            </a:r>
          </a:p>
          <a:p>
            <a:r>
              <a:rPr lang="en-US" dirty="0"/>
              <a:t>Set a timer for 10 minutes. </a:t>
            </a:r>
          </a:p>
          <a:p>
            <a:r>
              <a:rPr lang="en-US" dirty="0"/>
              <a:t>After time is up, allow time for anyone who wishes to share their thoughts on this activity.</a:t>
            </a:r>
          </a:p>
          <a:p>
            <a:endParaRPr lang="en-US" dirty="0"/>
          </a:p>
          <a:p>
            <a:r>
              <a:rPr lang="en-US" dirty="0"/>
              <a:t>Say:</a:t>
            </a:r>
          </a:p>
          <a:p>
            <a:r>
              <a:rPr lang="en-US" dirty="0"/>
              <a:t>Would anyone like to share their thoughts with the whole group about this activity?</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19</a:t>
            </a:fld>
            <a:endParaRPr lang="en-US" noProof="0" dirty="0"/>
          </a:p>
        </p:txBody>
      </p:sp>
    </p:spTree>
    <p:extLst>
      <p:ext uri="{BB962C8B-B14F-4D97-AF65-F5344CB8AC3E}">
        <p14:creationId xmlns:p14="http://schemas.microsoft.com/office/powerpoint/2010/main" val="2658540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a:t>
            </a:r>
          </a:p>
          <a:p>
            <a:r>
              <a:rPr lang="en-US" dirty="0"/>
              <a:t>Introduce yourself and the Producer to the group. Share some of your background information.</a:t>
            </a:r>
          </a:p>
          <a:p>
            <a:endParaRPr lang="en-US" dirty="0"/>
          </a:p>
          <a:p>
            <a:r>
              <a:rPr lang="en-US" dirty="0"/>
              <a:t>Say: </a:t>
            </a:r>
          </a:p>
          <a:p>
            <a:r>
              <a:rPr lang="en-US" dirty="0"/>
              <a:t>Today’s agenda will focus on three important questions related to emotional intelligences. </a:t>
            </a:r>
          </a:p>
          <a:p>
            <a:endParaRPr lang="en-US" dirty="0"/>
          </a:p>
          <a:p>
            <a:r>
              <a:rPr lang="en-US" dirty="0"/>
              <a:t>Do:</a:t>
            </a:r>
          </a:p>
          <a:p>
            <a:r>
              <a:rPr lang="en-US" dirty="0"/>
              <a:t>Read the agenda on the slide.</a:t>
            </a:r>
          </a:p>
        </p:txBody>
      </p:sp>
      <p:sp>
        <p:nvSpPr>
          <p:cNvPr id="4" name="Slide Number Placeholder 3"/>
          <p:cNvSpPr>
            <a:spLocks noGrp="1"/>
          </p:cNvSpPr>
          <p:nvPr>
            <p:ph type="sldNum" sz="quarter" idx="5"/>
          </p:nvPr>
        </p:nvSpPr>
        <p:spPr/>
        <p:txBody>
          <a:bodyPr/>
          <a:lstStyle/>
          <a:p>
            <a:fld id="{7C366290-4595-5745-A50F-D5EC13BAC604}" type="slidenum">
              <a:rPr lang="en-US" smtClean="0"/>
              <a:t>2</a:t>
            </a:fld>
            <a:endParaRPr lang="en-US" dirty="0"/>
          </a:p>
        </p:txBody>
      </p:sp>
    </p:spTree>
    <p:extLst>
      <p:ext uri="{BB962C8B-B14F-4D97-AF65-F5344CB8AC3E}">
        <p14:creationId xmlns:p14="http://schemas.microsoft.com/office/powerpoint/2010/main" val="2915729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Let’s move on to answering the question of how emotional intelligences can be developed. We’re going to start off with one more activity.</a:t>
            </a:r>
          </a:p>
          <a:p>
            <a:r>
              <a:rPr lang="en-US" dirty="0"/>
              <a:t>(Advance to next slide)</a:t>
            </a:r>
          </a:p>
        </p:txBody>
      </p:sp>
      <p:sp>
        <p:nvSpPr>
          <p:cNvPr id="4" name="Slide Number Placeholder 3"/>
          <p:cNvSpPr>
            <a:spLocks noGrp="1"/>
          </p:cNvSpPr>
          <p:nvPr>
            <p:ph type="sldNum" sz="quarter" idx="5"/>
          </p:nvPr>
        </p:nvSpPr>
        <p:spPr/>
        <p:txBody>
          <a:bodyPr/>
          <a:lstStyle/>
          <a:p>
            <a:fld id="{7C366290-4595-5745-A50F-D5EC13BAC604}" type="slidenum">
              <a:rPr lang="en-US" smtClean="0"/>
              <a:t>20</a:t>
            </a:fld>
            <a:endParaRPr lang="en-US" dirty="0"/>
          </a:p>
        </p:txBody>
      </p:sp>
    </p:spTree>
    <p:extLst>
      <p:ext uri="{BB962C8B-B14F-4D97-AF65-F5344CB8AC3E}">
        <p14:creationId xmlns:p14="http://schemas.microsoft.com/office/powerpoint/2010/main" val="3334288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The good news is that emotional intelligence can be practiced and developed. You may already be thinking of ways that you can improve some of your weaker areas and further develop your stronger areas. Being adaptable and willing to grow and change is a good sign that you already possess a high level of emotional intelligence. Let’s look at some practical ways to further develop our emotional intelligence. </a:t>
            </a:r>
          </a:p>
          <a:p>
            <a:r>
              <a:rPr lang="en-US" dirty="0"/>
              <a:t>(Advance to next slide by clicking on the arrow. Clicking on the slide will only stop the video from playing.)</a:t>
            </a:r>
          </a:p>
          <a:p>
            <a:endParaRPr lang="en-US" dirty="0"/>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21</a:t>
            </a:fld>
            <a:endParaRPr lang="en-US" noProof="0" dirty="0"/>
          </a:p>
        </p:txBody>
      </p:sp>
    </p:spTree>
    <p:extLst>
      <p:ext uri="{BB962C8B-B14F-4D97-AF65-F5344CB8AC3E}">
        <p14:creationId xmlns:p14="http://schemas.microsoft.com/office/powerpoint/2010/main" val="3894846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In this activity, you will be assigned to a new breakout room. Each breakout room will be assigned one of the key elements of emotional intelligence. In your group, brainstorm ways EI can be developed within that element. For example: journaling can be one way to increase self-awareness. Designate one person in your group to record responses. We will come back together in 5 minutes. </a:t>
            </a:r>
          </a:p>
          <a:p>
            <a:endParaRPr lang="en-US" dirty="0"/>
          </a:p>
          <a:p>
            <a:r>
              <a:rPr lang="en-US" dirty="0"/>
              <a:t>Producer: divide participants into five (5) breakout rooms. Assign each group a number 1-5. </a:t>
            </a:r>
          </a:p>
          <a:p>
            <a:endParaRPr lang="en-US" dirty="0"/>
          </a:p>
          <a:p>
            <a:r>
              <a:rPr lang="en-US" dirty="0"/>
              <a:t>Do: </a:t>
            </a:r>
          </a:p>
          <a:p>
            <a:r>
              <a:rPr lang="en-US" dirty="0"/>
              <a:t>Set a timer for 5 minutes.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22</a:t>
            </a:fld>
            <a:endParaRPr lang="en-US" noProof="0" dirty="0"/>
          </a:p>
        </p:txBody>
      </p:sp>
    </p:spTree>
    <p:extLst>
      <p:ext uri="{BB962C8B-B14F-4D97-AF65-F5344CB8AC3E}">
        <p14:creationId xmlns:p14="http://schemas.microsoft.com/office/powerpoint/2010/main" val="1868057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We are now going to take the responses you generated in the brainstorm session and create a word cloud using </a:t>
            </a:r>
            <a:r>
              <a:rPr lang="en-US" dirty="0" err="1"/>
              <a:t>Mentimeter</a:t>
            </a:r>
            <a:r>
              <a:rPr lang="en-US" dirty="0"/>
              <a:t>. Follow the link provided in the chat. </a:t>
            </a:r>
          </a:p>
          <a:p>
            <a:endParaRPr lang="en-US" dirty="0"/>
          </a:p>
          <a:p>
            <a:r>
              <a:rPr lang="en-US" dirty="0"/>
              <a:t>Do:</a:t>
            </a:r>
          </a:p>
          <a:p>
            <a:r>
              <a:rPr lang="en-US" dirty="0"/>
              <a:t>Provide link in chat: </a:t>
            </a:r>
            <a:r>
              <a:rPr lang="en-US" dirty="0">
                <a:hlinkClick r:id="rId3"/>
              </a:rPr>
              <a:t>Emotional Intelligences (</a:t>
            </a:r>
            <a:r>
              <a:rPr lang="en-US" dirty="0" err="1">
                <a:hlinkClick r:id="rId3"/>
              </a:rPr>
              <a:t>vILT</a:t>
            </a:r>
            <a:r>
              <a:rPr lang="en-US" dirty="0">
                <a:hlinkClick r:id="rId3"/>
              </a:rPr>
              <a:t>) - </a:t>
            </a:r>
            <a:r>
              <a:rPr lang="en-US" dirty="0" err="1">
                <a:hlinkClick r:id="rId3"/>
              </a:rPr>
              <a:t>Mentimeter</a:t>
            </a:r>
            <a:endParaRPr lang="en-US" dirty="0"/>
          </a:p>
          <a:p>
            <a:r>
              <a:rPr lang="en-US" dirty="0"/>
              <a:t>Gauge length of activity – when words are no longer appearing, conclude activity (3-5 minutes)</a:t>
            </a:r>
          </a:p>
          <a:p>
            <a:endParaRPr lang="en-US" dirty="0"/>
          </a:p>
          <a:p>
            <a:r>
              <a:rPr lang="en-US" dirty="0"/>
              <a:t>Say:</a:t>
            </a:r>
          </a:p>
          <a:p>
            <a:r>
              <a:rPr lang="en-US" dirty="0"/>
              <a:t>What stood out to you in this word cloud? Would anyone like to share their thoughts?</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23</a:t>
            </a:fld>
            <a:endParaRPr lang="en-US" noProof="0" dirty="0"/>
          </a:p>
        </p:txBody>
      </p:sp>
    </p:spTree>
    <p:extLst>
      <p:ext uri="{BB962C8B-B14F-4D97-AF65-F5344CB8AC3E}">
        <p14:creationId xmlns:p14="http://schemas.microsoft.com/office/powerpoint/2010/main" val="1545691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Here are additional ways that emotional intelligences can be developed. See which ones you came up with already and which ones you would add to your personal list. </a:t>
            </a:r>
          </a:p>
          <a:p>
            <a:r>
              <a:rPr lang="en-US" dirty="0"/>
              <a:t>(click, click) Self-awareness:  (click) Keep a journal - even just a few minutes a day spent in writing down your thoughts and reactions to the day can help develop your self-awareness. (click) Slow down – when you do experience periods of anger or other strong emotions, slow down to examine why. Remember that you are in charge of your reactions, no matter the situation. </a:t>
            </a:r>
          </a:p>
          <a:p>
            <a:r>
              <a:rPr lang="en-US" dirty="0"/>
              <a:t>(click, click) Self regulation: (click)Know your values – what values are most important to you? Under what circumstances will you refuse to compromise? Knowing what is most important to you will help you when you face an ethical decision. You’ll be ready to make the right choice. (click) Hold yourself accountable – own up to your mistakes and face the consequences. Don’t resort to blaming others for your mistakes. By admitting your shortcomings and accepting the consequences, you will earn the respect of those around you. (click) Practice being calm – Be aware of your reaction during a challenging situation. Is your typical reaction to scream and shout at others? Practice deep breathing exercises to help you calm down. Also, trying writing out your negative emotions on paper and then rip it up and throw it away! You can still express how you feel, but not at the expense of another person. (click, click) Motivation: (click) focus on your why – think about why you are in this job. Are you able to help others? Do you contribute to a larger picture? Set some realistic goals, at your work and in your personal life, and go for it! (click) Know where you stand – take an honest look at your motivation levels and if necessary, take steps to improve it. Check out a self-help book or find a motivating podcast. (click) Be hopeful and find something good – Work at developing optimism, no matter what problems you face. Try to find something good about each situation you encounter. Did the situation allow you to engage with someone new? Did you learn from a mistake? Even if it’s a seemingly small thing, there’s almost always something positive that can be gained if you are looking for it. (click, click) Empathy: (click) put yourself in someone else’s shoes – take the time to look at situations from other people’s perspectives. Even if you don’t agree, putting yourself in their shoes can help you develop empathy. (click) Pay attention to body language – what is your body language communicating to another person? Are you approachable and friendly? Or do you come off as withdrawn and disinterested? In addition to paying attention to your own body language, reading another person’s body language is also important. What are they “telling” you in the situation? What can you do to help change their message, if it isn’t positive? Can you adjust your tone of voice? Give an encouraging word? Show understanding? Reading people’s non-verbal communication is just as important as the words they use. (click) Respond to feelings – Sometimes what is said does not match the feeling being communicated. Listen for the feeling as well as the words that are spoken and respond to the feeling as well as the words. (click, click) Social skills: (click) learn conflict resolution – staying mad or treating someone with indifference, or worse, with a revengeful mindset never solves the problem. Ask for a mediator if the issue is beyond what you feel can be handled alone. (click) Improve your communication skills – are you a good listener? Do you use eye contact and reflect back to the person what you have heard? Are you trustworthy when trusted with sensitive information? Do you follow through on tasks assigned to you? Communication is key to improving your social skills. (click) Learn how to praise others – genuine praise and appreciation goes a long way in developing positive relationships. But be careful! Non-specific praise or insincere praise just comes off as noise and does nothing to benefit the other person. </a:t>
            </a:r>
          </a:p>
          <a:p>
            <a:r>
              <a:rPr lang="en-US" dirty="0"/>
              <a:t>(Advance to the next slide)</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24</a:t>
            </a:fld>
            <a:endParaRPr lang="en-US" noProof="0" dirty="0"/>
          </a:p>
        </p:txBody>
      </p:sp>
    </p:spTree>
    <p:extLst>
      <p:ext uri="{BB962C8B-B14F-4D97-AF65-F5344CB8AC3E}">
        <p14:creationId xmlns:p14="http://schemas.microsoft.com/office/powerpoint/2010/main" val="689421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Let’s test your knowledge by playing a game of Kahoot! Open a new tab and go to www.kahoot.it. When prompted, enter the game code: _______</a:t>
            </a:r>
          </a:p>
          <a:p>
            <a:endParaRPr lang="en-US" dirty="0"/>
          </a:p>
          <a:p>
            <a:r>
              <a:rPr lang="en-US" dirty="0"/>
              <a:t>Producer: </a:t>
            </a:r>
          </a:p>
          <a:p>
            <a:r>
              <a:rPr lang="en-US" dirty="0"/>
              <a:t>Provide this link in chat: https://create.kahoot.it/share/emotional-intelligences/ac03cd9a-1058-4fed-90cf-15ad305882ee.</a:t>
            </a:r>
          </a:p>
          <a:p>
            <a:r>
              <a:rPr lang="en-US" dirty="0"/>
              <a:t>Share code in chat after it generates.</a:t>
            </a:r>
          </a:p>
          <a:p>
            <a:endParaRPr lang="en-US" dirty="0"/>
          </a:p>
          <a:p>
            <a:r>
              <a:rPr lang="en-US" dirty="0"/>
              <a:t>Do:</a:t>
            </a:r>
          </a:p>
          <a:p>
            <a:r>
              <a:rPr lang="en-US" dirty="0"/>
              <a:t>Write code on slide once it has been generated by Producer</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25</a:t>
            </a:fld>
            <a:endParaRPr lang="en-US" noProof="0" dirty="0"/>
          </a:p>
        </p:txBody>
      </p:sp>
    </p:spTree>
    <p:extLst>
      <p:ext uri="{BB962C8B-B14F-4D97-AF65-F5344CB8AC3E}">
        <p14:creationId xmlns:p14="http://schemas.microsoft.com/office/powerpoint/2010/main" val="129120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Daniel Goleman, author of the book, Emotional Intelligences, sums up the importance of emotional intelligence when he said.. (read quote on slide).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26</a:t>
            </a:fld>
            <a:endParaRPr lang="en-US" noProof="0" dirty="0"/>
          </a:p>
        </p:txBody>
      </p:sp>
    </p:spTree>
    <p:extLst>
      <p:ext uri="{BB962C8B-B14F-4D97-AF65-F5344CB8AC3E}">
        <p14:creationId xmlns:p14="http://schemas.microsoft.com/office/powerpoint/2010/main" val="2353746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Do:</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Review definition of EI: ability to recognize emotions, understand them, and how they affect others.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Review five areas of EI: self-awareness, self-regulation, motivation, empathy, social skills.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Review importance of EI in workforce and leadership: better work productivity, optimistic attitude towards failures and setbacks, stronger relationships with others, able to look for EI attributes in others, especially those in leadership.</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Review examples of developing and practicing EI: (name a few of those presented.)</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27</a:t>
            </a:fld>
            <a:endParaRPr lang="en-US" noProof="0" dirty="0"/>
          </a:p>
        </p:txBody>
      </p:sp>
    </p:spTree>
    <p:extLst>
      <p:ext uri="{BB962C8B-B14F-4D97-AF65-F5344CB8AC3E}">
        <p14:creationId xmlns:p14="http://schemas.microsoft.com/office/powerpoint/2010/main" val="2322838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a:t>
            </a:r>
          </a:p>
          <a:p>
            <a:r>
              <a:rPr lang="en-US" dirty="0"/>
              <a:t>Thank the participants in today’s course. Acknowledge the producer who helped out in today’s course. Answer any questions participants may have. End the session.</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28</a:t>
            </a:fld>
            <a:endParaRPr lang="en-US" noProof="0" dirty="0"/>
          </a:p>
        </p:txBody>
      </p:sp>
    </p:spTree>
    <p:extLst>
      <p:ext uri="{BB962C8B-B14F-4D97-AF65-F5344CB8AC3E}">
        <p14:creationId xmlns:p14="http://schemas.microsoft.com/office/powerpoint/2010/main" val="185870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We will be covering the following objectives in today’s course.</a:t>
            </a:r>
          </a:p>
          <a:p>
            <a:endParaRPr lang="en-US" dirty="0"/>
          </a:p>
          <a:p>
            <a:r>
              <a:rPr lang="en-US" dirty="0"/>
              <a:t>Do:</a:t>
            </a:r>
          </a:p>
          <a:p>
            <a:r>
              <a:rPr lang="en-US" dirty="0"/>
              <a:t>Read learning objectives.</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3</a:t>
            </a:fld>
            <a:endParaRPr lang="en-US" noProof="0" dirty="0"/>
          </a:p>
        </p:txBody>
      </p:sp>
    </p:spTree>
    <p:extLst>
      <p:ext uri="{BB962C8B-B14F-4D97-AF65-F5344CB8AC3E}">
        <p14:creationId xmlns:p14="http://schemas.microsoft.com/office/powerpoint/2010/main" val="3071176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We will begin with the first question: What are Emotional Intelligences?</a:t>
            </a:r>
          </a:p>
        </p:txBody>
      </p:sp>
      <p:sp>
        <p:nvSpPr>
          <p:cNvPr id="4" name="Slide Number Placeholder 3"/>
          <p:cNvSpPr>
            <a:spLocks noGrp="1"/>
          </p:cNvSpPr>
          <p:nvPr>
            <p:ph type="sldNum" sz="quarter" idx="5"/>
          </p:nvPr>
        </p:nvSpPr>
        <p:spPr/>
        <p:txBody>
          <a:bodyPr/>
          <a:lstStyle/>
          <a:p>
            <a:fld id="{7C366290-4595-5745-A50F-D5EC13BAC604}" type="slidenum">
              <a:rPr lang="en-US" smtClean="0"/>
              <a:t>4</a:t>
            </a:fld>
            <a:endParaRPr lang="en-US" dirty="0"/>
          </a:p>
        </p:txBody>
      </p:sp>
    </p:spTree>
    <p:extLst>
      <p:ext uri="{BB962C8B-B14F-4D97-AF65-F5344CB8AC3E}">
        <p14:creationId xmlns:p14="http://schemas.microsoft.com/office/powerpoint/2010/main" val="820301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I would like to know your starting place on this topic. You will see a link in the chat box that will take you to a poll question. You will need to install the </a:t>
            </a:r>
            <a:r>
              <a:rPr lang="en-US" dirty="0" err="1"/>
              <a:t>Mentimeter</a:t>
            </a:r>
            <a:r>
              <a:rPr lang="en-US" dirty="0"/>
              <a:t> app first if you have not already done so. Follow the directions you receive from </a:t>
            </a:r>
            <a:r>
              <a:rPr lang="en-US" dirty="0" err="1"/>
              <a:t>Mentimeter</a:t>
            </a:r>
            <a:r>
              <a:rPr lang="en-US" dirty="0"/>
              <a:t>.</a:t>
            </a:r>
          </a:p>
          <a:p>
            <a:endParaRPr lang="en-US" dirty="0"/>
          </a:p>
          <a:p>
            <a:r>
              <a:rPr lang="en-US" dirty="0"/>
              <a:t>Producer: Put this link in chat: https://www.menti.com/aliuvznxsm6g.</a:t>
            </a:r>
          </a:p>
          <a:p>
            <a:endParaRPr lang="en-US" dirty="0"/>
          </a:p>
          <a:p>
            <a:r>
              <a:rPr lang="en-US" dirty="0"/>
              <a:t>Pause: </a:t>
            </a:r>
          </a:p>
          <a:p>
            <a:r>
              <a:rPr lang="en-US" dirty="0"/>
              <a:t>Wait until all participants have responded. </a:t>
            </a:r>
          </a:p>
          <a:p>
            <a:endParaRPr lang="en-US" dirty="0"/>
          </a:p>
          <a:p>
            <a:r>
              <a:rPr lang="en-US" dirty="0"/>
              <a:t>Do:</a:t>
            </a:r>
          </a:p>
          <a:p>
            <a:r>
              <a:rPr lang="en-US" dirty="0"/>
              <a:t>Discuss results with participants. Allow comments from participants based on results that anyone would like to share.</a:t>
            </a:r>
          </a:p>
          <a:p>
            <a:endParaRPr lang="en-US" dirty="0"/>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5</a:t>
            </a:fld>
            <a:endParaRPr lang="en-US" noProof="0" dirty="0"/>
          </a:p>
        </p:txBody>
      </p:sp>
    </p:spTree>
    <p:extLst>
      <p:ext uri="{BB962C8B-B14F-4D97-AF65-F5344CB8AC3E}">
        <p14:creationId xmlns:p14="http://schemas.microsoft.com/office/powerpoint/2010/main" val="4245094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8394C"/>
                </a:solidFill>
                <a:effectLst/>
                <a:latin typeface="Montserrat Medium" pitchFamily="2" charset="0"/>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8394C"/>
                </a:solidFill>
                <a:effectLst/>
                <a:latin typeface="Montserrat Medium" pitchFamily="2" charset="0"/>
              </a:rPr>
              <a:t>Emotional intelligence, EI or EQ for short, is the ability to recognize your own emotions, understand what they are telling you, and realize how your emotions affect other people. </a:t>
            </a:r>
            <a:r>
              <a:rPr lang="en-US" b="0" i="0" dirty="0">
                <a:solidFill>
                  <a:srgbClr val="38394C"/>
                </a:solidFill>
                <a:effectLst/>
                <a:latin typeface="Roboto Regular"/>
              </a:rPr>
              <a:t>In practical terms, this means being aware that emotions can drive our behavior and impact people both positively and negatively and learning how to manage those emotions – both our own and the emotions of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8394C"/>
                </a:solidFill>
                <a:effectLst/>
                <a:latin typeface="Roboto Regular"/>
              </a:rPr>
              <a:t>The term emotional intelligence is relatively new. It</a:t>
            </a:r>
            <a:r>
              <a:rPr lang="en-US" sz="1200" b="0" i="0" dirty="0">
                <a:solidFill>
                  <a:srgbClr val="38394C"/>
                </a:solidFill>
                <a:effectLst/>
                <a:latin typeface="Montserrat Medium" pitchFamily="2" charset="0"/>
              </a:rPr>
              <a:t> was created by two researchers, Peter </a:t>
            </a:r>
            <a:r>
              <a:rPr lang="en-US" sz="1200" b="0" i="0" dirty="0" err="1">
                <a:solidFill>
                  <a:srgbClr val="38394C"/>
                </a:solidFill>
                <a:effectLst/>
                <a:latin typeface="Montserrat Medium" pitchFamily="2" charset="0"/>
              </a:rPr>
              <a:t>Salavoy</a:t>
            </a:r>
            <a:r>
              <a:rPr lang="en-US" sz="1200" b="0" i="0" dirty="0">
                <a:solidFill>
                  <a:srgbClr val="38394C"/>
                </a:solidFill>
                <a:effectLst/>
                <a:latin typeface="Montserrat Medium" pitchFamily="2" charset="0"/>
              </a:rPr>
              <a:t> and John Mayer in their article “Emotional Intelligence” in the journal </a:t>
            </a:r>
            <a:r>
              <a:rPr lang="en-US" sz="1200" b="0" i="1" dirty="0">
                <a:solidFill>
                  <a:srgbClr val="38394C"/>
                </a:solidFill>
                <a:effectLst/>
                <a:latin typeface="Montserrat Medium" pitchFamily="2" charset="0"/>
              </a:rPr>
              <a:t>Imagination, Cognition, and Personality</a:t>
            </a:r>
            <a:r>
              <a:rPr lang="en-US" sz="1200" b="0" i="0" dirty="0">
                <a:solidFill>
                  <a:srgbClr val="38394C"/>
                </a:solidFill>
                <a:effectLst/>
                <a:latin typeface="Montserrat Medium" pitchFamily="2" charset="0"/>
              </a:rPr>
              <a:t> in 1990. It was later popularized by Dan Goleman in his 1995 book </a:t>
            </a:r>
            <a:r>
              <a:rPr lang="en-US" sz="1200" b="0" i="1" dirty="0">
                <a:solidFill>
                  <a:srgbClr val="38394C"/>
                </a:solidFill>
                <a:effectLst/>
                <a:latin typeface="Montserrat Medium" pitchFamily="2" charset="0"/>
              </a:rPr>
              <a:t>Emotional Intelligence</a:t>
            </a:r>
            <a:r>
              <a:rPr lang="en-US" sz="1200" b="0" i="0" dirty="0">
                <a:solidFill>
                  <a:srgbClr val="38394C"/>
                </a:solidFill>
                <a:effectLst/>
                <a:latin typeface="Montserrat Medium" pitchFamily="2" charset="0"/>
              </a:rPr>
              <a:t>.</a:t>
            </a:r>
            <a:endParaRPr lang="en-US" sz="1200" dirty="0">
              <a:latin typeface="Montserrat Medium" pitchFamily="2" charset="0"/>
            </a:endParaRP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6</a:t>
            </a:fld>
            <a:endParaRPr lang="en-US" noProof="0" dirty="0"/>
          </a:p>
        </p:txBody>
      </p:sp>
    </p:spTree>
    <p:extLst>
      <p:ext uri="{BB962C8B-B14F-4D97-AF65-F5344CB8AC3E}">
        <p14:creationId xmlns:p14="http://schemas.microsoft.com/office/powerpoint/2010/main" val="3248022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8394C"/>
                </a:solidFill>
                <a:effectLst/>
                <a:latin typeface="Montserrat Medium" pitchFamily="2" charset="0"/>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8394C"/>
                </a:solidFill>
                <a:effectLst/>
                <a:latin typeface="Montserrat Medium" pitchFamily="2" charset="0"/>
              </a:rPr>
              <a:t>There are five key elements of emotional intelligence.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8394C"/>
                </a:solidFill>
                <a:effectLst/>
                <a:latin typeface="Montserrat Medium" pitchFamily="2" charset="0"/>
              </a:rPr>
              <a:t>Self-awareness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8394C"/>
                </a:solidFill>
                <a:effectLst/>
                <a:latin typeface="Montserrat Medium" pitchFamily="2" charset="0"/>
              </a:rPr>
              <a:t>Self-regulation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8394C"/>
                </a:solidFill>
                <a:effectLst/>
                <a:latin typeface="Montserrat Medium" pitchFamily="2" charset="0"/>
              </a:rPr>
              <a:t>Motivation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8394C"/>
                </a:solidFill>
                <a:effectLst/>
                <a:latin typeface="Montserrat Medium" pitchFamily="2" charset="0"/>
              </a:rPr>
              <a:t>Empathy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8394C"/>
                </a:solidFill>
                <a:effectLst/>
                <a:latin typeface="Montserrat Medium" pitchFamily="2" charset="0"/>
              </a:rPr>
              <a:t>And Social skills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8394C"/>
                </a:solidFill>
                <a:effectLst/>
                <a:latin typeface="Montserrat Medium" pitchFamily="2" charset="0"/>
              </a:rPr>
              <a:t>Let’s look at each one individually.(Click) </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7</a:t>
            </a:fld>
            <a:endParaRPr lang="en-US" noProof="0" dirty="0"/>
          </a:p>
        </p:txBody>
      </p:sp>
    </p:spTree>
    <p:extLst>
      <p:ext uri="{BB962C8B-B14F-4D97-AF65-F5344CB8AC3E}">
        <p14:creationId xmlns:p14="http://schemas.microsoft.com/office/powerpoint/2010/main" val="2083417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8394C"/>
                </a:solidFill>
                <a:effectLst/>
                <a:latin typeface="Montserrat Medium" pitchFamily="2" charset="0"/>
              </a:rPr>
              <a:t>Say: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8394C"/>
                </a:solidFill>
                <a:effectLst/>
                <a:latin typeface="Montserrat Medium" pitchFamily="2" charset="0"/>
              </a:rPr>
              <a:t>The first element is self-awareness. (click) </a:t>
            </a:r>
            <a:r>
              <a:rPr lang="en-US" sz="1800" b="0" i="0" u="none" strike="noStrike" dirty="0">
                <a:solidFill>
                  <a:srgbClr val="000000"/>
                </a:solidFill>
                <a:effectLst/>
                <a:latin typeface="Arial" panose="020B0604020202020204" pitchFamily="34" charset="0"/>
              </a:rPr>
              <a:t>Being ‘aware’ of one’s self is (click) the ability to accurately perceive one’s skills and knowledge, value and responsibilities. (click) It is being confident in what you have to offer, whether it is personally or professionally.</a:t>
            </a:r>
            <a:endParaRPr lang="en-US" b="0" dirty="0">
              <a:effectLst/>
            </a:endParaRPr>
          </a:p>
          <a:p>
            <a:pPr algn="just" rtl="0">
              <a:spcBef>
                <a:spcPts val="0"/>
              </a:spcBef>
              <a:spcAft>
                <a:spcPts val="0"/>
              </a:spcAft>
            </a:pPr>
            <a:r>
              <a:rPr lang="en-US" sz="1800" b="0" i="0" u="none" strike="noStrike" dirty="0">
                <a:solidFill>
                  <a:srgbClr val="000000"/>
                </a:solidFill>
                <a:effectLst/>
                <a:latin typeface="Arial" panose="020B0604020202020204" pitchFamily="34" charset="0"/>
              </a:rPr>
              <a:t>Self-awareness is not only important for one’s self-esteem, (click) but it is also the first step in the process of full acceptance or change. Without understanding why one thinks the way he thinks or why he acts the way he acts, he may never fully appreciate himself or see the importance of making changes to improve him, if necessary. Self-awareness gives power and a sense of peace or happiness. This newly found strength will more than likely carry over into your work life, how you perform your duties as well as how you interact with others. </a:t>
            </a:r>
            <a:endParaRPr lang="en-US" b="0" dirty="0">
              <a:effectLst/>
            </a:endParaRPr>
          </a:p>
          <a:p>
            <a:pPr algn="just" rtl="0">
              <a:spcBef>
                <a:spcPts val="0"/>
              </a:spcBef>
              <a:spcAft>
                <a:spcPts val="0"/>
              </a:spcAft>
            </a:pPr>
            <a:r>
              <a:rPr lang="en-US" sz="1800" b="0" i="0" u="none" strike="noStrike" dirty="0">
                <a:solidFill>
                  <a:srgbClr val="000000"/>
                </a:solidFill>
                <a:effectLst/>
                <a:latin typeface="Arial" panose="020B0604020202020204" pitchFamily="34" charset="0"/>
              </a:rPr>
              <a:t>(Click to next slide)</a:t>
            </a:r>
          </a:p>
          <a:p>
            <a:br>
              <a:rPr lang="en-US" dirty="0"/>
            </a:br>
            <a:endParaRPr lang="en-US" b="0" dirty="0">
              <a:effectLst/>
            </a:endParaRPr>
          </a:p>
          <a:p>
            <a:br>
              <a:rPr lang="en-US" dirty="0"/>
            </a:br>
            <a:endParaRPr lang="en-US" b="0" dirty="0">
              <a:effectLst/>
            </a:endParaRPr>
          </a:p>
          <a:p>
            <a:br>
              <a:rPr lang="en-US" dirty="0"/>
            </a:br>
            <a:endParaRPr lang="en-US" b="0" dirty="0">
              <a:effectLst/>
            </a:endParaRPr>
          </a:p>
          <a:p>
            <a:br>
              <a:rPr lang="en-US" dirty="0"/>
            </a:br>
            <a:endParaRPr lang="en-US" sz="1200" b="0" i="0" dirty="0">
              <a:solidFill>
                <a:srgbClr val="38394C"/>
              </a:solidFill>
              <a:effectLst/>
              <a:latin typeface="Montserrat Medium" pitchFamily="2" charset="0"/>
            </a:endParaRP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8</a:t>
            </a:fld>
            <a:endParaRPr lang="en-US" noProof="0" dirty="0"/>
          </a:p>
        </p:txBody>
      </p:sp>
    </p:spTree>
    <p:extLst>
      <p:ext uri="{BB962C8B-B14F-4D97-AF65-F5344CB8AC3E}">
        <p14:creationId xmlns:p14="http://schemas.microsoft.com/office/powerpoint/2010/main" val="2759347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8394C"/>
                </a:solidFill>
                <a:effectLst/>
                <a:latin typeface="Montserrat Medium" pitchFamily="2" charset="0"/>
              </a:rPr>
              <a:t>Say:</a:t>
            </a:r>
          </a:p>
          <a:p>
            <a:pPr algn="just" rtl="0">
              <a:spcBef>
                <a:spcPts val="0"/>
              </a:spcBef>
              <a:spcAft>
                <a:spcPts val="0"/>
              </a:spcAft>
            </a:pPr>
            <a:r>
              <a:rPr lang="en-US" sz="1800" b="0" i="0" u="none" strike="noStrike" dirty="0">
                <a:solidFill>
                  <a:srgbClr val="000000"/>
                </a:solidFill>
                <a:effectLst/>
                <a:latin typeface="Arial" panose="020B0604020202020204" pitchFamily="34" charset="0"/>
              </a:rPr>
              <a:t>The next element is self-regulation. (click) Self-regulation is another term for (click) self-control, which is defined as the (click) ability to control one’s emotions, desires, and behaviors in order to reach a positive outcome. Self-regulation is sometimes difficult because of the phenomenon that it is important to ‘express how you feel’. While this may be partially true, (click) the art to finding the balance between expressing one’s feelings and avoiding unnecessary tension is self-regulation.</a:t>
            </a:r>
          </a:p>
          <a:p>
            <a:pPr algn="just" rtl="0">
              <a:spcBef>
                <a:spcPts val="0"/>
              </a:spcBef>
              <a:spcAft>
                <a:spcPts val="0"/>
              </a:spcAft>
            </a:pPr>
            <a:r>
              <a:rPr lang="en-US" sz="1800" b="0" i="0" u="none" strike="noStrike" dirty="0">
                <a:solidFill>
                  <a:srgbClr val="000000"/>
                </a:solidFill>
                <a:effectLst/>
                <a:latin typeface="Arial" panose="020B0604020202020204" pitchFamily="34" charset="0"/>
              </a:rPr>
              <a:t>(Click to next slide)</a:t>
            </a:r>
          </a:p>
          <a:p>
            <a:br>
              <a:rPr lang="en-US" dirty="0"/>
            </a:br>
            <a:endParaRPr lang="en-US" b="0" dirty="0">
              <a:effectLst/>
            </a:endParaRPr>
          </a:p>
          <a:p>
            <a:br>
              <a:rPr lang="en-US" dirty="0"/>
            </a:br>
            <a:endParaRPr lang="en-US" b="0" dirty="0">
              <a:effectLst/>
            </a:endParaRPr>
          </a:p>
          <a:p>
            <a:br>
              <a:rPr lang="en-US" dirty="0"/>
            </a:br>
            <a:endParaRPr lang="en-US" b="0" dirty="0">
              <a:effectLst/>
            </a:endParaRPr>
          </a:p>
          <a:p>
            <a:br>
              <a:rPr lang="en-US" dirty="0"/>
            </a:br>
            <a:endParaRPr lang="en-US" sz="1200" b="0" i="0" dirty="0">
              <a:solidFill>
                <a:srgbClr val="38394C"/>
              </a:solidFill>
              <a:effectLst/>
              <a:latin typeface="Montserrat Medium" pitchFamily="2" charset="0"/>
            </a:endParaRP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9</a:t>
            </a:fld>
            <a:endParaRPr lang="en-US" noProof="0" dirty="0"/>
          </a:p>
        </p:txBody>
      </p:sp>
    </p:spTree>
    <p:extLst>
      <p:ext uri="{BB962C8B-B14F-4D97-AF65-F5344CB8AC3E}">
        <p14:creationId xmlns:p14="http://schemas.microsoft.com/office/powerpoint/2010/main" val="995168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 uri="{C183D7F6-B498-43B3-948B-1728B52AA6E4}">
                <adec:decorative xmlns:adec="http://schemas.microsoft.com/office/drawing/2017/decorative" val="1"/>
              </a:ext>
            </a:extLst>
          </p:cNvPr>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EF359D7C-AC03-77FE-CA1D-B96B46B08D16}"/>
              </a:ext>
              <a:ext uri="{C183D7F6-B498-43B3-948B-1728B52AA6E4}">
                <adec:decorative xmlns:adec="http://schemas.microsoft.com/office/drawing/2017/decorative" val="1"/>
              </a:ext>
            </a:extLst>
          </p:cNvPr>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 uri="{C183D7F6-B498-43B3-948B-1728B52AA6E4}">
                <adec:decorative xmlns:adec="http://schemas.microsoft.com/office/drawing/2017/decorative" val="1"/>
              </a:ext>
            </a:extLst>
          </p:cNvPr>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84B8E19A-569B-855B-EBF8-C02F2998ABC8}"/>
              </a:ext>
              <a:ext uri="{C183D7F6-B498-43B3-948B-1728B52AA6E4}">
                <adec:decorative xmlns:adec="http://schemas.microsoft.com/office/drawing/2017/decorative" val="1"/>
              </a:ext>
            </a:extLst>
          </p:cNvPr>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24287"/>
            <a:ext cx="9144000" cy="3385676"/>
          </a:xfrm>
        </p:spPr>
        <p:txBody>
          <a:bodyPr anchor="b"/>
          <a:lstStyle>
            <a:lvl1pPr algn="ctr">
              <a:defRPr sz="6000"/>
            </a:lvl1pPr>
          </a:lstStyle>
          <a:p>
            <a:r>
              <a:rPr lang="en-US" dirty="0"/>
              <a:t>click to add title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hasCustomPrompt="1"/>
          </p:nvPr>
        </p:nvSpPr>
        <p:spPr>
          <a:xfrm>
            <a:off x="1524000" y="3543045"/>
            <a:ext cx="9144000" cy="836797"/>
          </a:xfrm>
        </p:spPr>
        <p:txBody>
          <a:bodyPr anchor="ctr" anchorCtr="0">
            <a:noAutofit/>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72795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11C6679A-1B60-DCCD-7295-255649B92C60}"/>
              </a:ext>
              <a:ext uri="{C183D7F6-B498-43B3-948B-1728B52AA6E4}">
                <adec:decorative xmlns:adec="http://schemas.microsoft.com/office/drawing/2017/decorative" val="1"/>
              </a:ext>
            </a:extLst>
          </p:cNvPr>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1120"/>
            <a:ext cx="10839862" cy="1309624"/>
          </a:xfrm>
        </p:spPr>
        <p:txBody>
          <a:bodyPr anchor="b" anchorCtr="0"/>
          <a:lstStyle>
            <a:lvl1pPr>
              <a:defRPr sz="4800"/>
            </a:lvl1pPr>
          </a:lstStyle>
          <a:p>
            <a:r>
              <a:rPr lang="en-US" dirty="0"/>
              <a:t>click to add title</a:t>
            </a: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1207008"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hasCustomPrompt="1"/>
          </p:nvPr>
        </p:nvSpPr>
        <p:spPr>
          <a:xfrm>
            <a:off x="633259" y="3392424"/>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33259" y="3736848"/>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986784"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hasCustomPrompt="1"/>
          </p:nvPr>
        </p:nvSpPr>
        <p:spPr>
          <a:xfrm>
            <a:off x="3419764" y="3392424"/>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19764" y="3736848"/>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766560"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hasCustomPrompt="1"/>
          </p:nvPr>
        </p:nvSpPr>
        <p:spPr>
          <a:xfrm>
            <a:off x="6206269" y="3392424"/>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206269" y="3736848"/>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546336"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hasCustomPrompt="1"/>
          </p:nvPr>
        </p:nvSpPr>
        <p:spPr>
          <a:xfrm>
            <a:off x="8992774" y="3392424"/>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8992774" y="3736848"/>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
        <p:nvSpPr>
          <p:cNvPr id="2" name="Picture Placeholder 38">
            <a:extLst>
              <a:ext uri="{FF2B5EF4-FFF2-40B4-BE49-F238E27FC236}">
                <a16:creationId xmlns:a16="http://schemas.microsoft.com/office/drawing/2014/main" id="{08C258FA-3031-35D9-6558-64BA58554EF4}"/>
              </a:ext>
            </a:extLst>
          </p:cNvPr>
          <p:cNvSpPr>
            <a:spLocks noGrp="1"/>
          </p:cNvSpPr>
          <p:nvPr>
            <p:ph type="pic" sz="quarter" idx="25"/>
          </p:nvPr>
        </p:nvSpPr>
        <p:spPr>
          <a:xfrm>
            <a:off x="1207008"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9" name="Text Placeholder 46">
            <a:extLst>
              <a:ext uri="{FF2B5EF4-FFF2-40B4-BE49-F238E27FC236}">
                <a16:creationId xmlns:a16="http://schemas.microsoft.com/office/drawing/2014/main" id="{1732A3A5-B50F-7A5D-DA66-644509A99987}"/>
              </a:ext>
            </a:extLst>
          </p:cNvPr>
          <p:cNvSpPr>
            <a:spLocks noGrp="1"/>
          </p:cNvSpPr>
          <p:nvPr>
            <p:ph type="body" sz="quarter" idx="29" hasCustomPrompt="1"/>
          </p:nvPr>
        </p:nvSpPr>
        <p:spPr>
          <a:xfrm>
            <a:off x="633259" y="6062472"/>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13" name="Text Placeholder 46">
            <a:extLst>
              <a:ext uri="{FF2B5EF4-FFF2-40B4-BE49-F238E27FC236}">
                <a16:creationId xmlns:a16="http://schemas.microsoft.com/office/drawing/2014/main" id="{35C6F103-92F0-87A2-E3CC-656E2EF3E365}"/>
              </a:ext>
            </a:extLst>
          </p:cNvPr>
          <p:cNvSpPr>
            <a:spLocks noGrp="1"/>
          </p:cNvSpPr>
          <p:nvPr>
            <p:ph type="body" sz="quarter" idx="33" hasCustomPrompt="1"/>
          </p:nvPr>
        </p:nvSpPr>
        <p:spPr>
          <a:xfrm>
            <a:off x="633259" y="6406896"/>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
        <p:nvSpPr>
          <p:cNvPr id="3" name="Picture Placeholder 39">
            <a:extLst>
              <a:ext uri="{FF2B5EF4-FFF2-40B4-BE49-F238E27FC236}">
                <a16:creationId xmlns:a16="http://schemas.microsoft.com/office/drawing/2014/main" id="{465869E5-C0B6-69BE-1E2D-A4496F633D25}"/>
              </a:ext>
            </a:extLst>
          </p:cNvPr>
          <p:cNvSpPr>
            <a:spLocks noGrp="1"/>
          </p:cNvSpPr>
          <p:nvPr>
            <p:ph type="pic" sz="quarter" idx="26"/>
          </p:nvPr>
        </p:nvSpPr>
        <p:spPr>
          <a:xfrm>
            <a:off x="3986784"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10" name="Text Placeholder 46">
            <a:extLst>
              <a:ext uri="{FF2B5EF4-FFF2-40B4-BE49-F238E27FC236}">
                <a16:creationId xmlns:a16="http://schemas.microsoft.com/office/drawing/2014/main" id="{87CC578C-FDBD-2BD2-8930-A795C0A8D1FC}"/>
              </a:ext>
            </a:extLst>
          </p:cNvPr>
          <p:cNvSpPr>
            <a:spLocks noGrp="1"/>
          </p:cNvSpPr>
          <p:nvPr>
            <p:ph type="body" sz="quarter" idx="30" hasCustomPrompt="1"/>
          </p:nvPr>
        </p:nvSpPr>
        <p:spPr>
          <a:xfrm>
            <a:off x="3419764" y="6062472"/>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14" name="Text Placeholder 46">
            <a:extLst>
              <a:ext uri="{FF2B5EF4-FFF2-40B4-BE49-F238E27FC236}">
                <a16:creationId xmlns:a16="http://schemas.microsoft.com/office/drawing/2014/main" id="{C30881DE-F3FC-C690-BFCB-9EF66A5EB141}"/>
              </a:ext>
            </a:extLst>
          </p:cNvPr>
          <p:cNvSpPr>
            <a:spLocks noGrp="1"/>
          </p:cNvSpPr>
          <p:nvPr>
            <p:ph type="body" sz="quarter" idx="34" hasCustomPrompt="1"/>
          </p:nvPr>
        </p:nvSpPr>
        <p:spPr>
          <a:xfrm>
            <a:off x="3419764" y="6406896"/>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
        <p:nvSpPr>
          <p:cNvPr id="7" name="Picture Placeholder 40">
            <a:extLst>
              <a:ext uri="{FF2B5EF4-FFF2-40B4-BE49-F238E27FC236}">
                <a16:creationId xmlns:a16="http://schemas.microsoft.com/office/drawing/2014/main" id="{601870D8-4080-BDC3-CD50-097B328E1789}"/>
              </a:ext>
            </a:extLst>
          </p:cNvPr>
          <p:cNvSpPr>
            <a:spLocks noGrp="1"/>
          </p:cNvSpPr>
          <p:nvPr>
            <p:ph type="pic" sz="quarter" idx="27"/>
          </p:nvPr>
        </p:nvSpPr>
        <p:spPr>
          <a:xfrm>
            <a:off x="6766560"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11" name="Text Placeholder 46">
            <a:extLst>
              <a:ext uri="{FF2B5EF4-FFF2-40B4-BE49-F238E27FC236}">
                <a16:creationId xmlns:a16="http://schemas.microsoft.com/office/drawing/2014/main" id="{6CE31252-6548-7D94-98E5-E652CED78F27}"/>
              </a:ext>
            </a:extLst>
          </p:cNvPr>
          <p:cNvSpPr>
            <a:spLocks noGrp="1"/>
          </p:cNvSpPr>
          <p:nvPr>
            <p:ph type="body" sz="quarter" idx="31" hasCustomPrompt="1"/>
          </p:nvPr>
        </p:nvSpPr>
        <p:spPr>
          <a:xfrm>
            <a:off x="6206269" y="6062472"/>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15" name="Text Placeholder 46">
            <a:extLst>
              <a:ext uri="{FF2B5EF4-FFF2-40B4-BE49-F238E27FC236}">
                <a16:creationId xmlns:a16="http://schemas.microsoft.com/office/drawing/2014/main" id="{971AAA9F-B007-79B3-0B99-BE5131FC81F3}"/>
              </a:ext>
            </a:extLst>
          </p:cNvPr>
          <p:cNvSpPr>
            <a:spLocks noGrp="1"/>
          </p:cNvSpPr>
          <p:nvPr>
            <p:ph type="body" sz="quarter" idx="35" hasCustomPrompt="1"/>
          </p:nvPr>
        </p:nvSpPr>
        <p:spPr>
          <a:xfrm>
            <a:off x="6206269" y="6406896"/>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
        <p:nvSpPr>
          <p:cNvPr id="8" name="Picture Placeholder 41">
            <a:extLst>
              <a:ext uri="{FF2B5EF4-FFF2-40B4-BE49-F238E27FC236}">
                <a16:creationId xmlns:a16="http://schemas.microsoft.com/office/drawing/2014/main" id="{B4779DAA-6424-E58D-2CC8-7DE922E2AFDA}"/>
              </a:ext>
            </a:extLst>
          </p:cNvPr>
          <p:cNvSpPr>
            <a:spLocks noGrp="1"/>
          </p:cNvSpPr>
          <p:nvPr>
            <p:ph type="pic" sz="quarter" idx="28"/>
          </p:nvPr>
        </p:nvSpPr>
        <p:spPr>
          <a:xfrm>
            <a:off x="9546336"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12" name="Text Placeholder 46">
            <a:extLst>
              <a:ext uri="{FF2B5EF4-FFF2-40B4-BE49-F238E27FC236}">
                <a16:creationId xmlns:a16="http://schemas.microsoft.com/office/drawing/2014/main" id="{2C4E0AF4-17FD-BEAA-BDD9-806DC564D2F7}"/>
              </a:ext>
            </a:extLst>
          </p:cNvPr>
          <p:cNvSpPr>
            <a:spLocks noGrp="1"/>
          </p:cNvSpPr>
          <p:nvPr>
            <p:ph type="body" sz="quarter" idx="32" hasCustomPrompt="1"/>
          </p:nvPr>
        </p:nvSpPr>
        <p:spPr>
          <a:xfrm>
            <a:off x="8992774" y="6062472"/>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16" name="Text Placeholder 46">
            <a:extLst>
              <a:ext uri="{FF2B5EF4-FFF2-40B4-BE49-F238E27FC236}">
                <a16:creationId xmlns:a16="http://schemas.microsoft.com/office/drawing/2014/main" id="{EDC1B84D-1134-2679-FDF4-5B93BE5F27E8}"/>
              </a:ext>
            </a:extLst>
          </p:cNvPr>
          <p:cNvSpPr>
            <a:spLocks noGrp="1"/>
          </p:cNvSpPr>
          <p:nvPr>
            <p:ph type="body" sz="quarter" idx="36" hasCustomPrompt="1"/>
          </p:nvPr>
        </p:nvSpPr>
        <p:spPr>
          <a:xfrm>
            <a:off x="8992774" y="6406896"/>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Tree>
    <p:extLst>
      <p:ext uri="{BB962C8B-B14F-4D97-AF65-F5344CB8AC3E}">
        <p14:creationId xmlns:p14="http://schemas.microsoft.com/office/powerpoint/2010/main" val="170490853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3DDF3E-0168-D279-9178-80FF8D10959C}"/>
              </a:ext>
              <a:ext uri="{C183D7F6-B498-43B3-948B-1728B52AA6E4}">
                <adec:decorative xmlns:adec="http://schemas.microsoft.com/office/drawing/2017/decorative" val="1"/>
              </a:ext>
            </a:extLst>
          </p:cNvPr>
          <p:cNvGrpSpPr/>
          <p:nvPr userDrawn="1"/>
        </p:nvGrpSpPr>
        <p:grpSpPr>
          <a:xfrm>
            <a:off x="2793467" y="1387752"/>
            <a:ext cx="6869968" cy="4650100"/>
            <a:chOff x="2793467" y="1387752"/>
            <a:chExt cx="6869968" cy="4650100"/>
          </a:xfrm>
        </p:grpSpPr>
        <p:sp>
          <p:nvSpPr>
            <p:cNvPr id="49" name="Freeform: Shape 48">
              <a:extLst>
                <a:ext uri="{FF2B5EF4-FFF2-40B4-BE49-F238E27FC236}">
                  <a16:creationId xmlns:a16="http://schemas.microsoft.com/office/drawing/2014/main" id="{3DEDA47D-E273-7C0A-CFFA-A38BA27188CA}"/>
                </a:ext>
              </a:extLst>
            </p:cNvPr>
            <p:cNvSpPr/>
            <p:nvPr userDrawn="1"/>
          </p:nvSpPr>
          <p:spPr>
            <a:xfrm rot="19260000" flipV="1">
              <a:off x="7523198" y="2771729"/>
              <a:ext cx="2140237" cy="472905"/>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Freeform: Shape 44">
              <a:extLst>
                <a:ext uri="{FF2B5EF4-FFF2-40B4-BE49-F238E27FC236}">
                  <a16:creationId xmlns:a16="http://schemas.microsoft.com/office/drawing/2014/main" id="{B02F7449-FACA-BB9A-408D-B21177D89A3F}"/>
                </a:ext>
              </a:extLst>
            </p:cNvPr>
            <p:cNvSpPr/>
            <p:nvPr userDrawn="1"/>
          </p:nvSpPr>
          <p:spPr>
            <a:xfrm rot="20580000" flipH="1">
              <a:off x="3447610" y="4196051"/>
              <a:ext cx="2006301" cy="453702"/>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5" name="Freeform: Shape 34">
              <a:extLst>
                <a:ext uri="{FF2B5EF4-FFF2-40B4-BE49-F238E27FC236}">
                  <a16:creationId xmlns:a16="http://schemas.microsoft.com/office/drawing/2014/main" id="{273734FD-BC55-D1E1-2097-E9EF45006A4B}"/>
                </a:ext>
              </a:extLst>
            </p:cNvPr>
            <p:cNvSpPr/>
            <p:nvPr userDrawn="1"/>
          </p:nvSpPr>
          <p:spPr>
            <a:xfrm rot="10560000">
              <a:off x="2793467" y="1387752"/>
              <a:ext cx="6622719" cy="73316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1" name="Freeform: Shape 40">
              <a:extLst>
                <a:ext uri="{FF2B5EF4-FFF2-40B4-BE49-F238E27FC236}">
                  <a16:creationId xmlns:a16="http://schemas.microsoft.com/office/drawing/2014/main" id="{C221B520-0D64-3EC9-FF97-743F0B028BFA}"/>
                </a:ext>
              </a:extLst>
            </p:cNvPr>
            <p:cNvSpPr>
              <a:spLocks noChangeAspect="1"/>
            </p:cNvSpPr>
            <p:nvPr userDrawn="1"/>
          </p:nvSpPr>
          <p:spPr>
            <a:xfrm rot="10500000" flipH="1">
              <a:off x="3174568" y="5351805"/>
              <a:ext cx="5263840" cy="686047"/>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52" name="Title 1">
            <a:extLst>
              <a:ext uri="{FF2B5EF4-FFF2-40B4-BE49-F238E27FC236}">
                <a16:creationId xmlns:a16="http://schemas.microsoft.com/office/drawing/2014/main" id="{66B7EB82-B226-DC7B-4629-981CFB7D6089}"/>
              </a:ext>
            </a:extLst>
          </p:cNvPr>
          <p:cNvSpPr>
            <a:spLocks noGrp="1"/>
          </p:cNvSpPr>
          <p:nvPr>
            <p:ph type="title" hasCustomPrompt="1"/>
          </p:nvPr>
        </p:nvSpPr>
        <p:spPr>
          <a:xfrm>
            <a:off x="576072" y="85474"/>
            <a:ext cx="7567360" cy="1295270"/>
          </a:xfrm>
        </p:spPr>
        <p:txBody>
          <a:bodyPr anchor="b" anchorCtr="0"/>
          <a:lstStyle>
            <a:lvl1pPr>
              <a:defRPr sz="4800"/>
            </a:lvl1pPr>
          </a:lstStyle>
          <a:p>
            <a:r>
              <a:rPr lang="en-US" dirty="0"/>
              <a:t>click to add title</a:t>
            </a:r>
          </a:p>
        </p:txBody>
      </p:sp>
      <p:sp>
        <p:nvSpPr>
          <p:cNvPr id="29" name="Text Placeholder 28">
            <a:extLst>
              <a:ext uri="{FF2B5EF4-FFF2-40B4-BE49-F238E27FC236}">
                <a16:creationId xmlns:a16="http://schemas.microsoft.com/office/drawing/2014/main" id="{D4FA3C64-C054-2952-4BDF-E6ECA3289E46}"/>
              </a:ext>
            </a:extLst>
          </p:cNvPr>
          <p:cNvSpPr>
            <a:spLocks noGrp="1"/>
          </p:cNvSpPr>
          <p:nvPr>
            <p:ph type="body" sz="quarter" idx="13" hasCustomPrompt="1"/>
          </p:nvPr>
        </p:nvSpPr>
        <p:spPr>
          <a:xfrm>
            <a:off x="740470" y="1647132"/>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rmAutofit/>
          </a:bodyPr>
          <a:lstStyle>
            <a:lvl1pPr marL="0" indent="0" algn="ctr">
              <a:lnSpc>
                <a:spcPct val="100000"/>
              </a:lnSpc>
              <a:spcBef>
                <a:spcPts val="0"/>
              </a:spcBef>
              <a:buNone/>
              <a:defRPr sz="2000" b="1" cap="all" baseline="0">
                <a:latin typeface="+mn-lt"/>
              </a:defRPr>
            </a:lvl1pPr>
            <a:lvl2pPr marL="0" indent="0" algn="ctr">
              <a:lnSpc>
                <a:spcPct val="100000"/>
              </a:lnSpc>
              <a:spcBef>
                <a:spcPts val="0"/>
              </a:spcBef>
              <a:buNone/>
              <a:defRPr sz="1800"/>
            </a:lvl2pPr>
          </a:lstStyle>
          <a:p>
            <a:pPr lvl="0"/>
            <a:r>
              <a:rPr lang="en-US" dirty="0"/>
              <a:t>Click to add text</a:t>
            </a:r>
          </a:p>
          <a:p>
            <a:pPr lvl="1"/>
            <a:r>
              <a:rPr lang="en-US" dirty="0"/>
              <a:t>second level</a:t>
            </a:r>
          </a:p>
        </p:txBody>
      </p:sp>
      <p:sp>
        <p:nvSpPr>
          <p:cNvPr id="31" name="Text Placeholder 30">
            <a:extLst>
              <a:ext uri="{FF2B5EF4-FFF2-40B4-BE49-F238E27FC236}">
                <a16:creationId xmlns:a16="http://schemas.microsoft.com/office/drawing/2014/main" id="{F1D825FB-1257-A0AE-52A1-4542047D6730}"/>
              </a:ext>
            </a:extLst>
          </p:cNvPr>
          <p:cNvSpPr>
            <a:spLocks noGrp="1"/>
          </p:cNvSpPr>
          <p:nvPr>
            <p:ph type="body" sz="quarter" idx="15" hasCustomPrompt="1"/>
          </p:nvPr>
        </p:nvSpPr>
        <p:spPr>
          <a:xfrm>
            <a:off x="8135812" y="493728"/>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rmAutofit/>
          </a:bodyPr>
          <a:lstStyle>
            <a:lvl1pPr marL="0" indent="0" algn="ctr">
              <a:lnSpc>
                <a:spcPct val="100000"/>
              </a:lnSpc>
              <a:spcBef>
                <a:spcPts val="0"/>
              </a:spcBef>
              <a:buNone/>
              <a:defRPr sz="2000" b="1" cap="all" baseline="0">
                <a:latin typeface="+mn-lt"/>
              </a:defRPr>
            </a:lvl1pPr>
            <a:lvl2pPr marL="0" indent="0" algn="ctr">
              <a:lnSpc>
                <a:spcPct val="100000"/>
              </a:lnSpc>
              <a:spcBef>
                <a:spcPts val="0"/>
              </a:spcBef>
              <a:buNone/>
              <a:defRPr sz="1800">
                <a:latin typeface="+mn-lt"/>
              </a:defRPr>
            </a:lvl2pPr>
          </a:lstStyle>
          <a:p>
            <a:pPr lvl="0"/>
            <a:r>
              <a:rPr lang="en-US" dirty="0"/>
              <a:t>Click to add text</a:t>
            </a:r>
          </a:p>
          <a:p>
            <a:pPr lvl="1"/>
            <a:r>
              <a:rPr lang="en-US" dirty="0"/>
              <a:t>second level</a:t>
            </a:r>
          </a:p>
        </p:txBody>
      </p:sp>
      <p:sp>
        <p:nvSpPr>
          <p:cNvPr id="30" name="Text Placeholder 29">
            <a:extLst>
              <a:ext uri="{FF2B5EF4-FFF2-40B4-BE49-F238E27FC236}">
                <a16:creationId xmlns:a16="http://schemas.microsoft.com/office/drawing/2014/main" id="{42FA87C5-37AE-BC94-DAF3-491F43AB1F03}"/>
              </a:ext>
            </a:extLst>
          </p:cNvPr>
          <p:cNvSpPr>
            <a:spLocks noGrp="1"/>
          </p:cNvSpPr>
          <p:nvPr>
            <p:ph type="body" sz="quarter" idx="14" hasCustomPrompt="1"/>
          </p:nvPr>
        </p:nvSpPr>
        <p:spPr>
          <a:xfrm>
            <a:off x="4592321" y="2722253"/>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rmAutofit/>
          </a:bodyPr>
          <a:lstStyle>
            <a:lvl1pPr marL="0" indent="0" algn="ctr">
              <a:lnSpc>
                <a:spcPct val="100000"/>
              </a:lnSpc>
              <a:spcBef>
                <a:spcPts val="0"/>
              </a:spcBef>
              <a:buNone/>
              <a:defRPr sz="2000" b="1" cap="all" baseline="0">
                <a:latin typeface="+mn-lt"/>
              </a:defRPr>
            </a:lvl1pPr>
            <a:lvl2pPr marL="0" indent="0" algn="ctr">
              <a:lnSpc>
                <a:spcPct val="100000"/>
              </a:lnSpc>
              <a:spcBef>
                <a:spcPts val="0"/>
              </a:spcBef>
              <a:buNone/>
              <a:defRPr sz="1800">
                <a:latin typeface="+mn-lt"/>
              </a:defRPr>
            </a:lvl2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text</a:t>
            </a:r>
          </a:p>
          <a:p>
            <a:pPr lvl="1"/>
            <a:r>
              <a:rPr lang="en-US" dirty="0"/>
              <a:t>second level</a:t>
            </a:r>
          </a:p>
        </p:txBody>
      </p:sp>
      <p:sp>
        <p:nvSpPr>
          <p:cNvPr id="33" name="Text Placeholder 32">
            <a:extLst>
              <a:ext uri="{FF2B5EF4-FFF2-40B4-BE49-F238E27FC236}">
                <a16:creationId xmlns:a16="http://schemas.microsoft.com/office/drawing/2014/main" id="{DEA3A222-978C-86F9-2C65-2F702D50C43B}"/>
              </a:ext>
            </a:extLst>
          </p:cNvPr>
          <p:cNvSpPr>
            <a:spLocks noGrp="1"/>
          </p:cNvSpPr>
          <p:nvPr>
            <p:ph type="body" sz="quarter" idx="17" hasCustomPrompt="1"/>
          </p:nvPr>
        </p:nvSpPr>
        <p:spPr>
          <a:xfrm>
            <a:off x="630126" y="4301905"/>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rmAutofit/>
          </a:bodyPr>
          <a:lstStyle>
            <a:lvl1pPr marL="0" indent="0" algn="ctr">
              <a:lnSpc>
                <a:spcPct val="100000"/>
              </a:lnSpc>
              <a:spcBef>
                <a:spcPts val="0"/>
              </a:spcBef>
              <a:buNone/>
              <a:defRPr sz="2000" b="1" cap="all" baseline="0">
                <a:latin typeface="+mn-lt"/>
              </a:defRPr>
            </a:lvl1pPr>
            <a:lvl2pPr marL="0" indent="0" algn="ctr">
              <a:lnSpc>
                <a:spcPct val="100000"/>
              </a:lnSpc>
              <a:spcBef>
                <a:spcPts val="0"/>
              </a:spcBef>
              <a:buNone/>
              <a:defRPr sz="1800">
                <a:latin typeface="+mn-lt"/>
              </a:defRPr>
            </a:lvl2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text</a:t>
            </a:r>
          </a:p>
          <a:p>
            <a:pPr lvl="1"/>
            <a:r>
              <a:rPr lang="en-US" dirty="0"/>
              <a:t>second level</a:t>
            </a:r>
          </a:p>
        </p:txBody>
      </p:sp>
      <p:sp>
        <p:nvSpPr>
          <p:cNvPr id="32" name="Text Placeholder 31">
            <a:extLst>
              <a:ext uri="{FF2B5EF4-FFF2-40B4-BE49-F238E27FC236}">
                <a16:creationId xmlns:a16="http://schemas.microsoft.com/office/drawing/2014/main" id="{FCBE7C00-A095-64CA-20DE-604F2CC1BAE6}"/>
              </a:ext>
            </a:extLst>
          </p:cNvPr>
          <p:cNvSpPr>
            <a:spLocks noGrp="1"/>
          </p:cNvSpPr>
          <p:nvPr>
            <p:ph type="body" sz="quarter" idx="16" hasCustomPrompt="1"/>
          </p:nvPr>
        </p:nvSpPr>
        <p:spPr>
          <a:xfrm>
            <a:off x="8224696" y="4198707"/>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rmAutofit/>
          </a:bodyPr>
          <a:lstStyle>
            <a:lvl1pPr marL="0" indent="0" algn="ctr">
              <a:lnSpc>
                <a:spcPct val="100000"/>
              </a:lnSpc>
              <a:spcBef>
                <a:spcPts val="0"/>
              </a:spcBef>
              <a:buNone/>
              <a:defRPr sz="2000" b="1" cap="all" baseline="0">
                <a:latin typeface="+mn-lt"/>
              </a:defRPr>
            </a:lvl1pPr>
            <a:lvl2pPr marL="0" indent="0" algn="ctr">
              <a:lnSpc>
                <a:spcPct val="100000"/>
              </a:lnSpc>
              <a:spcBef>
                <a:spcPts val="0"/>
              </a:spcBef>
              <a:buNone/>
              <a:defRPr sz="1800">
                <a:latin typeface="+mn-lt"/>
              </a:defRPr>
            </a:lvl2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3021782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6"/>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FB3FE0-6224-1CB0-11C2-00DCD2B704ED}"/>
              </a:ext>
              <a:ext uri="{C183D7F6-B498-43B3-948B-1728B52AA6E4}">
                <adec:decorative xmlns:adec="http://schemas.microsoft.com/office/drawing/2017/decorative" val="1"/>
              </a:ext>
            </a:extLst>
          </p:cNvPr>
          <p:cNvGrpSpPr/>
          <p:nvPr userDrawn="1"/>
        </p:nvGrpSpPr>
        <p:grpSpPr>
          <a:xfrm>
            <a:off x="0" y="0"/>
            <a:ext cx="12192001" cy="6858000"/>
            <a:chOff x="0" y="0"/>
            <a:chExt cx="12192001" cy="6858000"/>
          </a:xfrm>
        </p:grpSpPr>
        <p:sp>
          <p:nvSpPr>
            <p:cNvPr id="23" name="Freeform: Shape 22">
              <a:extLst>
                <a:ext uri="{FF2B5EF4-FFF2-40B4-BE49-F238E27FC236}">
                  <a16:creationId xmlns:a16="http://schemas.microsoft.com/office/drawing/2014/main" id="{212AF459-3431-0E12-3599-26E4E00D03DA}"/>
                </a:ext>
              </a:extLst>
            </p:cNvPr>
            <p:cNvSpPr/>
            <p:nvPr userDrawn="1"/>
          </p:nvSpPr>
          <p:spPr>
            <a:xfrm>
              <a:off x="737754" y="1496371"/>
              <a:ext cx="11454247" cy="5361629"/>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B520FF74-6126-AF6C-96C5-066C7B7B29A9}"/>
                </a:ext>
              </a:extLst>
            </p:cNvPr>
            <p:cNvSpPr/>
            <p:nvPr userDrawn="1"/>
          </p:nvSpPr>
          <p:spPr>
            <a:xfrm>
              <a:off x="0" y="0"/>
              <a:ext cx="8254792" cy="6858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1793FDF9-650D-88C9-2662-4EA29991B514}"/>
                </a:ext>
              </a:extLst>
            </p:cNvPr>
            <p:cNvSpPr/>
            <p:nvPr userDrawn="1"/>
          </p:nvSpPr>
          <p:spPr>
            <a:xfrm>
              <a:off x="8419454" y="0"/>
              <a:ext cx="3772547" cy="6858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31" name="Title 1">
            <a:extLst>
              <a:ext uri="{FF2B5EF4-FFF2-40B4-BE49-F238E27FC236}">
                <a16:creationId xmlns:a16="http://schemas.microsoft.com/office/drawing/2014/main" id="{268AF7E1-2A9B-B52C-F1A7-BE596AB012F7}"/>
              </a:ext>
            </a:extLst>
          </p:cNvPr>
          <p:cNvSpPr>
            <a:spLocks noGrp="1"/>
          </p:cNvSpPr>
          <p:nvPr>
            <p:ph type="title" hasCustomPrompt="1"/>
          </p:nvPr>
        </p:nvSpPr>
        <p:spPr>
          <a:xfrm>
            <a:off x="576072" y="82296"/>
            <a:ext cx="10515600" cy="1298448"/>
          </a:xfrm>
        </p:spPr>
        <p:txBody>
          <a:bodyPr anchor="b" anchorCtr="0"/>
          <a:lstStyle>
            <a:lvl1pPr>
              <a:defRPr sz="4800">
                <a:solidFill>
                  <a:schemeClr val="accent1"/>
                </a:solidFill>
              </a:defRPr>
            </a:lvl1pPr>
          </a:lstStyle>
          <a:p>
            <a:r>
              <a:rPr lang="en-US" dirty="0"/>
              <a:t>click to add title</a:t>
            </a: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hasCustomPrompt="1"/>
          </p:nvPr>
        </p:nvSpPr>
        <p:spPr>
          <a:xfrm>
            <a:off x="576072" y="1911096"/>
            <a:ext cx="7242048" cy="402336"/>
          </a:xfrm>
        </p:spPr>
        <p:txBody>
          <a:bodyPr anchor="ctr" anchorCtr="0">
            <a:noAutofit/>
          </a:bodyPr>
          <a:lstStyle>
            <a:lvl1pPr marL="0" indent="0">
              <a:buNone/>
              <a:defRPr sz="2000" b="1" cap="all"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hasCustomPrompt="1"/>
          </p:nvPr>
        </p:nvSpPr>
        <p:spPr>
          <a:xfrm>
            <a:off x="576072" y="2350008"/>
            <a:ext cx="724204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hasCustomPrompt="1"/>
          </p:nvPr>
        </p:nvSpPr>
        <p:spPr>
          <a:xfrm>
            <a:off x="576072" y="3557016"/>
            <a:ext cx="7242048" cy="402336"/>
          </a:xfrm>
        </p:spPr>
        <p:txBody>
          <a:bodyPr anchor="ctr" anchorCtr="0">
            <a:noAutofit/>
          </a:bodyPr>
          <a:lstStyle>
            <a:lvl1pPr marL="0" indent="0">
              <a:buNone/>
              <a:defRPr sz="2000" b="1" cap="all"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hasCustomPrompt="1"/>
          </p:nvPr>
        </p:nvSpPr>
        <p:spPr>
          <a:xfrm>
            <a:off x="576072" y="3995928"/>
            <a:ext cx="724204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D6E0E53F-80E4-D83A-8BC2-C22ED75540F5}"/>
              </a:ext>
              <a:ext uri="{C183D7F6-B498-43B3-948B-1728B52AA6E4}">
                <adec:decorative xmlns:adec="http://schemas.microsoft.com/office/drawing/2017/decorative" val="1"/>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1751292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ree Column">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EF79F-3A35-33CE-5528-14C9E80BDD76}"/>
              </a:ext>
              <a:ext uri="{C183D7F6-B498-43B3-948B-1728B52AA6E4}">
                <adec:decorative xmlns:adec="http://schemas.microsoft.com/office/drawing/2017/decorative" val="1"/>
              </a:ext>
            </a:extLst>
          </p:cNvPr>
          <p:cNvGrpSpPr/>
          <p:nvPr userDrawn="1"/>
        </p:nvGrpSpPr>
        <p:grpSpPr>
          <a:xfrm>
            <a:off x="0" y="-1"/>
            <a:ext cx="12192000" cy="6858001"/>
            <a:chOff x="0" y="-1"/>
            <a:chExt cx="12192000" cy="6858001"/>
          </a:xfrm>
        </p:grpSpPr>
        <p:sp>
          <p:nvSpPr>
            <p:cNvPr id="27" name="Freeform: Shape 26">
              <a:extLst>
                <a:ext uri="{FF2B5EF4-FFF2-40B4-BE49-F238E27FC236}">
                  <a16:creationId xmlns:a16="http://schemas.microsoft.com/office/drawing/2014/main" id="{8828D144-1FB6-D637-B87C-40F583744264}"/>
                </a:ext>
              </a:extLst>
            </p:cNvPr>
            <p:cNvSpPr/>
            <p:nvPr userDrawn="1"/>
          </p:nvSpPr>
          <p:spPr>
            <a:xfrm>
              <a:off x="621728" y="4724605"/>
              <a:ext cx="8993194" cy="2133395"/>
            </a:xfrm>
            <a:custGeom>
              <a:avLst/>
              <a:gdLst>
                <a:gd name="connsiteX0" fmla="*/ 5641082 w 8993194"/>
                <a:gd name="connsiteY0" fmla="*/ 28 h 2133395"/>
                <a:gd name="connsiteX1" fmla="*/ 7193214 w 8993194"/>
                <a:gd name="connsiteY1" fmla="*/ 351682 h 2133395"/>
                <a:gd name="connsiteX2" fmla="*/ 8571267 w 8993194"/>
                <a:gd name="connsiteY2" fmla="*/ 1470873 h 2133395"/>
                <a:gd name="connsiteX3" fmla="*/ 8974398 w 8993194"/>
                <a:gd name="connsiteY3" fmla="*/ 2088483 h 2133395"/>
                <a:gd name="connsiteX4" fmla="*/ 8993194 w 8993194"/>
                <a:gd name="connsiteY4" fmla="*/ 2133395 h 2133395"/>
                <a:gd name="connsiteX5" fmla="*/ 0 w 8993194"/>
                <a:gd name="connsiteY5" fmla="*/ 2133395 h 2133395"/>
                <a:gd name="connsiteX6" fmla="*/ 11196 w 8993194"/>
                <a:gd name="connsiteY6" fmla="*/ 2060835 h 2133395"/>
                <a:gd name="connsiteX7" fmla="*/ 69995 w 8993194"/>
                <a:gd name="connsiteY7" fmla="*/ 1875975 h 2133395"/>
                <a:gd name="connsiteX8" fmla="*/ 2326551 w 8993194"/>
                <a:gd name="connsiteY8" fmla="*/ 649790 h 2133395"/>
                <a:gd name="connsiteX9" fmla="*/ 5641082 w 8993194"/>
                <a:gd name="connsiteY9" fmla="*/ 28 h 213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3000"/>
              </a:schemeClr>
            </a:solidFill>
            <a:ln w="32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E0C9BA38-182F-E517-B1E9-240E6B50C03F}"/>
                </a:ext>
              </a:extLst>
            </p:cNvPr>
            <p:cNvSpPr/>
            <p:nvPr userDrawn="1"/>
          </p:nvSpPr>
          <p:spPr>
            <a:xfrm>
              <a:off x="0" y="-1"/>
              <a:ext cx="12192000" cy="6858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29" name="Title 1">
            <a:extLst>
              <a:ext uri="{FF2B5EF4-FFF2-40B4-BE49-F238E27FC236}">
                <a16:creationId xmlns:a16="http://schemas.microsoft.com/office/drawing/2014/main" id="{D5CC739F-0299-DDC6-C35D-22282FF85CD2}"/>
              </a:ext>
            </a:extLst>
          </p:cNvPr>
          <p:cNvSpPr>
            <a:spLocks noGrp="1"/>
          </p:cNvSpPr>
          <p:nvPr>
            <p:ph type="title" hasCustomPrompt="1"/>
          </p:nvPr>
        </p:nvSpPr>
        <p:spPr>
          <a:xfrm>
            <a:off x="576072" y="82296"/>
            <a:ext cx="11228832" cy="1298448"/>
          </a:xfrm>
        </p:spPr>
        <p:txBody>
          <a:bodyPr anchor="b" anchorCtr="0"/>
          <a:lstStyle>
            <a:lvl1pPr>
              <a:defRPr sz="4800">
                <a:solidFill>
                  <a:schemeClr val="accent1"/>
                </a:solidFill>
              </a:defRPr>
            </a:lvl1pPr>
          </a:lstStyle>
          <a:p>
            <a:r>
              <a:rPr lang="en-US" dirty="0"/>
              <a:t>click to add title</a:t>
            </a: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hasCustomPrompt="1"/>
          </p:nvPr>
        </p:nvSpPr>
        <p:spPr>
          <a:xfrm>
            <a:off x="576072" y="1808480"/>
            <a:ext cx="2944368" cy="683958"/>
          </a:xfrm>
        </p:spPr>
        <p:txBody>
          <a:bodyPr anchor="ctr">
            <a:noAutofit/>
          </a:bodyPr>
          <a:lstStyle>
            <a:lvl1pPr marL="0" indent="0">
              <a:buNone/>
              <a:defRPr sz="2000" b="1" cap="all"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hasCustomPrompt="1"/>
          </p:nvPr>
        </p:nvSpPr>
        <p:spPr>
          <a:xfrm>
            <a:off x="57607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hasCustomPrompt="1"/>
          </p:nvPr>
        </p:nvSpPr>
        <p:spPr>
          <a:xfrm>
            <a:off x="4782312" y="1808480"/>
            <a:ext cx="2944368" cy="683958"/>
          </a:xfrm>
        </p:spPr>
        <p:txBody>
          <a:bodyPr anchor="ctr">
            <a:noAutofit/>
          </a:bodyPr>
          <a:lstStyle>
            <a:lvl1pPr marL="0" indent="0">
              <a:buNone/>
              <a:defRPr sz="2000" b="1" cap="all"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hasCustomPrompt="1"/>
          </p:nvPr>
        </p:nvSpPr>
        <p:spPr>
          <a:xfrm>
            <a:off x="478231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4">
            <a:extLst>
              <a:ext uri="{FF2B5EF4-FFF2-40B4-BE49-F238E27FC236}">
                <a16:creationId xmlns:a16="http://schemas.microsoft.com/office/drawing/2014/main" id="{A2DF7EFD-1FC1-E7B0-3A5D-171FFD6F0DCF}"/>
              </a:ext>
            </a:extLst>
          </p:cNvPr>
          <p:cNvSpPr>
            <a:spLocks noGrp="1"/>
          </p:cNvSpPr>
          <p:nvPr>
            <p:ph type="body" sz="quarter" idx="13" hasCustomPrompt="1"/>
          </p:nvPr>
        </p:nvSpPr>
        <p:spPr>
          <a:xfrm>
            <a:off x="8860536" y="1808480"/>
            <a:ext cx="2944368" cy="683958"/>
          </a:xfrm>
        </p:spPr>
        <p:txBody>
          <a:bodyPr anchor="ctr">
            <a:noAutofit/>
          </a:bodyPr>
          <a:lstStyle>
            <a:lvl1pPr marL="0" indent="0">
              <a:buNone/>
              <a:defRPr sz="2000" b="1" cap="all"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31" name="Content Placeholder 5">
            <a:extLst>
              <a:ext uri="{FF2B5EF4-FFF2-40B4-BE49-F238E27FC236}">
                <a16:creationId xmlns:a16="http://schemas.microsoft.com/office/drawing/2014/main" id="{0733DE00-8CA6-606F-16DB-4372C1E5BD67}"/>
              </a:ext>
            </a:extLst>
          </p:cNvPr>
          <p:cNvSpPr>
            <a:spLocks noGrp="1"/>
          </p:cNvSpPr>
          <p:nvPr>
            <p:ph sz="quarter" idx="14" hasCustomPrompt="1"/>
          </p:nvPr>
        </p:nvSpPr>
        <p:spPr>
          <a:xfrm>
            <a:off x="8860536" y="2492438"/>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3" name="Straight Connector 32">
            <a:extLst>
              <a:ext uri="{FF2B5EF4-FFF2-40B4-BE49-F238E27FC236}">
                <a16:creationId xmlns:a16="http://schemas.microsoft.com/office/drawing/2014/main" id="{E90718B6-F0C0-E7EE-D41F-B5CE6A11D721}"/>
              </a:ext>
              <a:ext uri="{C183D7F6-B498-43B3-948B-1728B52AA6E4}">
                <adec:decorative xmlns:adec="http://schemas.microsoft.com/office/drawing/2017/decorative" val="1"/>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948627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alt">
    <p:bg>
      <p:bgPr>
        <a:solidFill>
          <a:schemeClr val="bg2"/>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0F07C0DD-8FC1-84F8-B5CD-FC1EC0E70F56}"/>
              </a:ext>
            </a:extLst>
          </p:cNvPr>
          <p:cNvSpPr/>
          <p:nvPr userDrawn="1"/>
        </p:nvSpPr>
        <p:spPr>
          <a:xfrm>
            <a:off x="9408038" y="4230237"/>
            <a:ext cx="2797330" cy="1932290"/>
          </a:xfrm>
          <a:custGeom>
            <a:avLst/>
            <a:gdLst>
              <a:gd name="connsiteX0" fmla="*/ 0 w 4399808"/>
              <a:gd name="connsiteY0" fmla="*/ 1017115 h 2034229"/>
              <a:gd name="connsiteX1" fmla="*/ 2199904 w 4399808"/>
              <a:gd name="connsiteY1" fmla="*/ 0 h 2034229"/>
              <a:gd name="connsiteX2" fmla="*/ 4399808 w 4399808"/>
              <a:gd name="connsiteY2" fmla="*/ 1017115 h 2034229"/>
              <a:gd name="connsiteX3" fmla="*/ 2199904 w 4399808"/>
              <a:gd name="connsiteY3" fmla="*/ 2034230 h 2034229"/>
              <a:gd name="connsiteX4" fmla="*/ 0 w 4399808"/>
              <a:gd name="connsiteY4" fmla="*/ 1017115 h 2034229"/>
              <a:gd name="connsiteX0" fmla="*/ 0 w 2885704"/>
              <a:gd name="connsiteY0" fmla="*/ 1019585 h 2038250"/>
              <a:gd name="connsiteX1" fmla="*/ 2199904 w 2885704"/>
              <a:gd name="connsiteY1" fmla="*/ 2470 h 2038250"/>
              <a:gd name="connsiteX2" fmla="*/ 2885704 w 2885704"/>
              <a:gd name="connsiteY2" fmla="*/ 823642 h 2038250"/>
              <a:gd name="connsiteX3" fmla="*/ 2199904 w 2885704"/>
              <a:gd name="connsiteY3" fmla="*/ 2036700 h 2038250"/>
              <a:gd name="connsiteX4" fmla="*/ 0 w 2885704"/>
              <a:gd name="connsiteY4" fmla="*/ 1019585 h 2038250"/>
              <a:gd name="connsiteX0" fmla="*/ 4992 w 3097878"/>
              <a:gd name="connsiteY0" fmla="*/ 1019585 h 1948844"/>
              <a:gd name="connsiteX1" fmla="*/ 2204896 w 3097878"/>
              <a:gd name="connsiteY1" fmla="*/ 2470 h 1948844"/>
              <a:gd name="connsiteX2" fmla="*/ 2890696 w 3097878"/>
              <a:gd name="connsiteY2" fmla="*/ 823642 h 1948844"/>
              <a:gd name="connsiteX3" fmla="*/ 2881789 w 3097878"/>
              <a:gd name="connsiteY3" fmla="*/ 1947635 h 1948844"/>
              <a:gd name="connsiteX4" fmla="*/ 4992 w 3097878"/>
              <a:gd name="connsiteY4" fmla="*/ 1019585 h 1948844"/>
              <a:gd name="connsiteX0" fmla="*/ 3 w 3092889"/>
              <a:gd name="connsiteY0" fmla="*/ 676472 h 1605631"/>
              <a:gd name="connsiteX1" fmla="*/ 2858987 w 3092889"/>
              <a:gd name="connsiteY1" fmla="*/ 21555 h 1605631"/>
              <a:gd name="connsiteX2" fmla="*/ 2885707 w 3092889"/>
              <a:gd name="connsiteY2" fmla="*/ 480529 h 1605631"/>
              <a:gd name="connsiteX3" fmla="*/ 2876800 w 3092889"/>
              <a:gd name="connsiteY3" fmla="*/ 1604522 h 1605631"/>
              <a:gd name="connsiteX4" fmla="*/ 3 w 3092889"/>
              <a:gd name="connsiteY4" fmla="*/ 676472 h 1605631"/>
              <a:gd name="connsiteX0" fmla="*/ 4 w 2531677"/>
              <a:gd name="connsiteY0" fmla="*/ 1332889 h 1694136"/>
              <a:gd name="connsiteX1" fmla="*/ 2336474 w 2531677"/>
              <a:gd name="connsiteY1" fmla="*/ 66393 h 1694136"/>
              <a:gd name="connsiteX2" fmla="*/ 2363194 w 2531677"/>
              <a:gd name="connsiteY2" fmla="*/ 525367 h 1694136"/>
              <a:gd name="connsiteX3" fmla="*/ 2354287 w 2531677"/>
              <a:gd name="connsiteY3" fmla="*/ 1649360 h 1694136"/>
              <a:gd name="connsiteX4" fmla="*/ 4 w 2531677"/>
              <a:gd name="connsiteY4" fmla="*/ 1332889 h 1694136"/>
              <a:gd name="connsiteX0" fmla="*/ 4 w 2531677"/>
              <a:gd name="connsiteY0" fmla="*/ 1332889 h 1694136"/>
              <a:gd name="connsiteX1" fmla="*/ 2336474 w 2531677"/>
              <a:gd name="connsiteY1" fmla="*/ 66393 h 1694136"/>
              <a:gd name="connsiteX2" fmla="*/ 2363194 w 2531677"/>
              <a:gd name="connsiteY2" fmla="*/ 525367 h 1694136"/>
              <a:gd name="connsiteX3" fmla="*/ 2354287 w 2531677"/>
              <a:gd name="connsiteY3" fmla="*/ 1649360 h 1694136"/>
              <a:gd name="connsiteX4" fmla="*/ 4 w 2531677"/>
              <a:gd name="connsiteY4" fmla="*/ 1332889 h 1694136"/>
              <a:gd name="connsiteX0" fmla="*/ 174972 w 2706645"/>
              <a:gd name="connsiteY0" fmla="*/ 1332889 h 1743948"/>
              <a:gd name="connsiteX1" fmla="*/ 2511442 w 2706645"/>
              <a:gd name="connsiteY1" fmla="*/ 66393 h 1743948"/>
              <a:gd name="connsiteX2" fmla="*/ 2538162 w 2706645"/>
              <a:gd name="connsiteY2" fmla="*/ 525367 h 1743948"/>
              <a:gd name="connsiteX3" fmla="*/ 2529255 w 2706645"/>
              <a:gd name="connsiteY3" fmla="*/ 1649360 h 1743948"/>
              <a:gd name="connsiteX4" fmla="*/ 174972 w 2706645"/>
              <a:gd name="connsiteY4" fmla="*/ 1332889 h 1743948"/>
              <a:gd name="connsiteX0" fmla="*/ 115397 w 2647070"/>
              <a:gd name="connsiteY0" fmla="*/ 1211591 h 1569451"/>
              <a:gd name="connsiteX1" fmla="*/ 581503 w 2647070"/>
              <a:gd name="connsiteY1" fmla="*/ 123225 h 1569451"/>
              <a:gd name="connsiteX2" fmla="*/ 2478587 w 2647070"/>
              <a:gd name="connsiteY2" fmla="*/ 404069 h 1569451"/>
              <a:gd name="connsiteX3" fmla="*/ 2469680 w 2647070"/>
              <a:gd name="connsiteY3" fmla="*/ 1528062 h 1569451"/>
              <a:gd name="connsiteX4" fmla="*/ 115397 w 2647070"/>
              <a:gd name="connsiteY4" fmla="*/ 1211591 h 1569451"/>
              <a:gd name="connsiteX0" fmla="*/ 115251 w 2644918"/>
              <a:gd name="connsiteY0" fmla="*/ 1497030 h 1884328"/>
              <a:gd name="connsiteX1" fmla="*/ 581357 w 2644918"/>
              <a:gd name="connsiteY1" fmla="*/ 408664 h 1884328"/>
              <a:gd name="connsiteX2" fmla="*/ 2472503 w 2644918"/>
              <a:gd name="connsiteY2" fmla="*/ 256059 h 1884328"/>
              <a:gd name="connsiteX3" fmla="*/ 2469534 w 2644918"/>
              <a:gd name="connsiteY3" fmla="*/ 1813501 h 1884328"/>
              <a:gd name="connsiteX4" fmla="*/ 115251 w 2644918"/>
              <a:gd name="connsiteY4" fmla="*/ 1497030 h 1884328"/>
              <a:gd name="connsiteX0" fmla="*/ 115251 w 2472503"/>
              <a:gd name="connsiteY0" fmla="*/ 1497030 h 1814349"/>
              <a:gd name="connsiteX1" fmla="*/ 581357 w 2472503"/>
              <a:gd name="connsiteY1" fmla="*/ 408664 h 1814349"/>
              <a:gd name="connsiteX2" fmla="*/ 2472503 w 2472503"/>
              <a:gd name="connsiteY2" fmla="*/ 256059 h 1814349"/>
              <a:gd name="connsiteX3" fmla="*/ 2469534 w 2472503"/>
              <a:gd name="connsiteY3" fmla="*/ 1813501 h 1814349"/>
              <a:gd name="connsiteX4" fmla="*/ 115251 w 2472503"/>
              <a:gd name="connsiteY4" fmla="*/ 1497030 h 1814349"/>
              <a:gd name="connsiteX0" fmla="*/ 115251 w 2472503"/>
              <a:gd name="connsiteY0" fmla="*/ 1497030 h 1796669"/>
              <a:gd name="connsiteX1" fmla="*/ 581357 w 2472503"/>
              <a:gd name="connsiteY1" fmla="*/ 408664 h 1796669"/>
              <a:gd name="connsiteX2" fmla="*/ 2472503 w 2472503"/>
              <a:gd name="connsiteY2" fmla="*/ 256059 h 1796669"/>
              <a:gd name="connsiteX3" fmla="*/ 2469534 w 2472503"/>
              <a:gd name="connsiteY3" fmla="*/ 1795688 h 1796669"/>
              <a:gd name="connsiteX4" fmla="*/ 115251 w 2472503"/>
              <a:gd name="connsiteY4" fmla="*/ 1497030 h 1796669"/>
              <a:gd name="connsiteX0" fmla="*/ 505302 w 2862554"/>
              <a:gd name="connsiteY0" fmla="*/ 1497030 h 1909410"/>
              <a:gd name="connsiteX1" fmla="*/ 971408 w 2862554"/>
              <a:gd name="connsiteY1" fmla="*/ 408664 h 1909410"/>
              <a:gd name="connsiteX2" fmla="*/ 2862554 w 2862554"/>
              <a:gd name="connsiteY2" fmla="*/ 256059 h 1909410"/>
              <a:gd name="connsiteX3" fmla="*/ 2859585 w 2862554"/>
              <a:gd name="connsiteY3" fmla="*/ 1795688 h 1909410"/>
              <a:gd name="connsiteX4" fmla="*/ 505302 w 2862554"/>
              <a:gd name="connsiteY4" fmla="*/ 1497030 h 1909410"/>
              <a:gd name="connsiteX0" fmla="*/ 112727 w 2469979"/>
              <a:gd name="connsiteY0" fmla="*/ 1497030 h 1845600"/>
              <a:gd name="connsiteX1" fmla="*/ 578833 w 2469979"/>
              <a:gd name="connsiteY1" fmla="*/ 408664 h 1845600"/>
              <a:gd name="connsiteX2" fmla="*/ 2469979 w 2469979"/>
              <a:gd name="connsiteY2" fmla="*/ 256059 h 1845600"/>
              <a:gd name="connsiteX3" fmla="*/ 2467010 w 2469979"/>
              <a:gd name="connsiteY3" fmla="*/ 1795688 h 1845600"/>
              <a:gd name="connsiteX4" fmla="*/ 112727 w 2469979"/>
              <a:gd name="connsiteY4" fmla="*/ 1497030 h 1845600"/>
              <a:gd name="connsiteX0" fmla="*/ 486926 w 2844178"/>
              <a:gd name="connsiteY0" fmla="*/ 1497030 h 1897794"/>
              <a:gd name="connsiteX1" fmla="*/ 953032 w 2844178"/>
              <a:gd name="connsiteY1" fmla="*/ 408664 h 1897794"/>
              <a:gd name="connsiteX2" fmla="*/ 2844178 w 2844178"/>
              <a:gd name="connsiteY2" fmla="*/ 256059 h 1897794"/>
              <a:gd name="connsiteX3" fmla="*/ 2841209 w 2844178"/>
              <a:gd name="connsiteY3" fmla="*/ 1795688 h 1897794"/>
              <a:gd name="connsiteX4" fmla="*/ 486926 w 2844178"/>
              <a:gd name="connsiteY4" fmla="*/ 1497030 h 1897794"/>
              <a:gd name="connsiteX0" fmla="*/ 205911 w 2563163"/>
              <a:gd name="connsiteY0" fmla="*/ 1522305 h 1822117"/>
              <a:gd name="connsiteX1" fmla="*/ 387009 w 2563163"/>
              <a:gd name="connsiteY1" fmla="*/ 344874 h 1822117"/>
              <a:gd name="connsiteX2" fmla="*/ 2563163 w 2563163"/>
              <a:gd name="connsiteY2" fmla="*/ 281334 h 1822117"/>
              <a:gd name="connsiteX3" fmla="*/ 2560194 w 2563163"/>
              <a:gd name="connsiteY3" fmla="*/ 1820963 h 1822117"/>
              <a:gd name="connsiteX4" fmla="*/ 205911 w 2563163"/>
              <a:gd name="connsiteY4" fmla="*/ 1522305 h 1822117"/>
              <a:gd name="connsiteX0" fmla="*/ 283843 w 2590297"/>
              <a:gd name="connsiteY0" fmla="*/ 1664829 h 1941870"/>
              <a:gd name="connsiteX1" fmla="*/ 257122 w 2590297"/>
              <a:gd name="connsiteY1" fmla="*/ 350832 h 1941870"/>
              <a:gd name="connsiteX2" fmla="*/ 2433276 w 2590297"/>
              <a:gd name="connsiteY2" fmla="*/ 287292 h 1941870"/>
              <a:gd name="connsiteX3" fmla="*/ 2430307 w 2590297"/>
              <a:gd name="connsiteY3" fmla="*/ 1826921 h 1941870"/>
              <a:gd name="connsiteX4" fmla="*/ 283843 w 2590297"/>
              <a:gd name="connsiteY4" fmla="*/ 1664829 h 1941870"/>
              <a:gd name="connsiteX0" fmla="*/ 299118 w 2605572"/>
              <a:gd name="connsiteY0" fmla="*/ 1664829 h 1894053"/>
              <a:gd name="connsiteX1" fmla="*/ 272397 w 2605572"/>
              <a:gd name="connsiteY1" fmla="*/ 350832 h 1894053"/>
              <a:gd name="connsiteX2" fmla="*/ 2448551 w 2605572"/>
              <a:gd name="connsiteY2" fmla="*/ 287292 h 1894053"/>
              <a:gd name="connsiteX3" fmla="*/ 2445582 w 2605572"/>
              <a:gd name="connsiteY3" fmla="*/ 1826921 h 1894053"/>
              <a:gd name="connsiteX4" fmla="*/ 299118 w 2605572"/>
              <a:gd name="connsiteY4" fmla="*/ 1664829 h 1894053"/>
              <a:gd name="connsiteX0" fmla="*/ 290332 w 2596786"/>
              <a:gd name="connsiteY0" fmla="*/ 1664829 h 1943305"/>
              <a:gd name="connsiteX1" fmla="*/ 263611 w 2596786"/>
              <a:gd name="connsiteY1" fmla="*/ 350832 h 1943305"/>
              <a:gd name="connsiteX2" fmla="*/ 2439765 w 2596786"/>
              <a:gd name="connsiteY2" fmla="*/ 287292 h 1943305"/>
              <a:gd name="connsiteX3" fmla="*/ 2436796 w 2596786"/>
              <a:gd name="connsiteY3" fmla="*/ 1826921 h 1943305"/>
              <a:gd name="connsiteX4" fmla="*/ 290332 w 2596786"/>
              <a:gd name="connsiteY4" fmla="*/ 1664829 h 1943305"/>
              <a:gd name="connsiteX0" fmla="*/ 290332 w 2596786"/>
              <a:gd name="connsiteY0" fmla="*/ 1664829 h 1943305"/>
              <a:gd name="connsiteX1" fmla="*/ 263611 w 2596786"/>
              <a:gd name="connsiteY1" fmla="*/ 350832 h 1943305"/>
              <a:gd name="connsiteX2" fmla="*/ 2439765 w 2596786"/>
              <a:gd name="connsiteY2" fmla="*/ 287292 h 1943305"/>
              <a:gd name="connsiteX3" fmla="*/ 2436796 w 2596786"/>
              <a:gd name="connsiteY3" fmla="*/ 1826921 h 1943305"/>
              <a:gd name="connsiteX4" fmla="*/ 290332 w 2596786"/>
              <a:gd name="connsiteY4" fmla="*/ 1664829 h 1943305"/>
              <a:gd name="connsiteX0" fmla="*/ 290332 w 2443830"/>
              <a:gd name="connsiteY0" fmla="*/ 1664829 h 1846723"/>
              <a:gd name="connsiteX1" fmla="*/ 263611 w 2443830"/>
              <a:gd name="connsiteY1" fmla="*/ 350832 h 1846723"/>
              <a:gd name="connsiteX2" fmla="*/ 2439765 w 2443830"/>
              <a:gd name="connsiteY2" fmla="*/ 287292 h 1846723"/>
              <a:gd name="connsiteX3" fmla="*/ 2436796 w 2443830"/>
              <a:gd name="connsiteY3" fmla="*/ 1826921 h 1846723"/>
              <a:gd name="connsiteX4" fmla="*/ 290332 w 2443830"/>
              <a:gd name="connsiteY4" fmla="*/ 1664829 h 1846723"/>
              <a:gd name="connsiteX0" fmla="*/ 643832 w 2797330"/>
              <a:gd name="connsiteY0" fmla="*/ 1664829 h 1932290"/>
              <a:gd name="connsiteX1" fmla="*/ 617111 w 2797330"/>
              <a:gd name="connsiteY1" fmla="*/ 350832 h 1932290"/>
              <a:gd name="connsiteX2" fmla="*/ 2793265 w 2797330"/>
              <a:gd name="connsiteY2" fmla="*/ 287292 h 1932290"/>
              <a:gd name="connsiteX3" fmla="*/ 2790296 w 2797330"/>
              <a:gd name="connsiteY3" fmla="*/ 1826921 h 1932290"/>
              <a:gd name="connsiteX4" fmla="*/ 643832 w 2797330"/>
              <a:gd name="connsiteY4" fmla="*/ 1664829 h 193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330" h="1932290">
                <a:moveTo>
                  <a:pt x="643832" y="1664829"/>
                </a:moveTo>
                <a:cubicBezTo>
                  <a:pt x="-585264" y="1187245"/>
                  <a:pt x="258872" y="580421"/>
                  <a:pt x="617111" y="350832"/>
                </a:cubicBezTo>
                <a:cubicBezTo>
                  <a:pt x="975350" y="121243"/>
                  <a:pt x="2793265" y="-274445"/>
                  <a:pt x="2793265" y="287292"/>
                </a:cubicBezTo>
                <a:cubicBezTo>
                  <a:pt x="2793265" y="279013"/>
                  <a:pt x="2804151" y="1817025"/>
                  <a:pt x="2790296" y="1826921"/>
                </a:cubicBezTo>
                <a:cubicBezTo>
                  <a:pt x="2776441" y="1836817"/>
                  <a:pt x="1872928" y="2142413"/>
                  <a:pt x="643832" y="1664829"/>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8430A716-DF40-A710-4FC7-CCCA4BD957F8}"/>
              </a:ext>
              <a:ext uri="{C183D7F6-B498-43B3-948B-1728B52AA6E4}">
                <adec:decorative xmlns:adec="http://schemas.microsoft.com/office/drawing/2017/decorative" val="1"/>
              </a:ext>
            </a:extLst>
          </p:cNvPr>
          <p:cNvSpPr/>
          <p:nvPr userDrawn="1"/>
        </p:nvSpPr>
        <p:spPr>
          <a:xfrm>
            <a:off x="7885215" y="0"/>
            <a:ext cx="4306783" cy="4405746"/>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8" name="Freeform: Shape 47">
            <a:extLst>
              <a:ext uri="{FF2B5EF4-FFF2-40B4-BE49-F238E27FC236}">
                <a16:creationId xmlns:a16="http://schemas.microsoft.com/office/drawing/2014/main" id="{EACA9FF1-6A56-9028-20F7-293A5DAC2547}"/>
              </a:ext>
              <a:ext uri="{C183D7F6-B498-43B3-948B-1728B52AA6E4}">
                <adec:decorative xmlns:adec="http://schemas.microsoft.com/office/drawing/2017/decorative" val="1"/>
              </a:ext>
            </a:extLst>
          </p:cNvPr>
          <p:cNvSpPr/>
          <p:nvPr userDrawn="1"/>
        </p:nvSpPr>
        <p:spPr>
          <a:xfrm>
            <a:off x="5964144" y="640336"/>
            <a:ext cx="6243203" cy="5137129"/>
          </a:xfrm>
          <a:custGeom>
            <a:avLst/>
            <a:gdLst>
              <a:gd name="connsiteX0" fmla="*/ 4889012 w 6277387"/>
              <a:gd name="connsiteY0" fmla="*/ 662 h 5139475"/>
              <a:gd name="connsiteX1" fmla="*/ 5445687 w 6277387"/>
              <a:gd name="connsiteY1" fmla="*/ 20567 h 5139475"/>
              <a:gd name="connsiteX2" fmla="*/ 6007952 w 6277387"/>
              <a:gd name="connsiteY2" fmla="*/ 99852 h 5139475"/>
              <a:gd name="connsiteX3" fmla="*/ 6277387 w 6277387"/>
              <a:gd name="connsiteY3" fmla="*/ 161058 h 5139475"/>
              <a:gd name="connsiteX4" fmla="*/ 6277387 w 6277387"/>
              <a:gd name="connsiteY4" fmla="*/ 5139475 h 5139475"/>
              <a:gd name="connsiteX5" fmla="*/ 6189863 w 6277387"/>
              <a:gd name="connsiteY5" fmla="*/ 5129509 h 5139475"/>
              <a:gd name="connsiteX6" fmla="*/ 4906960 w 6277387"/>
              <a:gd name="connsiteY6" fmla="*/ 4685637 h 5139475"/>
              <a:gd name="connsiteX7" fmla="*/ 4226890 w 6277387"/>
              <a:gd name="connsiteY7" fmla="*/ 4354477 h 5139475"/>
              <a:gd name="connsiteX8" fmla="*/ 3327755 w 6277387"/>
              <a:gd name="connsiteY8" fmla="*/ 4156387 h 5139475"/>
              <a:gd name="connsiteX9" fmla="*/ 2255512 w 6277387"/>
              <a:gd name="connsiteY9" fmla="*/ 4368944 h 5139475"/>
              <a:gd name="connsiteX10" fmla="*/ 1772151 w 6277387"/>
              <a:gd name="connsiteY10" fmla="*/ 4527459 h 5139475"/>
              <a:gd name="connsiteX11" fmla="*/ 459735 w 6277387"/>
              <a:gd name="connsiteY11" fmla="*/ 4184363 h 5139475"/>
              <a:gd name="connsiteX12" fmla="*/ 608 w 6277387"/>
              <a:gd name="connsiteY12" fmla="*/ 3162067 h 5139475"/>
              <a:gd name="connsiteX13" fmla="*/ 686493 w 6277387"/>
              <a:gd name="connsiteY13" fmla="*/ 1710481 h 5139475"/>
              <a:gd name="connsiteX14" fmla="*/ 1254673 w 6277387"/>
              <a:gd name="connsiteY14" fmla="*/ 1269348 h 5139475"/>
              <a:gd name="connsiteX15" fmla="*/ 3265771 w 6277387"/>
              <a:gd name="connsiteY15" fmla="*/ 265022 h 5139475"/>
              <a:gd name="connsiteX16" fmla="*/ 4889012 w 6277387"/>
              <a:gd name="connsiteY16" fmla="*/ 662 h 5139475"/>
              <a:gd name="connsiteX0" fmla="*/ 6277387 w 6368827"/>
              <a:gd name="connsiteY0" fmla="*/ 161058 h 5139475"/>
              <a:gd name="connsiteX1" fmla="*/ 6277387 w 6368827"/>
              <a:gd name="connsiteY1" fmla="*/ 5139475 h 5139475"/>
              <a:gd name="connsiteX2" fmla="*/ 6189863 w 6368827"/>
              <a:gd name="connsiteY2" fmla="*/ 5129509 h 5139475"/>
              <a:gd name="connsiteX3" fmla="*/ 4906960 w 6368827"/>
              <a:gd name="connsiteY3" fmla="*/ 4685637 h 5139475"/>
              <a:gd name="connsiteX4" fmla="*/ 4226890 w 6368827"/>
              <a:gd name="connsiteY4" fmla="*/ 4354477 h 5139475"/>
              <a:gd name="connsiteX5" fmla="*/ 3327755 w 6368827"/>
              <a:gd name="connsiteY5" fmla="*/ 4156387 h 5139475"/>
              <a:gd name="connsiteX6" fmla="*/ 2255512 w 6368827"/>
              <a:gd name="connsiteY6" fmla="*/ 4368944 h 5139475"/>
              <a:gd name="connsiteX7" fmla="*/ 1772151 w 6368827"/>
              <a:gd name="connsiteY7" fmla="*/ 4527459 h 5139475"/>
              <a:gd name="connsiteX8" fmla="*/ 459735 w 6368827"/>
              <a:gd name="connsiteY8" fmla="*/ 4184363 h 5139475"/>
              <a:gd name="connsiteX9" fmla="*/ 608 w 6368827"/>
              <a:gd name="connsiteY9" fmla="*/ 3162067 h 5139475"/>
              <a:gd name="connsiteX10" fmla="*/ 686493 w 6368827"/>
              <a:gd name="connsiteY10" fmla="*/ 1710481 h 5139475"/>
              <a:gd name="connsiteX11" fmla="*/ 1254673 w 6368827"/>
              <a:gd name="connsiteY11" fmla="*/ 1269348 h 5139475"/>
              <a:gd name="connsiteX12" fmla="*/ 3265771 w 6368827"/>
              <a:gd name="connsiteY12" fmla="*/ 265022 h 5139475"/>
              <a:gd name="connsiteX13" fmla="*/ 4889012 w 6368827"/>
              <a:gd name="connsiteY13" fmla="*/ 662 h 5139475"/>
              <a:gd name="connsiteX14" fmla="*/ 5445687 w 6368827"/>
              <a:gd name="connsiteY14" fmla="*/ 20567 h 5139475"/>
              <a:gd name="connsiteX15" fmla="*/ 6007952 w 6368827"/>
              <a:gd name="connsiteY15" fmla="*/ 99852 h 5139475"/>
              <a:gd name="connsiteX16" fmla="*/ 6368827 w 6368827"/>
              <a:gd name="connsiteY16" fmla="*/ 252498 h 5139475"/>
              <a:gd name="connsiteX0" fmla="*/ 6277387 w 6368827"/>
              <a:gd name="connsiteY0" fmla="*/ 5139475 h 5139475"/>
              <a:gd name="connsiteX1" fmla="*/ 6189863 w 6368827"/>
              <a:gd name="connsiteY1" fmla="*/ 5129509 h 5139475"/>
              <a:gd name="connsiteX2" fmla="*/ 4906960 w 6368827"/>
              <a:gd name="connsiteY2" fmla="*/ 4685637 h 5139475"/>
              <a:gd name="connsiteX3" fmla="*/ 4226890 w 6368827"/>
              <a:gd name="connsiteY3" fmla="*/ 4354477 h 5139475"/>
              <a:gd name="connsiteX4" fmla="*/ 3327755 w 6368827"/>
              <a:gd name="connsiteY4" fmla="*/ 4156387 h 5139475"/>
              <a:gd name="connsiteX5" fmla="*/ 2255512 w 6368827"/>
              <a:gd name="connsiteY5" fmla="*/ 4368944 h 5139475"/>
              <a:gd name="connsiteX6" fmla="*/ 1772151 w 6368827"/>
              <a:gd name="connsiteY6" fmla="*/ 4527459 h 5139475"/>
              <a:gd name="connsiteX7" fmla="*/ 459735 w 6368827"/>
              <a:gd name="connsiteY7" fmla="*/ 4184363 h 5139475"/>
              <a:gd name="connsiteX8" fmla="*/ 608 w 6368827"/>
              <a:gd name="connsiteY8" fmla="*/ 3162067 h 5139475"/>
              <a:gd name="connsiteX9" fmla="*/ 686493 w 6368827"/>
              <a:gd name="connsiteY9" fmla="*/ 1710481 h 5139475"/>
              <a:gd name="connsiteX10" fmla="*/ 1254673 w 6368827"/>
              <a:gd name="connsiteY10" fmla="*/ 1269348 h 5139475"/>
              <a:gd name="connsiteX11" fmla="*/ 3265771 w 6368827"/>
              <a:gd name="connsiteY11" fmla="*/ 265022 h 5139475"/>
              <a:gd name="connsiteX12" fmla="*/ 4889012 w 6368827"/>
              <a:gd name="connsiteY12" fmla="*/ 662 h 5139475"/>
              <a:gd name="connsiteX13" fmla="*/ 5445687 w 6368827"/>
              <a:gd name="connsiteY13" fmla="*/ 20567 h 5139475"/>
              <a:gd name="connsiteX14" fmla="*/ 6007952 w 6368827"/>
              <a:gd name="connsiteY14" fmla="*/ 99852 h 5139475"/>
              <a:gd name="connsiteX15" fmla="*/ 6368827 w 6368827"/>
              <a:gd name="connsiteY15" fmla="*/ 252498 h 5139475"/>
              <a:gd name="connsiteX0" fmla="*/ 6189863 w 6368827"/>
              <a:gd name="connsiteY0" fmla="*/ 5129509 h 5129509"/>
              <a:gd name="connsiteX1" fmla="*/ 4906960 w 6368827"/>
              <a:gd name="connsiteY1" fmla="*/ 4685637 h 5129509"/>
              <a:gd name="connsiteX2" fmla="*/ 4226890 w 6368827"/>
              <a:gd name="connsiteY2" fmla="*/ 4354477 h 5129509"/>
              <a:gd name="connsiteX3" fmla="*/ 3327755 w 6368827"/>
              <a:gd name="connsiteY3" fmla="*/ 4156387 h 5129509"/>
              <a:gd name="connsiteX4" fmla="*/ 2255512 w 6368827"/>
              <a:gd name="connsiteY4" fmla="*/ 4368944 h 5129509"/>
              <a:gd name="connsiteX5" fmla="*/ 1772151 w 6368827"/>
              <a:gd name="connsiteY5" fmla="*/ 4527459 h 5129509"/>
              <a:gd name="connsiteX6" fmla="*/ 459735 w 6368827"/>
              <a:gd name="connsiteY6" fmla="*/ 4184363 h 5129509"/>
              <a:gd name="connsiteX7" fmla="*/ 608 w 6368827"/>
              <a:gd name="connsiteY7" fmla="*/ 3162067 h 5129509"/>
              <a:gd name="connsiteX8" fmla="*/ 686493 w 6368827"/>
              <a:gd name="connsiteY8" fmla="*/ 1710481 h 5129509"/>
              <a:gd name="connsiteX9" fmla="*/ 1254673 w 6368827"/>
              <a:gd name="connsiteY9" fmla="*/ 1269348 h 5129509"/>
              <a:gd name="connsiteX10" fmla="*/ 3265771 w 6368827"/>
              <a:gd name="connsiteY10" fmla="*/ 265022 h 5129509"/>
              <a:gd name="connsiteX11" fmla="*/ 4889012 w 6368827"/>
              <a:gd name="connsiteY11" fmla="*/ 662 h 5129509"/>
              <a:gd name="connsiteX12" fmla="*/ 5445687 w 6368827"/>
              <a:gd name="connsiteY12" fmla="*/ 20567 h 5129509"/>
              <a:gd name="connsiteX13" fmla="*/ 6007952 w 6368827"/>
              <a:gd name="connsiteY13" fmla="*/ 99852 h 5129509"/>
              <a:gd name="connsiteX14" fmla="*/ 6368827 w 6368827"/>
              <a:gd name="connsiteY14" fmla="*/ 252498 h 5129509"/>
              <a:gd name="connsiteX0" fmla="*/ 6189863 w 6189863"/>
              <a:gd name="connsiteY0" fmla="*/ 5129509 h 5129509"/>
              <a:gd name="connsiteX1" fmla="*/ 4906960 w 6189863"/>
              <a:gd name="connsiteY1" fmla="*/ 4685637 h 5129509"/>
              <a:gd name="connsiteX2" fmla="*/ 4226890 w 6189863"/>
              <a:gd name="connsiteY2" fmla="*/ 4354477 h 5129509"/>
              <a:gd name="connsiteX3" fmla="*/ 3327755 w 6189863"/>
              <a:gd name="connsiteY3" fmla="*/ 4156387 h 5129509"/>
              <a:gd name="connsiteX4" fmla="*/ 2255512 w 6189863"/>
              <a:gd name="connsiteY4" fmla="*/ 4368944 h 5129509"/>
              <a:gd name="connsiteX5" fmla="*/ 1772151 w 6189863"/>
              <a:gd name="connsiteY5" fmla="*/ 4527459 h 5129509"/>
              <a:gd name="connsiteX6" fmla="*/ 459735 w 6189863"/>
              <a:gd name="connsiteY6" fmla="*/ 4184363 h 5129509"/>
              <a:gd name="connsiteX7" fmla="*/ 608 w 6189863"/>
              <a:gd name="connsiteY7" fmla="*/ 3162067 h 5129509"/>
              <a:gd name="connsiteX8" fmla="*/ 686493 w 6189863"/>
              <a:gd name="connsiteY8" fmla="*/ 1710481 h 5129509"/>
              <a:gd name="connsiteX9" fmla="*/ 1254673 w 6189863"/>
              <a:gd name="connsiteY9" fmla="*/ 1269348 h 5129509"/>
              <a:gd name="connsiteX10" fmla="*/ 3265771 w 6189863"/>
              <a:gd name="connsiteY10" fmla="*/ 265022 h 5129509"/>
              <a:gd name="connsiteX11" fmla="*/ 4889012 w 6189863"/>
              <a:gd name="connsiteY11" fmla="*/ 662 h 5129509"/>
              <a:gd name="connsiteX12" fmla="*/ 5445687 w 6189863"/>
              <a:gd name="connsiteY12" fmla="*/ 20567 h 5129509"/>
              <a:gd name="connsiteX13" fmla="*/ 6007952 w 6189863"/>
              <a:gd name="connsiteY13" fmla="*/ 99852 h 5129509"/>
              <a:gd name="connsiteX0" fmla="*/ 6220343 w 6220343"/>
              <a:gd name="connsiteY0" fmla="*/ 5133319 h 5133319"/>
              <a:gd name="connsiteX1" fmla="*/ 4906960 w 6220343"/>
              <a:gd name="connsiteY1" fmla="*/ 4685637 h 5133319"/>
              <a:gd name="connsiteX2" fmla="*/ 4226890 w 6220343"/>
              <a:gd name="connsiteY2" fmla="*/ 4354477 h 5133319"/>
              <a:gd name="connsiteX3" fmla="*/ 3327755 w 6220343"/>
              <a:gd name="connsiteY3" fmla="*/ 4156387 h 5133319"/>
              <a:gd name="connsiteX4" fmla="*/ 2255512 w 6220343"/>
              <a:gd name="connsiteY4" fmla="*/ 4368944 h 5133319"/>
              <a:gd name="connsiteX5" fmla="*/ 1772151 w 6220343"/>
              <a:gd name="connsiteY5" fmla="*/ 4527459 h 5133319"/>
              <a:gd name="connsiteX6" fmla="*/ 459735 w 6220343"/>
              <a:gd name="connsiteY6" fmla="*/ 4184363 h 5133319"/>
              <a:gd name="connsiteX7" fmla="*/ 608 w 6220343"/>
              <a:gd name="connsiteY7" fmla="*/ 3162067 h 5133319"/>
              <a:gd name="connsiteX8" fmla="*/ 686493 w 6220343"/>
              <a:gd name="connsiteY8" fmla="*/ 1710481 h 5133319"/>
              <a:gd name="connsiteX9" fmla="*/ 1254673 w 6220343"/>
              <a:gd name="connsiteY9" fmla="*/ 1269348 h 5133319"/>
              <a:gd name="connsiteX10" fmla="*/ 3265771 w 6220343"/>
              <a:gd name="connsiteY10" fmla="*/ 265022 h 5133319"/>
              <a:gd name="connsiteX11" fmla="*/ 4889012 w 6220343"/>
              <a:gd name="connsiteY11" fmla="*/ 662 h 5133319"/>
              <a:gd name="connsiteX12" fmla="*/ 5445687 w 6220343"/>
              <a:gd name="connsiteY12" fmla="*/ 20567 h 5133319"/>
              <a:gd name="connsiteX13" fmla="*/ 6007952 w 6220343"/>
              <a:gd name="connsiteY13" fmla="*/ 99852 h 5133319"/>
              <a:gd name="connsiteX0" fmla="*/ 6243203 w 6243203"/>
              <a:gd name="connsiteY0" fmla="*/ 5137129 h 5137129"/>
              <a:gd name="connsiteX1" fmla="*/ 4906960 w 6243203"/>
              <a:gd name="connsiteY1" fmla="*/ 4685637 h 5137129"/>
              <a:gd name="connsiteX2" fmla="*/ 4226890 w 6243203"/>
              <a:gd name="connsiteY2" fmla="*/ 4354477 h 5137129"/>
              <a:gd name="connsiteX3" fmla="*/ 3327755 w 6243203"/>
              <a:gd name="connsiteY3" fmla="*/ 4156387 h 5137129"/>
              <a:gd name="connsiteX4" fmla="*/ 2255512 w 6243203"/>
              <a:gd name="connsiteY4" fmla="*/ 4368944 h 5137129"/>
              <a:gd name="connsiteX5" fmla="*/ 1772151 w 6243203"/>
              <a:gd name="connsiteY5" fmla="*/ 4527459 h 5137129"/>
              <a:gd name="connsiteX6" fmla="*/ 459735 w 6243203"/>
              <a:gd name="connsiteY6" fmla="*/ 4184363 h 5137129"/>
              <a:gd name="connsiteX7" fmla="*/ 608 w 6243203"/>
              <a:gd name="connsiteY7" fmla="*/ 3162067 h 5137129"/>
              <a:gd name="connsiteX8" fmla="*/ 686493 w 6243203"/>
              <a:gd name="connsiteY8" fmla="*/ 1710481 h 5137129"/>
              <a:gd name="connsiteX9" fmla="*/ 1254673 w 6243203"/>
              <a:gd name="connsiteY9" fmla="*/ 1269348 h 5137129"/>
              <a:gd name="connsiteX10" fmla="*/ 3265771 w 6243203"/>
              <a:gd name="connsiteY10" fmla="*/ 265022 h 5137129"/>
              <a:gd name="connsiteX11" fmla="*/ 4889012 w 6243203"/>
              <a:gd name="connsiteY11" fmla="*/ 662 h 5137129"/>
              <a:gd name="connsiteX12" fmla="*/ 5445687 w 6243203"/>
              <a:gd name="connsiteY12" fmla="*/ 20567 h 5137129"/>
              <a:gd name="connsiteX13" fmla="*/ 6007952 w 6243203"/>
              <a:gd name="connsiteY13" fmla="*/ 99852 h 51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82296"/>
            <a:ext cx="7242049" cy="1298448"/>
          </a:xfrm>
        </p:spPr>
        <p:txBody>
          <a:bodyPr anchor="b"/>
          <a:lstStyle>
            <a:lvl1pPr>
              <a:defRPr sz="4800"/>
            </a:lvl1pPr>
          </a:lstStyle>
          <a:p>
            <a:r>
              <a:rPr lang="en-US" dirty="0"/>
              <a:t>click to add title</a:t>
            </a: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hasCustomPrompt="1"/>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42" name="Picture Placeholder 41">
            <a:extLst>
              <a:ext uri="{FF2B5EF4-FFF2-40B4-BE49-F238E27FC236}">
                <a16:creationId xmlns:a16="http://schemas.microsoft.com/office/drawing/2014/main" id="{B453377C-B4A0-8E9A-D4DC-D42364826344}"/>
              </a:ext>
            </a:extLst>
          </p:cNvPr>
          <p:cNvSpPr>
            <a:spLocks noGrp="1"/>
          </p:cNvSpPr>
          <p:nvPr>
            <p:ph type="pic" idx="1"/>
          </p:nvPr>
        </p:nvSpPr>
        <p:spPr>
          <a:xfrm>
            <a:off x="6646264" y="0"/>
            <a:ext cx="5545736" cy="606309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wrap="square" anchor="b">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2336919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Closing">
    <p:bg>
      <p:bgPr>
        <a:solidFill>
          <a:schemeClr val="accent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EABB6C-81E2-E370-567A-989FC477477D}"/>
              </a:ext>
              <a:ext uri="{C183D7F6-B498-43B3-948B-1728B52AA6E4}">
                <adec:decorative xmlns:adec="http://schemas.microsoft.com/office/drawing/2017/decorative" val="1"/>
              </a:ext>
            </a:extLst>
          </p:cNvPr>
          <p:cNvGrpSpPr/>
          <p:nvPr userDrawn="1"/>
        </p:nvGrpSpPr>
        <p:grpSpPr>
          <a:xfrm>
            <a:off x="0" y="-1"/>
            <a:ext cx="12209146" cy="6858001"/>
            <a:chOff x="0" y="-1"/>
            <a:chExt cx="12209146" cy="6858001"/>
          </a:xfrm>
        </p:grpSpPr>
        <p:sp>
          <p:nvSpPr>
            <p:cNvPr id="10" name="Freeform: Shape 9">
              <a:extLst>
                <a:ext uri="{FF2B5EF4-FFF2-40B4-BE49-F238E27FC236}">
                  <a16:creationId xmlns:a16="http://schemas.microsoft.com/office/drawing/2014/main" id="{4BC3B985-E244-9B94-5C9B-8ED7DCD699F7}"/>
                </a:ext>
                <a:ext uri="{C183D7F6-B498-43B3-948B-1728B52AA6E4}">
                  <adec:decorative xmlns:adec="http://schemas.microsoft.com/office/drawing/2017/decorative" val="1"/>
                </a:ext>
              </a:extLst>
            </p:cNvPr>
            <p:cNvSpPr/>
            <p:nvPr userDrawn="1"/>
          </p:nvSpPr>
          <p:spPr>
            <a:xfrm>
              <a:off x="0" y="2090206"/>
              <a:ext cx="5025692" cy="4767794"/>
            </a:xfrm>
            <a:custGeom>
              <a:avLst/>
              <a:gdLst>
                <a:gd name="connsiteX0" fmla="*/ 0 w 5025692"/>
                <a:gd name="connsiteY0" fmla="*/ 0 h 4767794"/>
                <a:gd name="connsiteX1" fmla="*/ 83822 w 5025692"/>
                <a:gd name="connsiteY1" fmla="*/ 8977 h 4767794"/>
                <a:gd name="connsiteX2" fmla="*/ 1007423 w 5025692"/>
                <a:gd name="connsiteY2" fmla="*/ 603530 h 4767794"/>
                <a:gd name="connsiteX3" fmla="*/ 1196014 w 5025692"/>
                <a:gd name="connsiteY3" fmla="*/ 998698 h 4767794"/>
                <a:gd name="connsiteX4" fmla="*/ 1720031 w 5025692"/>
                <a:gd name="connsiteY4" fmla="*/ 1792671 h 4767794"/>
                <a:gd name="connsiteX5" fmla="*/ 2445357 w 5025692"/>
                <a:gd name="connsiteY5" fmla="*/ 2234883 h 4767794"/>
                <a:gd name="connsiteX6" fmla="*/ 3131728 w 5025692"/>
                <a:gd name="connsiteY6" fmla="*/ 2461621 h 4767794"/>
                <a:gd name="connsiteX7" fmla="*/ 4942117 w 5025692"/>
                <a:gd name="connsiteY7" fmla="*/ 3799387 h 4767794"/>
                <a:gd name="connsiteX8" fmla="*/ 5025401 w 5025692"/>
                <a:gd name="connsiteY8" fmla="*/ 4347030 h 4767794"/>
                <a:gd name="connsiteX9" fmla="*/ 4964911 w 5025692"/>
                <a:gd name="connsiteY9" fmla="*/ 4754079 h 4767794"/>
                <a:gd name="connsiteX10" fmla="*/ 4960464 w 5025692"/>
                <a:gd name="connsiteY10" fmla="*/ 4767794 h 4767794"/>
                <a:gd name="connsiteX11" fmla="*/ 0 w 5025692"/>
                <a:gd name="connsiteY11" fmla="*/ 4767794 h 47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692" h="4767794">
                  <a:moveTo>
                    <a:pt x="0" y="0"/>
                  </a:moveTo>
                  <a:lnTo>
                    <a:pt x="83822" y="8977"/>
                  </a:lnTo>
                  <a:cubicBezTo>
                    <a:pt x="481513" y="73066"/>
                    <a:pt x="786941" y="276937"/>
                    <a:pt x="1007423" y="603530"/>
                  </a:cubicBezTo>
                  <a:cubicBezTo>
                    <a:pt x="1091644" y="728317"/>
                    <a:pt x="1141084" y="864163"/>
                    <a:pt x="1196014" y="998698"/>
                  </a:cubicBezTo>
                  <a:cubicBezTo>
                    <a:pt x="1314658" y="1289535"/>
                    <a:pt x="1474956" y="1561126"/>
                    <a:pt x="1720031" y="1792671"/>
                  </a:cubicBezTo>
                  <a:cubicBezTo>
                    <a:pt x="1926283" y="1987685"/>
                    <a:pt x="2173702" y="2127358"/>
                    <a:pt x="2445357" y="2234883"/>
                  </a:cubicBezTo>
                  <a:cubicBezTo>
                    <a:pt x="2748724" y="2354951"/>
                    <a:pt x="2937273" y="2404939"/>
                    <a:pt x="3131728" y="2461621"/>
                  </a:cubicBezTo>
                  <a:cubicBezTo>
                    <a:pt x="3347847" y="2524590"/>
                    <a:pt x="4630019" y="2898435"/>
                    <a:pt x="4942117" y="3799387"/>
                  </a:cubicBezTo>
                  <a:cubicBezTo>
                    <a:pt x="5026156" y="4042026"/>
                    <a:pt x="5026847" y="4283761"/>
                    <a:pt x="5025401" y="4347030"/>
                  </a:cubicBezTo>
                  <a:cubicBezTo>
                    <a:pt x="5022168" y="4486810"/>
                    <a:pt x="5000521" y="4622184"/>
                    <a:pt x="4964911" y="4754079"/>
                  </a:cubicBezTo>
                  <a:lnTo>
                    <a:pt x="4960464" y="4767794"/>
                  </a:lnTo>
                  <a:lnTo>
                    <a:pt x="0" y="4767794"/>
                  </a:ln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EA01FE67-785F-1A9A-BBBD-4F9A419AC158}"/>
                </a:ext>
              </a:extLst>
            </p:cNvPr>
            <p:cNvSpPr/>
            <p:nvPr userDrawn="1"/>
          </p:nvSpPr>
          <p:spPr>
            <a:xfrm>
              <a:off x="6173514" y="1"/>
              <a:ext cx="6018487" cy="5788889"/>
            </a:xfrm>
            <a:custGeom>
              <a:avLst/>
              <a:gdLst>
                <a:gd name="connsiteX0" fmla="*/ 156534 w 6018487"/>
                <a:gd name="connsiteY0" fmla="*/ 0 h 5788889"/>
                <a:gd name="connsiteX1" fmla="*/ 6018487 w 6018487"/>
                <a:gd name="connsiteY1" fmla="*/ 0 h 5788889"/>
                <a:gd name="connsiteX2" fmla="*/ 6018487 w 6018487"/>
                <a:gd name="connsiteY2" fmla="*/ 5323590 h 5788889"/>
                <a:gd name="connsiteX3" fmla="*/ 5932782 w 6018487"/>
                <a:gd name="connsiteY3" fmla="*/ 5397450 h 5788889"/>
                <a:gd name="connsiteX4" fmla="*/ 891863 w 6018487"/>
                <a:gd name="connsiteY4" fmla="*/ 3868392 h 5788889"/>
                <a:gd name="connsiteX5" fmla="*/ 113848 w 6018487"/>
                <a:gd name="connsiteY5" fmla="*/ 143186 h 5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8487" h="5788889">
                  <a:moveTo>
                    <a:pt x="156534" y="0"/>
                  </a:moveTo>
                  <a:lnTo>
                    <a:pt x="6018487" y="0"/>
                  </a:lnTo>
                  <a:lnTo>
                    <a:pt x="6018487" y="5323590"/>
                  </a:lnTo>
                  <a:lnTo>
                    <a:pt x="5932782" y="5397450"/>
                  </a:lnTo>
                  <a:cubicBezTo>
                    <a:pt x="4753122" y="6286614"/>
                    <a:pt x="2167835" y="5612225"/>
                    <a:pt x="891863" y="3868392"/>
                  </a:cubicBezTo>
                  <a:cubicBezTo>
                    <a:pt x="139136" y="2839633"/>
                    <a:pt x="-193253" y="1390444"/>
                    <a:pt x="113848" y="143186"/>
                  </a:cubicBez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5" name="Freeform: Shape 24">
              <a:extLst>
                <a:ext uri="{FF2B5EF4-FFF2-40B4-BE49-F238E27FC236}">
                  <a16:creationId xmlns:a16="http://schemas.microsoft.com/office/drawing/2014/main" id="{BF7A62BA-11D3-585A-8CBD-5E0FB4DE522D}"/>
                </a:ext>
              </a:extLst>
            </p:cNvPr>
            <p:cNvSpPr/>
            <p:nvPr userDrawn="1"/>
          </p:nvSpPr>
          <p:spPr>
            <a:xfrm>
              <a:off x="1"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Lst>
            </p:cNvPr>
            <p:cNvSpPr/>
            <p:nvPr userDrawn="1"/>
          </p:nvSpPr>
          <p:spPr>
            <a:xfrm>
              <a:off x="10530567" y="1187801"/>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417443"/>
            <a:ext cx="9144000" cy="3140589"/>
          </a:xfrm>
        </p:spPr>
        <p:txBody>
          <a:bodyPr anchor="b"/>
          <a:lstStyle>
            <a:lvl1pPr algn="ctr">
              <a:defRPr sz="6000"/>
            </a:lvl1pPr>
          </a:lstStyle>
          <a:p>
            <a:r>
              <a:rPr lang="en-US" dirty="0"/>
              <a:t>click to add title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hasCustomPrompt="1"/>
          </p:nvPr>
        </p:nvSpPr>
        <p:spPr>
          <a:xfrm>
            <a:off x="1524000" y="3602037"/>
            <a:ext cx="9144000" cy="2297317"/>
          </a:xfrm>
        </p:spPr>
        <p:txBody>
          <a:bodyPr anchor="t" anchorCtr="0">
            <a:normAutofit/>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Tree>
    <p:extLst>
      <p:ext uri="{BB962C8B-B14F-4D97-AF65-F5344CB8AC3E}">
        <p14:creationId xmlns:p14="http://schemas.microsoft.com/office/powerpoint/2010/main" val="1657158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CD020E-88CF-303D-F947-8EE980AC8093}"/>
              </a:ext>
              <a:ext uri="{C183D7F6-B498-43B3-948B-1728B52AA6E4}">
                <adec:decorative xmlns:adec="http://schemas.microsoft.com/office/drawing/2017/decorative" val="1"/>
              </a:ext>
            </a:extLst>
          </p:cNvPr>
          <p:cNvGrpSpPr/>
          <p:nvPr userDrawn="1"/>
        </p:nvGrpSpPr>
        <p:grpSpPr>
          <a:xfrm>
            <a:off x="1" y="1"/>
            <a:ext cx="12192000" cy="6800411"/>
            <a:chOff x="1" y="1"/>
            <a:chExt cx="12192000" cy="6800411"/>
          </a:xfrm>
        </p:grpSpPr>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576070" y="82296"/>
            <a:ext cx="11087609" cy="1298448"/>
          </a:xfrm>
        </p:spPr>
        <p:txBody>
          <a:bodyPr anchor="b"/>
          <a:lstStyle>
            <a:lvl1pPr>
              <a:defRPr sz="4800"/>
            </a:lvl1pPr>
          </a:lstStyle>
          <a:p>
            <a:r>
              <a:rPr lang="en-US" dirty="0"/>
              <a:t>click to add title</a:t>
            </a:r>
          </a:p>
        </p:txBody>
      </p:sp>
      <p:sp>
        <p:nvSpPr>
          <p:cNvPr id="3" name="Content Placeholder 2">
            <a:extLst>
              <a:ext uri="{FF2B5EF4-FFF2-40B4-BE49-F238E27FC236}">
                <a16:creationId xmlns:a16="http://schemas.microsoft.com/office/drawing/2014/main" id="{65D2FAB7-6DDF-86AA-6FF5-4EBD6234F258}"/>
              </a:ext>
            </a:extLst>
          </p:cNvPr>
          <p:cNvSpPr>
            <a:spLocks noGrp="1"/>
          </p:cNvSpPr>
          <p:nvPr>
            <p:ph sz="half" idx="1" hasCustomPrompt="1"/>
          </p:nvPr>
        </p:nvSpPr>
        <p:spPr>
          <a:xfrm>
            <a:off x="838200" y="1825625"/>
            <a:ext cx="5181600" cy="4351338"/>
          </a:xfrm>
        </p:spPr>
        <p:txBody>
          <a:bodyPr/>
          <a:lstStyle>
            <a:lvl1pPr marL="228600" indent="-228600">
              <a:buFont typeface="Courier New" panose="02070309020205020404" pitchFamily="49" charset="0"/>
              <a:buChar char="o"/>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FF36D92-E9A2-BC35-2CA0-2DC56E32DCB9}"/>
              </a:ext>
            </a:extLst>
          </p:cNvPr>
          <p:cNvSpPr>
            <a:spLocks noGrp="1"/>
          </p:cNvSpPr>
          <p:nvPr>
            <p:ph sz="half" idx="2" hasCustomPrompt="1"/>
          </p:nvPr>
        </p:nvSpPr>
        <p:spPr>
          <a:xfrm>
            <a:off x="6172200" y="1825625"/>
            <a:ext cx="5181600" cy="4351338"/>
          </a:xfrm>
        </p:spPr>
        <p:txBody>
          <a:bodyPr/>
          <a:lstStyle>
            <a:lvl1pPr marL="228600" indent="-228600">
              <a:buFont typeface="Courier New" panose="02070309020205020404" pitchFamily="49" charset="0"/>
              <a:buChar char="o"/>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4D6EF47-99AC-6166-B194-13D68424C067}"/>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822996CE-5BB1-CA7E-667B-F066341E3C8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5D755DEF-097E-EE27-F5A1-F531067296BF}"/>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1361742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FA23ACD-D6D7-BA38-DC7E-CE581CEEC62F}"/>
              </a:ext>
              <a:ext uri="{C183D7F6-B498-43B3-948B-1728B52AA6E4}">
                <adec:decorative xmlns:adec="http://schemas.microsoft.com/office/drawing/2017/decorative" val="1"/>
              </a:ext>
            </a:extLst>
          </p:cNvPr>
          <p:cNvGrpSpPr/>
          <p:nvPr userDrawn="1"/>
        </p:nvGrpSpPr>
        <p:grpSpPr>
          <a:xfrm>
            <a:off x="1" y="1"/>
            <a:ext cx="12192000" cy="6800411"/>
            <a:chOff x="1" y="1"/>
            <a:chExt cx="12192000" cy="6800411"/>
          </a:xfrm>
        </p:grpSpPr>
        <p:sp>
          <p:nvSpPr>
            <p:cNvPr id="6" name="Freeform: Shape 5">
              <a:extLst>
                <a:ext uri="{FF2B5EF4-FFF2-40B4-BE49-F238E27FC236}">
                  <a16:creationId xmlns:a16="http://schemas.microsoft.com/office/drawing/2014/main" id="{78415A3A-F1FD-1C49-5759-DC4DDE2A64CB}"/>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Freeform: Shape 6">
              <a:extLst>
                <a:ext uri="{FF2B5EF4-FFF2-40B4-BE49-F238E27FC236}">
                  <a16:creationId xmlns:a16="http://schemas.microsoft.com/office/drawing/2014/main" id="{2650F58D-9D24-3618-E478-ACD38F3FA018}"/>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5" name="Title 1">
            <a:extLst>
              <a:ext uri="{FF2B5EF4-FFF2-40B4-BE49-F238E27FC236}">
                <a16:creationId xmlns:a16="http://schemas.microsoft.com/office/drawing/2014/main" id="{8FFCE30D-675C-0B6D-9F98-1DF1C118CAFA}"/>
              </a:ext>
            </a:extLst>
          </p:cNvPr>
          <p:cNvSpPr>
            <a:spLocks noGrp="1"/>
          </p:cNvSpPr>
          <p:nvPr>
            <p:ph type="title" hasCustomPrompt="1"/>
          </p:nvPr>
        </p:nvSpPr>
        <p:spPr>
          <a:xfrm>
            <a:off x="576071" y="82296"/>
            <a:ext cx="11003016" cy="1298448"/>
          </a:xfrm>
        </p:spPr>
        <p:txBody>
          <a:bodyPr anchor="b"/>
          <a:lstStyle>
            <a:lvl1pPr>
              <a:defRPr sz="4800"/>
            </a:lvl1pPr>
          </a:lstStyle>
          <a:p>
            <a:r>
              <a:rPr lang="en-US" dirty="0"/>
              <a:t>click to add title</a:t>
            </a:r>
          </a:p>
        </p:txBody>
      </p:sp>
      <p:sp>
        <p:nvSpPr>
          <p:cNvPr id="2" name="Date Placeholder 1">
            <a:extLst>
              <a:ext uri="{FF2B5EF4-FFF2-40B4-BE49-F238E27FC236}">
                <a16:creationId xmlns:a16="http://schemas.microsoft.com/office/drawing/2014/main" id="{C3AF76F4-A668-3D1B-FBCF-3C693E818ADD}"/>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236B032C-EBAF-7C2C-182B-5A074BD2FFC3}"/>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67D06A95-0E6D-275E-B1C2-0EC7757BDC6B}"/>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436417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012842E-B8F6-A7A6-1FF4-3B44F619D180}"/>
              </a:ext>
              <a:ext uri="{C183D7F6-B498-43B3-948B-1728B52AA6E4}">
                <adec:decorative xmlns:adec="http://schemas.microsoft.com/office/drawing/2017/decorative" val="1"/>
              </a:ext>
            </a:extLst>
          </p:cNvPr>
          <p:cNvGrpSpPr/>
          <p:nvPr userDrawn="1"/>
        </p:nvGrpSpPr>
        <p:grpSpPr>
          <a:xfrm>
            <a:off x="1" y="1"/>
            <a:ext cx="12192000" cy="6800411"/>
            <a:chOff x="1" y="1"/>
            <a:chExt cx="12192000" cy="6800411"/>
          </a:xfrm>
        </p:grpSpPr>
        <p:sp>
          <p:nvSpPr>
            <p:cNvPr id="9" name="Freeform: Shape 8">
              <a:extLst>
                <a:ext uri="{FF2B5EF4-FFF2-40B4-BE49-F238E27FC236}">
                  <a16:creationId xmlns:a16="http://schemas.microsoft.com/office/drawing/2014/main" id="{CA1E289D-5AB0-EF69-573E-509925B56AD3}"/>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46B8D33D-94BC-23EE-0691-9CC4E4CFE33B}"/>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2" name="Title 1">
            <a:extLst>
              <a:ext uri="{FF2B5EF4-FFF2-40B4-BE49-F238E27FC236}">
                <a16:creationId xmlns:a16="http://schemas.microsoft.com/office/drawing/2014/main" id="{6CE7DD89-FEA2-9BBA-778E-4E9F25BE143B}"/>
              </a:ext>
            </a:extLst>
          </p:cNvPr>
          <p:cNvSpPr>
            <a:spLocks noGrp="1"/>
          </p:cNvSpPr>
          <p:nvPr>
            <p:ph type="title" hasCustomPrompt="1"/>
          </p:nvPr>
        </p:nvSpPr>
        <p:spPr>
          <a:xfrm>
            <a:off x="839788" y="238539"/>
            <a:ext cx="3932237" cy="1818861"/>
          </a:xfrm>
        </p:spPr>
        <p:txBody>
          <a:bodyPr anchor="b"/>
          <a:lstStyle>
            <a:lvl1pPr>
              <a:defRPr sz="3200"/>
            </a:lvl1pPr>
          </a:lstStyle>
          <a:p>
            <a:r>
              <a:rPr lang="en-US" dirty="0"/>
              <a:t>click to add title</a:t>
            </a:r>
          </a:p>
        </p:txBody>
      </p:sp>
      <p:sp>
        <p:nvSpPr>
          <p:cNvPr id="4" name="Text Placeholder 3">
            <a:extLst>
              <a:ext uri="{FF2B5EF4-FFF2-40B4-BE49-F238E27FC236}">
                <a16:creationId xmlns:a16="http://schemas.microsoft.com/office/drawing/2014/main" id="{D964CE25-BC90-F218-081D-1F318A66E636}"/>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 name="Content Placeholder 2">
            <a:extLst>
              <a:ext uri="{FF2B5EF4-FFF2-40B4-BE49-F238E27FC236}">
                <a16:creationId xmlns:a16="http://schemas.microsoft.com/office/drawing/2014/main" id="{2854D77E-556E-0A77-D94A-FEE6C4493050}"/>
              </a:ext>
            </a:extLst>
          </p:cNvPr>
          <p:cNvSpPr>
            <a:spLocks noGrp="1"/>
          </p:cNvSpPr>
          <p:nvPr>
            <p:ph idx="1" hasCustomPrompt="1"/>
          </p:nvPr>
        </p:nvSpPr>
        <p:spPr>
          <a:xfrm>
            <a:off x="5183188" y="987425"/>
            <a:ext cx="6172200" cy="4873625"/>
          </a:xfrm>
        </p:spPr>
        <p:txBody>
          <a:bodyPr/>
          <a:lstStyle>
            <a:lvl1pPr marL="228600" indent="-228600">
              <a:buFont typeface="Courier New" panose="02070309020205020404" pitchFamily="49" charset="0"/>
              <a:buChar char="o"/>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8061380-5630-29CD-5357-ECACB77A7FAC}"/>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F77E390A-17CB-4BA8-9C29-A42E9C0A493B}"/>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E7B19B5-A87D-987E-D2A1-00BF3335EF8E}"/>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49522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bg2"/>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D8C351DE-CA9A-93E5-2E6E-0921FA2D688A}"/>
              </a:ext>
              <a:ext uri="{C183D7F6-B498-43B3-948B-1728B52AA6E4}">
                <adec:decorative xmlns:adec="http://schemas.microsoft.com/office/drawing/2017/decorative" val="1"/>
              </a:ext>
            </a:extLst>
          </p:cNvPr>
          <p:cNvSpPr/>
          <p:nvPr userDrawn="1"/>
        </p:nvSpPr>
        <p:spPr>
          <a:xfrm>
            <a:off x="0" y="0"/>
            <a:ext cx="7067730" cy="6858000"/>
          </a:xfrm>
          <a:custGeom>
            <a:avLst/>
            <a:gdLst>
              <a:gd name="connsiteX0" fmla="*/ 0 w 7067730"/>
              <a:gd name="connsiteY0" fmla="*/ 0 h 6858000"/>
              <a:gd name="connsiteX1" fmla="*/ 5624908 w 7067730"/>
              <a:gd name="connsiteY1" fmla="*/ 0 h 6858000"/>
              <a:gd name="connsiteX2" fmla="*/ 5747835 w 7067730"/>
              <a:gd name="connsiteY2" fmla="*/ 66359 h 6858000"/>
              <a:gd name="connsiteX3" fmla="*/ 6800990 w 7067730"/>
              <a:gd name="connsiteY3" fmla="*/ 1269725 h 6858000"/>
              <a:gd name="connsiteX4" fmla="*/ 6967801 w 7067730"/>
              <a:gd name="connsiteY4" fmla="*/ 3184523 h 6858000"/>
              <a:gd name="connsiteX5" fmla="*/ 5549878 w 7067730"/>
              <a:gd name="connsiteY5" fmla="*/ 4821851 h 6858000"/>
              <a:gd name="connsiteX6" fmla="*/ 4818374 w 7067730"/>
              <a:gd name="connsiteY6" fmla="*/ 5001158 h 6858000"/>
              <a:gd name="connsiteX7" fmla="*/ 3297849 w 7067730"/>
              <a:gd name="connsiteY7" fmla="*/ 5605778 h 6858000"/>
              <a:gd name="connsiteX8" fmla="*/ 2299274 w 7067730"/>
              <a:gd name="connsiteY8" fmla="*/ 6672529 h 6858000"/>
              <a:gd name="connsiteX9" fmla="*/ 2190713 w 7067730"/>
              <a:gd name="connsiteY9" fmla="*/ 6840787 h 6858000"/>
              <a:gd name="connsiteX10" fmla="*/ 2180046 w 7067730"/>
              <a:gd name="connsiteY10" fmla="*/ 6858000 h 6858000"/>
              <a:gd name="connsiteX11" fmla="*/ 0 w 706773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7730" h="6858000">
                <a:moveTo>
                  <a:pt x="0" y="0"/>
                </a:moveTo>
                <a:lnTo>
                  <a:pt x="5624908" y="0"/>
                </a:lnTo>
                <a:lnTo>
                  <a:pt x="5747835" y="66359"/>
                </a:lnTo>
                <a:cubicBezTo>
                  <a:pt x="6191694" y="338566"/>
                  <a:pt x="6550372" y="730462"/>
                  <a:pt x="6800990" y="1269725"/>
                </a:cubicBezTo>
                <a:cubicBezTo>
                  <a:pt x="7073654" y="1856367"/>
                  <a:pt x="7151634" y="2496371"/>
                  <a:pt x="6967801" y="3184523"/>
                </a:cubicBezTo>
                <a:cubicBezTo>
                  <a:pt x="6752318" y="3991449"/>
                  <a:pt x="6266657" y="4528124"/>
                  <a:pt x="5549878" y="4821851"/>
                </a:cubicBezTo>
                <a:cubicBezTo>
                  <a:pt x="5310251" y="4920015"/>
                  <a:pt x="5064169" y="4955733"/>
                  <a:pt x="4818374" y="5001158"/>
                </a:cubicBezTo>
                <a:cubicBezTo>
                  <a:pt x="4287053" y="5099178"/>
                  <a:pt x="3773566" y="5274085"/>
                  <a:pt x="3297849" y="5605778"/>
                </a:cubicBezTo>
                <a:cubicBezTo>
                  <a:pt x="2897243" y="5884873"/>
                  <a:pt x="2575429" y="6252666"/>
                  <a:pt x="2299274" y="6672529"/>
                </a:cubicBezTo>
                <a:cubicBezTo>
                  <a:pt x="2260727" y="6731138"/>
                  <a:pt x="2224651" y="6787110"/>
                  <a:pt x="2190713" y="6840787"/>
                </a:cubicBezTo>
                <a:lnTo>
                  <a:pt x="218004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5" name="Freeform: Shape 24">
            <a:extLst>
              <a:ext uri="{FF2B5EF4-FFF2-40B4-BE49-F238E27FC236}">
                <a16:creationId xmlns:a16="http://schemas.microsoft.com/office/drawing/2014/main" id="{070813B7-403A-9A3E-5E5C-44C1680DE4C3}"/>
              </a:ext>
              <a:ext uri="{C183D7F6-B498-43B3-948B-1728B52AA6E4}">
                <adec:decorative xmlns:adec="http://schemas.microsoft.com/office/drawing/2017/decorative" val="1"/>
              </a:ext>
            </a:extLst>
          </p:cNvPr>
          <p:cNvSpPr/>
          <p:nvPr userDrawn="1"/>
        </p:nvSpPr>
        <p:spPr>
          <a:xfrm>
            <a:off x="0" y="180445"/>
            <a:ext cx="5327858"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 uri="{C183D7F6-B498-43B3-948B-1728B52AA6E4}">
                <adec:decorative xmlns:adec="http://schemas.microsoft.com/office/drawing/2017/decorative" val="1"/>
              </a:ext>
            </a:extLst>
          </p:cNvPr>
          <p:cNvSpPr/>
          <p:nvPr userDrawn="1"/>
        </p:nvSpPr>
        <p:spPr>
          <a:xfrm>
            <a:off x="1798383"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 uri="{C183D7F6-B498-43B3-948B-1728B52AA6E4}">
                <adec:decorative xmlns:adec="http://schemas.microsoft.com/office/drawing/2017/decorative" val="1"/>
              </a:ext>
            </a:extLst>
          </p:cNvPr>
          <p:cNvSpPr/>
          <p:nvPr userDrawn="1"/>
        </p:nvSpPr>
        <p:spPr>
          <a:xfrm>
            <a:off x="-10954"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704384" y="1170432"/>
            <a:ext cx="6229530" cy="2442780"/>
          </a:xfrm>
        </p:spPr>
        <p:txBody>
          <a:bodyPr anchor="b" anchorCtr="0"/>
          <a:lstStyle>
            <a:lvl1pPr algn="ctr">
              <a:defRPr>
                <a:solidFill>
                  <a:schemeClr val="accent1"/>
                </a:solidFill>
              </a:defRPr>
            </a:lvl1pPr>
          </a:lstStyle>
          <a:p>
            <a:r>
              <a:rPr lang="en-US" dirty="0"/>
              <a:t>click to add title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hasCustomPrompt="1"/>
          </p:nvPr>
        </p:nvSpPr>
        <p:spPr>
          <a:xfrm>
            <a:off x="7790688" y="1170432"/>
            <a:ext cx="4133088" cy="4351338"/>
          </a:xfrm>
        </p:spPr>
        <p:txBody>
          <a:bodyPr/>
          <a:lstStyle>
            <a:lvl1pPr marL="0" indent="0" algn="r">
              <a:buNone/>
              <a:defRPr sz="2400" cap="all" baseline="0"/>
            </a:lvl1pPr>
            <a:lvl2pPr marL="457200" indent="0" algn="r">
              <a:buNone/>
              <a:defRPr sz="1800">
                <a:latin typeface="+mj-lt"/>
              </a:defRPr>
            </a:lvl2pPr>
            <a:lvl3pPr marL="914400" indent="0" algn="r">
              <a:buNone/>
              <a:defRPr/>
            </a:lvl3pPr>
            <a:lvl4pPr marL="1371600" indent="0" algn="r">
              <a:buNone/>
              <a:defRPr/>
            </a:lvl4pPr>
            <a:lvl5pPr marL="1828800" indent="0" algn="r">
              <a:buNone/>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9372813"/>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82296"/>
            <a:ext cx="6502620" cy="1298448"/>
          </a:xfrm>
        </p:spPr>
        <p:txBody>
          <a:bodyPr anchor="b"/>
          <a:lstStyle>
            <a:lvl1pPr>
              <a:defRPr sz="4800"/>
            </a:lvl1pPr>
          </a:lstStyle>
          <a:p>
            <a:r>
              <a:rPr lang="en-US" dirty="0"/>
              <a:t>click to add title</a:t>
            </a: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hasCustomPrompt="1"/>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pic>
        <p:nvPicPr>
          <p:cNvPr id="9" name="Picture 8">
            <a:extLst>
              <a:ext uri="{FF2B5EF4-FFF2-40B4-BE49-F238E27FC236}">
                <a16:creationId xmlns:a16="http://schemas.microsoft.com/office/drawing/2014/main" id="{B5ED90D1-D640-D115-6711-35DE812FC014}"/>
              </a:ext>
              <a:ext uri="{C183D7F6-B498-43B3-948B-1728B52AA6E4}">
                <adec:decorative xmlns:adec="http://schemas.microsoft.com/office/drawing/2017/decorative" val="1"/>
              </a:ext>
            </a:extLst>
          </p:cNvPr>
          <p:cNvPicPr>
            <a:picLocks noChangeAspect="1"/>
          </p:cNvPicPr>
          <p:nvPr userDrawn="1"/>
        </p:nvPicPr>
        <p:blipFill rotWithShape="1">
          <a:blip r:embed="rId2">
            <a:alphaModFix/>
          </a:blip>
          <a:srcRect r="30186" b="9728"/>
          <a:stretch/>
        </p:blipFill>
        <p:spPr>
          <a:xfrm>
            <a:off x="6768197" y="1316481"/>
            <a:ext cx="4727117" cy="4998132"/>
          </a:xfrm>
          <a:prstGeom prst="rect">
            <a:avLst/>
          </a:prstGeom>
        </p:spPr>
      </p:pic>
      <p:sp>
        <p:nvSpPr>
          <p:cNvPr id="18" name="Freeform: Shape 17">
            <a:extLst>
              <a:ext uri="{FF2B5EF4-FFF2-40B4-BE49-F238E27FC236}">
                <a16:creationId xmlns:a16="http://schemas.microsoft.com/office/drawing/2014/main" id="{F8D9EAE4-01F5-6C99-C91E-BF0FD0CD1CEF}"/>
              </a:ext>
              <a:ext uri="{C183D7F6-B498-43B3-948B-1728B52AA6E4}">
                <adec:decorative xmlns:adec="http://schemas.microsoft.com/office/drawing/2017/decorative" val="1"/>
              </a:ext>
            </a:extLst>
          </p:cNvPr>
          <p:cNvSpPr/>
          <p:nvPr userDrawn="1"/>
        </p:nvSpPr>
        <p:spPr>
          <a:xfrm>
            <a:off x="7078692" y="1"/>
            <a:ext cx="5113309"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815470" y="0"/>
            <a:ext cx="4376530"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t">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3920489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C82EFE5-7A60-2728-921A-D2048AD6BF65}"/>
              </a:ext>
              <a:ext uri="{C183D7F6-B498-43B3-948B-1728B52AA6E4}">
                <adec:decorative xmlns:adec="http://schemas.microsoft.com/office/drawing/2017/decorative" val="1"/>
              </a:ext>
            </a:extLst>
          </p:cNvPr>
          <p:cNvGrpSpPr/>
          <p:nvPr userDrawn="1"/>
        </p:nvGrpSpPr>
        <p:grpSpPr>
          <a:xfrm>
            <a:off x="1" y="0"/>
            <a:ext cx="12207710" cy="6919556"/>
            <a:chOff x="1" y="0"/>
            <a:chExt cx="12207710" cy="6919556"/>
          </a:xfrm>
        </p:grpSpPr>
        <p:sp>
          <p:nvSpPr>
            <p:cNvPr id="25" name="Freeform: Shape 24">
              <a:extLst>
                <a:ext uri="{FF2B5EF4-FFF2-40B4-BE49-F238E27FC236}">
                  <a16:creationId xmlns:a16="http://schemas.microsoft.com/office/drawing/2014/main" id="{D6B97A1A-D605-738D-8C08-D97B3BBB5274}"/>
                </a:ext>
                <a:ext uri="{C183D7F6-B498-43B3-948B-1728B52AA6E4}">
                  <adec:decorative xmlns:adec="http://schemas.microsoft.com/office/drawing/2017/decorative" val="1"/>
                </a:ext>
              </a:extLst>
            </p:cNvPr>
            <p:cNvSpPr/>
            <p:nvPr userDrawn="1"/>
          </p:nvSpPr>
          <p:spPr>
            <a:xfrm>
              <a:off x="1" y="1454554"/>
              <a:ext cx="7279953" cy="5403446"/>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1CC49F1D-4E95-A334-0DE1-5115637E40AF}"/>
                </a:ext>
                <a:ext uri="{C183D7F6-B498-43B3-948B-1728B52AA6E4}">
                  <adec:decorative xmlns:adec="http://schemas.microsoft.com/office/drawing/2017/decorative" val="1"/>
                </a:ext>
              </a:extLst>
            </p:cNvPr>
            <p:cNvSpPr/>
            <p:nvPr userDrawn="1"/>
          </p:nvSpPr>
          <p:spPr>
            <a:xfrm>
              <a:off x="1" y="1"/>
              <a:ext cx="5306847" cy="4114703"/>
            </a:xfrm>
            <a:custGeom>
              <a:avLst/>
              <a:gdLst>
                <a:gd name="connsiteX0" fmla="*/ 1128214 w 5306847"/>
                <a:gd name="connsiteY0" fmla="*/ 3116019 h 4114703"/>
                <a:gd name="connsiteX1" fmla="*/ 835809 w 5306847"/>
                <a:gd name="connsiteY1" fmla="*/ 3193860 h 4114703"/>
                <a:gd name="connsiteX2" fmla="*/ 1244658 w 5306847"/>
                <a:gd name="connsiteY2" fmla="*/ 3132653 h 4114703"/>
                <a:gd name="connsiteX3" fmla="*/ 1128214 w 5306847"/>
                <a:gd name="connsiteY3" fmla="*/ 3116019 h 4114703"/>
                <a:gd name="connsiteX4" fmla="*/ 593382 w 5306847"/>
                <a:gd name="connsiteY4" fmla="*/ 3062082 h 4114703"/>
                <a:gd name="connsiteX5" fmla="*/ 746859 w 5306847"/>
                <a:gd name="connsiteY5" fmla="*/ 3073079 h 4114703"/>
                <a:gd name="connsiteX6" fmla="*/ 593382 w 5306847"/>
                <a:gd name="connsiteY6" fmla="*/ 3062082 h 4114703"/>
                <a:gd name="connsiteX7" fmla="*/ 0 w 5306847"/>
                <a:gd name="connsiteY7" fmla="*/ 2705805 h 4114703"/>
                <a:gd name="connsiteX8" fmla="*/ 793045 w 5306847"/>
                <a:gd name="connsiteY8" fmla="*/ 2775067 h 4114703"/>
                <a:gd name="connsiteX9" fmla="*/ 1031840 w 5306847"/>
                <a:gd name="connsiteY9" fmla="*/ 2810847 h 4114703"/>
                <a:gd name="connsiteX10" fmla="*/ 1026371 w 5306847"/>
                <a:gd name="connsiteY10" fmla="*/ 2848980 h 4114703"/>
                <a:gd name="connsiteX11" fmla="*/ 59068 w 5306847"/>
                <a:gd name="connsiteY11" fmla="*/ 2811901 h 4114703"/>
                <a:gd name="connsiteX12" fmla="*/ 50283 w 5306847"/>
                <a:gd name="connsiteY12" fmla="*/ 2852290 h 4114703"/>
                <a:gd name="connsiteX13" fmla="*/ 316347 w 5306847"/>
                <a:gd name="connsiteY13" fmla="*/ 2928972 h 4114703"/>
                <a:gd name="connsiteX14" fmla="*/ 1075878 w 5306847"/>
                <a:gd name="connsiteY14" fmla="*/ 2984948 h 4114703"/>
                <a:gd name="connsiteX15" fmla="*/ 1383585 w 5306847"/>
                <a:gd name="connsiteY15" fmla="*/ 2941791 h 4114703"/>
                <a:gd name="connsiteX16" fmla="*/ 1495153 w 5306847"/>
                <a:gd name="connsiteY16" fmla="*/ 3004988 h 4114703"/>
                <a:gd name="connsiteX17" fmla="*/ 1311595 w 5306847"/>
                <a:gd name="connsiteY17" fmla="*/ 3096004 h 4114703"/>
                <a:gd name="connsiteX18" fmla="*/ 1793219 w 5306847"/>
                <a:gd name="connsiteY18" fmla="*/ 3146904 h 4114703"/>
                <a:gd name="connsiteX19" fmla="*/ 1246095 w 5306847"/>
                <a:gd name="connsiteY19" fmla="*/ 3233913 h 4114703"/>
                <a:gd name="connsiteX20" fmla="*/ 1243573 w 5306847"/>
                <a:gd name="connsiteY20" fmla="*/ 3281681 h 4114703"/>
                <a:gd name="connsiteX21" fmla="*/ 1569927 w 5306847"/>
                <a:gd name="connsiteY21" fmla="*/ 3348255 h 4114703"/>
                <a:gd name="connsiteX22" fmla="*/ 1898220 w 5306847"/>
                <a:gd name="connsiteY22" fmla="*/ 3518678 h 4114703"/>
                <a:gd name="connsiteX23" fmla="*/ 1379583 w 5306847"/>
                <a:gd name="connsiteY23" fmla="*/ 3393314 h 4114703"/>
                <a:gd name="connsiteX24" fmla="*/ 1365854 w 5306847"/>
                <a:gd name="connsiteY24" fmla="*/ 3430365 h 4114703"/>
                <a:gd name="connsiteX25" fmla="*/ 1899877 w 5306847"/>
                <a:gd name="connsiteY25" fmla="*/ 3756354 h 4114703"/>
                <a:gd name="connsiteX26" fmla="*/ 1390394 w 5306847"/>
                <a:gd name="connsiteY26" fmla="*/ 3559368 h 4114703"/>
                <a:gd name="connsiteX27" fmla="*/ 1652019 w 5306847"/>
                <a:gd name="connsiteY27" fmla="*/ 3834080 h 4114703"/>
                <a:gd name="connsiteX28" fmla="*/ 1277598 w 5306847"/>
                <a:gd name="connsiteY28" fmla="*/ 3652747 h 4114703"/>
                <a:gd name="connsiteX29" fmla="*/ 1363636 w 5306847"/>
                <a:gd name="connsiteY29" fmla="*/ 4114703 h 4114703"/>
                <a:gd name="connsiteX30" fmla="*/ 1003785 w 5306847"/>
                <a:gd name="connsiteY30" fmla="*/ 3536203 h 4114703"/>
                <a:gd name="connsiteX31" fmla="*/ 1137175 w 5306847"/>
                <a:gd name="connsiteY31" fmla="*/ 3932544 h 4114703"/>
                <a:gd name="connsiteX32" fmla="*/ 1092633 w 5306847"/>
                <a:gd name="connsiteY32" fmla="*/ 3954634 h 4114703"/>
                <a:gd name="connsiteX33" fmla="*/ 981708 w 5306847"/>
                <a:gd name="connsiteY33" fmla="*/ 3767746 h 4114703"/>
                <a:gd name="connsiteX34" fmla="*/ 816353 w 5306847"/>
                <a:gd name="connsiteY34" fmla="*/ 3458203 h 4114703"/>
                <a:gd name="connsiteX35" fmla="*/ 612237 w 5306847"/>
                <a:gd name="connsiteY35" fmla="*/ 3330261 h 4114703"/>
                <a:gd name="connsiteX36" fmla="*/ 782209 w 5306847"/>
                <a:gd name="connsiteY36" fmla="*/ 3785035 h 4114703"/>
                <a:gd name="connsiteX37" fmla="*/ 359536 w 5306847"/>
                <a:gd name="connsiteY37" fmla="*/ 3187049 h 4114703"/>
                <a:gd name="connsiteX38" fmla="*/ 316861 w 5306847"/>
                <a:gd name="connsiteY38" fmla="*/ 3207700 h 4114703"/>
                <a:gd name="connsiteX39" fmla="*/ 519543 w 5306847"/>
                <a:gd name="connsiteY39" fmla="*/ 3770012 h 4114703"/>
                <a:gd name="connsiteX40" fmla="*/ 119870 w 5306847"/>
                <a:gd name="connsiteY40" fmla="*/ 3080521 h 4114703"/>
                <a:gd name="connsiteX41" fmla="*/ 155937 w 5306847"/>
                <a:gd name="connsiteY41" fmla="*/ 3674683 h 4114703"/>
                <a:gd name="connsiteX42" fmla="*/ 39600 w 5306847"/>
                <a:gd name="connsiteY42" fmla="*/ 3316729 h 4114703"/>
                <a:gd name="connsiteX43" fmla="*/ 0 w 5306847"/>
                <a:gd name="connsiteY43" fmla="*/ 3138695 h 4114703"/>
                <a:gd name="connsiteX44" fmla="*/ 0 w 5306847"/>
                <a:gd name="connsiteY44" fmla="*/ 2448197 h 4114703"/>
                <a:gd name="connsiteX45" fmla="*/ 55485 w 5306847"/>
                <a:gd name="connsiteY45" fmla="*/ 2448349 h 4114703"/>
                <a:gd name="connsiteX46" fmla="*/ 127415 w 5306847"/>
                <a:gd name="connsiteY46" fmla="*/ 2484330 h 4114703"/>
                <a:gd name="connsiteX47" fmla="*/ 35102 w 5306847"/>
                <a:gd name="connsiteY47" fmla="*/ 2503119 h 4114703"/>
                <a:gd name="connsiteX48" fmla="*/ 0 w 5306847"/>
                <a:gd name="connsiteY48" fmla="*/ 2507241 h 4114703"/>
                <a:gd name="connsiteX49" fmla="*/ 0 w 5306847"/>
                <a:gd name="connsiteY49" fmla="*/ 1951810 h 4114703"/>
                <a:gd name="connsiteX50" fmla="*/ 65069 w 5306847"/>
                <a:gd name="connsiteY50" fmla="*/ 1993449 h 4114703"/>
                <a:gd name="connsiteX51" fmla="*/ 541335 w 5306847"/>
                <a:gd name="connsiteY51" fmla="*/ 2322212 h 4114703"/>
                <a:gd name="connsiteX52" fmla="*/ 95359 w 5306847"/>
                <a:gd name="connsiteY52" fmla="*/ 2112344 h 4114703"/>
                <a:gd name="connsiteX53" fmla="*/ 0 w 5306847"/>
                <a:gd name="connsiteY53" fmla="*/ 2070199 h 4114703"/>
                <a:gd name="connsiteX54" fmla="*/ 1493216 w 5306847"/>
                <a:gd name="connsiteY54" fmla="*/ 1252887 h 4114703"/>
                <a:gd name="connsiteX55" fmla="*/ 774195 w 5306847"/>
                <a:gd name="connsiteY55" fmla="*/ 1512992 h 4114703"/>
                <a:gd name="connsiteX56" fmla="*/ 1493216 w 5306847"/>
                <a:gd name="connsiteY56" fmla="*/ 1252887 h 4114703"/>
                <a:gd name="connsiteX57" fmla="*/ 76255 w 5306847"/>
                <a:gd name="connsiteY57" fmla="*/ 1097450 h 4114703"/>
                <a:gd name="connsiteX58" fmla="*/ 33618 w 5306847"/>
                <a:gd name="connsiteY58" fmla="*/ 1349175 h 4114703"/>
                <a:gd name="connsiteX59" fmla="*/ 0 w 5306847"/>
                <a:gd name="connsiteY59" fmla="*/ 1432332 h 4114703"/>
                <a:gd name="connsiteX60" fmla="*/ 0 w 5306847"/>
                <a:gd name="connsiteY60" fmla="*/ 1189112 h 4114703"/>
                <a:gd name="connsiteX61" fmla="*/ 2029776 w 5306847"/>
                <a:gd name="connsiteY61" fmla="*/ 932082 h 4114703"/>
                <a:gd name="connsiteX62" fmla="*/ 1584547 w 5306847"/>
                <a:gd name="connsiteY62" fmla="*/ 1035281 h 4114703"/>
                <a:gd name="connsiteX63" fmla="*/ 1855741 w 5306847"/>
                <a:gd name="connsiteY63" fmla="*/ 1119025 h 4114703"/>
                <a:gd name="connsiteX64" fmla="*/ 2029776 w 5306847"/>
                <a:gd name="connsiteY64" fmla="*/ 932082 h 4114703"/>
                <a:gd name="connsiteX65" fmla="*/ 2172757 w 5306847"/>
                <a:gd name="connsiteY65" fmla="*/ 756549 h 4114703"/>
                <a:gd name="connsiteX66" fmla="*/ 1449360 w 5306847"/>
                <a:gd name="connsiteY66" fmla="*/ 944440 h 4114703"/>
                <a:gd name="connsiteX67" fmla="*/ 1465019 w 5306847"/>
                <a:gd name="connsiteY67" fmla="*/ 953215 h 4114703"/>
                <a:gd name="connsiteX68" fmla="*/ 2108011 w 5306847"/>
                <a:gd name="connsiteY68" fmla="*/ 848645 h 4114703"/>
                <a:gd name="connsiteX69" fmla="*/ 2172757 w 5306847"/>
                <a:gd name="connsiteY69" fmla="*/ 756549 h 4114703"/>
                <a:gd name="connsiteX70" fmla="*/ 4252658 w 5306847"/>
                <a:gd name="connsiteY70" fmla="*/ 150792 h 4114703"/>
                <a:gd name="connsiteX71" fmla="*/ 3931686 w 5306847"/>
                <a:gd name="connsiteY71" fmla="*/ 459776 h 4114703"/>
                <a:gd name="connsiteX72" fmla="*/ 4132278 w 5306847"/>
                <a:gd name="connsiteY72" fmla="*/ 351481 h 4114703"/>
                <a:gd name="connsiteX73" fmla="*/ 4283202 w 5306847"/>
                <a:gd name="connsiteY73" fmla="*/ 178164 h 4114703"/>
                <a:gd name="connsiteX74" fmla="*/ 4252658 w 5306847"/>
                <a:gd name="connsiteY74" fmla="*/ 150792 h 4114703"/>
                <a:gd name="connsiteX75" fmla="*/ 3325439 w 5306847"/>
                <a:gd name="connsiteY75" fmla="*/ 0 h 4114703"/>
                <a:gd name="connsiteX76" fmla="*/ 3418746 w 5306847"/>
                <a:gd name="connsiteY76" fmla="*/ 0 h 4114703"/>
                <a:gd name="connsiteX77" fmla="*/ 3419677 w 5306847"/>
                <a:gd name="connsiteY77" fmla="*/ 8956 h 4114703"/>
                <a:gd name="connsiteX78" fmla="*/ 3293135 w 5306847"/>
                <a:gd name="connsiteY78" fmla="*/ 286266 h 4114703"/>
                <a:gd name="connsiteX79" fmla="*/ 3118350 w 5306847"/>
                <a:gd name="connsiteY79" fmla="*/ 657091 h 4114703"/>
                <a:gd name="connsiteX80" fmla="*/ 3329162 w 5306847"/>
                <a:gd name="connsiteY80" fmla="*/ 590326 h 4114703"/>
                <a:gd name="connsiteX81" fmla="*/ 3639279 w 5306847"/>
                <a:gd name="connsiteY81" fmla="*/ 4623 h 4114703"/>
                <a:gd name="connsiteX82" fmla="*/ 3642347 w 5306847"/>
                <a:gd name="connsiteY82" fmla="*/ 0 h 4114703"/>
                <a:gd name="connsiteX83" fmla="*/ 3767243 w 5306847"/>
                <a:gd name="connsiteY83" fmla="*/ 0 h 4114703"/>
                <a:gd name="connsiteX84" fmla="*/ 3613382 w 5306847"/>
                <a:gd name="connsiteY84" fmla="*/ 253431 h 4114703"/>
                <a:gd name="connsiteX85" fmla="*/ 3417993 w 5306847"/>
                <a:gd name="connsiteY85" fmla="*/ 575207 h 4114703"/>
                <a:gd name="connsiteX86" fmla="*/ 3686405 w 5306847"/>
                <a:gd name="connsiteY86" fmla="*/ 478980 h 4114703"/>
                <a:gd name="connsiteX87" fmla="*/ 3866549 w 5306847"/>
                <a:gd name="connsiteY87" fmla="*/ 110874 h 4114703"/>
                <a:gd name="connsiteX88" fmla="*/ 3929931 w 5306847"/>
                <a:gd name="connsiteY88" fmla="*/ 0 h 4114703"/>
                <a:gd name="connsiteX89" fmla="*/ 4126959 w 5306847"/>
                <a:gd name="connsiteY89" fmla="*/ 0 h 4114703"/>
                <a:gd name="connsiteX90" fmla="*/ 4117244 w 5306847"/>
                <a:gd name="connsiteY90" fmla="*/ 13877 h 4114703"/>
                <a:gd name="connsiteX91" fmla="*/ 4042900 w 5306847"/>
                <a:gd name="connsiteY91" fmla="*/ 153958 h 4114703"/>
                <a:gd name="connsiteX92" fmla="*/ 4386860 w 5306847"/>
                <a:gd name="connsiteY92" fmla="*/ 73668 h 4114703"/>
                <a:gd name="connsiteX93" fmla="*/ 4454900 w 5306847"/>
                <a:gd name="connsiteY93" fmla="*/ 0 h 4114703"/>
                <a:gd name="connsiteX94" fmla="*/ 4550359 w 5306847"/>
                <a:gd name="connsiteY94" fmla="*/ 0 h 4114703"/>
                <a:gd name="connsiteX95" fmla="*/ 4527388 w 5306847"/>
                <a:gd name="connsiteY95" fmla="*/ 31847 h 4114703"/>
                <a:gd name="connsiteX96" fmla="*/ 4376382 w 5306847"/>
                <a:gd name="connsiteY96" fmla="*/ 240637 h 4114703"/>
                <a:gd name="connsiteX97" fmla="*/ 4663766 w 5306847"/>
                <a:gd name="connsiteY97" fmla="*/ 12858 h 4114703"/>
                <a:gd name="connsiteX98" fmla="*/ 4679372 w 5306847"/>
                <a:gd name="connsiteY98" fmla="*/ 0 h 4114703"/>
                <a:gd name="connsiteX99" fmla="*/ 4869273 w 5306847"/>
                <a:gd name="connsiteY99" fmla="*/ 0 h 4114703"/>
                <a:gd name="connsiteX100" fmla="*/ 4683376 w 5306847"/>
                <a:gd name="connsiteY100" fmla="*/ 138589 h 4114703"/>
                <a:gd name="connsiteX101" fmla="*/ 4443736 w 5306847"/>
                <a:gd name="connsiteY101" fmla="*/ 322099 h 4114703"/>
                <a:gd name="connsiteX102" fmla="*/ 4371506 w 5306847"/>
                <a:gd name="connsiteY102" fmla="*/ 403295 h 4114703"/>
                <a:gd name="connsiteX103" fmla="*/ 5289989 w 5306847"/>
                <a:gd name="connsiteY103" fmla="*/ 73257 h 4114703"/>
                <a:gd name="connsiteX104" fmla="*/ 5306847 w 5306847"/>
                <a:gd name="connsiteY104" fmla="*/ 129614 h 4114703"/>
                <a:gd name="connsiteX105" fmla="*/ 4722826 w 5306847"/>
                <a:gd name="connsiteY105" fmla="*/ 358107 h 4114703"/>
                <a:gd name="connsiteX106" fmla="*/ 4732656 w 5306847"/>
                <a:gd name="connsiteY106" fmla="*/ 394876 h 4114703"/>
                <a:gd name="connsiteX107" fmla="*/ 5154856 w 5306847"/>
                <a:gd name="connsiteY107" fmla="*/ 369219 h 4114703"/>
                <a:gd name="connsiteX108" fmla="*/ 5086105 w 5306847"/>
                <a:gd name="connsiteY108" fmla="*/ 476601 h 4114703"/>
                <a:gd name="connsiteX109" fmla="*/ 4749699 w 5306847"/>
                <a:gd name="connsiteY109" fmla="*/ 535007 h 4114703"/>
                <a:gd name="connsiteX110" fmla="*/ 5008733 w 5306847"/>
                <a:gd name="connsiteY110" fmla="*/ 672153 h 4114703"/>
                <a:gd name="connsiteX111" fmla="*/ 4655581 w 5306847"/>
                <a:gd name="connsiteY111" fmla="*/ 652691 h 4114703"/>
                <a:gd name="connsiteX112" fmla="*/ 4644466 w 5306847"/>
                <a:gd name="connsiteY112" fmla="*/ 683862 h 4114703"/>
                <a:gd name="connsiteX113" fmla="*/ 4964410 w 5306847"/>
                <a:gd name="connsiteY113" fmla="*/ 830658 h 4114703"/>
                <a:gd name="connsiteX114" fmla="*/ 4658386 w 5306847"/>
                <a:gd name="connsiteY114" fmla="*/ 788605 h 4114703"/>
                <a:gd name="connsiteX115" fmla="*/ 4333885 w 5306847"/>
                <a:gd name="connsiteY115" fmla="*/ 723281 h 4114703"/>
                <a:gd name="connsiteX116" fmla="*/ 4008791 w 5306847"/>
                <a:gd name="connsiteY116" fmla="*/ 732211 h 4114703"/>
                <a:gd name="connsiteX117" fmla="*/ 4598281 w 5306847"/>
                <a:gd name="connsiteY117" fmla="*/ 981875 h 4114703"/>
                <a:gd name="connsiteX118" fmla="*/ 4465159 w 5306847"/>
                <a:gd name="connsiteY118" fmla="*/ 970683 h 4114703"/>
                <a:gd name="connsiteX119" fmla="*/ 3747111 w 5306847"/>
                <a:gd name="connsiteY119" fmla="*/ 785763 h 4114703"/>
                <a:gd name="connsiteX120" fmla="*/ 3529957 w 5306847"/>
                <a:gd name="connsiteY120" fmla="*/ 800574 h 4114703"/>
                <a:gd name="connsiteX121" fmla="*/ 4239375 w 5306847"/>
                <a:gd name="connsiteY121" fmla="*/ 1115034 h 4114703"/>
                <a:gd name="connsiteX122" fmla="*/ 4280974 w 5306847"/>
                <a:gd name="connsiteY122" fmla="*/ 1202039 h 4114703"/>
                <a:gd name="connsiteX123" fmla="*/ 3849984 w 5306847"/>
                <a:gd name="connsiteY123" fmla="*/ 1030627 h 4114703"/>
                <a:gd name="connsiteX124" fmla="*/ 3409429 w 5306847"/>
                <a:gd name="connsiteY124" fmla="*/ 870743 h 4114703"/>
                <a:gd name="connsiteX125" fmla="*/ 3000741 w 5306847"/>
                <a:gd name="connsiteY125" fmla="*/ 841661 h 4114703"/>
                <a:gd name="connsiteX126" fmla="*/ 3001634 w 5306847"/>
                <a:gd name="connsiteY126" fmla="*/ 868350 h 4114703"/>
                <a:gd name="connsiteX127" fmla="*/ 3977926 w 5306847"/>
                <a:gd name="connsiteY127" fmla="*/ 1183583 h 4114703"/>
                <a:gd name="connsiteX128" fmla="*/ 3987416 w 5306847"/>
                <a:gd name="connsiteY128" fmla="*/ 1246207 h 4114703"/>
                <a:gd name="connsiteX129" fmla="*/ 2715015 w 5306847"/>
                <a:gd name="connsiteY129" fmla="*/ 1008947 h 4114703"/>
                <a:gd name="connsiteX130" fmla="*/ 3348065 w 5306847"/>
                <a:gd name="connsiteY130" fmla="*/ 1206626 h 4114703"/>
                <a:gd name="connsiteX131" fmla="*/ 3259910 w 5306847"/>
                <a:gd name="connsiteY131" fmla="*/ 1230747 h 4114703"/>
                <a:gd name="connsiteX132" fmla="*/ 3182468 w 5306847"/>
                <a:gd name="connsiteY132" fmla="*/ 1221624 h 4114703"/>
                <a:gd name="connsiteX133" fmla="*/ 2536035 w 5306847"/>
                <a:gd name="connsiteY133" fmla="*/ 1073823 h 4114703"/>
                <a:gd name="connsiteX134" fmla="*/ 2329567 w 5306847"/>
                <a:gd name="connsiteY134" fmla="*/ 1080109 h 4114703"/>
                <a:gd name="connsiteX135" fmla="*/ 1490638 w 5306847"/>
                <a:gd name="connsiteY135" fmla="*/ 1410800 h 4114703"/>
                <a:gd name="connsiteX136" fmla="*/ 1579656 w 5306847"/>
                <a:gd name="connsiteY136" fmla="*/ 1399406 h 4114703"/>
                <a:gd name="connsiteX137" fmla="*/ 2568862 w 5306847"/>
                <a:gd name="connsiteY137" fmla="*/ 1198528 h 4114703"/>
                <a:gd name="connsiteX138" fmla="*/ 2724042 w 5306847"/>
                <a:gd name="connsiteY138" fmla="*/ 1259695 h 4114703"/>
                <a:gd name="connsiteX139" fmla="*/ 2265993 w 5306847"/>
                <a:gd name="connsiteY139" fmla="*/ 1324555 h 4114703"/>
                <a:gd name="connsiteX140" fmla="*/ 3218786 w 5306847"/>
                <a:gd name="connsiteY140" fmla="*/ 1449876 h 4114703"/>
                <a:gd name="connsiteX141" fmla="*/ 2197564 w 5306847"/>
                <a:gd name="connsiteY141" fmla="*/ 1469480 h 4114703"/>
                <a:gd name="connsiteX142" fmla="*/ 3519100 w 5306847"/>
                <a:gd name="connsiteY142" fmla="*/ 1755212 h 4114703"/>
                <a:gd name="connsiteX143" fmla="*/ 3508692 w 5306847"/>
                <a:gd name="connsiteY143" fmla="*/ 1809348 h 4114703"/>
                <a:gd name="connsiteX144" fmla="*/ 2986339 w 5306847"/>
                <a:gd name="connsiteY144" fmla="*/ 1722848 h 4114703"/>
                <a:gd name="connsiteX145" fmla="*/ 2984790 w 5306847"/>
                <a:gd name="connsiteY145" fmla="*/ 1742491 h 4114703"/>
                <a:gd name="connsiteX146" fmla="*/ 3571283 w 5306847"/>
                <a:gd name="connsiteY146" fmla="*/ 2031955 h 4114703"/>
                <a:gd name="connsiteX147" fmla="*/ 3615118 w 5306847"/>
                <a:gd name="connsiteY147" fmla="*/ 2086291 h 4114703"/>
                <a:gd name="connsiteX148" fmla="*/ 2708513 w 5306847"/>
                <a:gd name="connsiteY148" fmla="*/ 1781688 h 4114703"/>
                <a:gd name="connsiteX149" fmla="*/ 3172418 w 5306847"/>
                <a:gd name="connsiteY149" fmla="*/ 2199742 h 4114703"/>
                <a:gd name="connsiteX150" fmla="*/ 2132197 w 5306847"/>
                <a:gd name="connsiteY150" fmla="*/ 1641209 h 4114703"/>
                <a:gd name="connsiteX151" fmla="*/ 2630167 w 5306847"/>
                <a:gd name="connsiteY151" fmla="*/ 2204145 h 4114703"/>
                <a:gd name="connsiteX152" fmla="*/ 2599847 w 5306847"/>
                <a:gd name="connsiteY152" fmla="*/ 2233140 h 4114703"/>
                <a:gd name="connsiteX153" fmla="*/ 2069682 w 5306847"/>
                <a:gd name="connsiteY153" fmla="*/ 1761346 h 4114703"/>
                <a:gd name="connsiteX154" fmla="*/ 2051614 w 5306847"/>
                <a:gd name="connsiteY154" fmla="*/ 1778826 h 4114703"/>
                <a:gd name="connsiteX155" fmla="*/ 2278737 w 5306847"/>
                <a:gd name="connsiteY155" fmla="*/ 2072065 h 4114703"/>
                <a:gd name="connsiteX156" fmla="*/ 2250256 w 5306847"/>
                <a:gd name="connsiteY156" fmla="*/ 2105001 h 4114703"/>
                <a:gd name="connsiteX157" fmla="*/ 2154719 w 5306847"/>
                <a:gd name="connsiteY157" fmla="*/ 2038687 h 4114703"/>
                <a:gd name="connsiteX158" fmla="*/ 1707849 w 5306847"/>
                <a:gd name="connsiteY158" fmla="*/ 1603352 h 4114703"/>
                <a:gd name="connsiteX159" fmla="*/ 1525666 w 5306847"/>
                <a:gd name="connsiteY159" fmla="*/ 1568923 h 4114703"/>
                <a:gd name="connsiteX160" fmla="*/ 1930439 w 5306847"/>
                <a:gd name="connsiteY160" fmla="*/ 2152124 h 4114703"/>
                <a:gd name="connsiteX161" fmla="*/ 1452634 w 5306847"/>
                <a:gd name="connsiteY161" fmla="*/ 1665318 h 4114703"/>
                <a:gd name="connsiteX162" fmla="*/ 1219821 w 5306847"/>
                <a:gd name="connsiteY162" fmla="*/ 1571963 h 4114703"/>
                <a:gd name="connsiteX163" fmla="*/ 1050195 w 5306847"/>
                <a:gd name="connsiteY163" fmla="*/ 1546914 h 4114703"/>
                <a:gd name="connsiteX164" fmla="*/ 1034486 w 5306847"/>
                <a:gd name="connsiteY164" fmla="*/ 1587574 h 4114703"/>
                <a:gd name="connsiteX165" fmla="*/ 1481611 w 5306847"/>
                <a:gd name="connsiteY165" fmla="*/ 1894459 h 4114703"/>
                <a:gd name="connsiteX166" fmla="*/ 1469161 w 5306847"/>
                <a:gd name="connsiteY166" fmla="*/ 1924278 h 4114703"/>
                <a:gd name="connsiteX167" fmla="*/ 1377537 w 5306847"/>
                <a:gd name="connsiteY167" fmla="*/ 1900183 h 4114703"/>
                <a:gd name="connsiteX168" fmla="*/ 999407 w 5306847"/>
                <a:gd name="connsiteY168" fmla="*/ 1697006 h 4114703"/>
                <a:gd name="connsiteX169" fmla="*/ 805960 w 5306847"/>
                <a:gd name="connsiteY169" fmla="*/ 1643277 h 4114703"/>
                <a:gd name="connsiteX170" fmla="*/ 793467 w 5306847"/>
                <a:gd name="connsiteY170" fmla="*/ 1681164 h 4114703"/>
                <a:gd name="connsiteX171" fmla="*/ 1024949 w 5306847"/>
                <a:gd name="connsiteY171" fmla="*/ 1811845 h 4114703"/>
                <a:gd name="connsiteX172" fmla="*/ 1212262 w 5306847"/>
                <a:gd name="connsiteY172" fmla="*/ 1972065 h 4114703"/>
                <a:gd name="connsiteX173" fmla="*/ 398553 w 5306847"/>
                <a:gd name="connsiteY173" fmla="*/ 1745032 h 4114703"/>
                <a:gd name="connsiteX174" fmla="*/ 824711 w 5306847"/>
                <a:gd name="connsiteY174" fmla="*/ 2090377 h 4114703"/>
                <a:gd name="connsiteX175" fmla="*/ 343018 w 5306847"/>
                <a:gd name="connsiteY175" fmla="*/ 1854143 h 4114703"/>
                <a:gd name="connsiteX176" fmla="*/ 17025 w 5306847"/>
                <a:gd name="connsiteY176" fmla="*/ 1831006 h 4114703"/>
                <a:gd name="connsiteX177" fmla="*/ 0 w 5306847"/>
                <a:gd name="connsiteY177" fmla="*/ 1837998 h 4114703"/>
                <a:gd name="connsiteX178" fmla="*/ 0 w 5306847"/>
                <a:gd name="connsiteY178" fmla="*/ 1569479 h 4114703"/>
                <a:gd name="connsiteX179" fmla="*/ 14353 w 5306847"/>
                <a:gd name="connsiteY179" fmla="*/ 1564248 h 4114703"/>
                <a:gd name="connsiteX180" fmla="*/ 94549 w 5306847"/>
                <a:gd name="connsiteY180" fmla="*/ 1453845 h 4114703"/>
                <a:gd name="connsiteX181" fmla="*/ 303185 w 5306847"/>
                <a:gd name="connsiteY181" fmla="*/ 713266 h 4114703"/>
                <a:gd name="connsiteX182" fmla="*/ 371403 w 5306847"/>
                <a:gd name="connsiteY182" fmla="*/ 807454 h 4114703"/>
                <a:gd name="connsiteX183" fmla="*/ 281093 w 5306847"/>
                <a:gd name="connsiteY183" fmla="*/ 1245667 h 4114703"/>
                <a:gd name="connsiteX184" fmla="*/ 235045 w 5306847"/>
                <a:gd name="connsiteY184" fmla="*/ 1398061 h 4114703"/>
                <a:gd name="connsiteX185" fmla="*/ 503757 w 5306847"/>
                <a:gd name="connsiteY185" fmla="*/ 1085268 h 4114703"/>
                <a:gd name="connsiteX186" fmla="*/ 543798 w 5306847"/>
                <a:gd name="connsiteY186" fmla="*/ 598266 h 4114703"/>
                <a:gd name="connsiteX187" fmla="*/ 585451 w 5306847"/>
                <a:gd name="connsiteY187" fmla="*/ 456397 h 4114703"/>
                <a:gd name="connsiteX188" fmla="*/ 630810 w 5306847"/>
                <a:gd name="connsiteY188" fmla="*/ 833318 h 4114703"/>
                <a:gd name="connsiteX189" fmla="*/ 605863 w 5306847"/>
                <a:gd name="connsiteY189" fmla="*/ 1179852 h 4114703"/>
                <a:gd name="connsiteX190" fmla="*/ 737759 w 5306847"/>
                <a:gd name="connsiteY190" fmla="*/ 1049453 h 4114703"/>
                <a:gd name="connsiteX191" fmla="*/ 860592 w 5306847"/>
                <a:gd name="connsiteY191" fmla="*/ 516272 h 4114703"/>
                <a:gd name="connsiteX192" fmla="*/ 919291 w 5306847"/>
                <a:gd name="connsiteY192" fmla="*/ 335094 h 4114703"/>
                <a:gd name="connsiteX193" fmla="*/ 935687 w 5306847"/>
                <a:gd name="connsiteY193" fmla="*/ 678965 h 4114703"/>
                <a:gd name="connsiteX194" fmla="*/ 843787 w 5306847"/>
                <a:gd name="connsiteY194" fmla="*/ 1045497 h 4114703"/>
                <a:gd name="connsiteX195" fmla="*/ 1055830 w 5306847"/>
                <a:gd name="connsiteY195" fmla="*/ 841497 h 4114703"/>
                <a:gd name="connsiteX196" fmla="*/ 1167925 w 5306847"/>
                <a:gd name="connsiteY196" fmla="*/ 148157 h 4114703"/>
                <a:gd name="connsiteX197" fmla="*/ 1224921 w 5306847"/>
                <a:gd name="connsiteY197" fmla="*/ 16199 h 4114703"/>
                <a:gd name="connsiteX198" fmla="*/ 1192163 w 5306847"/>
                <a:gd name="connsiteY198" fmla="*/ 811235 h 4114703"/>
                <a:gd name="connsiteX199" fmla="*/ 1288968 w 5306847"/>
                <a:gd name="connsiteY199" fmla="*/ 693566 h 4114703"/>
                <a:gd name="connsiteX200" fmla="*/ 1514227 w 5306847"/>
                <a:gd name="connsiteY200" fmla="*/ 173786 h 4114703"/>
                <a:gd name="connsiteX201" fmla="*/ 1591631 w 5306847"/>
                <a:gd name="connsiteY201" fmla="*/ 11535 h 4114703"/>
                <a:gd name="connsiteX202" fmla="*/ 1607996 w 5306847"/>
                <a:gd name="connsiteY202" fmla="*/ 242054 h 4114703"/>
                <a:gd name="connsiteX203" fmla="*/ 1512804 w 5306847"/>
                <a:gd name="connsiteY203" fmla="*/ 486736 h 4114703"/>
                <a:gd name="connsiteX204" fmla="*/ 2008275 w 5306847"/>
                <a:gd name="connsiteY204" fmla="*/ 120194 h 4114703"/>
                <a:gd name="connsiteX205" fmla="*/ 1694687 w 5306847"/>
                <a:gd name="connsiteY205" fmla="*/ 538951 h 4114703"/>
                <a:gd name="connsiteX206" fmla="*/ 1973612 w 5306847"/>
                <a:gd name="connsiteY206" fmla="*/ 427786 h 4114703"/>
                <a:gd name="connsiteX207" fmla="*/ 2252888 w 5306847"/>
                <a:gd name="connsiteY207" fmla="*/ 368128 h 4114703"/>
                <a:gd name="connsiteX208" fmla="*/ 1577384 w 5306847"/>
                <a:gd name="connsiteY208" fmla="*/ 763755 h 4114703"/>
                <a:gd name="connsiteX209" fmla="*/ 2290626 w 5306847"/>
                <a:gd name="connsiteY209" fmla="*/ 581598 h 4114703"/>
                <a:gd name="connsiteX210" fmla="*/ 2361773 w 5306847"/>
                <a:gd name="connsiteY210" fmla="*/ 450651 h 4114703"/>
                <a:gd name="connsiteX211" fmla="*/ 2428281 w 5306847"/>
                <a:gd name="connsiteY211" fmla="*/ 436648 h 4114703"/>
                <a:gd name="connsiteX212" fmla="*/ 2459792 w 5306847"/>
                <a:gd name="connsiteY212" fmla="*/ 496603 h 4114703"/>
                <a:gd name="connsiteX213" fmla="*/ 2342604 w 5306847"/>
                <a:gd name="connsiteY213" fmla="*/ 719236 h 4114703"/>
                <a:gd name="connsiteX214" fmla="*/ 2156442 w 5306847"/>
                <a:gd name="connsiteY214" fmla="*/ 992882 h 4114703"/>
                <a:gd name="connsiteX215" fmla="*/ 2377128 w 5306847"/>
                <a:gd name="connsiteY215" fmla="*/ 855431 h 4114703"/>
                <a:gd name="connsiteX216" fmla="*/ 2657869 w 5306847"/>
                <a:gd name="connsiteY216" fmla="*/ 275977 h 4114703"/>
                <a:gd name="connsiteX217" fmla="*/ 2717845 w 5306847"/>
                <a:gd name="connsiteY217" fmla="*/ 186956 h 4114703"/>
                <a:gd name="connsiteX218" fmla="*/ 2765311 w 5306847"/>
                <a:gd name="connsiteY218" fmla="*/ 317949 h 4114703"/>
                <a:gd name="connsiteX219" fmla="*/ 2594672 w 5306847"/>
                <a:gd name="connsiteY219" fmla="*/ 646600 h 4114703"/>
                <a:gd name="connsiteX220" fmla="*/ 2479362 w 5306847"/>
                <a:gd name="connsiteY220" fmla="*/ 845766 h 4114703"/>
                <a:gd name="connsiteX221" fmla="*/ 2760035 w 5306847"/>
                <a:gd name="connsiteY221" fmla="*/ 696655 h 4114703"/>
                <a:gd name="connsiteX222" fmla="*/ 3075725 w 5306847"/>
                <a:gd name="connsiteY222" fmla="*/ 112019 h 4114703"/>
                <a:gd name="connsiteX223" fmla="*/ 3201798 w 5306847"/>
                <a:gd name="connsiteY223" fmla="*/ 48294 h 4114703"/>
                <a:gd name="connsiteX224" fmla="*/ 2921347 w 5306847"/>
                <a:gd name="connsiteY224" fmla="*/ 651331 h 4114703"/>
                <a:gd name="connsiteX225" fmla="*/ 3060603 w 5306847"/>
                <a:gd name="connsiteY225" fmla="*/ 556032 h 4114703"/>
                <a:gd name="connsiteX226" fmla="*/ 3300399 w 5306847"/>
                <a:gd name="connsiteY226" fmla="*/ 42022 h 41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close/>
                  <a:moveTo>
                    <a:pt x="0" y="2448197"/>
                  </a:moveTo>
                  <a:lnTo>
                    <a:pt x="55485" y="2448349"/>
                  </a:lnTo>
                  <a:cubicBezTo>
                    <a:pt x="79143" y="2448585"/>
                    <a:pt x="102949" y="2460612"/>
                    <a:pt x="127415" y="2484330"/>
                  </a:cubicBezTo>
                  <a:cubicBezTo>
                    <a:pt x="96804" y="2492161"/>
                    <a:pt x="66039" y="2498292"/>
                    <a:pt x="35102" y="2503119"/>
                  </a:cubicBezTo>
                  <a:lnTo>
                    <a:pt x="0" y="2507241"/>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close/>
                </a:path>
              </a:pathLst>
            </a:custGeom>
            <a:solidFill>
              <a:schemeClr val="tx1">
                <a:alpha val="13000"/>
              </a:schemeClr>
            </a:solidFill>
            <a:ln w="527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B560DF2B-C95A-F8F1-E64F-37BCABFF8014}"/>
                </a:ext>
                <a:ext uri="{C183D7F6-B498-43B3-948B-1728B52AA6E4}">
                  <adec:decorative xmlns:adec="http://schemas.microsoft.com/office/drawing/2017/decorative" val="1"/>
                </a:ext>
              </a:extLst>
            </p:cNvPr>
            <p:cNvSpPr/>
            <p:nvPr userDrawn="1"/>
          </p:nvSpPr>
          <p:spPr>
            <a:xfrm>
              <a:off x="5790280" y="0"/>
              <a:ext cx="6401718" cy="6857999"/>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 uri="{C183D7F6-B498-43B3-948B-1728B52AA6E4}">
                  <adec:decorative xmlns:adec="http://schemas.microsoft.com/office/drawing/2017/decorative" val="1"/>
                </a:ext>
              </a:extLst>
            </p:cNvPr>
            <p:cNvSpPr/>
            <p:nvPr userDrawn="1"/>
          </p:nvSpPr>
          <p:spPr>
            <a:xfrm>
              <a:off x="4749567" y="5750376"/>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 uri="{C183D7F6-B498-43B3-948B-1728B52AA6E4}">
                  <adec:decorative xmlns:adec="http://schemas.microsoft.com/office/drawing/2017/decorative" val="1"/>
                </a:ext>
              </a:extLst>
            </p:cNvPr>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2" name="Title 1">
            <a:extLst>
              <a:ext uri="{FF2B5EF4-FFF2-40B4-BE49-F238E27FC236}">
                <a16:creationId xmlns:a16="http://schemas.microsoft.com/office/drawing/2014/main" id="{5B033E79-37B9-73B6-FED8-8DF23954CCE8}"/>
              </a:ext>
            </a:extLst>
          </p:cNvPr>
          <p:cNvSpPr>
            <a:spLocks noGrp="1"/>
          </p:cNvSpPr>
          <p:nvPr>
            <p:ph type="title" hasCustomPrompt="1"/>
          </p:nvPr>
        </p:nvSpPr>
        <p:spPr>
          <a:xfrm>
            <a:off x="2560320" y="606288"/>
            <a:ext cx="4840641" cy="4245748"/>
          </a:xfrm>
        </p:spPr>
        <p:txBody>
          <a:bodyPr anchor="b"/>
          <a:lstStyle>
            <a:lvl1pPr>
              <a:defRPr sz="6000">
                <a:solidFill>
                  <a:schemeClr val="accent1"/>
                </a:solidFill>
              </a:defRPr>
            </a:lvl1pPr>
          </a:lstStyle>
          <a:p>
            <a:r>
              <a:rPr lang="en-US" dirty="0"/>
              <a:t>click to add title</a:t>
            </a:r>
          </a:p>
        </p:txBody>
      </p:sp>
    </p:spTree>
    <p:extLst>
      <p:ext uri="{BB962C8B-B14F-4D97-AF65-F5344CB8AC3E}">
        <p14:creationId xmlns:p14="http://schemas.microsoft.com/office/powerpoint/2010/main" val="222344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3CD1569-0FEF-7BD8-DDC5-D396CE462BB6}"/>
              </a:ext>
              <a:ext uri="{C183D7F6-B498-43B3-948B-1728B52AA6E4}">
                <adec:decorative xmlns:adec="http://schemas.microsoft.com/office/drawing/2017/decorative" val="1"/>
              </a:ext>
            </a:extLst>
          </p:cNvPr>
          <p:cNvGrpSpPr/>
          <p:nvPr userDrawn="1"/>
        </p:nvGrpSpPr>
        <p:grpSpPr>
          <a:xfrm>
            <a:off x="8645826" y="0"/>
            <a:ext cx="3555532" cy="6867024"/>
            <a:chOff x="8645826" y="0"/>
            <a:chExt cx="3555532" cy="6867024"/>
          </a:xfrm>
        </p:grpSpPr>
        <p:sp>
          <p:nvSpPr>
            <p:cNvPr id="17" name="Freeform: Shape 16">
              <a:extLst>
                <a:ext uri="{FF2B5EF4-FFF2-40B4-BE49-F238E27FC236}">
                  <a16:creationId xmlns:a16="http://schemas.microsoft.com/office/drawing/2014/main" id="{A6011814-D2B8-5264-367E-302C5338E1E6}"/>
                </a:ext>
              </a:extLst>
            </p:cNvPr>
            <p:cNvSpPr/>
            <p:nvPr userDrawn="1"/>
          </p:nvSpPr>
          <p:spPr>
            <a:xfrm>
              <a:off x="8645826" y="0"/>
              <a:ext cx="3546175" cy="4669896"/>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58E452E6-C959-CF06-5BE1-AC6D28707FCB}"/>
                </a:ext>
              </a:extLst>
            </p:cNvPr>
            <p:cNvSpPr/>
            <p:nvPr userDrawn="1"/>
          </p:nvSpPr>
          <p:spPr>
            <a:xfrm>
              <a:off x="9843584" y="1681979"/>
              <a:ext cx="2357774" cy="5185045"/>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 fmla="*/ 2355896 w 2445269"/>
                <a:gd name="connsiteY0" fmla="*/ 305299 h 5176020"/>
                <a:gd name="connsiteX1" fmla="*/ 2355896 w 2445269"/>
                <a:gd name="connsiteY1" fmla="*/ 5176020 h 5176020"/>
                <a:gd name="connsiteX2" fmla="*/ 1257259 w 2445269"/>
                <a:gd name="connsiteY2" fmla="*/ 5176020 h 5176020"/>
                <a:gd name="connsiteX3" fmla="*/ 1235764 w 2445269"/>
                <a:gd name="connsiteY3" fmla="*/ 5150921 h 5176020"/>
                <a:gd name="connsiteX4" fmla="*/ 706756 w 2445269"/>
                <a:gd name="connsiteY4" fmla="*/ 4186633 h 5176020"/>
                <a:gd name="connsiteX5" fmla="*/ 87362 w 2445269"/>
                <a:gd name="connsiteY5" fmla="*/ 1347390 h 5176020"/>
                <a:gd name="connsiteX6" fmla="*/ 604815 w 2445269"/>
                <a:gd name="connsiteY6" fmla="*/ 465087 h 5176020"/>
                <a:gd name="connsiteX7" fmla="*/ 1426482 w 2445269"/>
                <a:gd name="connsiteY7" fmla="*/ 5354 h 5176020"/>
                <a:gd name="connsiteX8" fmla="*/ 1569604 w 2445269"/>
                <a:gd name="connsiteY8" fmla="*/ 930 h 5176020"/>
                <a:gd name="connsiteX9" fmla="*/ 2294545 w 2445269"/>
                <a:gd name="connsiteY9" fmla="*/ 262206 h 5176020"/>
                <a:gd name="connsiteX10" fmla="*/ 2445269 w 2445269"/>
                <a:gd name="connsiteY10" fmla="*/ 396137 h 5176020"/>
                <a:gd name="connsiteX0" fmla="*/ 2355896 w 2445269"/>
                <a:gd name="connsiteY0" fmla="*/ 5176020 h 5176020"/>
                <a:gd name="connsiteX1" fmla="*/ 1257259 w 2445269"/>
                <a:gd name="connsiteY1" fmla="*/ 5176020 h 5176020"/>
                <a:gd name="connsiteX2" fmla="*/ 1235764 w 2445269"/>
                <a:gd name="connsiteY2" fmla="*/ 5150921 h 5176020"/>
                <a:gd name="connsiteX3" fmla="*/ 706756 w 2445269"/>
                <a:gd name="connsiteY3" fmla="*/ 4186633 h 5176020"/>
                <a:gd name="connsiteX4" fmla="*/ 87362 w 2445269"/>
                <a:gd name="connsiteY4" fmla="*/ 1347390 h 5176020"/>
                <a:gd name="connsiteX5" fmla="*/ 604815 w 2445269"/>
                <a:gd name="connsiteY5" fmla="*/ 465087 h 5176020"/>
                <a:gd name="connsiteX6" fmla="*/ 1426482 w 2445269"/>
                <a:gd name="connsiteY6" fmla="*/ 5354 h 5176020"/>
                <a:gd name="connsiteX7" fmla="*/ 1569604 w 2445269"/>
                <a:gd name="connsiteY7" fmla="*/ 930 h 5176020"/>
                <a:gd name="connsiteX8" fmla="*/ 2294545 w 2445269"/>
                <a:gd name="connsiteY8" fmla="*/ 262206 h 5176020"/>
                <a:gd name="connsiteX9" fmla="*/ 2445269 w 2445269"/>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294545 w 2440304"/>
                <a:gd name="connsiteY8" fmla="*/ 262206 h 5176020"/>
                <a:gd name="connsiteX9" fmla="*/ 2440304 w 2440304"/>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304475 w 2440304"/>
                <a:gd name="connsiteY8" fmla="*/ 274822 h 5176020"/>
                <a:gd name="connsiteX9" fmla="*/ 2440304 w 2440304"/>
                <a:gd name="connsiteY9" fmla="*/ 396137 h 5176020"/>
                <a:gd name="connsiteX0" fmla="*/ 2355896 w 2355896"/>
                <a:gd name="connsiteY0" fmla="*/ 5176020 h 5176020"/>
                <a:gd name="connsiteX1" fmla="*/ 1257259 w 2355896"/>
                <a:gd name="connsiteY1" fmla="*/ 5176020 h 5176020"/>
                <a:gd name="connsiteX2" fmla="*/ 1235764 w 2355896"/>
                <a:gd name="connsiteY2" fmla="*/ 5150921 h 5176020"/>
                <a:gd name="connsiteX3" fmla="*/ 706756 w 2355896"/>
                <a:gd name="connsiteY3" fmla="*/ 4186633 h 5176020"/>
                <a:gd name="connsiteX4" fmla="*/ 87362 w 2355896"/>
                <a:gd name="connsiteY4" fmla="*/ 1347390 h 5176020"/>
                <a:gd name="connsiteX5" fmla="*/ 604815 w 2355896"/>
                <a:gd name="connsiteY5" fmla="*/ 465087 h 5176020"/>
                <a:gd name="connsiteX6" fmla="*/ 1426482 w 2355896"/>
                <a:gd name="connsiteY6" fmla="*/ 5354 h 5176020"/>
                <a:gd name="connsiteX7" fmla="*/ 1569604 w 2355896"/>
                <a:gd name="connsiteY7" fmla="*/ 930 h 5176020"/>
                <a:gd name="connsiteX8" fmla="*/ 2304475 w 2355896"/>
                <a:gd name="connsiteY8" fmla="*/ 274822 h 5176020"/>
                <a:gd name="connsiteX0" fmla="*/ 1257259 w 2304475"/>
                <a:gd name="connsiteY0" fmla="*/ 5176020 h 5176020"/>
                <a:gd name="connsiteX1" fmla="*/ 1235764 w 2304475"/>
                <a:gd name="connsiteY1" fmla="*/ 5150921 h 5176020"/>
                <a:gd name="connsiteX2" fmla="*/ 706756 w 2304475"/>
                <a:gd name="connsiteY2" fmla="*/ 4186633 h 5176020"/>
                <a:gd name="connsiteX3" fmla="*/ 87362 w 2304475"/>
                <a:gd name="connsiteY3" fmla="*/ 1347390 h 5176020"/>
                <a:gd name="connsiteX4" fmla="*/ 604815 w 2304475"/>
                <a:gd name="connsiteY4" fmla="*/ 465087 h 5176020"/>
                <a:gd name="connsiteX5" fmla="*/ 1426482 w 2304475"/>
                <a:gd name="connsiteY5" fmla="*/ 5354 h 5176020"/>
                <a:gd name="connsiteX6" fmla="*/ 1569604 w 2304475"/>
                <a:gd name="connsiteY6" fmla="*/ 930 h 5176020"/>
                <a:gd name="connsiteX7" fmla="*/ 2304475 w 2304475"/>
                <a:gd name="connsiteY7" fmla="*/ 274822 h 5176020"/>
                <a:gd name="connsiteX0" fmla="*/ 1235764 w 2304475"/>
                <a:gd name="connsiteY0" fmla="*/ 5150921 h 5150921"/>
                <a:gd name="connsiteX1" fmla="*/ 706756 w 2304475"/>
                <a:gd name="connsiteY1" fmla="*/ 4186633 h 5150921"/>
                <a:gd name="connsiteX2" fmla="*/ 87362 w 2304475"/>
                <a:gd name="connsiteY2" fmla="*/ 1347390 h 5150921"/>
                <a:gd name="connsiteX3" fmla="*/ 604815 w 2304475"/>
                <a:gd name="connsiteY3" fmla="*/ 465087 h 5150921"/>
                <a:gd name="connsiteX4" fmla="*/ 1426482 w 2304475"/>
                <a:gd name="connsiteY4" fmla="*/ 5354 h 5150921"/>
                <a:gd name="connsiteX5" fmla="*/ 1569604 w 2304475"/>
                <a:gd name="connsiteY5" fmla="*/ 930 h 5150921"/>
                <a:gd name="connsiteX6" fmla="*/ 2304475 w 2304475"/>
                <a:gd name="connsiteY6" fmla="*/ 274822 h 515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576072" y="82296"/>
            <a:ext cx="9363456" cy="1298448"/>
          </a:xfrm>
        </p:spPr>
        <p:txBody>
          <a:bodyPr anchor="b" anchorCtr="0"/>
          <a:lstStyle>
            <a:lvl1pPr>
              <a:defRPr sz="4800"/>
            </a:lvl1pPr>
          </a:lstStyle>
          <a:p>
            <a:r>
              <a:rPr lang="en-US" dirty="0"/>
              <a:t>click to add title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hasCustomPrompt="1"/>
          </p:nvPr>
        </p:nvSpPr>
        <p:spPr>
          <a:xfrm>
            <a:off x="576072" y="1901952"/>
            <a:ext cx="9363456" cy="3877056"/>
          </a:xfrm>
        </p:spPr>
        <p:txBody>
          <a:bodyPr/>
          <a:lstStyle>
            <a:lvl1pPr marL="228600" indent="-228600">
              <a:buFont typeface="Courier New" panose="02070309020205020404" pitchFamily="49" charset="0"/>
              <a:buChar char="o"/>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211128599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C0A7B5-B10E-CDE4-EF4B-932E54D4CA66}"/>
              </a:ext>
              <a:ext uri="{C183D7F6-B498-43B3-948B-1728B52AA6E4}">
                <adec:decorative xmlns:adec="http://schemas.microsoft.com/office/drawing/2017/decorative" val="1"/>
              </a:ext>
            </a:extLst>
          </p:cNvPr>
          <p:cNvGrpSpPr/>
          <p:nvPr userDrawn="1"/>
        </p:nvGrpSpPr>
        <p:grpSpPr>
          <a:xfrm>
            <a:off x="4600810" y="-30589"/>
            <a:ext cx="7591189" cy="6915258"/>
            <a:chOff x="4600810" y="-30589"/>
            <a:chExt cx="7591189" cy="6915258"/>
          </a:xfrm>
        </p:grpSpPr>
        <p:sp>
          <p:nvSpPr>
            <p:cNvPr id="13" name="Freeform: Shape 12">
              <a:extLst>
                <a:ext uri="{FF2B5EF4-FFF2-40B4-BE49-F238E27FC236}">
                  <a16:creationId xmlns:a16="http://schemas.microsoft.com/office/drawing/2014/main" id="{B05A86D8-26B0-1ADB-0CE2-B445D2A2866D}"/>
                </a:ext>
              </a:extLst>
            </p:cNvPr>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Lst>
            </p:cNvPr>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82296"/>
            <a:ext cx="9363456" cy="1298448"/>
          </a:xfrm>
        </p:spPr>
        <p:txBody>
          <a:bodyPr anchor="b" anchorCtr="0"/>
          <a:lstStyle>
            <a:lvl1pPr>
              <a:defRPr sz="4800"/>
            </a:lvl1pPr>
          </a:lstStyle>
          <a:p>
            <a:r>
              <a:rPr lang="en-US" dirty="0"/>
              <a:t>click to add title</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hasCustomPrompt="1"/>
          </p:nvPr>
        </p:nvSpPr>
        <p:spPr>
          <a:xfrm>
            <a:off x="576072" y="1597981"/>
            <a:ext cx="9363456" cy="4181027"/>
          </a:xfrm>
        </p:spPr>
        <p:txBody>
          <a:bodyPr/>
          <a:lstStyle>
            <a:lvl1pPr marL="228600" indent="-228600">
              <a:buFont typeface="Courier New" panose="02070309020205020404" pitchFamily="49" charset="0"/>
              <a:buChar char="o"/>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1641332740"/>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alt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38590B-52FF-3291-0CB9-7055B62D6C6F}"/>
              </a:ext>
              <a:ext uri="{C183D7F6-B498-43B3-948B-1728B52AA6E4}">
                <adec:decorative xmlns:adec="http://schemas.microsoft.com/office/drawing/2017/decorative" val="1"/>
              </a:ext>
            </a:extLst>
          </p:cNvPr>
          <p:cNvGrpSpPr/>
          <p:nvPr userDrawn="1"/>
        </p:nvGrpSpPr>
        <p:grpSpPr>
          <a:xfrm>
            <a:off x="0" y="0"/>
            <a:ext cx="12192001" cy="6800412"/>
            <a:chOff x="0" y="0"/>
            <a:chExt cx="12192001" cy="6800412"/>
          </a:xfrm>
        </p:grpSpPr>
        <p:sp>
          <p:nvSpPr>
            <p:cNvPr id="11" name="Freeform: Shape 10">
              <a:extLst>
                <a:ext uri="{FF2B5EF4-FFF2-40B4-BE49-F238E27FC236}">
                  <a16:creationId xmlns:a16="http://schemas.microsoft.com/office/drawing/2014/main" id="{EB31668E-263B-8FB1-9DBB-25F22BB441B3}"/>
                </a:ext>
              </a:extLst>
            </p:cNvPr>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943F013D-932D-1E7D-D22E-294313461200}"/>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57588"/>
            <a:ext cx="10515600" cy="1323156"/>
          </a:xfrm>
        </p:spPr>
        <p:txBody>
          <a:bodyPr anchor="b" anchorCtr="0"/>
          <a:lstStyle>
            <a:lvl1pPr>
              <a:defRPr sz="4800"/>
            </a:lvl1pPr>
          </a:lstStyle>
          <a:p>
            <a:r>
              <a:rPr lang="en-US" dirty="0"/>
              <a:t>click to add title</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hasCustomPrompt="1"/>
          </p:nvPr>
        </p:nvSpPr>
        <p:spPr>
          <a:xfrm>
            <a:off x="576072" y="1901952"/>
            <a:ext cx="10515600" cy="3877056"/>
          </a:xfrm>
        </p:spPr>
        <p:txBody>
          <a:bodyPr/>
          <a:lstStyle>
            <a:lvl1pPr marL="228600" indent="-228600">
              <a:buFont typeface="Courier New" panose="02070309020205020404" pitchFamily="49" charset="0"/>
              <a:buChar char="o"/>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403009466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6"/>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 uri="{C183D7F6-B498-43B3-948B-1728B52AA6E4}">
                <adec:decorative xmlns:adec="http://schemas.microsoft.com/office/drawing/2017/decorative" val="1"/>
              </a:ext>
            </a:extLst>
          </p:cNvPr>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5199B7A0-EDB8-5A2D-0096-78B259F81F83}"/>
              </a:ext>
              <a:ext uri="{C183D7F6-B498-43B3-948B-1728B52AA6E4}">
                <adec:decorative xmlns:adec="http://schemas.microsoft.com/office/drawing/2017/decorative" val="1"/>
              </a:ext>
            </a:extLst>
          </p:cNvPr>
          <p:cNvSpPr/>
          <p:nvPr userDrawn="1"/>
        </p:nvSpPr>
        <p:spPr>
          <a:xfrm>
            <a:off x="8485589" y="1618811"/>
            <a:ext cx="3706413" cy="5229819"/>
          </a:xfrm>
          <a:custGeom>
            <a:avLst/>
            <a:gdLst>
              <a:gd name="connsiteX0" fmla="*/ 3324222 w 3706413"/>
              <a:gd name="connsiteY0" fmla="*/ 5028685 h 5229819"/>
              <a:gd name="connsiteX1" fmla="*/ 2393353 w 3706413"/>
              <a:gd name="connsiteY1" fmla="*/ 5115550 h 5229819"/>
              <a:gd name="connsiteX2" fmla="*/ 2867479 w 3706413"/>
              <a:gd name="connsiteY2" fmla="*/ 5174972 h 5229819"/>
              <a:gd name="connsiteX3" fmla="*/ 3648886 w 3706413"/>
              <a:gd name="connsiteY3" fmla="*/ 5092281 h 5229819"/>
              <a:gd name="connsiteX4" fmla="*/ 3702503 w 3706413"/>
              <a:gd name="connsiteY4" fmla="*/ 5073259 h 5229819"/>
              <a:gd name="connsiteX5" fmla="*/ 3324222 w 3706413"/>
              <a:gd name="connsiteY5" fmla="*/ 5028685 h 5229819"/>
              <a:gd name="connsiteX6" fmla="*/ 2943802 w 3706413"/>
              <a:gd name="connsiteY6" fmla="*/ 4819637 h 5229819"/>
              <a:gd name="connsiteX7" fmla="*/ 2790751 w 3706413"/>
              <a:gd name="connsiteY7" fmla="*/ 4847576 h 5229819"/>
              <a:gd name="connsiteX8" fmla="*/ 2434897 w 3706413"/>
              <a:gd name="connsiteY8" fmla="*/ 5031577 h 5229819"/>
              <a:gd name="connsiteX9" fmla="*/ 2951768 w 3706413"/>
              <a:gd name="connsiteY9" fmla="*/ 4976098 h 5229819"/>
              <a:gd name="connsiteX10" fmla="*/ 3475392 w 3706413"/>
              <a:gd name="connsiteY10" fmla="*/ 4962373 h 5229819"/>
              <a:gd name="connsiteX11" fmla="*/ 2943802 w 3706413"/>
              <a:gd name="connsiteY11" fmla="*/ 4819637 h 5229819"/>
              <a:gd name="connsiteX12" fmla="*/ 2984957 w 3706413"/>
              <a:gd name="connsiteY12" fmla="*/ 4764199 h 5229819"/>
              <a:gd name="connsiteX13" fmla="*/ 3085247 w 3706413"/>
              <a:gd name="connsiteY13" fmla="*/ 4783935 h 5229819"/>
              <a:gd name="connsiteX14" fmla="*/ 3570306 w 3706413"/>
              <a:gd name="connsiteY14" fmla="*/ 4942005 h 5229819"/>
              <a:gd name="connsiteX15" fmla="*/ 3706413 w 3706413"/>
              <a:gd name="connsiteY15" fmla="*/ 4985431 h 5229819"/>
              <a:gd name="connsiteX16" fmla="*/ 3706413 w 3706413"/>
              <a:gd name="connsiteY16" fmla="*/ 5138759 h 5229819"/>
              <a:gd name="connsiteX17" fmla="*/ 3666470 w 3706413"/>
              <a:gd name="connsiteY17" fmla="*/ 5143575 h 5229819"/>
              <a:gd name="connsiteX18" fmla="*/ 2893424 w 3706413"/>
              <a:gd name="connsiteY18" fmla="*/ 5222073 h 5229819"/>
              <a:gd name="connsiteX19" fmla="*/ 2386859 w 3706413"/>
              <a:gd name="connsiteY19" fmla="*/ 5181967 h 5229819"/>
              <a:gd name="connsiteX20" fmla="*/ 2246076 w 3706413"/>
              <a:gd name="connsiteY20" fmla="*/ 5123402 h 5229819"/>
              <a:gd name="connsiteX21" fmla="*/ 2334992 w 3706413"/>
              <a:gd name="connsiteY21" fmla="*/ 5028470 h 5229819"/>
              <a:gd name="connsiteX22" fmla="*/ 2693848 w 3706413"/>
              <a:gd name="connsiteY22" fmla="*/ 4824451 h 5229819"/>
              <a:gd name="connsiteX23" fmla="*/ 2984957 w 3706413"/>
              <a:gd name="connsiteY23" fmla="*/ 4764199 h 5229819"/>
              <a:gd name="connsiteX24" fmla="*/ 3087942 w 3706413"/>
              <a:gd name="connsiteY24" fmla="*/ 4378606 h 5229819"/>
              <a:gd name="connsiteX25" fmla="*/ 3296563 w 3706413"/>
              <a:gd name="connsiteY25" fmla="*/ 4500490 h 5229819"/>
              <a:gd name="connsiteX26" fmla="*/ 3087942 w 3706413"/>
              <a:gd name="connsiteY26" fmla="*/ 4378606 h 5229819"/>
              <a:gd name="connsiteX27" fmla="*/ 3244519 w 3706413"/>
              <a:gd name="connsiteY27" fmla="*/ 4342061 h 5229819"/>
              <a:gd name="connsiteX28" fmla="*/ 3437633 w 3706413"/>
              <a:gd name="connsiteY28" fmla="*/ 4493328 h 5229819"/>
              <a:gd name="connsiteX29" fmla="*/ 3244519 w 3706413"/>
              <a:gd name="connsiteY29" fmla="*/ 4342061 h 5229819"/>
              <a:gd name="connsiteX30" fmla="*/ 1907604 w 3706413"/>
              <a:gd name="connsiteY30" fmla="*/ 4339664 h 5229819"/>
              <a:gd name="connsiteX31" fmla="*/ 1879113 w 3706413"/>
              <a:gd name="connsiteY31" fmla="*/ 4342926 h 5229819"/>
              <a:gd name="connsiteX32" fmla="*/ 1921270 w 3706413"/>
              <a:gd name="connsiteY32" fmla="*/ 4376988 h 5229819"/>
              <a:gd name="connsiteX33" fmla="*/ 2647281 w 3706413"/>
              <a:gd name="connsiteY33" fmla="*/ 4614572 h 5229819"/>
              <a:gd name="connsiteX34" fmla="*/ 3196930 w 3706413"/>
              <a:gd name="connsiteY34" fmla="*/ 4588044 h 5229819"/>
              <a:gd name="connsiteX35" fmla="*/ 3203019 w 3706413"/>
              <a:gd name="connsiteY35" fmla="*/ 4560918 h 5229819"/>
              <a:gd name="connsiteX36" fmla="*/ 2985083 w 3706413"/>
              <a:gd name="connsiteY36" fmla="*/ 4485238 h 5229819"/>
              <a:gd name="connsiteX37" fmla="*/ 2708626 w 3706413"/>
              <a:gd name="connsiteY37" fmla="*/ 4418017 h 5229819"/>
              <a:gd name="connsiteX38" fmla="*/ 2620844 w 3706413"/>
              <a:gd name="connsiteY38" fmla="*/ 4430706 h 5229819"/>
              <a:gd name="connsiteX39" fmla="*/ 2540001 w 3706413"/>
              <a:gd name="connsiteY39" fmla="*/ 4424025 h 5229819"/>
              <a:gd name="connsiteX40" fmla="*/ 1907604 w 3706413"/>
              <a:gd name="connsiteY40" fmla="*/ 4339664 h 5229819"/>
              <a:gd name="connsiteX41" fmla="*/ 2257356 w 3706413"/>
              <a:gd name="connsiteY41" fmla="*/ 4262588 h 5229819"/>
              <a:gd name="connsiteX42" fmla="*/ 2122814 w 3706413"/>
              <a:gd name="connsiteY42" fmla="*/ 4273357 h 5229819"/>
              <a:gd name="connsiteX43" fmla="*/ 2427819 w 3706413"/>
              <a:gd name="connsiteY43" fmla="*/ 4316623 h 5229819"/>
              <a:gd name="connsiteX44" fmla="*/ 2495745 w 3706413"/>
              <a:gd name="connsiteY44" fmla="*/ 4323417 h 5229819"/>
              <a:gd name="connsiteX45" fmla="*/ 2842012 w 3706413"/>
              <a:gd name="connsiteY45" fmla="*/ 4396980 h 5229819"/>
              <a:gd name="connsiteX46" fmla="*/ 2946172 w 3706413"/>
              <a:gd name="connsiteY46" fmla="*/ 4417967 h 5229819"/>
              <a:gd name="connsiteX47" fmla="*/ 2257356 w 3706413"/>
              <a:gd name="connsiteY47" fmla="*/ 4262588 h 5229819"/>
              <a:gd name="connsiteX48" fmla="*/ 2658537 w 3706413"/>
              <a:gd name="connsiteY48" fmla="*/ 3869558 h 5229819"/>
              <a:gd name="connsiteX49" fmla="*/ 2641175 w 3706413"/>
              <a:gd name="connsiteY49" fmla="*/ 3888643 h 5229819"/>
              <a:gd name="connsiteX50" fmla="*/ 3126479 w 3706413"/>
              <a:gd name="connsiteY50" fmla="*/ 4335544 h 5229819"/>
              <a:gd name="connsiteX51" fmla="*/ 3143670 w 3706413"/>
              <a:gd name="connsiteY51" fmla="*/ 4314908 h 5229819"/>
              <a:gd name="connsiteX52" fmla="*/ 2658537 w 3706413"/>
              <a:gd name="connsiteY52" fmla="*/ 3869558 h 5229819"/>
              <a:gd name="connsiteX53" fmla="*/ 2688997 w 3706413"/>
              <a:gd name="connsiteY53" fmla="*/ 3810128 h 5229819"/>
              <a:gd name="connsiteX54" fmla="*/ 3092476 w 3706413"/>
              <a:gd name="connsiteY54" fmla="*/ 4164235 h 5229819"/>
              <a:gd name="connsiteX55" fmla="*/ 3421465 w 3706413"/>
              <a:gd name="connsiteY55" fmla="*/ 4408668 h 5229819"/>
              <a:gd name="connsiteX56" fmla="*/ 3516150 w 3706413"/>
              <a:gd name="connsiteY56" fmla="*/ 4477687 h 5229819"/>
              <a:gd name="connsiteX57" fmla="*/ 2688997 w 3706413"/>
              <a:gd name="connsiteY57" fmla="*/ 3810128 h 5229819"/>
              <a:gd name="connsiteX58" fmla="*/ 2629101 w 3706413"/>
              <a:gd name="connsiteY58" fmla="*/ 3729983 h 5229819"/>
              <a:gd name="connsiteX59" fmla="*/ 2725377 w 3706413"/>
              <a:gd name="connsiteY59" fmla="*/ 3746294 h 5229819"/>
              <a:gd name="connsiteX60" fmla="*/ 3013384 w 3706413"/>
              <a:gd name="connsiteY60" fmla="*/ 3891324 h 5229819"/>
              <a:gd name="connsiteX61" fmla="*/ 3660848 w 3706413"/>
              <a:gd name="connsiteY61" fmla="*/ 4551031 h 5229819"/>
              <a:gd name="connsiteX62" fmla="*/ 3704859 w 3706413"/>
              <a:gd name="connsiteY62" fmla="*/ 4609717 h 5229819"/>
              <a:gd name="connsiteX63" fmla="*/ 3706413 w 3706413"/>
              <a:gd name="connsiteY63" fmla="*/ 4611184 h 5229819"/>
              <a:gd name="connsiteX64" fmla="*/ 3706413 w 3706413"/>
              <a:gd name="connsiteY64" fmla="*/ 4755886 h 5229819"/>
              <a:gd name="connsiteX65" fmla="*/ 3552833 w 3706413"/>
              <a:gd name="connsiteY65" fmla="*/ 4689924 h 5229819"/>
              <a:gd name="connsiteX66" fmla="*/ 3369302 w 3706413"/>
              <a:gd name="connsiteY66" fmla="*/ 4619536 h 5229819"/>
              <a:gd name="connsiteX67" fmla="*/ 3276509 w 3706413"/>
              <a:gd name="connsiteY67" fmla="*/ 4622882 h 5229819"/>
              <a:gd name="connsiteX68" fmla="*/ 2657957 w 3706413"/>
              <a:gd name="connsiteY68" fmla="*/ 4674486 h 5229819"/>
              <a:gd name="connsiteX69" fmla="*/ 1891952 w 3706413"/>
              <a:gd name="connsiteY69" fmla="*/ 4426992 h 5229819"/>
              <a:gd name="connsiteX70" fmla="*/ 1839998 w 3706413"/>
              <a:gd name="connsiteY70" fmla="*/ 4399458 h 5229819"/>
              <a:gd name="connsiteX71" fmla="*/ 1897411 w 3706413"/>
              <a:gd name="connsiteY71" fmla="*/ 4275071 h 5229819"/>
              <a:gd name="connsiteX72" fmla="*/ 2271660 w 3706413"/>
              <a:gd name="connsiteY72" fmla="*/ 4202654 h 5229819"/>
              <a:gd name="connsiteX73" fmla="*/ 2860369 w 3706413"/>
              <a:gd name="connsiteY73" fmla="*/ 4283351 h 5229819"/>
              <a:gd name="connsiteX74" fmla="*/ 2986729 w 3706413"/>
              <a:gd name="connsiteY74" fmla="*/ 4338210 h 5229819"/>
              <a:gd name="connsiteX75" fmla="*/ 2815025 w 3706413"/>
              <a:gd name="connsiteY75" fmla="*/ 4191559 h 5229819"/>
              <a:gd name="connsiteX76" fmla="*/ 2550431 w 3706413"/>
              <a:gd name="connsiteY76" fmla="*/ 3844543 h 5229819"/>
              <a:gd name="connsiteX77" fmla="*/ 2629101 w 3706413"/>
              <a:gd name="connsiteY77" fmla="*/ 3729983 h 5229819"/>
              <a:gd name="connsiteX78" fmla="*/ 3397898 w 3706413"/>
              <a:gd name="connsiteY78" fmla="*/ 3668670 h 5229819"/>
              <a:gd name="connsiteX79" fmla="*/ 3449283 w 3706413"/>
              <a:gd name="connsiteY79" fmla="*/ 3681369 h 5229819"/>
              <a:gd name="connsiteX80" fmla="*/ 3627665 w 3706413"/>
              <a:gd name="connsiteY80" fmla="*/ 3763001 h 5229819"/>
              <a:gd name="connsiteX81" fmla="*/ 3706413 w 3706413"/>
              <a:gd name="connsiteY81" fmla="*/ 3805642 h 5229819"/>
              <a:gd name="connsiteX82" fmla="*/ 3706413 w 3706413"/>
              <a:gd name="connsiteY82" fmla="*/ 3865937 h 5229819"/>
              <a:gd name="connsiteX83" fmla="*/ 3673535 w 3706413"/>
              <a:gd name="connsiteY83" fmla="*/ 3844482 h 5229819"/>
              <a:gd name="connsiteX84" fmla="*/ 3391447 w 3706413"/>
              <a:gd name="connsiteY84" fmla="*/ 3744577 h 5229819"/>
              <a:gd name="connsiteX85" fmla="*/ 3623365 w 3706413"/>
              <a:gd name="connsiteY85" fmla="*/ 3988607 h 5229819"/>
              <a:gd name="connsiteX86" fmla="*/ 3645161 w 3706413"/>
              <a:gd name="connsiteY86" fmla="*/ 3992335 h 5229819"/>
              <a:gd name="connsiteX87" fmla="*/ 3669623 w 3706413"/>
              <a:gd name="connsiteY87" fmla="*/ 3952050 h 5229819"/>
              <a:gd name="connsiteX88" fmla="*/ 3706413 w 3706413"/>
              <a:gd name="connsiteY88" fmla="*/ 3970469 h 5229819"/>
              <a:gd name="connsiteX89" fmla="*/ 3706413 w 3706413"/>
              <a:gd name="connsiteY89" fmla="*/ 4112777 h 5229819"/>
              <a:gd name="connsiteX90" fmla="*/ 3499463 w 3706413"/>
              <a:gd name="connsiteY90" fmla="*/ 3964991 h 5229819"/>
              <a:gd name="connsiteX91" fmla="*/ 3355004 w 3706413"/>
              <a:gd name="connsiteY91" fmla="*/ 3805641 h 5229819"/>
              <a:gd name="connsiteX92" fmla="*/ 3350639 w 3706413"/>
              <a:gd name="connsiteY92" fmla="*/ 3695270 h 5229819"/>
              <a:gd name="connsiteX93" fmla="*/ 3397898 w 3706413"/>
              <a:gd name="connsiteY93" fmla="*/ 3668670 h 5229819"/>
              <a:gd name="connsiteX94" fmla="*/ 2911098 w 3706413"/>
              <a:gd name="connsiteY94" fmla="*/ 3440435 h 5229819"/>
              <a:gd name="connsiteX95" fmla="*/ 2828048 w 3706413"/>
              <a:gd name="connsiteY95" fmla="*/ 3443932 h 5229819"/>
              <a:gd name="connsiteX96" fmla="*/ 2509409 w 3706413"/>
              <a:gd name="connsiteY96" fmla="*/ 3495655 h 5229819"/>
              <a:gd name="connsiteX97" fmla="*/ 2147895 w 3706413"/>
              <a:gd name="connsiteY97" fmla="*/ 3514483 h 5229819"/>
              <a:gd name="connsiteX98" fmla="*/ 2003552 w 3706413"/>
              <a:gd name="connsiteY98" fmla="*/ 3520439 h 5229819"/>
              <a:gd name="connsiteX99" fmla="*/ 2246830 w 3706413"/>
              <a:gd name="connsiteY99" fmla="*/ 3622276 h 5229819"/>
              <a:gd name="connsiteX100" fmla="*/ 2835671 w 3706413"/>
              <a:gd name="connsiteY100" fmla="*/ 3548747 h 5229819"/>
              <a:gd name="connsiteX101" fmla="*/ 2998953 w 3706413"/>
              <a:gd name="connsiteY101" fmla="*/ 3464237 h 5229819"/>
              <a:gd name="connsiteX102" fmla="*/ 2995075 w 3706413"/>
              <a:gd name="connsiteY102" fmla="*/ 3442088 h 5229819"/>
              <a:gd name="connsiteX103" fmla="*/ 2911098 w 3706413"/>
              <a:gd name="connsiteY103" fmla="*/ 3440435 h 5229819"/>
              <a:gd name="connsiteX104" fmla="*/ 2690666 w 3706413"/>
              <a:gd name="connsiteY104" fmla="*/ 3299672 h 5229819"/>
              <a:gd name="connsiteX105" fmla="*/ 2476905 w 3706413"/>
              <a:gd name="connsiteY105" fmla="*/ 3324782 h 5229819"/>
              <a:gd name="connsiteX106" fmla="*/ 2094849 w 3706413"/>
              <a:gd name="connsiteY106" fmla="*/ 3447220 h 5229819"/>
              <a:gd name="connsiteX107" fmla="*/ 2483888 w 3706413"/>
              <a:gd name="connsiteY107" fmla="*/ 3440295 h 5229819"/>
              <a:gd name="connsiteX108" fmla="*/ 3014076 w 3706413"/>
              <a:gd name="connsiteY108" fmla="*/ 3366305 h 5229819"/>
              <a:gd name="connsiteX109" fmla="*/ 2904378 w 3706413"/>
              <a:gd name="connsiteY109" fmla="*/ 3324561 h 5229819"/>
              <a:gd name="connsiteX110" fmla="*/ 2690666 w 3706413"/>
              <a:gd name="connsiteY110" fmla="*/ 3299672 h 5229819"/>
              <a:gd name="connsiteX111" fmla="*/ 2367226 w 3706413"/>
              <a:gd name="connsiteY111" fmla="*/ 2661486 h 5229819"/>
              <a:gd name="connsiteX112" fmla="*/ 2207259 w 3706413"/>
              <a:gd name="connsiteY112" fmla="*/ 2694665 h 5229819"/>
              <a:gd name="connsiteX113" fmla="*/ 2179723 w 3706413"/>
              <a:gd name="connsiteY113" fmla="*/ 2818255 h 5229819"/>
              <a:gd name="connsiteX114" fmla="*/ 2514888 w 3706413"/>
              <a:gd name="connsiteY114" fmla="*/ 3048475 h 5229819"/>
              <a:gd name="connsiteX115" fmla="*/ 3189423 w 3706413"/>
              <a:gd name="connsiteY115" fmla="*/ 3180218 h 5229819"/>
              <a:gd name="connsiteX116" fmla="*/ 2232937 w 3706413"/>
              <a:gd name="connsiteY116" fmla="*/ 2769088 h 5229819"/>
              <a:gd name="connsiteX117" fmla="*/ 2352619 w 3706413"/>
              <a:gd name="connsiteY117" fmla="*/ 2743180 h 5229819"/>
              <a:gd name="connsiteX118" fmla="*/ 2721589 w 3706413"/>
              <a:gd name="connsiteY118" fmla="*/ 2876160 h 5229819"/>
              <a:gd name="connsiteX119" fmla="*/ 3060914 w 3706413"/>
              <a:gd name="connsiteY119" fmla="*/ 3014259 h 5229819"/>
              <a:gd name="connsiteX120" fmla="*/ 2965264 w 3706413"/>
              <a:gd name="connsiteY120" fmla="*/ 2935323 h 5229819"/>
              <a:gd name="connsiteX121" fmla="*/ 2367226 w 3706413"/>
              <a:gd name="connsiteY121" fmla="*/ 2661486 h 5229819"/>
              <a:gd name="connsiteX122" fmla="*/ 3210311 w 3706413"/>
              <a:gd name="connsiteY122" fmla="*/ 2079941 h 5229819"/>
              <a:gd name="connsiteX123" fmla="*/ 3306643 w 3706413"/>
              <a:gd name="connsiteY123" fmla="*/ 2095643 h 5229819"/>
              <a:gd name="connsiteX124" fmla="*/ 3675942 w 3706413"/>
              <a:gd name="connsiteY124" fmla="*/ 2418868 h 5229819"/>
              <a:gd name="connsiteX125" fmla="*/ 3706413 w 3706413"/>
              <a:gd name="connsiteY125" fmla="*/ 2484145 h 5229819"/>
              <a:gd name="connsiteX126" fmla="*/ 3706413 w 3706413"/>
              <a:gd name="connsiteY126" fmla="*/ 2627274 h 5229819"/>
              <a:gd name="connsiteX127" fmla="*/ 3681303 w 3706413"/>
              <a:gd name="connsiteY127" fmla="*/ 2546191 h 5229819"/>
              <a:gd name="connsiteX128" fmla="*/ 3407314 w 3706413"/>
              <a:gd name="connsiteY128" fmla="*/ 2211574 h 5229819"/>
              <a:gd name="connsiteX129" fmla="*/ 3381875 w 3706413"/>
              <a:gd name="connsiteY129" fmla="*/ 2214291 h 5229819"/>
              <a:gd name="connsiteX130" fmla="*/ 3584397 w 3706413"/>
              <a:gd name="connsiteY130" fmla="*/ 2615085 h 5229819"/>
              <a:gd name="connsiteX131" fmla="*/ 3706413 w 3706413"/>
              <a:gd name="connsiteY131" fmla="*/ 2824803 h 5229819"/>
              <a:gd name="connsiteX132" fmla="*/ 3706413 w 3706413"/>
              <a:gd name="connsiteY132" fmla="*/ 2949791 h 5229819"/>
              <a:gd name="connsiteX133" fmla="*/ 3298059 w 3706413"/>
              <a:gd name="connsiteY133" fmla="*/ 2192604 h 5229819"/>
              <a:gd name="connsiteX134" fmla="*/ 3453791 w 3706413"/>
              <a:gd name="connsiteY134" fmla="*/ 2686289 h 5229819"/>
              <a:gd name="connsiteX135" fmla="*/ 3706413 w 3706413"/>
              <a:gd name="connsiteY135" fmla="*/ 3036627 h 5229819"/>
              <a:gd name="connsiteX136" fmla="*/ 3706413 w 3706413"/>
              <a:gd name="connsiteY136" fmla="*/ 3122698 h 5229819"/>
              <a:gd name="connsiteX137" fmla="*/ 3584914 w 3706413"/>
              <a:gd name="connsiteY137" fmla="*/ 2963314 h 5229819"/>
              <a:gd name="connsiteX138" fmla="*/ 3404251 w 3706413"/>
              <a:gd name="connsiteY138" fmla="*/ 2718261 h 5229819"/>
              <a:gd name="connsiteX139" fmla="*/ 3291617 w 3706413"/>
              <a:gd name="connsiteY139" fmla="*/ 2490995 h 5229819"/>
              <a:gd name="connsiteX140" fmla="*/ 3218538 w 3706413"/>
              <a:gd name="connsiteY140" fmla="*/ 2205701 h 5229819"/>
              <a:gd name="connsiteX141" fmla="*/ 3210311 w 3706413"/>
              <a:gd name="connsiteY141" fmla="*/ 2079941 h 5229819"/>
              <a:gd name="connsiteX142" fmla="*/ 1350946 w 3706413"/>
              <a:gd name="connsiteY142" fmla="*/ 1631006 h 5229819"/>
              <a:gd name="connsiteX143" fmla="*/ 1004901 w 3706413"/>
              <a:gd name="connsiteY143" fmla="*/ 1697258 h 5229819"/>
              <a:gd name="connsiteX144" fmla="*/ 955407 w 3706413"/>
              <a:gd name="connsiteY144" fmla="*/ 1725240 h 5229819"/>
              <a:gd name="connsiteX145" fmla="*/ 1056827 w 3706413"/>
              <a:gd name="connsiteY145" fmla="*/ 1829253 h 5229819"/>
              <a:gd name="connsiteX146" fmla="*/ 1626585 w 3706413"/>
              <a:gd name="connsiteY146" fmla="*/ 2030287 h 5229819"/>
              <a:gd name="connsiteX147" fmla="*/ 2214811 w 3706413"/>
              <a:gd name="connsiteY147" fmla="*/ 2140743 h 5229819"/>
              <a:gd name="connsiteX148" fmla="*/ 2475442 w 3706413"/>
              <a:gd name="connsiteY148" fmla="*/ 2220115 h 5229819"/>
              <a:gd name="connsiteX149" fmla="*/ 1255641 w 3706413"/>
              <a:gd name="connsiteY149" fmla="*/ 1766864 h 5229819"/>
              <a:gd name="connsiteX150" fmla="*/ 1305929 w 3706413"/>
              <a:gd name="connsiteY150" fmla="*/ 1722974 h 5229819"/>
              <a:gd name="connsiteX151" fmla="*/ 2002915 w 3706413"/>
              <a:gd name="connsiteY151" fmla="*/ 1923946 h 5229819"/>
              <a:gd name="connsiteX152" fmla="*/ 2449662 w 3706413"/>
              <a:gd name="connsiteY152" fmla="*/ 2126020 h 5229819"/>
              <a:gd name="connsiteX153" fmla="*/ 2505028 w 3706413"/>
              <a:gd name="connsiteY153" fmla="*/ 2142789 h 5229819"/>
              <a:gd name="connsiteX154" fmla="*/ 2446175 w 3706413"/>
              <a:gd name="connsiteY154" fmla="*/ 2082091 h 5229819"/>
              <a:gd name="connsiteX155" fmla="*/ 2312648 w 3706413"/>
              <a:gd name="connsiteY155" fmla="*/ 1997116 h 5229819"/>
              <a:gd name="connsiteX156" fmla="*/ 1350946 w 3706413"/>
              <a:gd name="connsiteY156" fmla="*/ 1631006 h 5229819"/>
              <a:gd name="connsiteX157" fmla="*/ 2656659 w 3706413"/>
              <a:gd name="connsiteY157" fmla="*/ 1238775 h 5229819"/>
              <a:gd name="connsiteX158" fmla="*/ 2625436 w 3706413"/>
              <a:gd name="connsiteY158" fmla="*/ 1397072 h 5229819"/>
              <a:gd name="connsiteX159" fmla="*/ 2875161 w 3706413"/>
              <a:gd name="connsiteY159" fmla="*/ 2321650 h 5229819"/>
              <a:gd name="connsiteX160" fmla="*/ 2925722 w 3706413"/>
              <a:gd name="connsiteY160" fmla="*/ 2392692 h 5229819"/>
              <a:gd name="connsiteX161" fmla="*/ 2811462 w 3706413"/>
              <a:gd name="connsiteY161" fmla="*/ 1947758 h 5229819"/>
              <a:gd name="connsiteX162" fmla="*/ 2718919 w 3706413"/>
              <a:gd name="connsiteY162" fmla="*/ 1497019 h 5229819"/>
              <a:gd name="connsiteX163" fmla="*/ 2753255 w 3706413"/>
              <a:gd name="connsiteY163" fmla="*/ 1529176 h 5229819"/>
              <a:gd name="connsiteX164" fmla="*/ 2881379 w 3706413"/>
              <a:gd name="connsiteY164" fmla="*/ 2022317 h 5229819"/>
              <a:gd name="connsiteX165" fmla="*/ 2996393 w 3706413"/>
              <a:gd name="connsiteY165" fmla="*/ 2365005 h 5229819"/>
              <a:gd name="connsiteX166" fmla="*/ 3100133 w 3706413"/>
              <a:gd name="connsiteY166" fmla="*/ 2512233 h 5229819"/>
              <a:gd name="connsiteX167" fmla="*/ 3079545 w 3706413"/>
              <a:gd name="connsiteY167" fmla="*/ 1967247 h 5229819"/>
              <a:gd name="connsiteX168" fmla="*/ 2899475 w 3706413"/>
              <a:gd name="connsiteY168" fmla="*/ 1449951 h 5229819"/>
              <a:gd name="connsiteX169" fmla="*/ 2656659 w 3706413"/>
              <a:gd name="connsiteY169" fmla="*/ 1238775 h 5229819"/>
              <a:gd name="connsiteX170" fmla="*/ 3706413 w 3706413"/>
              <a:gd name="connsiteY170" fmla="*/ 1137947 h 5229819"/>
              <a:gd name="connsiteX171" fmla="*/ 3706413 w 3706413"/>
              <a:gd name="connsiteY171" fmla="*/ 1243206 h 5229819"/>
              <a:gd name="connsiteX172" fmla="*/ 3696802 w 3706413"/>
              <a:gd name="connsiteY172" fmla="*/ 1277693 h 5229819"/>
              <a:gd name="connsiteX173" fmla="*/ 3654274 w 3706413"/>
              <a:gd name="connsiteY173" fmla="*/ 1577573 h 5229819"/>
              <a:gd name="connsiteX174" fmla="*/ 3690859 w 3706413"/>
              <a:gd name="connsiteY174" fmla="*/ 1995668 h 5229819"/>
              <a:gd name="connsiteX175" fmla="*/ 3706413 w 3706413"/>
              <a:gd name="connsiteY175" fmla="*/ 2066513 h 5229819"/>
              <a:gd name="connsiteX176" fmla="*/ 3706413 w 3706413"/>
              <a:gd name="connsiteY176" fmla="*/ 2262940 h 5229819"/>
              <a:gd name="connsiteX177" fmla="*/ 3657271 w 3706413"/>
              <a:gd name="connsiteY177" fmla="*/ 2111802 h 5229819"/>
              <a:gd name="connsiteX178" fmla="*/ 3602351 w 3706413"/>
              <a:gd name="connsiteY178" fmla="*/ 1469850 h 5229819"/>
              <a:gd name="connsiteX179" fmla="*/ 3678488 w 3706413"/>
              <a:gd name="connsiteY179" fmla="*/ 1166299 h 5229819"/>
              <a:gd name="connsiteX180" fmla="*/ 1367798 w 3706413"/>
              <a:gd name="connsiteY180" fmla="*/ 807514 h 5229819"/>
              <a:gd name="connsiteX181" fmla="*/ 1321670 w 3706413"/>
              <a:gd name="connsiteY181" fmla="*/ 812743 h 5229819"/>
              <a:gd name="connsiteX182" fmla="*/ 1326427 w 3706413"/>
              <a:gd name="connsiteY182" fmla="*/ 995044 h 5229819"/>
              <a:gd name="connsiteX183" fmla="*/ 1646715 w 3706413"/>
              <a:gd name="connsiteY183" fmla="*/ 1403714 h 5229819"/>
              <a:gd name="connsiteX184" fmla="*/ 1699020 w 3706413"/>
              <a:gd name="connsiteY184" fmla="*/ 1462003 h 5229819"/>
              <a:gd name="connsiteX185" fmla="*/ 2128129 w 3706413"/>
              <a:gd name="connsiteY185" fmla="*/ 1776540 h 5229819"/>
              <a:gd name="connsiteX186" fmla="*/ 2153908 w 3706413"/>
              <a:gd name="connsiteY186" fmla="*/ 1776925 h 5229819"/>
              <a:gd name="connsiteX187" fmla="*/ 1447891 w 3706413"/>
              <a:gd name="connsiteY187" fmla="*/ 949010 h 5229819"/>
              <a:gd name="connsiteX188" fmla="*/ 1451500 w 3706413"/>
              <a:gd name="connsiteY188" fmla="*/ 904772 h 5229819"/>
              <a:gd name="connsiteX189" fmla="*/ 1824226 w 3706413"/>
              <a:gd name="connsiteY189" fmla="*/ 1311217 h 5229819"/>
              <a:gd name="connsiteX190" fmla="*/ 2204689 w 3706413"/>
              <a:gd name="connsiteY190" fmla="*/ 1730927 h 5229819"/>
              <a:gd name="connsiteX191" fmla="*/ 1890667 w 3706413"/>
              <a:gd name="connsiteY191" fmla="*/ 1206353 h 5229819"/>
              <a:gd name="connsiteX192" fmla="*/ 1627192 w 3706413"/>
              <a:gd name="connsiteY192" fmla="*/ 933479 h 5229819"/>
              <a:gd name="connsiteX193" fmla="*/ 1367798 w 3706413"/>
              <a:gd name="connsiteY193" fmla="*/ 807514 h 5229819"/>
              <a:gd name="connsiteX194" fmla="*/ 283580 w 3706413"/>
              <a:gd name="connsiteY194" fmla="*/ 681216 h 5229819"/>
              <a:gd name="connsiteX195" fmla="*/ 110348 w 3706413"/>
              <a:gd name="connsiteY195" fmla="*/ 708025 h 5229819"/>
              <a:gd name="connsiteX196" fmla="*/ 85723 w 3706413"/>
              <a:gd name="connsiteY196" fmla="*/ 819576 h 5229819"/>
              <a:gd name="connsiteX197" fmla="*/ 199932 w 3706413"/>
              <a:gd name="connsiteY197" fmla="*/ 893664 h 5229819"/>
              <a:gd name="connsiteX198" fmla="*/ 740736 w 3706413"/>
              <a:gd name="connsiteY198" fmla="*/ 1064235 h 5229819"/>
              <a:gd name="connsiteX199" fmla="*/ 1110528 w 3706413"/>
              <a:gd name="connsiteY199" fmla="*/ 1146285 h 5229819"/>
              <a:gd name="connsiteX200" fmla="*/ 459412 w 3706413"/>
              <a:gd name="connsiteY200" fmla="*/ 885372 h 5229819"/>
              <a:gd name="connsiteX201" fmla="*/ 543138 w 3706413"/>
              <a:gd name="connsiteY201" fmla="*/ 845601 h 5229819"/>
              <a:gd name="connsiteX202" fmla="*/ 910153 w 3706413"/>
              <a:gd name="connsiteY202" fmla="*/ 948610 h 5229819"/>
              <a:gd name="connsiteX203" fmla="*/ 966399 w 3706413"/>
              <a:gd name="connsiteY203" fmla="*/ 962382 h 5229819"/>
              <a:gd name="connsiteX204" fmla="*/ 283580 w 3706413"/>
              <a:gd name="connsiteY204" fmla="*/ 681216 h 5229819"/>
              <a:gd name="connsiteX205" fmla="*/ 1590373 w 3706413"/>
              <a:gd name="connsiteY205" fmla="*/ 207352 h 5229819"/>
              <a:gd name="connsiteX206" fmla="*/ 1849000 w 3706413"/>
              <a:gd name="connsiteY206" fmla="*/ 1052202 h 5229819"/>
              <a:gd name="connsiteX207" fmla="*/ 1897521 w 3706413"/>
              <a:gd name="connsiteY207" fmla="*/ 1104633 h 5229819"/>
              <a:gd name="connsiteX208" fmla="*/ 1590373 w 3706413"/>
              <a:gd name="connsiteY208" fmla="*/ 207352 h 5229819"/>
              <a:gd name="connsiteX209" fmla="*/ 1477590 w 3706413"/>
              <a:gd name="connsiteY209" fmla="*/ 196987 h 5229819"/>
              <a:gd name="connsiteX210" fmla="*/ 1734197 w 3706413"/>
              <a:gd name="connsiteY210" fmla="*/ 915385 h 5229819"/>
              <a:gd name="connsiteX211" fmla="*/ 1477590 w 3706413"/>
              <a:gd name="connsiteY211" fmla="*/ 196987 h 5229819"/>
              <a:gd name="connsiteX212" fmla="*/ 1520807 w 3706413"/>
              <a:gd name="connsiteY212" fmla="*/ 401 h 5229819"/>
              <a:gd name="connsiteX213" fmla="*/ 1959261 w 3706413"/>
              <a:gd name="connsiteY213" fmla="*/ 1004279 h 5229819"/>
              <a:gd name="connsiteX214" fmla="*/ 1999831 w 3706413"/>
              <a:gd name="connsiteY214" fmla="*/ 1233302 h 5229819"/>
              <a:gd name="connsiteX215" fmla="*/ 2119085 w 3706413"/>
              <a:gd name="connsiteY215" fmla="*/ 1423964 h 5229819"/>
              <a:gd name="connsiteX216" fmla="*/ 2335471 w 3706413"/>
              <a:gd name="connsiteY216" fmla="*/ 1850384 h 5229819"/>
              <a:gd name="connsiteX217" fmla="*/ 2392591 w 3706413"/>
              <a:gd name="connsiteY217" fmla="*/ 1951489 h 5229819"/>
              <a:gd name="connsiteX218" fmla="*/ 2748943 w 3706413"/>
              <a:gd name="connsiteY218" fmla="*/ 2303364 h 5229819"/>
              <a:gd name="connsiteX219" fmla="*/ 2806241 w 3706413"/>
              <a:gd name="connsiteY219" fmla="*/ 2339964 h 5229819"/>
              <a:gd name="connsiteX220" fmla="*/ 2679338 w 3706413"/>
              <a:gd name="connsiteY220" fmla="*/ 2010074 h 5229819"/>
              <a:gd name="connsiteX221" fmla="*/ 2606989 w 3706413"/>
              <a:gd name="connsiteY221" fmla="*/ 1775538 h 5229819"/>
              <a:gd name="connsiteX222" fmla="*/ 2582155 w 3706413"/>
              <a:gd name="connsiteY222" fmla="*/ 1309760 h 5229819"/>
              <a:gd name="connsiteX223" fmla="*/ 2592851 w 3706413"/>
              <a:gd name="connsiteY223" fmla="*/ 1261833 h 5229819"/>
              <a:gd name="connsiteX224" fmla="*/ 2718128 w 3706413"/>
              <a:gd name="connsiteY224" fmla="*/ 1210907 h 5229819"/>
              <a:gd name="connsiteX225" fmla="*/ 2951511 w 3706413"/>
              <a:gd name="connsiteY225" fmla="*/ 1441852 h 5229819"/>
              <a:gd name="connsiteX226" fmla="*/ 3160173 w 3706413"/>
              <a:gd name="connsiteY226" fmla="*/ 2233223 h 5229819"/>
              <a:gd name="connsiteX227" fmla="*/ 3158785 w 3706413"/>
              <a:gd name="connsiteY227" fmla="*/ 2488422 h 5229819"/>
              <a:gd name="connsiteX228" fmla="*/ 3209364 w 3706413"/>
              <a:gd name="connsiteY228" fmla="*/ 2753645 h 5229819"/>
              <a:gd name="connsiteX229" fmla="*/ 3471364 w 3706413"/>
              <a:gd name="connsiteY229" fmla="*/ 3105660 h 5229819"/>
              <a:gd name="connsiteX230" fmla="*/ 3623977 w 3706413"/>
              <a:gd name="connsiteY230" fmla="*/ 3294563 h 5229819"/>
              <a:gd name="connsiteX231" fmla="*/ 3706413 w 3706413"/>
              <a:gd name="connsiteY231" fmla="*/ 3401612 h 5229819"/>
              <a:gd name="connsiteX232" fmla="*/ 3706413 w 3706413"/>
              <a:gd name="connsiteY232" fmla="*/ 3545638 h 5229819"/>
              <a:gd name="connsiteX233" fmla="*/ 3608502 w 3706413"/>
              <a:gd name="connsiteY233" fmla="*/ 3503365 h 5229819"/>
              <a:gd name="connsiteX234" fmla="*/ 3297560 w 3706413"/>
              <a:gd name="connsiteY234" fmla="*/ 3451338 h 5229819"/>
              <a:gd name="connsiteX235" fmla="*/ 3006185 w 3706413"/>
              <a:gd name="connsiteY235" fmla="*/ 3521395 h 5229819"/>
              <a:gd name="connsiteX236" fmla="*/ 2745224 w 3706413"/>
              <a:gd name="connsiteY236" fmla="*/ 3629721 h 5229819"/>
              <a:gd name="connsiteX237" fmla="*/ 2266244 w 3706413"/>
              <a:gd name="connsiteY237" fmla="*/ 3673727 h 5229819"/>
              <a:gd name="connsiteX238" fmla="*/ 1968615 w 3706413"/>
              <a:gd name="connsiteY238" fmla="*/ 3585320 h 5229819"/>
              <a:gd name="connsiteX239" fmla="*/ 1898396 w 3706413"/>
              <a:gd name="connsiteY239" fmla="*/ 3500287 h 5229819"/>
              <a:gd name="connsiteX240" fmla="*/ 1989083 w 3706413"/>
              <a:gd name="connsiteY240" fmla="*/ 3427016 h 5229819"/>
              <a:gd name="connsiteX241" fmla="*/ 2389567 w 3706413"/>
              <a:gd name="connsiteY241" fmla="*/ 3290809 h 5229819"/>
              <a:gd name="connsiteX242" fmla="*/ 3205300 w 3706413"/>
              <a:gd name="connsiteY242" fmla="*/ 3375769 h 5229819"/>
              <a:gd name="connsiteX243" fmla="*/ 3240592 w 3706413"/>
              <a:gd name="connsiteY243" fmla="*/ 3390188 h 5229819"/>
              <a:gd name="connsiteX244" fmla="*/ 3590446 w 3706413"/>
              <a:gd name="connsiteY244" fmla="*/ 3433644 h 5229819"/>
              <a:gd name="connsiteX245" fmla="*/ 3581651 w 3706413"/>
              <a:gd name="connsiteY245" fmla="*/ 3418443 h 5229819"/>
              <a:gd name="connsiteX246" fmla="*/ 3371466 w 3706413"/>
              <a:gd name="connsiteY246" fmla="*/ 3338517 h 5229819"/>
              <a:gd name="connsiteX247" fmla="*/ 3329835 w 3706413"/>
              <a:gd name="connsiteY247" fmla="*/ 3315870 h 5229819"/>
              <a:gd name="connsiteX248" fmla="*/ 3091307 w 3706413"/>
              <a:gd name="connsiteY248" fmla="*/ 3229805 h 5229819"/>
              <a:gd name="connsiteX249" fmla="*/ 2723879 w 3706413"/>
              <a:gd name="connsiteY249" fmla="*/ 3162709 h 5229819"/>
              <a:gd name="connsiteX250" fmla="*/ 2203034 w 3706413"/>
              <a:gd name="connsiteY250" fmla="*/ 2922890 h 5229819"/>
              <a:gd name="connsiteX251" fmla="*/ 2101110 w 3706413"/>
              <a:gd name="connsiteY251" fmla="*/ 2793332 h 5229819"/>
              <a:gd name="connsiteX252" fmla="*/ 2116325 w 3706413"/>
              <a:gd name="connsiteY252" fmla="*/ 2687419 h 5229819"/>
              <a:gd name="connsiteX253" fmla="*/ 2319352 w 3706413"/>
              <a:gd name="connsiteY253" fmla="*/ 2601737 h 5229819"/>
              <a:gd name="connsiteX254" fmla="*/ 2766163 w 3706413"/>
              <a:gd name="connsiteY254" fmla="*/ 2737145 h 5229819"/>
              <a:gd name="connsiteX255" fmla="*/ 2974746 w 3706413"/>
              <a:gd name="connsiteY255" fmla="*/ 2866399 h 5229819"/>
              <a:gd name="connsiteX256" fmla="*/ 3252625 w 3706413"/>
              <a:gd name="connsiteY256" fmla="*/ 3111944 h 5229819"/>
              <a:gd name="connsiteX257" fmla="*/ 3398162 w 3706413"/>
              <a:gd name="connsiteY257" fmla="*/ 3234826 h 5229819"/>
              <a:gd name="connsiteX258" fmla="*/ 3566326 w 3706413"/>
              <a:gd name="connsiteY258" fmla="*/ 3338157 h 5229819"/>
              <a:gd name="connsiteX259" fmla="*/ 3542324 w 3706413"/>
              <a:gd name="connsiteY259" fmla="*/ 3269103 h 5229819"/>
              <a:gd name="connsiteX260" fmla="*/ 3361463 w 3706413"/>
              <a:gd name="connsiteY260" fmla="*/ 3048843 h 5229819"/>
              <a:gd name="connsiteX261" fmla="*/ 2760231 w 3706413"/>
              <a:gd name="connsiteY261" fmla="*/ 2387604 h 5229819"/>
              <a:gd name="connsiteX262" fmla="*/ 2690109 w 3706413"/>
              <a:gd name="connsiteY262" fmla="*/ 2343136 h 5229819"/>
              <a:gd name="connsiteX263" fmla="*/ 2584945 w 3706413"/>
              <a:gd name="connsiteY263" fmla="*/ 2319604 h 5229819"/>
              <a:gd name="connsiteX264" fmla="*/ 2476459 w 3706413"/>
              <a:gd name="connsiteY264" fmla="*/ 2274585 h 5229819"/>
              <a:gd name="connsiteX265" fmla="*/ 1635021 w 3706413"/>
              <a:gd name="connsiteY265" fmla="*/ 2080790 h 5229819"/>
              <a:gd name="connsiteX266" fmla="*/ 994284 w 3706413"/>
              <a:gd name="connsiteY266" fmla="*/ 1848426 h 5229819"/>
              <a:gd name="connsiteX267" fmla="*/ 900907 w 3706413"/>
              <a:gd name="connsiteY267" fmla="*/ 1722986 h 5229819"/>
              <a:gd name="connsiteX268" fmla="*/ 1019942 w 3706413"/>
              <a:gd name="connsiteY268" fmla="*/ 1634959 h 5229819"/>
              <a:gd name="connsiteX269" fmla="*/ 1436756 w 3706413"/>
              <a:gd name="connsiteY269" fmla="*/ 1581585 h 5229819"/>
              <a:gd name="connsiteX270" fmla="*/ 1745065 w 3706413"/>
              <a:gd name="connsiteY270" fmla="*/ 1615304 h 5229819"/>
              <a:gd name="connsiteX271" fmla="*/ 1601192 w 3706413"/>
              <a:gd name="connsiteY271" fmla="*/ 1445865 h 5229819"/>
              <a:gd name="connsiteX272" fmla="*/ 1401935 w 3706413"/>
              <a:gd name="connsiteY272" fmla="*/ 1322332 h 5229819"/>
              <a:gd name="connsiteX273" fmla="*/ 1350058 w 3706413"/>
              <a:gd name="connsiteY273" fmla="*/ 1304329 h 5229819"/>
              <a:gd name="connsiteX274" fmla="*/ 1196299 w 3706413"/>
              <a:gd name="connsiteY274" fmla="*/ 1267380 h 5229819"/>
              <a:gd name="connsiteX275" fmla="*/ 1010774 w 3706413"/>
              <a:gd name="connsiteY275" fmla="*/ 1183133 h 5229819"/>
              <a:gd name="connsiteX276" fmla="*/ 762606 w 3706413"/>
              <a:gd name="connsiteY276" fmla="*/ 1122658 h 5229819"/>
              <a:gd name="connsiteX277" fmla="*/ 154893 w 3706413"/>
              <a:gd name="connsiteY277" fmla="*/ 930327 h 5229819"/>
              <a:gd name="connsiteX278" fmla="*/ 41348 w 3706413"/>
              <a:gd name="connsiteY278" fmla="*/ 855682 h 5229819"/>
              <a:gd name="connsiteX279" fmla="*/ 71618 w 3706413"/>
              <a:gd name="connsiteY279" fmla="*/ 669959 h 5229819"/>
              <a:gd name="connsiteX280" fmla="*/ 192882 w 3706413"/>
              <a:gd name="connsiteY280" fmla="*/ 633126 h 5229819"/>
              <a:gd name="connsiteX281" fmla="*/ 753661 w 3706413"/>
              <a:gd name="connsiteY281" fmla="*/ 741211 h 5229819"/>
              <a:gd name="connsiteX282" fmla="*/ 1255776 w 3706413"/>
              <a:gd name="connsiteY282" fmla="*/ 1147472 h 5229819"/>
              <a:gd name="connsiteX283" fmla="*/ 1455766 w 3706413"/>
              <a:gd name="connsiteY283" fmla="*/ 1276598 h 5229819"/>
              <a:gd name="connsiteX284" fmla="*/ 1288932 w 3706413"/>
              <a:gd name="connsiteY284" fmla="*/ 1033280 h 5229819"/>
              <a:gd name="connsiteX285" fmla="*/ 1232411 w 3706413"/>
              <a:gd name="connsiteY285" fmla="*/ 880301 h 5229819"/>
              <a:gd name="connsiteX286" fmla="*/ 1384570 w 3706413"/>
              <a:gd name="connsiteY286" fmla="*/ 733996 h 5229819"/>
              <a:gd name="connsiteX287" fmla="*/ 1507746 w 3706413"/>
              <a:gd name="connsiteY287" fmla="*/ 755398 h 5229819"/>
              <a:gd name="connsiteX288" fmla="*/ 1477350 w 3706413"/>
              <a:gd name="connsiteY288" fmla="*/ 678725 h 5229819"/>
              <a:gd name="connsiteX289" fmla="*/ 1417151 w 3706413"/>
              <a:gd name="connsiteY289" fmla="*/ 168105 h 5229819"/>
              <a:gd name="connsiteX290" fmla="*/ 1520807 w 3706413"/>
              <a:gd name="connsiteY290"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pic>
        <p:nvPicPr>
          <p:cNvPr id="26" name="Graphic 25">
            <a:extLst>
              <a:ext uri="{FF2B5EF4-FFF2-40B4-BE49-F238E27FC236}">
                <a16:creationId xmlns:a16="http://schemas.microsoft.com/office/drawing/2014/main" id="{9A083F98-8E0D-14F8-CA40-D0B5AB8037E2}"/>
              </a:ext>
              <a:ext uri="{C183D7F6-B498-43B3-948B-1728B52AA6E4}">
                <adec:decorative xmlns:adec="http://schemas.microsoft.com/office/drawing/2017/decorative" val="1"/>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411582" y="447749"/>
            <a:ext cx="2330685" cy="1898712"/>
          </a:xfrm>
          <a:prstGeom prst="rect">
            <a:avLst/>
          </a:prstGeom>
        </p:spPr>
      </p:pic>
      <p:sp>
        <p:nvSpPr>
          <p:cNvPr id="22" name="Freeform: Shape 21">
            <a:extLst>
              <a:ext uri="{FF2B5EF4-FFF2-40B4-BE49-F238E27FC236}">
                <a16:creationId xmlns:a16="http://schemas.microsoft.com/office/drawing/2014/main" id="{83712F38-4391-A499-56E2-8F095A506D08}"/>
              </a:ext>
              <a:ext uri="{C183D7F6-B498-43B3-948B-1728B52AA6E4}">
                <adec:decorative xmlns:adec="http://schemas.microsoft.com/office/drawing/2017/decorative" val="1"/>
              </a:ext>
            </a:extLst>
          </p:cNvPr>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AA6350AA-EC6F-8D22-E7C8-E49FBD7689EB}"/>
              </a:ext>
              <a:ext uri="{C183D7F6-B498-43B3-948B-1728B52AA6E4}">
                <adec:decorative xmlns:adec="http://schemas.microsoft.com/office/drawing/2017/decorative" val="1"/>
              </a:ext>
            </a:extLst>
          </p:cNvPr>
          <p:cNvSpPr/>
          <p:nvPr userDrawn="1"/>
        </p:nvSpPr>
        <p:spPr>
          <a:xfrm>
            <a:off x="2032253" y="592989"/>
            <a:ext cx="8339975" cy="5016456"/>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3278188" y="193041"/>
            <a:ext cx="5697456" cy="2175256"/>
          </a:xfrm>
        </p:spPr>
        <p:txBody>
          <a:bodyPr anchor="b" anchorCtr="0"/>
          <a:lstStyle>
            <a:lvl1pPr algn="ctr">
              <a:defRPr sz="2400" cap="all" baseline="0">
                <a:latin typeface="Gill Sans Nova" panose="020B0602020104020203" pitchFamily="34" charset="0"/>
              </a:defRPr>
            </a:lvl1pPr>
          </a:lstStyle>
          <a:p>
            <a:r>
              <a:rPr lang="en-US" dirty="0"/>
              <a:t>click to add title</a:t>
            </a:r>
          </a:p>
        </p:txBody>
      </p:sp>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hasCustomPrompt="1"/>
          </p:nvPr>
        </p:nvSpPr>
        <p:spPr>
          <a:xfrm>
            <a:off x="3278188" y="2740025"/>
            <a:ext cx="5688012" cy="2644775"/>
          </a:xfrm>
        </p:spPr>
        <p:txBody>
          <a:bodyPr>
            <a:normAutofit/>
          </a:bodyPr>
          <a:lstStyle>
            <a:lvl1pPr marL="0" indent="0" algn="ctr">
              <a:lnSpc>
                <a:spcPct val="100000"/>
              </a:lnSpc>
              <a:spcBef>
                <a:spcPts val="0"/>
              </a:spcBef>
              <a:buNone/>
              <a:defRPr sz="2400"/>
            </a:lvl1pPr>
          </a:lstStyle>
          <a:p>
            <a:pPr lvl="0"/>
            <a:r>
              <a:rPr lang="en-US" dirty="0"/>
              <a:t>Click to add text</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3429611174"/>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E8B627-27B3-7EDE-7C21-8804F983CCB7}"/>
              </a:ext>
              <a:ext uri="{C183D7F6-B498-43B3-948B-1728B52AA6E4}">
                <adec:decorative xmlns:adec="http://schemas.microsoft.com/office/drawing/2017/decorative" val="1"/>
              </a:ext>
            </a:extLst>
          </p:cNvPr>
          <p:cNvGrpSpPr/>
          <p:nvPr userDrawn="1"/>
        </p:nvGrpSpPr>
        <p:grpSpPr>
          <a:xfrm>
            <a:off x="0" y="1"/>
            <a:ext cx="12192000" cy="6857998"/>
            <a:chOff x="0" y="1"/>
            <a:chExt cx="12192000" cy="6857998"/>
          </a:xfrm>
        </p:grpSpPr>
        <p:sp>
          <p:nvSpPr>
            <p:cNvPr id="28" name="Freeform: Shape 27">
              <a:extLst>
                <a:ext uri="{FF2B5EF4-FFF2-40B4-BE49-F238E27FC236}">
                  <a16:creationId xmlns:a16="http://schemas.microsoft.com/office/drawing/2014/main" id="{B1BA04E2-C77D-D0F1-EC03-2F832DFA5498}"/>
                </a:ext>
                <a:ext uri="{C183D7F6-B498-43B3-948B-1728B52AA6E4}">
                  <adec:decorative xmlns:adec="http://schemas.microsoft.com/office/drawing/2017/decorative" val="1"/>
                </a:ext>
              </a:extLst>
            </p:cNvPr>
            <p:cNvSpPr>
              <a:spLocks/>
            </p:cNvSpPr>
            <p:nvPr userDrawn="1"/>
          </p:nvSpPr>
          <p:spPr>
            <a:xfrm>
              <a:off x="0" y="1641237"/>
              <a:ext cx="12192000" cy="5216762"/>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F0A8F0DB-3D3D-DC0F-84AC-4386B58AD6E5}"/>
                </a:ext>
                <a:ext uri="{C183D7F6-B498-43B3-948B-1728B52AA6E4}">
                  <adec:decorative xmlns:adec="http://schemas.microsoft.com/office/drawing/2017/decorative" val="1"/>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1" y="82296"/>
            <a:ext cx="11107489" cy="1298448"/>
          </a:xfrm>
        </p:spPr>
        <p:txBody>
          <a:bodyPr anchor="b" anchorCtr="0"/>
          <a:lstStyle>
            <a:lvl1pPr>
              <a:defRPr sz="4800"/>
            </a:lvl1pPr>
          </a:lstStyle>
          <a:p>
            <a:r>
              <a:rPr lang="en-US" dirty="0"/>
              <a:t>click to add title</a:t>
            </a: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535984"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hasCustomPrompt="1"/>
          </p:nvPr>
        </p:nvSpPr>
        <p:spPr>
          <a:xfrm>
            <a:off x="677863" y="5173735"/>
            <a:ext cx="2423160" cy="376673"/>
          </a:xfrm>
        </p:spPr>
        <p:txBody>
          <a:bodyPr anchor="t" anchorCtr="0">
            <a:normAutofit/>
          </a:bodyPr>
          <a:lstStyle>
            <a:lvl1pPr marL="0" indent="0" algn="ctr">
              <a:lnSpc>
                <a:spcPct val="100000"/>
              </a:lnSpc>
              <a:spcBef>
                <a:spcPts val="0"/>
              </a:spcBef>
              <a:buNone/>
              <a:defRPr sz="1800" b="1" cap="all" baseline="0">
                <a:latin typeface="+mn-lt"/>
              </a:defRPr>
            </a:lvl1pPr>
          </a:lstStyle>
          <a:p>
            <a:pPr lvl="0"/>
            <a:r>
              <a:rPr lang="en-US" dirty="0"/>
              <a:t>Click to add text</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77863" y="5550408"/>
            <a:ext cx="2423160" cy="748792"/>
          </a:xfrm>
        </p:spPr>
        <p:txBody>
          <a:bodyPr anchor="t">
            <a:normAutofit/>
          </a:bodyPr>
          <a:lstStyle>
            <a:lvl1pPr marL="0" indent="0" algn="ctr">
              <a:lnSpc>
                <a:spcPct val="100000"/>
              </a:lnSpc>
              <a:spcBef>
                <a:spcPts val="0"/>
              </a:spcBef>
              <a:buNone/>
              <a:defRPr sz="1800" cap="none" baseline="0"/>
            </a:lvl1pPr>
          </a:lstStyle>
          <a:p>
            <a:pPr lvl="0"/>
            <a:r>
              <a:rPr lang="en-US" dirty="0"/>
              <a:t>Click to add text</a:t>
            </a:r>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444123"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hasCustomPrompt="1"/>
          </p:nvPr>
        </p:nvSpPr>
        <p:spPr>
          <a:xfrm>
            <a:off x="3444123" y="5173735"/>
            <a:ext cx="2423160" cy="376673"/>
          </a:xfrm>
        </p:spPr>
        <p:txBody>
          <a:bodyPr anchor="t" anchorCtr="0">
            <a:normAutofit/>
          </a:bodyPr>
          <a:lstStyle>
            <a:lvl1pPr marL="0" indent="0" algn="ctr">
              <a:lnSpc>
                <a:spcPct val="100000"/>
              </a:lnSpc>
              <a:spcBef>
                <a:spcPts val="0"/>
              </a:spcBef>
              <a:buNone/>
              <a:defRPr sz="1800" b="1" cap="all" baseline="0">
                <a:latin typeface="+mn-lt"/>
              </a:defRPr>
            </a:lvl1pPr>
          </a:lstStyle>
          <a:p>
            <a:pPr lvl="0"/>
            <a:r>
              <a:rPr lang="en-US" dirty="0"/>
              <a:t>Click to add text</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44123" y="5550408"/>
            <a:ext cx="2423160" cy="748792"/>
          </a:xfrm>
        </p:spPr>
        <p:txBody>
          <a:bodyPr anchor="t">
            <a:normAutofit/>
          </a:bodyPr>
          <a:lstStyle>
            <a:lvl1pPr marL="0" indent="0" algn="ctr">
              <a:lnSpc>
                <a:spcPct val="100000"/>
              </a:lnSpc>
              <a:spcBef>
                <a:spcPts val="0"/>
              </a:spcBef>
              <a:buNone/>
              <a:defRPr sz="1800" cap="none" baseline="0"/>
            </a:lvl1pPr>
          </a:lstStyle>
          <a:p>
            <a:pPr lvl="0"/>
            <a:r>
              <a:rPr lang="en-US" dirty="0"/>
              <a:t>Click to add text</a:t>
            </a:r>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352262"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hasCustomPrompt="1"/>
          </p:nvPr>
        </p:nvSpPr>
        <p:spPr>
          <a:xfrm>
            <a:off x="6434931" y="5173735"/>
            <a:ext cx="2423160" cy="376673"/>
          </a:xfrm>
        </p:spPr>
        <p:txBody>
          <a:bodyPr anchor="t" anchorCtr="0">
            <a:normAutofit/>
          </a:bodyPr>
          <a:lstStyle>
            <a:lvl1pPr marL="0" indent="0" algn="ctr">
              <a:lnSpc>
                <a:spcPct val="100000"/>
              </a:lnSpc>
              <a:spcBef>
                <a:spcPts val="0"/>
              </a:spcBef>
              <a:buNone/>
              <a:defRPr sz="1800" b="1" cap="all" baseline="0">
                <a:latin typeface="+mn-lt"/>
              </a:defRPr>
            </a:lvl1pPr>
          </a:lstStyle>
          <a:p>
            <a:pPr lvl="0"/>
            <a:r>
              <a:rPr lang="en-US" dirty="0"/>
              <a:t>Click to add text</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434931" y="5550408"/>
            <a:ext cx="2423160" cy="748792"/>
          </a:xfrm>
        </p:spPr>
        <p:txBody>
          <a:bodyPr anchor="t">
            <a:normAutofit/>
          </a:bodyPr>
          <a:lstStyle>
            <a:lvl1pPr marL="0" indent="0" algn="ctr">
              <a:lnSpc>
                <a:spcPct val="100000"/>
              </a:lnSpc>
              <a:spcBef>
                <a:spcPts val="0"/>
              </a:spcBef>
              <a:buNone/>
              <a:defRPr sz="1800" cap="none" baseline="0"/>
            </a:lvl1pPr>
          </a:lstStyle>
          <a:p>
            <a:pPr lvl="0"/>
            <a:r>
              <a:rPr lang="en-US" dirty="0"/>
              <a:t>Click to add text</a:t>
            </a:r>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260401"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hasCustomPrompt="1"/>
          </p:nvPr>
        </p:nvSpPr>
        <p:spPr>
          <a:xfrm>
            <a:off x="9260401" y="5173735"/>
            <a:ext cx="2423160" cy="376673"/>
          </a:xfrm>
        </p:spPr>
        <p:txBody>
          <a:bodyPr anchor="t" anchorCtr="0">
            <a:normAutofit/>
          </a:bodyPr>
          <a:lstStyle>
            <a:lvl1pPr marL="0" indent="0" algn="ctr">
              <a:lnSpc>
                <a:spcPct val="100000"/>
              </a:lnSpc>
              <a:spcBef>
                <a:spcPts val="0"/>
              </a:spcBef>
              <a:buNone/>
              <a:defRPr sz="1800" b="1" cap="all" baseline="0">
                <a:latin typeface="+mn-lt"/>
              </a:defRPr>
            </a:lvl1pPr>
          </a:lstStyle>
          <a:p>
            <a:pPr lvl="0"/>
            <a:r>
              <a:rPr lang="en-US" dirty="0"/>
              <a:t>Click to add text</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9260401" y="5550408"/>
            <a:ext cx="2423160" cy="748792"/>
          </a:xfrm>
        </p:spPr>
        <p:txBody>
          <a:bodyPr anchor="t">
            <a:normAutofit/>
          </a:bodyPr>
          <a:lstStyle>
            <a:lvl1pPr marL="0" indent="0" algn="ctr">
              <a:lnSpc>
                <a:spcPct val="100000"/>
              </a:lnSpc>
              <a:spcBef>
                <a:spcPts val="0"/>
              </a:spcBef>
              <a:buNone/>
              <a:defRPr sz="1800" cap="none" baseline="0"/>
            </a:lvl1pPr>
          </a:lstStyle>
          <a:p>
            <a:pPr lvl="0"/>
            <a:r>
              <a:rPr lang="en-US" dirty="0"/>
              <a:t>Click to add text</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283071543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365760" y="6464808"/>
            <a:ext cx="987552" cy="310896"/>
          </a:xfrm>
          <a:prstGeom prst="rect">
            <a:avLst/>
          </a:prstGeom>
        </p:spPr>
        <p:txBody>
          <a:bodyPr vert="horz" lIns="91440" tIns="45720" rIns="91440" bIns="45720" rtlCol="0" anchor="ctr"/>
          <a:lstStyle>
            <a:lvl1pPr algn="l">
              <a:defRPr sz="140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4379976" y="6464808"/>
            <a:ext cx="3438144" cy="310896"/>
          </a:xfrm>
          <a:prstGeom prst="rect">
            <a:avLst/>
          </a:prstGeom>
        </p:spPr>
        <p:txBody>
          <a:bodyPr vert="horz" lIns="91440" tIns="45720" rIns="91440" bIns="45720" rtlCol="0" anchor="ctr"/>
          <a:lstStyle>
            <a:lvl1pPr algn="ctr">
              <a:defRPr sz="1400">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1027664" y="6464808"/>
            <a:ext cx="987552" cy="310896"/>
          </a:xfrm>
          <a:prstGeom prst="rect">
            <a:avLst/>
          </a:prstGeom>
        </p:spPr>
        <p:txBody>
          <a:bodyPr vert="horz" lIns="91440" tIns="45720" rIns="91440" bIns="45720" rtlCol="0" anchor="ctr"/>
          <a:lstStyle>
            <a:lvl1pPr algn="r">
              <a:defRPr sz="1400">
                <a:solidFill>
                  <a:schemeClr val="tx1"/>
                </a:solidFill>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id="{AA994521-4157-D242-5242-0C3BD99E8EA8}"/>
              </a:ext>
            </a:extLst>
          </p:cNvPr>
          <p:cNvCxnSpPr>
            <a:cxnSpLocks/>
          </p:cNvCxnSpPr>
          <p:nvPr userDrawn="1"/>
        </p:nvCxnSpPr>
        <p:spPr>
          <a:xfrm>
            <a:off x="0" y="6324600"/>
            <a:ext cx="12192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00315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1" r:id="rId4"/>
    <p:sldLayoutId id="2147483659" r:id="rId5"/>
    <p:sldLayoutId id="2147483660" r:id="rId6"/>
    <p:sldLayoutId id="2147483664" r:id="rId7"/>
    <p:sldLayoutId id="2147483661" r:id="rId8"/>
    <p:sldLayoutId id="2147483662" r:id="rId9"/>
    <p:sldLayoutId id="2147483663" r:id="rId10"/>
    <p:sldLayoutId id="2147483654" r:id="rId11"/>
    <p:sldLayoutId id="2147483653" r:id="rId12"/>
    <p:sldLayoutId id="2147483667" r:id="rId13"/>
    <p:sldLayoutId id="2147483665" r:id="rId14"/>
    <p:sldLayoutId id="2147483666" r:id="rId15"/>
    <p:sldLayoutId id="2147483652" r:id="rId16"/>
    <p:sldLayoutId id="2147483655" r:id="rId17"/>
    <p:sldLayoutId id="2147483656" r:id="rId18"/>
  </p:sldLayoutIdLst>
  <p:hf hdr="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jpg"/><Relationship Id="rId7" Type="http://schemas.openxmlformats.org/officeDocument/2006/relationships/image" Target="../media/image11.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18.xml.rels><?xml version="1.0" encoding="UTF-8" standalone="yes"?>
<Relationships xmlns="http://schemas.openxmlformats.org/package/2006/relationships"><Relationship Id="rId3" Type="http://schemas.openxmlformats.org/officeDocument/2006/relationships/hyperlink" Target="https://www.ihhp.com/free-eq-quiz/"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hyperlink" Target="http://www.kahoot.it/" TargetMode="External"/><Relationship Id="rId4" Type="http://schemas.openxmlformats.org/officeDocument/2006/relationships/image" Target="../media/image17.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BB83-CA62-C813-5584-9F9C32557A2B}"/>
              </a:ext>
            </a:extLst>
          </p:cNvPr>
          <p:cNvSpPr>
            <a:spLocks noGrp="1"/>
          </p:cNvSpPr>
          <p:nvPr>
            <p:ph type="ctrTitle"/>
          </p:nvPr>
        </p:nvSpPr>
        <p:spPr>
          <a:xfrm>
            <a:off x="1524000" y="124287"/>
            <a:ext cx="9144000" cy="3385676"/>
          </a:xfrm>
        </p:spPr>
        <p:txBody>
          <a:bodyPr/>
          <a:lstStyle/>
          <a:p>
            <a:r>
              <a:rPr lang="en-US" dirty="0"/>
              <a:t>Emotional Intelligences in the Workplace</a:t>
            </a:r>
          </a:p>
        </p:txBody>
      </p:sp>
      <p:sp>
        <p:nvSpPr>
          <p:cNvPr id="3" name="Subtitle 2">
            <a:extLst>
              <a:ext uri="{FF2B5EF4-FFF2-40B4-BE49-F238E27FC236}">
                <a16:creationId xmlns:a16="http://schemas.microsoft.com/office/drawing/2014/main" id="{CA0D2251-7AFE-1B36-778C-D116EDBB7FDE}"/>
              </a:ext>
            </a:extLst>
          </p:cNvPr>
          <p:cNvSpPr>
            <a:spLocks noGrp="1"/>
          </p:cNvSpPr>
          <p:nvPr>
            <p:ph type="subTitle" idx="1"/>
          </p:nvPr>
        </p:nvSpPr>
        <p:spPr>
          <a:xfrm>
            <a:off x="1524000" y="3543045"/>
            <a:ext cx="9144000" cy="836797"/>
          </a:xfrm>
        </p:spPr>
        <p:txBody>
          <a:bodyPr/>
          <a:lstStyle/>
          <a:p>
            <a:endParaRPr lang="en-US" dirty="0"/>
          </a:p>
        </p:txBody>
      </p:sp>
    </p:spTree>
    <p:extLst>
      <p:ext uri="{BB962C8B-B14F-4D97-AF65-F5344CB8AC3E}">
        <p14:creationId xmlns:p14="http://schemas.microsoft.com/office/powerpoint/2010/main" val="417536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BA78E9-3FED-3EC2-735C-145A10A08710}"/>
              </a:ext>
            </a:extLst>
          </p:cNvPr>
          <p:cNvSpPr>
            <a:spLocks noGrp="1"/>
          </p:cNvSpPr>
          <p:nvPr>
            <p:ph idx="1"/>
          </p:nvPr>
        </p:nvSpPr>
        <p:spPr>
          <a:xfrm>
            <a:off x="576072" y="1375741"/>
            <a:ext cx="10515600" cy="3877056"/>
          </a:xfrm>
        </p:spPr>
        <p:txBody>
          <a:bodyPr>
            <a:normAutofit/>
          </a:bodyPr>
          <a:lstStyle/>
          <a:p>
            <a:pPr marL="0" indent="0">
              <a:buNone/>
            </a:pPr>
            <a:r>
              <a:rPr lang="en-US" sz="2000" b="0" i="0" dirty="0">
                <a:solidFill>
                  <a:srgbClr val="000000"/>
                </a:solidFill>
                <a:effectLst/>
                <a:latin typeface="Montserrat" pitchFamily="2" charset="0"/>
              </a:rPr>
              <a:t>Five Key Elements of Emotional Intelligence</a:t>
            </a:r>
          </a:p>
        </p:txBody>
      </p:sp>
      <p:sp>
        <p:nvSpPr>
          <p:cNvPr id="7" name="Title 6">
            <a:extLst>
              <a:ext uri="{FF2B5EF4-FFF2-40B4-BE49-F238E27FC236}">
                <a16:creationId xmlns:a16="http://schemas.microsoft.com/office/drawing/2014/main" id="{80031501-B4D9-A7B2-1F29-5F8612F51D4B}"/>
              </a:ext>
            </a:extLst>
          </p:cNvPr>
          <p:cNvSpPr txBox="1">
            <a:spLocks noGrp="1"/>
          </p:cNvSpPr>
          <p:nvPr>
            <p:ph type="title"/>
          </p:nvPr>
        </p:nvSpPr>
        <p:spPr>
          <a:xfrm>
            <a:off x="576072" y="352544"/>
            <a:ext cx="5608877" cy="424732"/>
          </a:xfrm>
          <a:prstGeom prst="rect">
            <a:avLst/>
          </a:prstGeom>
          <a:solidFill>
            <a:srgbClr val="5E6A76"/>
          </a:solidFill>
          <a:ln w="38100">
            <a:solidFill>
              <a:schemeClr val="bg1"/>
            </a:solidFill>
          </a:ln>
        </p:spPr>
        <p:txBody>
          <a:bodyPr wrap="square" rtlCol="0">
            <a:spAutoFit/>
          </a:bodyPr>
          <a:lstStyle/>
          <a:p>
            <a:r>
              <a:rPr lang="en-US" sz="2400" dirty="0">
                <a:solidFill>
                  <a:schemeClr val="bg1"/>
                </a:solidFill>
                <a:latin typeface="Montserrat" pitchFamily="2" charset="0"/>
              </a:rPr>
              <a:t>What are Emotional Intelligences?</a:t>
            </a:r>
          </a:p>
        </p:txBody>
      </p:sp>
      <p:sp>
        <p:nvSpPr>
          <p:cNvPr id="2" name="Parallelogram 1">
            <a:extLst>
              <a:ext uri="{FF2B5EF4-FFF2-40B4-BE49-F238E27FC236}">
                <a16:creationId xmlns:a16="http://schemas.microsoft.com/office/drawing/2014/main" id="{2DF03013-C60A-C0DC-F64A-9323A7573C8C}"/>
              </a:ext>
            </a:extLst>
          </p:cNvPr>
          <p:cNvSpPr/>
          <p:nvPr/>
        </p:nvSpPr>
        <p:spPr>
          <a:xfrm>
            <a:off x="418063" y="2746247"/>
            <a:ext cx="2356048" cy="1337302"/>
          </a:xfrm>
          <a:prstGeom prst="parallelogram">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000000"/>
                </a:solidFill>
              </a:rPr>
              <a:t>Self-awareness</a:t>
            </a:r>
          </a:p>
        </p:txBody>
      </p:sp>
      <p:sp>
        <p:nvSpPr>
          <p:cNvPr id="8" name="Parallelogram 7">
            <a:extLst>
              <a:ext uri="{FF2B5EF4-FFF2-40B4-BE49-F238E27FC236}">
                <a16:creationId xmlns:a16="http://schemas.microsoft.com/office/drawing/2014/main" id="{469AA3CD-4ED2-4959-0D84-CCC72F204C8D}"/>
              </a:ext>
            </a:extLst>
          </p:cNvPr>
          <p:cNvSpPr/>
          <p:nvPr/>
        </p:nvSpPr>
        <p:spPr>
          <a:xfrm>
            <a:off x="2654621" y="2747386"/>
            <a:ext cx="2359152" cy="1335024"/>
          </a:xfrm>
          <a:prstGeom prst="parallelogram">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000000"/>
                </a:solidFill>
              </a:rPr>
              <a:t>Self-regulation</a:t>
            </a:r>
          </a:p>
        </p:txBody>
      </p:sp>
      <p:sp>
        <p:nvSpPr>
          <p:cNvPr id="10" name="Parallelogram 9">
            <a:extLst>
              <a:ext uri="{FF2B5EF4-FFF2-40B4-BE49-F238E27FC236}">
                <a16:creationId xmlns:a16="http://schemas.microsoft.com/office/drawing/2014/main" id="{FA595F8C-2F53-121E-24FA-637ABBF170B4}"/>
              </a:ext>
            </a:extLst>
          </p:cNvPr>
          <p:cNvSpPr/>
          <p:nvPr/>
        </p:nvSpPr>
        <p:spPr>
          <a:xfrm>
            <a:off x="4894283" y="2747386"/>
            <a:ext cx="2359152" cy="1335024"/>
          </a:xfrm>
          <a:prstGeom prst="parallelogram">
            <a:avLst/>
          </a:prstGeom>
          <a:solidFill>
            <a:srgbClr val="505A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Motivation</a:t>
            </a:r>
          </a:p>
        </p:txBody>
      </p:sp>
      <p:sp>
        <p:nvSpPr>
          <p:cNvPr id="9" name="Parallelogram 8">
            <a:extLst>
              <a:ext uri="{FF2B5EF4-FFF2-40B4-BE49-F238E27FC236}">
                <a16:creationId xmlns:a16="http://schemas.microsoft.com/office/drawing/2014/main" id="{0ED6E518-FF10-9614-F0FE-E63E02FFDC54}"/>
              </a:ext>
            </a:extLst>
          </p:cNvPr>
          <p:cNvSpPr/>
          <p:nvPr/>
        </p:nvSpPr>
        <p:spPr>
          <a:xfrm>
            <a:off x="59267" y="4322186"/>
            <a:ext cx="11311466" cy="1335024"/>
          </a:xfrm>
          <a:prstGeom prst="parallelogram">
            <a:avLst/>
          </a:prstGeom>
          <a:solidFill>
            <a:srgbClr val="505A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
            </a:pPr>
            <a:r>
              <a:rPr lang="en-US" sz="2000" b="1" dirty="0">
                <a:solidFill>
                  <a:srgbClr val="000000"/>
                </a:solidFill>
              </a:rPr>
              <a:t>Ability to encourage yourself</a:t>
            </a:r>
          </a:p>
          <a:p>
            <a:pPr marL="342900" indent="-342900">
              <a:buFont typeface="Wingdings" panose="05000000000000000000" pitchFamily="2" charset="2"/>
              <a:buChar char="§"/>
            </a:pPr>
            <a:r>
              <a:rPr lang="en-US" sz="2000" b="1" dirty="0">
                <a:solidFill>
                  <a:srgbClr val="000000"/>
                </a:solidFill>
              </a:rPr>
              <a:t>Work towards a cause, no comparisons, no giving up, live in the present, positive thinking</a:t>
            </a:r>
          </a:p>
          <a:p>
            <a:pPr marL="342900" indent="-342900">
              <a:buFont typeface="Wingdings" panose="05000000000000000000" pitchFamily="2" charset="2"/>
              <a:buChar char="§"/>
            </a:pPr>
            <a:r>
              <a:rPr lang="en-US" sz="2000" b="1" dirty="0">
                <a:solidFill>
                  <a:srgbClr val="000000"/>
                </a:solidFill>
              </a:rPr>
              <a:t>Highly productive, love a challenge, very effective</a:t>
            </a:r>
          </a:p>
        </p:txBody>
      </p:sp>
      <p:sp>
        <p:nvSpPr>
          <p:cNvPr id="11" name="Parallelogram 10">
            <a:extLst>
              <a:ext uri="{FF2B5EF4-FFF2-40B4-BE49-F238E27FC236}">
                <a16:creationId xmlns:a16="http://schemas.microsoft.com/office/drawing/2014/main" id="{C45E32FD-48EE-FBE9-2EC4-7AC721612D1C}"/>
              </a:ext>
            </a:extLst>
          </p:cNvPr>
          <p:cNvSpPr/>
          <p:nvPr/>
        </p:nvSpPr>
        <p:spPr>
          <a:xfrm>
            <a:off x="7133945" y="2761488"/>
            <a:ext cx="2359152" cy="1335024"/>
          </a:xfrm>
          <a:prstGeom prst="parallelogram">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000000"/>
                </a:solidFill>
              </a:rPr>
              <a:t>Empathy</a:t>
            </a:r>
          </a:p>
        </p:txBody>
      </p:sp>
      <p:sp>
        <p:nvSpPr>
          <p:cNvPr id="12" name="Parallelogram 11">
            <a:extLst>
              <a:ext uri="{FF2B5EF4-FFF2-40B4-BE49-F238E27FC236}">
                <a16:creationId xmlns:a16="http://schemas.microsoft.com/office/drawing/2014/main" id="{5A1D5CF9-3B4F-28A1-7DFD-3EF4FA729D41}"/>
              </a:ext>
            </a:extLst>
          </p:cNvPr>
          <p:cNvSpPr/>
          <p:nvPr/>
        </p:nvSpPr>
        <p:spPr>
          <a:xfrm>
            <a:off x="9373607" y="2761488"/>
            <a:ext cx="2359152" cy="1335024"/>
          </a:xfrm>
          <a:prstGeom prst="parallelogram">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000000"/>
                </a:solidFill>
              </a:rPr>
              <a:t>Social Skills</a:t>
            </a:r>
          </a:p>
        </p:txBody>
      </p:sp>
    </p:spTree>
    <p:extLst>
      <p:ext uri="{BB962C8B-B14F-4D97-AF65-F5344CB8AC3E}">
        <p14:creationId xmlns:p14="http://schemas.microsoft.com/office/powerpoint/2010/main" val="296254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anim calcmode="lin" valueType="num">
                                      <p:cBhvr>
                                        <p:cTn id="8" dur="1000" fill="hold"/>
                                        <p:tgtEl>
                                          <p:spTgt spid="9">
                                            <p:bg/>
                                          </p:spTgt>
                                        </p:tgtEl>
                                        <p:attrNameLst>
                                          <p:attrName>ppt_x</p:attrName>
                                        </p:attrNameLst>
                                      </p:cBhvr>
                                      <p:tavLst>
                                        <p:tav tm="0">
                                          <p:val>
                                            <p:strVal val="#ppt_x"/>
                                          </p:val>
                                        </p:tav>
                                        <p:tav tm="100000">
                                          <p:val>
                                            <p:strVal val="#ppt_x"/>
                                          </p:val>
                                        </p:tav>
                                      </p:tavLst>
                                    </p:anim>
                                    <p:anim calcmode="lin" valueType="num">
                                      <p:cBhvr>
                                        <p:cTn id="9" dur="1000" fill="hold"/>
                                        <p:tgtEl>
                                          <p:spTgt spid="9">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BA78E9-3FED-3EC2-735C-145A10A08710}"/>
              </a:ext>
            </a:extLst>
          </p:cNvPr>
          <p:cNvSpPr>
            <a:spLocks noGrp="1"/>
          </p:cNvSpPr>
          <p:nvPr>
            <p:ph idx="1"/>
          </p:nvPr>
        </p:nvSpPr>
        <p:spPr>
          <a:xfrm>
            <a:off x="576072" y="1375741"/>
            <a:ext cx="10515600" cy="3877056"/>
          </a:xfrm>
        </p:spPr>
        <p:txBody>
          <a:bodyPr>
            <a:normAutofit/>
          </a:bodyPr>
          <a:lstStyle/>
          <a:p>
            <a:pPr marL="0" indent="0">
              <a:buNone/>
            </a:pPr>
            <a:r>
              <a:rPr lang="en-US" sz="2000" b="0" i="0" dirty="0">
                <a:solidFill>
                  <a:srgbClr val="000000"/>
                </a:solidFill>
                <a:effectLst/>
                <a:latin typeface="Montserrat" pitchFamily="2" charset="0"/>
              </a:rPr>
              <a:t>Five Key Elements of Emotional Intelligence</a:t>
            </a:r>
          </a:p>
        </p:txBody>
      </p:sp>
      <p:sp>
        <p:nvSpPr>
          <p:cNvPr id="7" name="Title 6">
            <a:extLst>
              <a:ext uri="{FF2B5EF4-FFF2-40B4-BE49-F238E27FC236}">
                <a16:creationId xmlns:a16="http://schemas.microsoft.com/office/drawing/2014/main" id="{80031501-B4D9-A7B2-1F29-5F8612F51D4B}"/>
              </a:ext>
            </a:extLst>
          </p:cNvPr>
          <p:cNvSpPr txBox="1">
            <a:spLocks noGrp="1"/>
          </p:cNvSpPr>
          <p:nvPr>
            <p:ph type="title"/>
          </p:nvPr>
        </p:nvSpPr>
        <p:spPr>
          <a:xfrm>
            <a:off x="576072" y="352544"/>
            <a:ext cx="5608877" cy="424732"/>
          </a:xfrm>
          <a:prstGeom prst="rect">
            <a:avLst/>
          </a:prstGeom>
          <a:solidFill>
            <a:srgbClr val="5E6A76"/>
          </a:solidFill>
          <a:ln w="38100">
            <a:solidFill>
              <a:schemeClr val="bg1"/>
            </a:solidFill>
          </a:ln>
        </p:spPr>
        <p:txBody>
          <a:bodyPr wrap="square" rtlCol="0">
            <a:spAutoFit/>
          </a:bodyPr>
          <a:lstStyle/>
          <a:p>
            <a:r>
              <a:rPr lang="en-US" sz="2400" dirty="0">
                <a:solidFill>
                  <a:schemeClr val="bg1"/>
                </a:solidFill>
                <a:latin typeface="Montserrat" pitchFamily="2" charset="0"/>
              </a:rPr>
              <a:t>What are Emotional Intelligences?</a:t>
            </a:r>
          </a:p>
        </p:txBody>
      </p:sp>
      <p:sp>
        <p:nvSpPr>
          <p:cNvPr id="2" name="Parallelogram 1">
            <a:extLst>
              <a:ext uri="{FF2B5EF4-FFF2-40B4-BE49-F238E27FC236}">
                <a16:creationId xmlns:a16="http://schemas.microsoft.com/office/drawing/2014/main" id="{2DF03013-C60A-C0DC-F64A-9323A7573C8C}"/>
              </a:ext>
            </a:extLst>
          </p:cNvPr>
          <p:cNvSpPr/>
          <p:nvPr/>
        </p:nvSpPr>
        <p:spPr>
          <a:xfrm>
            <a:off x="418063" y="2746247"/>
            <a:ext cx="2356048" cy="1337302"/>
          </a:xfrm>
          <a:prstGeom prst="parallelogram">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000000"/>
                </a:solidFill>
              </a:rPr>
              <a:t>Self-awareness</a:t>
            </a:r>
          </a:p>
        </p:txBody>
      </p:sp>
      <p:sp>
        <p:nvSpPr>
          <p:cNvPr id="8" name="Parallelogram 7">
            <a:extLst>
              <a:ext uri="{FF2B5EF4-FFF2-40B4-BE49-F238E27FC236}">
                <a16:creationId xmlns:a16="http://schemas.microsoft.com/office/drawing/2014/main" id="{469AA3CD-4ED2-4959-0D84-CCC72F204C8D}"/>
              </a:ext>
            </a:extLst>
          </p:cNvPr>
          <p:cNvSpPr/>
          <p:nvPr/>
        </p:nvSpPr>
        <p:spPr>
          <a:xfrm>
            <a:off x="2654621" y="2747386"/>
            <a:ext cx="2359152" cy="1335024"/>
          </a:xfrm>
          <a:prstGeom prst="parallelogram">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000000"/>
                </a:solidFill>
              </a:rPr>
              <a:t>Self-regulation</a:t>
            </a:r>
          </a:p>
        </p:txBody>
      </p:sp>
      <p:sp>
        <p:nvSpPr>
          <p:cNvPr id="10" name="Parallelogram 9">
            <a:extLst>
              <a:ext uri="{FF2B5EF4-FFF2-40B4-BE49-F238E27FC236}">
                <a16:creationId xmlns:a16="http://schemas.microsoft.com/office/drawing/2014/main" id="{FA595F8C-2F53-121E-24FA-637ABBF170B4}"/>
              </a:ext>
            </a:extLst>
          </p:cNvPr>
          <p:cNvSpPr/>
          <p:nvPr/>
        </p:nvSpPr>
        <p:spPr>
          <a:xfrm>
            <a:off x="4894283" y="2747386"/>
            <a:ext cx="2359152" cy="1335024"/>
          </a:xfrm>
          <a:prstGeom prst="parallelogram">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000000"/>
                </a:solidFill>
              </a:rPr>
              <a:t>Motivation</a:t>
            </a:r>
          </a:p>
        </p:txBody>
      </p:sp>
      <p:sp>
        <p:nvSpPr>
          <p:cNvPr id="11" name="Parallelogram 10">
            <a:extLst>
              <a:ext uri="{FF2B5EF4-FFF2-40B4-BE49-F238E27FC236}">
                <a16:creationId xmlns:a16="http://schemas.microsoft.com/office/drawing/2014/main" id="{1682F3D6-8108-10DF-1FFA-9B08777529F9}"/>
              </a:ext>
            </a:extLst>
          </p:cNvPr>
          <p:cNvSpPr/>
          <p:nvPr/>
        </p:nvSpPr>
        <p:spPr>
          <a:xfrm>
            <a:off x="7133945" y="2761488"/>
            <a:ext cx="2359152" cy="1335024"/>
          </a:xfrm>
          <a:prstGeom prst="parallelogram">
            <a:avLst/>
          </a:prstGeom>
          <a:solidFill>
            <a:srgbClr val="A09D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Empathy</a:t>
            </a:r>
          </a:p>
        </p:txBody>
      </p:sp>
      <p:sp>
        <p:nvSpPr>
          <p:cNvPr id="9" name="Parallelogram 8">
            <a:extLst>
              <a:ext uri="{FF2B5EF4-FFF2-40B4-BE49-F238E27FC236}">
                <a16:creationId xmlns:a16="http://schemas.microsoft.com/office/drawing/2014/main" id="{7E7DB0E6-756C-6919-2980-25A4127955EF}"/>
              </a:ext>
            </a:extLst>
          </p:cNvPr>
          <p:cNvSpPr/>
          <p:nvPr/>
        </p:nvSpPr>
        <p:spPr>
          <a:xfrm>
            <a:off x="59267" y="4370155"/>
            <a:ext cx="11311466" cy="1335024"/>
          </a:xfrm>
          <a:prstGeom prst="parallelogram">
            <a:avLst/>
          </a:prstGeom>
          <a:solidFill>
            <a:srgbClr val="A09D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
            </a:pPr>
            <a:r>
              <a:rPr lang="en-US" sz="2200" b="1" dirty="0">
                <a:solidFill>
                  <a:srgbClr val="000000"/>
                </a:solidFill>
              </a:rPr>
              <a:t>Ability to identify with and understand wants, needs, and viewpoints of others</a:t>
            </a:r>
          </a:p>
          <a:p>
            <a:pPr marL="457200" indent="-457200">
              <a:buFont typeface="Wingdings" panose="05000000000000000000" pitchFamily="2" charset="2"/>
              <a:buChar char="§"/>
            </a:pPr>
            <a:r>
              <a:rPr lang="en-US" sz="2200" b="1" dirty="0">
                <a:solidFill>
                  <a:srgbClr val="000000"/>
                </a:solidFill>
              </a:rPr>
              <a:t>Recognize the feelings of others</a:t>
            </a:r>
          </a:p>
          <a:p>
            <a:pPr marL="457200" indent="-457200">
              <a:buFont typeface="Wingdings" panose="05000000000000000000" pitchFamily="2" charset="2"/>
              <a:buChar char="§"/>
            </a:pPr>
            <a:r>
              <a:rPr lang="en-US" sz="2200" b="1" dirty="0">
                <a:solidFill>
                  <a:srgbClr val="000000"/>
                </a:solidFill>
              </a:rPr>
              <a:t>Excellent at managing relationships, listening, and relating to others</a:t>
            </a:r>
          </a:p>
        </p:txBody>
      </p:sp>
      <p:sp>
        <p:nvSpPr>
          <p:cNvPr id="12" name="Parallelogram 11">
            <a:extLst>
              <a:ext uri="{FF2B5EF4-FFF2-40B4-BE49-F238E27FC236}">
                <a16:creationId xmlns:a16="http://schemas.microsoft.com/office/drawing/2014/main" id="{DB8396A9-546D-BE22-82F5-A358757C95FF}"/>
              </a:ext>
            </a:extLst>
          </p:cNvPr>
          <p:cNvSpPr/>
          <p:nvPr/>
        </p:nvSpPr>
        <p:spPr>
          <a:xfrm>
            <a:off x="9373607" y="2761488"/>
            <a:ext cx="2359152" cy="1335024"/>
          </a:xfrm>
          <a:prstGeom prst="parallelogram">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000000"/>
                </a:solidFill>
              </a:rPr>
              <a:t>Social Skills</a:t>
            </a:r>
          </a:p>
        </p:txBody>
      </p:sp>
    </p:spTree>
    <p:extLst>
      <p:ext uri="{BB962C8B-B14F-4D97-AF65-F5344CB8AC3E}">
        <p14:creationId xmlns:p14="http://schemas.microsoft.com/office/powerpoint/2010/main" val="71228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anim calcmode="lin" valueType="num">
                                      <p:cBhvr>
                                        <p:cTn id="8" dur="1000" fill="hold"/>
                                        <p:tgtEl>
                                          <p:spTgt spid="9">
                                            <p:bg/>
                                          </p:spTgt>
                                        </p:tgtEl>
                                        <p:attrNameLst>
                                          <p:attrName>ppt_x</p:attrName>
                                        </p:attrNameLst>
                                      </p:cBhvr>
                                      <p:tavLst>
                                        <p:tav tm="0">
                                          <p:val>
                                            <p:strVal val="#ppt_x"/>
                                          </p:val>
                                        </p:tav>
                                        <p:tav tm="100000">
                                          <p:val>
                                            <p:strVal val="#ppt_x"/>
                                          </p:val>
                                        </p:tav>
                                      </p:tavLst>
                                    </p:anim>
                                    <p:anim calcmode="lin" valueType="num">
                                      <p:cBhvr>
                                        <p:cTn id="9" dur="1000" fill="hold"/>
                                        <p:tgtEl>
                                          <p:spTgt spid="9">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BA78E9-3FED-3EC2-735C-145A10A08710}"/>
              </a:ext>
            </a:extLst>
          </p:cNvPr>
          <p:cNvSpPr>
            <a:spLocks noGrp="1"/>
          </p:cNvSpPr>
          <p:nvPr>
            <p:ph idx="1"/>
          </p:nvPr>
        </p:nvSpPr>
        <p:spPr>
          <a:xfrm>
            <a:off x="576072" y="1375741"/>
            <a:ext cx="10515600" cy="3877056"/>
          </a:xfrm>
        </p:spPr>
        <p:txBody>
          <a:bodyPr>
            <a:normAutofit/>
          </a:bodyPr>
          <a:lstStyle/>
          <a:p>
            <a:pPr marL="0" indent="0">
              <a:buNone/>
            </a:pPr>
            <a:r>
              <a:rPr lang="en-US" sz="2000" b="0" i="0" dirty="0">
                <a:solidFill>
                  <a:srgbClr val="000000"/>
                </a:solidFill>
                <a:effectLst/>
                <a:latin typeface="Montserrat" pitchFamily="2" charset="0"/>
              </a:rPr>
              <a:t>Five Key Elements of Emotional Intelligence</a:t>
            </a:r>
          </a:p>
        </p:txBody>
      </p:sp>
      <p:sp>
        <p:nvSpPr>
          <p:cNvPr id="7" name="Title 6">
            <a:extLst>
              <a:ext uri="{FF2B5EF4-FFF2-40B4-BE49-F238E27FC236}">
                <a16:creationId xmlns:a16="http://schemas.microsoft.com/office/drawing/2014/main" id="{80031501-B4D9-A7B2-1F29-5F8612F51D4B}"/>
              </a:ext>
            </a:extLst>
          </p:cNvPr>
          <p:cNvSpPr txBox="1">
            <a:spLocks noGrp="1"/>
          </p:cNvSpPr>
          <p:nvPr>
            <p:ph type="title"/>
          </p:nvPr>
        </p:nvSpPr>
        <p:spPr>
          <a:xfrm>
            <a:off x="576072" y="352544"/>
            <a:ext cx="5608877" cy="424732"/>
          </a:xfrm>
          <a:prstGeom prst="rect">
            <a:avLst/>
          </a:prstGeom>
          <a:solidFill>
            <a:srgbClr val="5E6A76"/>
          </a:solidFill>
          <a:ln w="38100">
            <a:solidFill>
              <a:schemeClr val="bg1"/>
            </a:solidFill>
          </a:ln>
        </p:spPr>
        <p:txBody>
          <a:bodyPr wrap="square" rtlCol="0">
            <a:spAutoFit/>
          </a:bodyPr>
          <a:lstStyle/>
          <a:p>
            <a:r>
              <a:rPr lang="en-US" sz="2400" dirty="0">
                <a:solidFill>
                  <a:schemeClr val="bg1"/>
                </a:solidFill>
                <a:latin typeface="Montserrat" pitchFamily="2" charset="0"/>
              </a:rPr>
              <a:t>What are Emotional Intelligences?</a:t>
            </a:r>
          </a:p>
        </p:txBody>
      </p:sp>
      <p:sp>
        <p:nvSpPr>
          <p:cNvPr id="2" name="Parallelogram 1">
            <a:extLst>
              <a:ext uri="{FF2B5EF4-FFF2-40B4-BE49-F238E27FC236}">
                <a16:creationId xmlns:a16="http://schemas.microsoft.com/office/drawing/2014/main" id="{2DF03013-C60A-C0DC-F64A-9323A7573C8C}"/>
              </a:ext>
            </a:extLst>
          </p:cNvPr>
          <p:cNvSpPr/>
          <p:nvPr/>
        </p:nvSpPr>
        <p:spPr>
          <a:xfrm>
            <a:off x="418063" y="2746247"/>
            <a:ext cx="2356048" cy="1337302"/>
          </a:xfrm>
          <a:prstGeom prst="parallelogram">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000000"/>
                </a:solidFill>
              </a:rPr>
              <a:t>Self-awareness</a:t>
            </a:r>
          </a:p>
        </p:txBody>
      </p:sp>
      <p:sp>
        <p:nvSpPr>
          <p:cNvPr id="8" name="Parallelogram 7">
            <a:extLst>
              <a:ext uri="{FF2B5EF4-FFF2-40B4-BE49-F238E27FC236}">
                <a16:creationId xmlns:a16="http://schemas.microsoft.com/office/drawing/2014/main" id="{469AA3CD-4ED2-4959-0D84-CCC72F204C8D}"/>
              </a:ext>
            </a:extLst>
          </p:cNvPr>
          <p:cNvSpPr/>
          <p:nvPr/>
        </p:nvSpPr>
        <p:spPr>
          <a:xfrm>
            <a:off x="2654621" y="2747386"/>
            <a:ext cx="2359152" cy="1335024"/>
          </a:xfrm>
          <a:prstGeom prst="parallelogram">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000000"/>
                </a:solidFill>
              </a:rPr>
              <a:t>Self-regulation</a:t>
            </a:r>
          </a:p>
        </p:txBody>
      </p:sp>
      <p:sp>
        <p:nvSpPr>
          <p:cNvPr id="10" name="Parallelogram 9">
            <a:extLst>
              <a:ext uri="{FF2B5EF4-FFF2-40B4-BE49-F238E27FC236}">
                <a16:creationId xmlns:a16="http://schemas.microsoft.com/office/drawing/2014/main" id="{FA595F8C-2F53-121E-24FA-637ABBF170B4}"/>
              </a:ext>
            </a:extLst>
          </p:cNvPr>
          <p:cNvSpPr/>
          <p:nvPr/>
        </p:nvSpPr>
        <p:spPr>
          <a:xfrm>
            <a:off x="4894283" y="2747386"/>
            <a:ext cx="2359152" cy="1335024"/>
          </a:xfrm>
          <a:prstGeom prst="parallelogram">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000000"/>
                </a:solidFill>
              </a:rPr>
              <a:t>Motivation</a:t>
            </a:r>
          </a:p>
        </p:txBody>
      </p:sp>
      <p:sp>
        <p:nvSpPr>
          <p:cNvPr id="11" name="Parallelogram 10">
            <a:extLst>
              <a:ext uri="{FF2B5EF4-FFF2-40B4-BE49-F238E27FC236}">
                <a16:creationId xmlns:a16="http://schemas.microsoft.com/office/drawing/2014/main" id="{1682F3D6-8108-10DF-1FFA-9B08777529F9}"/>
              </a:ext>
            </a:extLst>
          </p:cNvPr>
          <p:cNvSpPr/>
          <p:nvPr/>
        </p:nvSpPr>
        <p:spPr>
          <a:xfrm>
            <a:off x="7133945" y="2761488"/>
            <a:ext cx="2359152" cy="1335024"/>
          </a:xfrm>
          <a:prstGeom prst="parallelogram">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000000"/>
                </a:solidFill>
              </a:rPr>
              <a:t>Empathy</a:t>
            </a:r>
          </a:p>
        </p:txBody>
      </p:sp>
      <p:sp>
        <p:nvSpPr>
          <p:cNvPr id="12" name="Parallelogram 11">
            <a:extLst>
              <a:ext uri="{FF2B5EF4-FFF2-40B4-BE49-F238E27FC236}">
                <a16:creationId xmlns:a16="http://schemas.microsoft.com/office/drawing/2014/main" id="{9720B73E-3F04-15BE-66C0-1264664A2C03}"/>
              </a:ext>
            </a:extLst>
          </p:cNvPr>
          <p:cNvSpPr/>
          <p:nvPr/>
        </p:nvSpPr>
        <p:spPr>
          <a:xfrm>
            <a:off x="9373607" y="2761488"/>
            <a:ext cx="2359152" cy="1335024"/>
          </a:xfrm>
          <a:prstGeom prst="parallelogram">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Social Skills</a:t>
            </a:r>
          </a:p>
        </p:txBody>
      </p:sp>
      <p:sp>
        <p:nvSpPr>
          <p:cNvPr id="9" name="Parallelogram 8">
            <a:extLst>
              <a:ext uri="{FF2B5EF4-FFF2-40B4-BE49-F238E27FC236}">
                <a16:creationId xmlns:a16="http://schemas.microsoft.com/office/drawing/2014/main" id="{091455E7-A6F5-068D-59AC-4EDF4FA71051}"/>
              </a:ext>
            </a:extLst>
          </p:cNvPr>
          <p:cNvSpPr/>
          <p:nvPr/>
        </p:nvSpPr>
        <p:spPr>
          <a:xfrm>
            <a:off x="76200" y="4434409"/>
            <a:ext cx="11336016" cy="1335024"/>
          </a:xfrm>
          <a:prstGeom prst="parallelogram">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
            </a:pPr>
            <a:r>
              <a:rPr lang="en-US" sz="2800" b="1" dirty="0">
                <a:solidFill>
                  <a:srgbClr val="000000"/>
                </a:solidFill>
              </a:rPr>
              <a:t>Verbal, nonverbal, written, and visual communication</a:t>
            </a:r>
          </a:p>
          <a:p>
            <a:pPr marL="457200" indent="-457200">
              <a:buFont typeface="Wingdings" panose="05000000000000000000" pitchFamily="2" charset="2"/>
              <a:buChar char="§"/>
            </a:pPr>
            <a:r>
              <a:rPr lang="en-US" sz="2800" b="1" dirty="0">
                <a:solidFill>
                  <a:srgbClr val="000000"/>
                </a:solidFill>
              </a:rPr>
              <a:t>Communicate more effectively and efficiently</a:t>
            </a:r>
          </a:p>
          <a:p>
            <a:pPr marL="457200" indent="-457200">
              <a:buFont typeface="Wingdings" panose="05000000000000000000" pitchFamily="2" charset="2"/>
              <a:buChar char="§"/>
            </a:pPr>
            <a:r>
              <a:rPr lang="en-US" sz="2800" b="1" dirty="0">
                <a:solidFill>
                  <a:srgbClr val="000000"/>
                </a:solidFill>
              </a:rPr>
              <a:t>Build, maintain, and grow relationships</a:t>
            </a:r>
          </a:p>
        </p:txBody>
      </p:sp>
    </p:spTree>
    <p:extLst>
      <p:ext uri="{BB962C8B-B14F-4D97-AF65-F5344CB8AC3E}">
        <p14:creationId xmlns:p14="http://schemas.microsoft.com/office/powerpoint/2010/main" val="71991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anim calcmode="lin" valueType="num">
                                      <p:cBhvr>
                                        <p:cTn id="8" dur="1000" fill="hold"/>
                                        <p:tgtEl>
                                          <p:spTgt spid="9">
                                            <p:bg/>
                                          </p:spTgt>
                                        </p:tgtEl>
                                        <p:attrNameLst>
                                          <p:attrName>ppt_x</p:attrName>
                                        </p:attrNameLst>
                                      </p:cBhvr>
                                      <p:tavLst>
                                        <p:tav tm="0">
                                          <p:val>
                                            <p:strVal val="#ppt_x"/>
                                          </p:val>
                                        </p:tav>
                                        <p:tav tm="100000">
                                          <p:val>
                                            <p:strVal val="#ppt_x"/>
                                          </p:val>
                                        </p:tav>
                                      </p:tavLst>
                                    </p:anim>
                                    <p:anim calcmode="lin" valueType="num">
                                      <p:cBhvr>
                                        <p:cTn id="9" dur="1000" fill="hold"/>
                                        <p:tgtEl>
                                          <p:spTgt spid="9">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BA78E9-3FED-3EC2-735C-145A10A08710}"/>
              </a:ext>
            </a:extLst>
          </p:cNvPr>
          <p:cNvSpPr>
            <a:spLocks noGrp="1"/>
          </p:cNvSpPr>
          <p:nvPr>
            <p:ph idx="1"/>
          </p:nvPr>
        </p:nvSpPr>
        <p:spPr>
          <a:xfrm>
            <a:off x="576072" y="1375741"/>
            <a:ext cx="10515600" cy="3120059"/>
          </a:xfrm>
        </p:spPr>
        <p:txBody>
          <a:bodyPr>
            <a:normAutofit/>
          </a:bodyPr>
          <a:lstStyle/>
          <a:p>
            <a:pPr marL="0" indent="0">
              <a:buNone/>
            </a:pPr>
            <a:endParaRPr lang="en-US" sz="2000" b="0" i="0" dirty="0">
              <a:solidFill>
                <a:srgbClr val="000000"/>
              </a:solidFill>
              <a:effectLst/>
              <a:latin typeface="Montserrat" pitchFamily="2" charset="0"/>
            </a:endParaRPr>
          </a:p>
          <a:p>
            <a:pPr marL="0" indent="0">
              <a:buNone/>
            </a:pPr>
            <a:r>
              <a:rPr lang="en-US" sz="2000" b="0" i="0" dirty="0">
                <a:solidFill>
                  <a:srgbClr val="000000"/>
                </a:solidFill>
                <a:effectLst/>
                <a:latin typeface="Montserrat" pitchFamily="2" charset="0"/>
              </a:rPr>
              <a:t>Five Key Elements of Emotional Intelligence</a:t>
            </a:r>
            <a:endParaRPr lang="en-US" sz="3600" b="1" i="0" dirty="0">
              <a:solidFill>
                <a:srgbClr val="000000"/>
              </a:solidFill>
              <a:effectLst/>
              <a:latin typeface="Montserrat" pitchFamily="2" charset="0"/>
            </a:endParaRPr>
          </a:p>
        </p:txBody>
      </p:sp>
      <p:sp>
        <p:nvSpPr>
          <p:cNvPr id="7" name="Title 6">
            <a:extLst>
              <a:ext uri="{FF2B5EF4-FFF2-40B4-BE49-F238E27FC236}">
                <a16:creationId xmlns:a16="http://schemas.microsoft.com/office/drawing/2014/main" id="{80031501-B4D9-A7B2-1F29-5F8612F51D4B}"/>
              </a:ext>
            </a:extLst>
          </p:cNvPr>
          <p:cNvSpPr txBox="1">
            <a:spLocks noGrp="1"/>
          </p:cNvSpPr>
          <p:nvPr>
            <p:ph type="title"/>
          </p:nvPr>
        </p:nvSpPr>
        <p:spPr>
          <a:xfrm>
            <a:off x="576072" y="352544"/>
            <a:ext cx="5608877" cy="424732"/>
          </a:xfrm>
          <a:prstGeom prst="rect">
            <a:avLst/>
          </a:prstGeom>
          <a:solidFill>
            <a:srgbClr val="5E6A76"/>
          </a:solidFill>
          <a:ln w="38100">
            <a:solidFill>
              <a:schemeClr val="bg1"/>
            </a:solidFill>
          </a:ln>
        </p:spPr>
        <p:txBody>
          <a:bodyPr wrap="square" rtlCol="0">
            <a:spAutoFit/>
          </a:bodyPr>
          <a:lstStyle/>
          <a:p>
            <a:r>
              <a:rPr lang="en-US" sz="2400" dirty="0">
                <a:solidFill>
                  <a:schemeClr val="bg1"/>
                </a:solidFill>
                <a:latin typeface="Montserrat" pitchFamily="2" charset="0"/>
              </a:rPr>
              <a:t>What are Emotional Intelligences?</a:t>
            </a:r>
          </a:p>
        </p:txBody>
      </p:sp>
      <p:sp>
        <p:nvSpPr>
          <p:cNvPr id="2" name="Parallelogram 1">
            <a:extLst>
              <a:ext uri="{FF2B5EF4-FFF2-40B4-BE49-F238E27FC236}">
                <a16:creationId xmlns:a16="http://schemas.microsoft.com/office/drawing/2014/main" id="{2DF03013-C60A-C0DC-F64A-9323A7573C8C}"/>
              </a:ext>
            </a:extLst>
          </p:cNvPr>
          <p:cNvSpPr/>
          <p:nvPr/>
        </p:nvSpPr>
        <p:spPr>
          <a:xfrm>
            <a:off x="418063" y="2746247"/>
            <a:ext cx="2356048" cy="1337302"/>
          </a:xfrm>
          <a:prstGeom prst="parallelogram">
            <a:avLst/>
          </a:prstGeom>
          <a:solidFill>
            <a:srgbClr val="AD5C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Self-awareness</a:t>
            </a:r>
          </a:p>
        </p:txBody>
      </p:sp>
      <p:sp>
        <p:nvSpPr>
          <p:cNvPr id="8" name="Parallelogram 7">
            <a:extLst>
              <a:ext uri="{FF2B5EF4-FFF2-40B4-BE49-F238E27FC236}">
                <a16:creationId xmlns:a16="http://schemas.microsoft.com/office/drawing/2014/main" id="{469AA3CD-4ED2-4959-0D84-CCC72F204C8D}"/>
              </a:ext>
            </a:extLst>
          </p:cNvPr>
          <p:cNvSpPr/>
          <p:nvPr/>
        </p:nvSpPr>
        <p:spPr>
          <a:xfrm>
            <a:off x="2654621" y="2747386"/>
            <a:ext cx="2359152" cy="1335024"/>
          </a:xfrm>
          <a:prstGeom prst="parallelogram">
            <a:avLst/>
          </a:prstGeom>
          <a:solidFill>
            <a:srgbClr val="5E6A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Self-regulation</a:t>
            </a:r>
          </a:p>
        </p:txBody>
      </p:sp>
      <p:sp>
        <p:nvSpPr>
          <p:cNvPr id="10" name="Parallelogram 9">
            <a:extLst>
              <a:ext uri="{FF2B5EF4-FFF2-40B4-BE49-F238E27FC236}">
                <a16:creationId xmlns:a16="http://schemas.microsoft.com/office/drawing/2014/main" id="{FA595F8C-2F53-121E-24FA-637ABBF170B4}"/>
              </a:ext>
            </a:extLst>
          </p:cNvPr>
          <p:cNvSpPr/>
          <p:nvPr/>
        </p:nvSpPr>
        <p:spPr>
          <a:xfrm>
            <a:off x="4894283" y="2747386"/>
            <a:ext cx="2359152" cy="1335024"/>
          </a:xfrm>
          <a:prstGeom prst="parallelogram">
            <a:avLst/>
          </a:prstGeom>
          <a:solidFill>
            <a:srgbClr val="505A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Motivation</a:t>
            </a:r>
          </a:p>
        </p:txBody>
      </p:sp>
      <p:sp>
        <p:nvSpPr>
          <p:cNvPr id="11" name="Parallelogram 10">
            <a:extLst>
              <a:ext uri="{FF2B5EF4-FFF2-40B4-BE49-F238E27FC236}">
                <a16:creationId xmlns:a16="http://schemas.microsoft.com/office/drawing/2014/main" id="{1682F3D6-8108-10DF-1FFA-9B08777529F9}"/>
              </a:ext>
            </a:extLst>
          </p:cNvPr>
          <p:cNvSpPr/>
          <p:nvPr/>
        </p:nvSpPr>
        <p:spPr>
          <a:xfrm>
            <a:off x="7133945" y="2761488"/>
            <a:ext cx="2359152" cy="1335024"/>
          </a:xfrm>
          <a:prstGeom prst="parallelogram">
            <a:avLst/>
          </a:prstGeom>
          <a:solidFill>
            <a:srgbClr val="A09D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Empathy</a:t>
            </a:r>
          </a:p>
        </p:txBody>
      </p:sp>
      <p:sp>
        <p:nvSpPr>
          <p:cNvPr id="12" name="Parallelogram 11">
            <a:extLst>
              <a:ext uri="{FF2B5EF4-FFF2-40B4-BE49-F238E27FC236}">
                <a16:creationId xmlns:a16="http://schemas.microsoft.com/office/drawing/2014/main" id="{9720B73E-3F04-15BE-66C0-1264664A2C03}"/>
              </a:ext>
            </a:extLst>
          </p:cNvPr>
          <p:cNvSpPr/>
          <p:nvPr/>
        </p:nvSpPr>
        <p:spPr>
          <a:xfrm>
            <a:off x="9373607" y="2761488"/>
            <a:ext cx="2359152" cy="1335024"/>
          </a:xfrm>
          <a:prstGeom prst="parallelogram">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Social Skills</a:t>
            </a:r>
          </a:p>
        </p:txBody>
      </p:sp>
      <p:sp>
        <p:nvSpPr>
          <p:cNvPr id="13" name="TextBox 12">
            <a:extLst>
              <a:ext uri="{FF2B5EF4-FFF2-40B4-BE49-F238E27FC236}">
                <a16:creationId xmlns:a16="http://schemas.microsoft.com/office/drawing/2014/main" id="{5C3CD3E3-AFD4-B650-2216-C52DB149B8FF}"/>
              </a:ext>
            </a:extLst>
          </p:cNvPr>
          <p:cNvSpPr txBox="1"/>
          <p:nvPr/>
        </p:nvSpPr>
        <p:spPr>
          <a:xfrm>
            <a:off x="576072" y="792247"/>
            <a:ext cx="2590461" cy="646331"/>
          </a:xfrm>
          <a:prstGeom prst="rect">
            <a:avLst/>
          </a:prstGeom>
          <a:noFill/>
        </p:spPr>
        <p:txBody>
          <a:bodyPr wrap="square" rtlCol="0">
            <a:spAutoFit/>
          </a:bodyPr>
          <a:lstStyle/>
          <a:p>
            <a:r>
              <a:rPr lang="en-US" sz="3600" b="1" i="0" dirty="0">
                <a:solidFill>
                  <a:srgbClr val="000000"/>
                </a:solidFill>
                <a:effectLst/>
                <a:latin typeface="Montserrat" pitchFamily="2" charset="0"/>
              </a:rPr>
              <a:t>ACTIVITY</a:t>
            </a:r>
            <a:endParaRPr lang="en-US" sz="3600" dirty="0"/>
          </a:p>
        </p:txBody>
      </p:sp>
      <p:sp>
        <p:nvSpPr>
          <p:cNvPr id="15" name="TextBox 14">
            <a:extLst>
              <a:ext uri="{FF2B5EF4-FFF2-40B4-BE49-F238E27FC236}">
                <a16:creationId xmlns:a16="http://schemas.microsoft.com/office/drawing/2014/main" id="{942D4514-F6A3-3A16-6696-E3815E366E9B}"/>
              </a:ext>
            </a:extLst>
          </p:cNvPr>
          <p:cNvSpPr txBox="1"/>
          <p:nvPr/>
        </p:nvSpPr>
        <p:spPr>
          <a:xfrm>
            <a:off x="1647105" y="4912143"/>
            <a:ext cx="8373533" cy="923330"/>
          </a:xfrm>
          <a:prstGeom prst="rect">
            <a:avLst/>
          </a:prstGeom>
          <a:noFill/>
        </p:spPr>
        <p:txBody>
          <a:bodyPr wrap="square" rtlCol="0">
            <a:spAutoFit/>
          </a:bodyPr>
          <a:lstStyle/>
          <a:p>
            <a:r>
              <a:rPr lang="en-US" b="1" dirty="0"/>
              <a:t>In your breakout room, first reflect on the five key elements of emotional intelligence. Then discuss with your peers which of the elements you feel are your strengths and which are your challenges. We will resume in 15 minutes.</a:t>
            </a:r>
          </a:p>
        </p:txBody>
      </p:sp>
    </p:spTree>
    <p:extLst>
      <p:ext uri="{BB962C8B-B14F-4D97-AF65-F5344CB8AC3E}">
        <p14:creationId xmlns:p14="http://schemas.microsoft.com/office/powerpoint/2010/main" val="2246427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878135-3F5C-BB53-0082-122956799B79}"/>
              </a:ext>
            </a:extLst>
          </p:cNvPr>
          <p:cNvSpPr>
            <a:spLocks noGrp="1"/>
          </p:cNvSpPr>
          <p:nvPr>
            <p:ph type="title"/>
          </p:nvPr>
        </p:nvSpPr>
        <p:spPr>
          <a:xfrm>
            <a:off x="704384" y="1170432"/>
            <a:ext cx="6229530" cy="2442780"/>
          </a:xfrm>
        </p:spPr>
        <p:txBody>
          <a:bodyPr/>
          <a:lstStyle/>
          <a:p>
            <a:endParaRPr lang="en-US" dirty="0"/>
          </a:p>
        </p:txBody>
      </p:sp>
      <p:graphicFrame>
        <p:nvGraphicFramePr>
          <p:cNvPr id="2" name="Table 4">
            <a:extLst>
              <a:ext uri="{FF2B5EF4-FFF2-40B4-BE49-F238E27FC236}">
                <a16:creationId xmlns:a16="http://schemas.microsoft.com/office/drawing/2014/main" id="{14883AB6-E6D8-70A9-3CCB-61E120FC6000}"/>
              </a:ext>
            </a:extLst>
          </p:cNvPr>
          <p:cNvGraphicFramePr>
            <a:graphicFrameLocks noGrp="1"/>
          </p:cNvGraphicFramePr>
          <p:nvPr>
            <p:ph idx="1"/>
            <p:extLst>
              <p:ext uri="{D42A27DB-BD31-4B8C-83A1-F6EECF244321}">
                <p14:modId xmlns:p14="http://schemas.microsoft.com/office/powerpoint/2010/main" val="1916345559"/>
              </p:ext>
            </p:extLst>
          </p:nvPr>
        </p:nvGraphicFramePr>
        <p:xfrm>
          <a:off x="7323364" y="1169988"/>
          <a:ext cx="4600349" cy="4924974"/>
        </p:xfrm>
        <a:graphic>
          <a:graphicData uri="http://schemas.openxmlformats.org/drawingml/2006/table">
            <a:tbl>
              <a:tblPr firstRow="1" bandRow="1"/>
              <a:tblGrid>
                <a:gridCol w="4600349">
                  <a:extLst>
                    <a:ext uri="{9D8B030D-6E8A-4147-A177-3AD203B41FA5}">
                      <a16:colId xmlns:a16="http://schemas.microsoft.com/office/drawing/2014/main" val="1563570424"/>
                    </a:ext>
                  </a:extLst>
                </a:gridCol>
              </a:tblGrid>
              <a:tr h="7556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mn-lt"/>
                          <a:cs typeface="Gill Sans Light" panose="020B0302020104020203" pitchFamily="34" charset="-79"/>
                        </a:rPr>
                        <a:t>Introduction</a:t>
                      </a:r>
                    </a:p>
                    <a:p>
                      <a:pPr algn="r"/>
                      <a:endParaRPr lang="en-US" sz="1800" dirty="0">
                        <a:latin typeface="+mj-lt"/>
                      </a:endParaRPr>
                    </a:p>
                  </a:txBody>
                  <a:tcPr>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71877"/>
                  </a:ext>
                </a:extLst>
              </a:tr>
              <a:tr h="10542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543E35"/>
                          </a:solidFill>
                          <a:latin typeface="+mn-lt"/>
                          <a:cs typeface="Gill Sans Light" panose="020B0302020104020203" pitchFamily="34" charset="-79"/>
                        </a:rPr>
                        <a:t>What are Emotional Intelligences?</a:t>
                      </a:r>
                    </a:p>
                    <a:p>
                      <a:pPr marL="0" algn="r" defTabSz="914400" rtl="0" eaLnBrk="1" latinLnBrk="0" hangingPunct="1"/>
                      <a:endParaRPr lang="en-US" sz="1800" kern="1200" dirty="0">
                        <a:solidFill>
                          <a:schemeClr val="tx1"/>
                        </a:solidFill>
                        <a:latin typeface="+mj-lt"/>
                        <a:ea typeface="+mn-ea"/>
                        <a:cs typeface="+mn-cs"/>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6238222"/>
                  </a:ext>
                </a:extLst>
              </a:tr>
              <a:tr h="10757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AD5C4D"/>
                          </a:solidFill>
                          <a:latin typeface="+mn-lt"/>
                          <a:cs typeface="Gill Sans Light" panose="020B0302020104020203" pitchFamily="34" charset="-79"/>
                        </a:rPr>
                        <a:t>Why is it Important to Understand Emotional Intelligences?</a:t>
                      </a:r>
                    </a:p>
                    <a:p>
                      <a:pPr marL="0" algn="r" defTabSz="914400" rtl="0" eaLnBrk="1" latinLnBrk="0" hangingPunct="1"/>
                      <a:endParaRPr lang="en-US" sz="1800" kern="1200" dirty="0">
                        <a:solidFill>
                          <a:schemeClr val="tx1"/>
                        </a:solidFill>
                        <a:latin typeface="+mj-lt"/>
                        <a:ea typeface="+mn-ea"/>
                        <a:cs typeface="+mn-cs"/>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452646"/>
                  </a:ext>
                </a:extLst>
              </a:tr>
              <a:tr h="10327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How can Emotional Intelligences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be Developed?</a:t>
                      </a:r>
                    </a:p>
                    <a:p>
                      <a:pPr marL="0" algn="r" defTabSz="914400" rtl="0" eaLnBrk="1" latinLnBrk="0" hangingPunct="1"/>
                      <a:r>
                        <a:rPr lang="en-US" sz="1800" kern="1200" dirty="0">
                          <a:solidFill>
                            <a:schemeClr val="tx1"/>
                          </a:solidFill>
                          <a:latin typeface="+mj-lt"/>
                          <a:ea typeface="+mn-ea"/>
                          <a:cs typeface="+mn-cs"/>
                        </a:rPr>
                        <a:t> </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977400"/>
                  </a:ext>
                </a:extLst>
              </a:tr>
              <a:tr h="9205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Summary</a:t>
                      </a:r>
                    </a:p>
                    <a:p>
                      <a:pPr marL="0" algn="r" defTabSz="914400" rtl="0" eaLnBrk="1" latinLnBrk="0" hangingPunct="1"/>
                      <a:endParaRPr lang="en-US" sz="1800" kern="1200" dirty="0">
                        <a:solidFill>
                          <a:schemeClr val="tx1"/>
                        </a:solidFill>
                        <a:latin typeface="+mj-lt"/>
                        <a:ea typeface="+mn-ea"/>
                        <a:cs typeface="+mn-cs"/>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56376589"/>
                  </a:ext>
                </a:extLst>
              </a:tr>
            </a:tbl>
          </a:graphicData>
        </a:graphic>
      </p:graphicFrame>
    </p:spTree>
    <p:extLst>
      <p:ext uri="{BB962C8B-B14F-4D97-AF65-F5344CB8AC3E}">
        <p14:creationId xmlns:p14="http://schemas.microsoft.com/office/powerpoint/2010/main" val="76195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7D1C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77AF6-2477-81EC-D1BC-43FD72DF18F6}"/>
              </a:ext>
            </a:extLst>
          </p:cNvPr>
          <p:cNvSpPr>
            <a:spLocks noGrp="1"/>
          </p:cNvSpPr>
          <p:nvPr>
            <p:ph type="title"/>
          </p:nvPr>
        </p:nvSpPr>
        <p:spPr>
          <a:xfrm>
            <a:off x="465365" y="1118507"/>
            <a:ext cx="5723164" cy="2196194"/>
          </a:xfrm>
        </p:spPr>
        <p:txBody>
          <a:bodyPr/>
          <a:lstStyle/>
          <a:p>
            <a:pPr algn="ctr"/>
            <a:br>
              <a:rPr lang="en-US" sz="2800" dirty="0">
                <a:solidFill>
                  <a:srgbClr val="000000"/>
                </a:solidFill>
                <a:latin typeface="Montserrat" pitchFamily="2" charset="0"/>
              </a:rPr>
            </a:br>
            <a:endParaRPr lang="en-US" sz="1600" b="1" dirty="0">
              <a:solidFill>
                <a:srgbClr val="000000"/>
              </a:solidFill>
              <a:latin typeface="Montserrat" pitchFamily="2" charset="0"/>
            </a:endParaRPr>
          </a:p>
        </p:txBody>
      </p:sp>
      <p:sp>
        <p:nvSpPr>
          <p:cNvPr id="2" name="TextBox 1">
            <a:extLst>
              <a:ext uri="{FF2B5EF4-FFF2-40B4-BE49-F238E27FC236}">
                <a16:creationId xmlns:a16="http://schemas.microsoft.com/office/drawing/2014/main" id="{AAF71717-0203-ADB0-7D78-FA4637639BDA}"/>
              </a:ext>
            </a:extLst>
          </p:cNvPr>
          <p:cNvSpPr txBox="1"/>
          <p:nvPr/>
        </p:nvSpPr>
        <p:spPr>
          <a:xfrm>
            <a:off x="587828" y="375455"/>
            <a:ext cx="5600701" cy="830997"/>
          </a:xfrm>
          <a:prstGeom prst="rect">
            <a:avLst/>
          </a:prstGeom>
          <a:solidFill>
            <a:srgbClr val="5E6A76"/>
          </a:solidFill>
          <a:ln w="38100">
            <a:solidFill>
              <a:schemeClr val="bg1"/>
            </a:solidFill>
          </a:ln>
        </p:spPr>
        <p:txBody>
          <a:bodyPr wrap="square" rtlCol="0">
            <a:spAutoFit/>
          </a:bodyPr>
          <a:lstStyle/>
          <a:p>
            <a:r>
              <a:rPr lang="en-US" sz="2400" dirty="0">
                <a:solidFill>
                  <a:schemeClr val="bg1"/>
                </a:solidFill>
                <a:latin typeface="Montserrat" pitchFamily="2" charset="0"/>
              </a:rPr>
              <a:t>Why is it Important to Understand Emotional Intelligences?</a:t>
            </a:r>
          </a:p>
        </p:txBody>
      </p:sp>
      <p:pic>
        <p:nvPicPr>
          <p:cNvPr id="7" name="Picture 6" descr="People in a meeting">
            <a:extLst>
              <a:ext uri="{FF2B5EF4-FFF2-40B4-BE49-F238E27FC236}">
                <a16:creationId xmlns:a16="http://schemas.microsoft.com/office/drawing/2014/main" id="{3E6D1CF6-0A7C-864E-E72E-D07AD814A463}"/>
              </a:ext>
            </a:extLst>
          </p:cNvPr>
          <p:cNvPicPr>
            <a:picLocks noChangeAspect="1"/>
          </p:cNvPicPr>
          <p:nvPr/>
        </p:nvPicPr>
        <p:blipFill>
          <a:blip r:embed="rId3"/>
          <a:stretch>
            <a:fillRect/>
          </a:stretch>
        </p:blipFill>
        <p:spPr>
          <a:xfrm>
            <a:off x="614411" y="1634066"/>
            <a:ext cx="4521201" cy="3014134"/>
          </a:xfrm>
          <a:prstGeom prst="rect">
            <a:avLst/>
          </a:prstGeom>
        </p:spPr>
      </p:pic>
      <p:pic>
        <p:nvPicPr>
          <p:cNvPr id="9" name="Picture 8" descr="Researchers in a boardroom discussing">
            <a:extLst>
              <a:ext uri="{FF2B5EF4-FFF2-40B4-BE49-F238E27FC236}">
                <a16:creationId xmlns:a16="http://schemas.microsoft.com/office/drawing/2014/main" id="{CB970735-8CFD-221D-630F-EA9EAB51440D}"/>
              </a:ext>
            </a:extLst>
          </p:cNvPr>
          <p:cNvPicPr>
            <a:picLocks noChangeAspect="1"/>
          </p:cNvPicPr>
          <p:nvPr/>
        </p:nvPicPr>
        <p:blipFill>
          <a:blip r:embed="rId4"/>
          <a:stretch>
            <a:fillRect/>
          </a:stretch>
        </p:blipFill>
        <p:spPr>
          <a:xfrm>
            <a:off x="6666002" y="2929468"/>
            <a:ext cx="4527387" cy="3017520"/>
          </a:xfrm>
          <a:prstGeom prst="rect">
            <a:avLst/>
          </a:prstGeom>
        </p:spPr>
      </p:pic>
      <p:sp>
        <p:nvSpPr>
          <p:cNvPr id="10" name="TextBox 9">
            <a:extLst>
              <a:ext uri="{FF2B5EF4-FFF2-40B4-BE49-F238E27FC236}">
                <a16:creationId xmlns:a16="http://schemas.microsoft.com/office/drawing/2014/main" id="{EBB89474-76F3-E952-C9F1-22E1FCFA6242}"/>
              </a:ext>
            </a:extLst>
          </p:cNvPr>
          <p:cNvSpPr txBox="1"/>
          <p:nvPr/>
        </p:nvSpPr>
        <p:spPr>
          <a:xfrm>
            <a:off x="7443686" y="2216604"/>
            <a:ext cx="4041953" cy="707886"/>
          </a:xfrm>
          <a:prstGeom prst="rect">
            <a:avLst/>
          </a:prstGeom>
          <a:noFill/>
        </p:spPr>
        <p:txBody>
          <a:bodyPr wrap="square" rtlCol="0">
            <a:spAutoFit/>
          </a:bodyPr>
          <a:lstStyle/>
          <a:p>
            <a:r>
              <a:rPr lang="en-US" sz="4000" dirty="0">
                <a:latin typeface="Montserrat Medium" pitchFamily="2" charset="0"/>
              </a:rPr>
              <a:t>Leadership</a:t>
            </a:r>
          </a:p>
        </p:txBody>
      </p:sp>
      <p:sp>
        <p:nvSpPr>
          <p:cNvPr id="11" name="TextBox 10">
            <a:extLst>
              <a:ext uri="{FF2B5EF4-FFF2-40B4-BE49-F238E27FC236}">
                <a16:creationId xmlns:a16="http://schemas.microsoft.com/office/drawing/2014/main" id="{D1E9053E-0A51-A643-E329-481AC9945D66}"/>
              </a:ext>
            </a:extLst>
          </p:cNvPr>
          <p:cNvSpPr txBox="1"/>
          <p:nvPr/>
        </p:nvSpPr>
        <p:spPr>
          <a:xfrm>
            <a:off x="1091884" y="4648200"/>
            <a:ext cx="4470126" cy="707886"/>
          </a:xfrm>
          <a:prstGeom prst="rect">
            <a:avLst/>
          </a:prstGeom>
          <a:noFill/>
        </p:spPr>
        <p:txBody>
          <a:bodyPr wrap="square" rtlCol="0">
            <a:spAutoFit/>
          </a:bodyPr>
          <a:lstStyle/>
          <a:p>
            <a:r>
              <a:rPr lang="en-US" sz="4000" dirty="0">
                <a:latin typeface="Montserrat Medium" pitchFamily="2" charset="0"/>
              </a:rPr>
              <a:t>Workplace</a:t>
            </a:r>
          </a:p>
        </p:txBody>
      </p:sp>
    </p:spTree>
    <p:extLst>
      <p:ext uri="{BB962C8B-B14F-4D97-AF65-F5344CB8AC3E}">
        <p14:creationId xmlns:p14="http://schemas.microsoft.com/office/powerpoint/2010/main" val="392891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7D1C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77AF6-2477-81EC-D1BC-43FD72DF18F6}"/>
              </a:ext>
            </a:extLst>
          </p:cNvPr>
          <p:cNvSpPr>
            <a:spLocks noGrp="1"/>
          </p:cNvSpPr>
          <p:nvPr>
            <p:ph type="title"/>
          </p:nvPr>
        </p:nvSpPr>
        <p:spPr/>
        <p:txBody>
          <a:bodyPr/>
          <a:lstStyle/>
          <a:p>
            <a:pPr algn="ctr"/>
            <a:br>
              <a:rPr lang="en-US" sz="2800" dirty="0">
                <a:solidFill>
                  <a:srgbClr val="000000"/>
                </a:solidFill>
                <a:latin typeface="Montserrat" pitchFamily="2" charset="0"/>
              </a:rPr>
            </a:br>
            <a:endParaRPr lang="en-US" sz="1600" b="1" dirty="0">
              <a:solidFill>
                <a:srgbClr val="000000"/>
              </a:solidFill>
              <a:latin typeface="Montserrat" pitchFamily="2" charset="0"/>
            </a:endParaRPr>
          </a:p>
        </p:txBody>
      </p:sp>
      <p:sp>
        <p:nvSpPr>
          <p:cNvPr id="2" name="TextBox 1">
            <a:extLst>
              <a:ext uri="{FF2B5EF4-FFF2-40B4-BE49-F238E27FC236}">
                <a16:creationId xmlns:a16="http://schemas.microsoft.com/office/drawing/2014/main" id="{AAF71717-0203-ADB0-7D78-FA4637639BDA}"/>
              </a:ext>
            </a:extLst>
          </p:cNvPr>
          <p:cNvSpPr txBox="1"/>
          <p:nvPr/>
        </p:nvSpPr>
        <p:spPr>
          <a:xfrm>
            <a:off x="587828" y="375455"/>
            <a:ext cx="5600701" cy="830997"/>
          </a:xfrm>
          <a:prstGeom prst="rect">
            <a:avLst/>
          </a:prstGeom>
          <a:solidFill>
            <a:srgbClr val="5E6A76"/>
          </a:solidFill>
          <a:ln w="38100">
            <a:solidFill>
              <a:schemeClr val="bg1"/>
            </a:solidFill>
          </a:ln>
        </p:spPr>
        <p:txBody>
          <a:bodyPr wrap="square" rtlCol="0">
            <a:spAutoFit/>
          </a:bodyPr>
          <a:lstStyle/>
          <a:p>
            <a:r>
              <a:rPr lang="en-US" sz="2400" dirty="0">
                <a:solidFill>
                  <a:schemeClr val="bg1"/>
                </a:solidFill>
                <a:latin typeface="Montserrat" pitchFamily="2" charset="0"/>
              </a:rPr>
              <a:t>Why is it Important to Understand Emotional Intelligences?</a:t>
            </a:r>
          </a:p>
        </p:txBody>
      </p:sp>
      <p:pic>
        <p:nvPicPr>
          <p:cNvPr id="7" name="Picture 6" descr="People in a meeting">
            <a:extLst>
              <a:ext uri="{FF2B5EF4-FFF2-40B4-BE49-F238E27FC236}">
                <a16:creationId xmlns:a16="http://schemas.microsoft.com/office/drawing/2014/main" id="{3E6D1CF6-0A7C-864E-E72E-D07AD814A463}"/>
              </a:ext>
            </a:extLst>
          </p:cNvPr>
          <p:cNvPicPr>
            <a:picLocks noChangeAspect="1"/>
          </p:cNvPicPr>
          <p:nvPr/>
        </p:nvPicPr>
        <p:blipFill>
          <a:blip r:embed="rId3"/>
          <a:stretch>
            <a:fillRect/>
          </a:stretch>
        </p:blipFill>
        <p:spPr>
          <a:xfrm>
            <a:off x="716011" y="1988009"/>
            <a:ext cx="4521201" cy="3014134"/>
          </a:xfrm>
          <a:prstGeom prst="rect">
            <a:avLst/>
          </a:prstGeom>
        </p:spPr>
      </p:pic>
      <p:sp>
        <p:nvSpPr>
          <p:cNvPr id="11" name="TextBox 10">
            <a:extLst>
              <a:ext uri="{FF2B5EF4-FFF2-40B4-BE49-F238E27FC236}">
                <a16:creationId xmlns:a16="http://schemas.microsoft.com/office/drawing/2014/main" id="{D1E9053E-0A51-A643-E329-481AC9945D66}"/>
              </a:ext>
            </a:extLst>
          </p:cNvPr>
          <p:cNvSpPr txBox="1"/>
          <p:nvPr/>
        </p:nvSpPr>
        <p:spPr>
          <a:xfrm>
            <a:off x="1193484" y="5002143"/>
            <a:ext cx="4470126" cy="707886"/>
          </a:xfrm>
          <a:prstGeom prst="rect">
            <a:avLst/>
          </a:prstGeom>
          <a:noFill/>
        </p:spPr>
        <p:txBody>
          <a:bodyPr wrap="square" rtlCol="0">
            <a:spAutoFit/>
          </a:bodyPr>
          <a:lstStyle/>
          <a:p>
            <a:r>
              <a:rPr lang="en-US" sz="4000" dirty="0">
                <a:latin typeface="Montserrat Medium" pitchFamily="2" charset="0"/>
              </a:rPr>
              <a:t>Workplace</a:t>
            </a:r>
          </a:p>
        </p:txBody>
      </p:sp>
      <p:sp>
        <p:nvSpPr>
          <p:cNvPr id="4" name="TextBox 3">
            <a:extLst>
              <a:ext uri="{FF2B5EF4-FFF2-40B4-BE49-F238E27FC236}">
                <a16:creationId xmlns:a16="http://schemas.microsoft.com/office/drawing/2014/main" id="{FA976028-B59E-9EF3-CF39-967ED3C44836}"/>
              </a:ext>
            </a:extLst>
          </p:cNvPr>
          <p:cNvSpPr txBox="1"/>
          <p:nvPr/>
        </p:nvSpPr>
        <p:spPr>
          <a:xfrm>
            <a:off x="6858339" y="1206452"/>
            <a:ext cx="4233333" cy="1200329"/>
          </a:xfrm>
          <a:prstGeom prst="rect">
            <a:avLst/>
          </a:prstGeom>
          <a:solidFill>
            <a:srgbClr val="505A47"/>
          </a:solidFill>
        </p:spPr>
        <p:txBody>
          <a:bodyPr wrap="square" rtlCol="0">
            <a:spAutoFit/>
          </a:bodyPr>
          <a:lstStyle/>
          <a:p>
            <a:pPr marL="285750" indent="-285750">
              <a:buFont typeface="Wingdings" panose="05000000000000000000" pitchFamily="2" charset="2"/>
              <a:buChar char="§"/>
            </a:pPr>
            <a:r>
              <a:rPr lang="en-US" b="1" dirty="0">
                <a:solidFill>
                  <a:schemeClr val="bg1"/>
                </a:solidFill>
              </a:rPr>
              <a:t>Impacts personal feelings, interactions with others, and conflict resolution</a:t>
            </a:r>
          </a:p>
          <a:p>
            <a:pPr marL="285750" indent="-285750">
              <a:buFont typeface="Wingdings" panose="05000000000000000000" pitchFamily="2" charset="2"/>
              <a:buChar char="§"/>
            </a:pPr>
            <a:r>
              <a:rPr lang="en-US" b="1" dirty="0">
                <a:solidFill>
                  <a:schemeClr val="bg1"/>
                </a:solidFill>
              </a:rPr>
              <a:t>Influences quality of work</a:t>
            </a:r>
          </a:p>
          <a:p>
            <a:endParaRPr lang="en-US" dirty="0"/>
          </a:p>
        </p:txBody>
      </p:sp>
      <p:pic>
        <p:nvPicPr>
          <p:cNvPr id="6" name="Graphic 5" descr="Badge 1 with solid fill">
            <a:extLst>
              <a:ext uri="{FF2B5EF4-FFF2-40B4-BE49-F238E27FC236}">
                <a16:creationId xmlns:a16="http://schemas.microsoft.com/office/drawing/2014/main" id="{E66F13F6-F594-F739-452F-40FD0EAEAE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79141" y="1448900"/>
            <a:ext cx="541867" cy="541867"/>
          </a:xfrm>
          <a:prstGeom prst="rect">
            <a:avLst/>
          </a:prstGeom>
        </p:spPr>
      </p:pic>
      <p:sp>
        <p:nvSpPr>
          <p:cNvPr id="8" name="TextBox 7">
            <a:extLst>
              <a:ext uri="{FF2B5EF4-FFF2-40B4-BE49-F238E27FC236}">
                <a16:creationId xmlns:a16="http://schemas.microsoft.com/office/drawing/2014/main" id="{CD1E10B4-08E9-7FBE-8591-6B62CF7CC3AE}"/>
              </a:ext>
            </a:extLst>
          </p:cNvPr>
          <p:cNvSpPr txBox="1"/>
          <p:nvPr/>
        </p:nvSpPr>
        <p:spPr>
          <a:xfrm>
            <a:off x="6858339" y="2788775"/>
            <a:ext cx="4233333" cy="1200329"/>
          </a:xfrm>
          <a:prstGeom prst="rect">
            <a:avLst/>
          </a:prstGeom>
          <a:solidFill>
            <a:schemeClr val="tx2"/>
          </a:solidFill>
        </p:spPr>
        <p:txBody>
          <a:bodyPr wrap="square" rtlCol="0">
            <a:spAutoFit/>
          </a:bodyPr>
          <a:lstStyle/>
          <a:p>
            <a:pPr marL="285750" indent="-285750">
              <a:buFont typeface="Wingdings" panose="05000000000000000000" pitchFamily="2" charset="2"/>
              <a:buChar char="§"/>
            </a:pPr>
            <a:r>
              <a:rPr lang="en-US" dirty="0">
                <a:solidFill>
                  <a:schemeClr val="bg1"/>
                </a:solidFill>
              </a:rPr>
              <a:t>Resolve conflicts</a:t>
            </a:r>
          </a:p>
          <a:p>
            <a:pPr marL="285750" indent="-285750">
              <a:buFont typeface="Wingdings" panose="05000000000000000000" pitchFamily="2" charset="2"/>
              <a:buChar char="§"/>
            </a:pPr>
            <a:r>
              <a:rPr lang="en-US" dirty="0">
                <a:solidFill>
                  <a:schemeClr val="bg1"/>
                </a:solidFill>
              </a:rPr>
              <a:t>Coach and motivate others</a:t>
            </a:r>
          </a:p>
          <a:p>
            <a:pPr marL="285750" indent="-285750">
              <a:buFont typeface="Wingdings" panose="05000000000000000000" pitchFamily="2" charset="2"/>
              <a:buChar char="§"/>
            </a:pPr>
            <a:r>
              <a:rPr lang="en-US" dirty="0">
                <a:solidFill>
                  <a:schemeClr val="bg1"/>
                </a:solidFill>
              </a:rPr>
              <a:t>Culture of collaboration</a:t>
            </a:r>
          </a:p>
          <a:p>
            <a:pPr marL="285750" indent="-285750">
              <a:buFont typeface="Wingdings" panose="05000000000000000000" pitchFamily="2" charset="2"/>
              <a:buChar char="§"/>
            </a:pPr>
            <a:r>
              <a:rPr lang="en-US" dirty="0">
                <a:solidFill>
                  <a:schemeClr val="bg1"/>
                </a:solidFill>
              </a:rPr>
              <a:t>Psychological safety</a:t>
            </a:r>
          </a:p>
        </p:txBody>
      </p:sp>
      <p:sp>
        <p:nvSpPr>
          <p:cNvPr id="12" name="TextBox 11">
            <a:extLst>
              <a:ext uri="{FF2B5EF4-FFF2-40B4-BE49-F238E27FC236}">
                <a16:creationId xmlns:a16="http://schemas.microsoft.com/office/drawing/2014/main" id="{BC8F2D85-6417-6878-4489-AA5BDD884FC7}"/>
              </a:ext>
            </a:extLst>
          </p:cNvPr>
          <p:cNvSpPr txBox="1"/>
          <p:nvPr/>
        </p:nvSpPr>
        <p:spPr>
          <a:xfrm>
            <a:off x="6858339" y="4371098"/>
            <a:ext cx="4233333" cy="1754326"/>
          </a:xfrm>
          <a:prstGeom prst="rect">
            <a:avLst/>
          </a:prstGeom>
          <a:solidFill>
            <a:srgbClr val="543E35"/>
          </a:solidFill>
        </p:spPr>
        <p:txBody>
          <a:bodyPr wrap="square" rtlCol="0">
            <a:spAutoFit/>
          </a:bodyPr>
          <a:lstStyle/>
          <a:p>
            <a:pPr marL="285750" indent="-285750">
              <a:buFont typeface="Wingdings" panose="05000000000000000000" pitchFamily="2" charset="2"/>
              <a:buChar char="§"/>
            </a:pPr>
            <a:r>
              <a:rPr lang="en-US" dirty="0">
                <a:solidFill>
                  <a:schemeClr val="bg1"/>
                </a:solidFill>
              </a:rPr>
              <a:t>Giving or receiving feedback</a:t>
            </a:r>
          </a:p>
          <a:p>
            <a:pPr marL="285750" indent="-285750">
              <a:buFont typeface="Wingdings" panose="05000000000000000000" pitchFamily="2" charset="2"/>
              <a:buChar char="§"/>
            </a:pPr>
            <a:r>
              <a:rPr lang="en-US" dirty="0">
                <a:solidFill>
                  <a:schemeClr val="bg1"/>
                </a:solidFill>
              </a:rPr>
              <a:t>Meeting tight deadlines</a:t>
            </a:r>
          </a:p>
          <a:p>
            <a:pPr marL="285750" indent="-285750">
              <a:buFont typeface="Wingdings" panose="05000000000000000000" pitchFamily="2" charset="2"/>
              <a:buChar char="§"/>
            </a:pPr>
            <a:r>
              <a:rPr lang="en-US" dirty="0">
                <a:solidFill>
                  <a:schemeClr val="bg1"/>
                </a:solidFill>
              </a:rPr>
              <a:t>Dealing with relationships</a:t>
            </a:r>
          </a:p>
          <a:p>
            <a:pPr marL="285750" indent="-285750">
              <a:buFont typeface="Wingdings" panose="05000000000000000000" pitchFamily="2" charset="2"/>
              <a:buChar char="§"/>
            </a:pPr>
            <a:r>
              <a:rPr lang="en-US" dirty="0">
                <a:solidFill>
                  <a:schemeClr val="bg1"/>
                </a:solidFill>
              </a:rPr>
              <a:t>Managing resource constraints</a:t>
            </a:r>
          </a:p>
          <a:p>
            <a:pPr marL="285750" indent="-285750">
              <a:buFont typeface="Wingdings" panose="05000000000000000000" pitchFamily="2" charset="2"/>
              <a:buChar char="§"/>
            </a:pPr>
            <a:r>
              <a:rPr lang="en-US" dirty="0">
                <a:solidFill>
                  <a:schemeClr val="bg1"/>
                </a:solidFill>
              </a:rPr>
              <a:t>Adapting to change</a:t>
            </a:r>
          </a:p>
          <a:p>
            <a:pPr marL="285750" indent="-285750">
              <a:buFont typeface="Wingdings" panose="05000000000000000000" pitchFamily="2" charset="2"/>
              <a:buChar char="§"/>
            </a:pPr>
            <a:r>
              <a:rPr lang="en-US" dirty="0">
                <a:solidFill>
                  <a:schemeClr val="bg1"/>
                </a:solidFill>
              </a:rPr>
              <a:t>Overcoming setbacks and failures</a:t>
            </a:r>
          </a:p>
        </p:txBody>
      </p:sp>
      <p:pic>
        <p:nvPicPr>
          <p:cNvPr id="14" name="Graphic 13" descr="Badge with solid fill">
            <a:extLst>
              <a:ext uri="{FF2B5EF4-FFF2-40B4-BE49-F238E27FC236}">
                <a16:creationId xmlns:a16="http://schemas.microsoft.com/office/drawing/2014/main" id="{195E37F1-3708-BA43-1DEC-69A447B5096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273908" y="3135195"/>
            <a:ext cx="539496" cy="539496"/>
          </a:xfrm>
          <a:prstGeom prst="rect">
            <a:avLst/>
          </a:prstGeom>
        </p:spPr>
      </p:pic>
      <p:pic>
        <p:nvPicPr>
          <p:cNvPr id="16" name="Graphic 15" descr="Badge 3 with solid fill">
            <a:extLst>
              <a:ext uri="{FF2B5EF4-FFF2-40B4-BE49-F238E27FC236}">
                <a16:creationId xmlns:a16="http://schemas.microsoft.com/office/drawing/2014/main" id="{AC9472BE-A26B-3302-21C5-3D4352AFD3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81512" y="4819118"/>
            <a:ext cx="539496" cy="539496"/>
          </a:xfrm>
          <a:prstGeom prst="rect">
            <a:avLst/>
          </a:prstGeom>
        </p:spPr>
      </p:pic>
    </p:spTree>
    <p:extLst>
      <p:ext uri="{BB962C8B-B14F-4D97-AF65-F5344CB8AC3E}">
        <p14:creationId xmlns:p14="http://schemas.microsoft.com/office/powerpoint/2010/main" val="50684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bg/>
                                          </p:spTgt>
                                        </p:tgtEl>
                                        <p:attrNameLst>
                                          <p:attrName>style.visibility</p:attrName>
                                        </p:attrNameLst>
                                      </p:cBhvr>
                                      <p:to>
                                        <p:strVal val="visible"/>
                                      </p:to>
                                    </p:set>
                                    <p:animEffect transition="in" filter="fade">
                                      <p:cBhvr>
                                        <p:cTn id="19" dur="500"/>
                                        <p:tgtEl>
                                          <p:spTgt spid="4">
                                            <p:bg/>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fade">
                                      <p:cBhvr>
                                        <p:cTn id="29" dur="500"/>
                                        <p:tgtEl>
                                          <p:spTgt spid="4">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bg/>
                                          </p:spTgt>
                                        </p:tgtEl>
                                        <p:attrNameLst>
                                          <p:attrName>style.visibility</p:attrName>
                                        </p:attrNameLst>
                                      </p:cBhvr>
                                      <p:to>
                                        <p:strVal val="visible"/>
                                      </p:to>
                                    </p:set>
                                    <p:animEffect transition="in" filter="fade">
                                      <p:cBhvr>
                                        <p:cTn id="40" dur="500"/>
                                        <p:tgtEl>
                                          <p:spTgt spid="8">
                                            <p:bg/>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Effect transition="in" filter="fade">
                                      <p:cBhvr>
                                        <p:cTn id="45" dur="500"/>
                                        <p:tgtEl>
                                          <p:spTgt spid="8">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Effect transition="in" filter="fade">
                                      <p:cBhvr>
                                        <p:cTn id="50" dur="500"/>
                                        <p:tgtEl>
                                          <p:spTgt spid="8">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xEl>
                                              <p:pRg st="2" end="2"/>
                                            </p:txEl>
                                          </p:spTgt>
                                        </p:tgtEl>
                                        <p:attrNameLst>
                                          <p:attrName>style.visibility</p:attrName>
                                        </p:attrNameLst>
                                      </p:cBhvr>
                                      <p:to>
                                        <p:strVal val="visible"/>
                                      </p:to>
                                    </p:set>
                                    <p:animEffect transition="in" filter="fade">
                                      <p:cBhvr>
                                        <p:cTn id="55" dur="500"/>
                                        <p:tgtEl>
                                          <p:spTgt spid="8">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
                                            <p:txEl>
                                              <p:pRg st="3" end="3"/>
                                            </p:txEl>
                                          </p:spTgt>
                                        </p:tgtEl>
                                        <p:attrNameLst>
                                          <p:attrName>style.visibility</p:attrName>
                                        </p:attrNameLst>
                                      </p:cBhvr>
                                      <p:to>
                                        <p:strVal val="visible"/>
                                      </p:to>
                                    </p:set>
                                    <p:animEffect transition="in" filter="fade">
                                      <p:cBhvr>
                                        <p:cTn id="60" dur="500"/>
                                        <p:tgtEl>
                                          <p:spTgt spid="8">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2">
                                            <p:bg/>
                                          </p:spTgt>
                                        </p:tgtEl>
                                        <p:attrNameLst>
                                          <p:attrName>style.visibility</p:attrName>
                                        </p:attrNameLst>
                                      </p:cBhvr>
                                      <p:to>
                                        <p:strVal val="visible"/>
                                      </p:to>
                                    </p:set>
                                    <p:animEffect transition="in" filter="fade">
                                      <p:cBhvr>
                                        <p:cTn id="68" dur="500"/>
                                        <p:tgtEl>
                                          <p:spTgt spid="12">
                                            <p:bg/>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2">
                                            <p:txEl>
                                              <p:pRg st="0" end="0"/>
                                            </p:txEl>
                                          </p:spTgt>
                                        </p:tgtEl>
                                        <p:attrNameLst>
                                          <p:attrName>style.visibility</p:attrName>
                                        </p:attrNameLst>
                                      </p:cBhvr>
                                      <p:to>
                                        <p:strVal val="visible"/>
                                      </p:to>
                                    </p:set>
                                    <p:animEffect transition="in" filter="fade">
                                      <p:cBhvr>
                                        <p:cTn id="73" dur="500"/>
                                        <p:tgtEl>
                                          <p:spTgt spid="12">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2">
                                            <p:txEl>
                                              <p:pRg st="1" end="1"/>
                                            </p:txEl>
                                          </p:spTgt>
                                        </p:tgtEl>
                                        <p:attrNameLst>
                                          <p:attrName>style.visibility</p:attrName>
                                        </p:attrNameLst>
                                      </p:cBhvr>
                                      <p:to>
                                        <p:strVal val="visible"/>
                                      </p:to>
                                    </p:set>
                                    <p:animEffect transition="in" filter="fade">
                                      <p:cBhvr>
                                        <p:cTn id="78" dur="500"/>
                                        <p:tgtEl>
                                          <p:spTgt spid="12">
                                            <p:txEl>
                                              <p:pRg st="1" end="1"/>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2">
                                            <p:txEl>
                                              <p:pRg st="2" end="2"/>
                                            </p:txEl>
                                          </p:spTgt>
                                        </p:tgtEl>
                                        <p:attrNameLst>
                                          <p:attrName>style.visibility</p:attrName>
                                        </p:attrNameLst>
                                      </p:cBhvr>
                                      <p:to>
                                        <p:strVal val="visible"/>
                                      </p:to>
                                    </p:set>
                                    <p:animEffect transition="in" filter="fade">
                                      <p:cBhvr>
                                        <p:cTn id="83" dur="500"/>
                                        <p:tgtEl>
                                          <p:spTgt spid="12">
                                            <p:txEl>
                                              <p:pRg st="2" end="2"/>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2">
                                            <p:txEl>
                                              <p:pRg st="3" end="3"/>
                                            </p:txEl>
                                          </p:spTgt>
                                        </p:tgtEl>
                                        <p:attrNameLst>
                                          <p:attrName>style.visibility</p:attrName>
                                        </p:attrNameLst>
                                      </p:cBhvr>
                                      <p:to>
                                        <p:strVal val="visible"/>
                                      </p:to>
                                    </p:set>
                                    <p:animEffect transition="in" filter="fade">
                                      <p:cBhvr>
                                        <p:cTn id="88" dur="500"/>
                                        <p:tgtEl>
                                          <p:spTgt spid="12">
                                            <p:txEl>
                                              <p:pRg st="3" end="3"/>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2">
                                            <p:txEl>
                                              <p:pRg st="4" end="4"/>
                                            </p:txEl>
                                          </p:spTgt>
                                        </p:tgtEl>
                                        <p:attrNameLst>
                                          <p:attrName>style.visibility</p:attrName>
                                        </p:attrNameLst>
                                      </p:cBhvr>
                                      <p:to>
                                        <p:strVal val="visible"/>
                                      </p:to>
                                    </p:set>
                                    <p:animEffect transition="in" filter="fade">
                                      <p:cBhvr>
                                        <p:cTn id="93" dur="500"/>
                                        <p:tgtEl>
                                          <p:spTgt spid="12">
                                            <p:txEl>
                                              <p:pRg st="4" end="4"/>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2">
                                            <p:txEl>
                                              <p:pRg st="5" end="5"/>
                                            </p:txEl>
                                          </p:spTgt>
                                        </p:tgtEl>
                                        <p:attrNameLst>
                                          <p:attrName>style.visibility</p:attrName>
                                        </p:attrNameLst>
                                      </p:cBhvr>
                                      <p:to>
                                        <p:strVal val="visible"/>
                                      </p:to>
                                    </p:set>
                                    <p:animEffect transition="in" filter="fade">
                                      <p:cBhvr>
                                        <p:cTn id="98"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build="p" animBg="1"/>
      <p:bldP spid="8" grpId="0" build="p" animBg="1"/>
      <p:bldP spid="12"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7D1C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77AF6-2477-81EC-D1BC-43FD72DF18F6}"/>
              </a:ext>
            </a:extLst>
          </p:cNvPr>
          <p:cNvSpPr>
            <a:spLocks noGrp="1"/>
          </p:cNvSpPr>
          <p:nvPr>
            <p:ph type="title"/>
          </p:nvPr>
        </p:nvSpPr>
        <p:spPr/>
        <p:txBody>
          <a:bodyPr/>
          <a:lstStyle/>
          <a:p>
            <a:pPr algn="ctr"/>
            <a:br>
              <a:rPr lang="en-US" sz="2800" dirty="0">
                <a:solidFill>
                  <a:srgbClr val="000000"/>
                </a:solidFill>
                <a:latin typeface="Montserrat" pitchFamily="2" charset="0"/>
              </a:rPr>
            </a:br>
            <a:endParaRPr lang="en-US" sz="1600" b="1" dirty="0">
              <a:solidFill>
                <a:srgbClr val="000000"/>
              </a:solidFill>
              <a:latin typeface="Montserrat" pitchFamily="2" charset="0"/>
            </a:endParaRPr>
          </a:p>
        </p:txBody>
      </p:sp>
      <p:sp>
        <p:nvSpPr>
          <p:cNvPr id="2" name="TextBox 1">
            <a:extLst>
              <a:ext uri="{FF2B5EF4-FFF2-40B4-BE49-F238E27FC236}">
                <a16:creationId xmlns:a16="http://schemas.microsoft.com/office/drawing/2014/main" id="{AAF71717-0203-ADB0-7D78-FA4637639BDA}"/>
              </a:ext>
            </a:extLst>
          </p:cNvPr>
          <p:cNvSpPr txBox="1"/>
          <p:nvPr/>
        </p:nvSpPr>
        <p:spPr>
          <a:xfrm>
            <a:off x="587828" y="375455"/>
            <a:ext cx="5600701" cy="830997"/>
          </a:xfrm>
          <a:prstGeom prst="rect">
            <a:avLst/>
          </a:prstGeom>
          <a:solidFill>
            <a:srgbClr val="5E6A76"/>
          </a:solidFill>
          <a:ln w="38100">
            <a:solidFill>
              <a:schemeClr val="bg1"/>
            </a:solidFill>
          </a:ln>
        </p:spPr>
        <p:txBody>
          <a:bodyPr wrap="square" rtlCol="0">
            <a:spAutoFit/>
          </a:bodyPr>
          <a:lstStyle/>
          <a:p>
            <a:r>
              <a:rPr lang="en-US" sz="2400" dirty="0">
                <a:solidFill>
                  <a:schemeClr val="bg1"/>
                </a:solidFill>
                <a:latin typeface="Montserrat" pitchFamily="2" charset="0"/>
              </a:rPr>
              <a:t>Why is it Important to Understand Emotional Intelligences?</a:t>
            </a:r>
          </a:p>
        </p:txBody>
      </p:sp>
      <p:pic>
        <p:nvPicPr>
          <p:cNvPr id="9" name="Picture 8" descr="Researchers in a boardroom discussing">
            <a:extLst>
              <a:ext uri="{FF2B5EF4-FFF2-40B4-BE49-F238E27FC236}">
                <a16:creationId xmlns:a16="http://schemas.microsoft.com/office/drawing/2014/main" id="{CB970735-8CFD-221D-630F-EA9EAB51440D}"/>
              </a:ext>
            </a:extLst>
          </p:cNvPr>
          <p:cNvPicPr>
            <a:picLocks noChangeAspect="1"/>
          </p:cNvPicPr>
          <p:nvPr/>
        </p:nvPicPr>
        <p:blipFill>
          <a:blip r:embed="rId3"/>
          <a:stretch>
            <a:fillRect/>
          </a:stretch>
        </p:blipFill>
        <p:spPr>
          <a:xfrm>
            <a:off x="6699869" y="2387602"/>
            <a:ext cx="4527387" cy="3017520"/>
          </a:xfrm>
          <a:prstGeom prst="rect">
            <a:avLst/>
          </a:prstGeom>
        </p:spPr>
      </p:pic>
      <p:sp>
        <p:nvSpPr>
          <p:cNvPr id="10" name="TextBox 9">
            <a:extLst>
              <a:ext uri="{FF2B5EF4-FFF2-40B4-BE49-F238E27FC236}">
                <a16:creationId xmlns:a16="http://schemas.microsoft.com/office/drawing/2014/main" id="{EBB89474-76F3-E952-C9F1-22E1FCFA6242}"/>
              </a:ext>
            </a:extLst>
          </p:cNvPr>
          <p:cNvSpPr txBox="1"/>
          <p:nvPr/>
        </p:nvSpPr>
        <p:spPr>
          <a:xfrm>
            <a:off x="7477553" y="1674738"/>
            <a:ext cx="4041953" cy="707886"/>
          </a:xfrm>
          <a:prstGeom prst="rect">
            <a:avLst/>
          </a:prstGeom>
          <a:noFill/>
        </p:spPr>
        <p:txBody>
          <a:bodyPr wrap="square" rtlCol="0">
            <a:spAutoFit/>
          </a:bodyPr>
          <a:lstStyle/>
          <a:p>
            <a:r>
              <a:rPr lang="en-US" sz="4000" dirty="0">
                <a:latin typeface="Montserrat Medium" pitchFamily="2" charset="0"/>
              </a:rPr>
              <a:t>Leadership</a:t>
            </a:r>
          </a:p>
        </p:txBody>
      </p:sp>
      <p:sp>
        <p:nvSpPr>
          <p:cNvPr id="13" name="TextBox 12">
            <a:extLst>
              <a:ext uri="{FF2B5EF4-FFF2-40B4-BE49-F238E27FC236}">
                <a16:creationId xmlns:a16="http://schemas.microsoft.com/office/drawing/2014/main" id="{A48F469F-3519-F9CE-805C-266C250491A4}"/>
              </a:ext>
            </a:extLst>
          </p:cNvPr>
          <p:cNvSpPr txBox="1"/>
          <p:nvPr/>
        </p:nvSpPr>
        <p:spPr>
          <a:xfrm>
            <a:off x="1172259" y="1563573"/>
            <a:ext cx="4233333" cy="1200329"/>
          </a:xfrm>
          <a:prstGeom prst="rect">
            <a:avLst/>
          </a:prstGeom>
          <a:solidFill>
            <a:srgbClr val="505A47"/>
          </a:solidFill>
        </p:spPr>
        <p:txBody>
          <a:bodyPr wrap="square" rtlCol="0">
            <a:spAutoFit/>
          </a:bodyPr>
          <a:lstStyle/>
          <a:p>
            <a:pPr marL="285750" indent="-285750">
              <a:buFont typeface="Wingdings" panose="05000000000000000000" pitchFamily="2" charset="2"/>
              <a:buChar char="§"/>
            </a:pPr>
            <a:r>
              <a:rPr lang="en-US" b="1" dirty="0">
                <a:solidFill>
                  <a:schemeClr val="bg1"/>
                </a:solidFill>
              </a:rPr>
              <a:t>Leadership now or in the future</a:t>
            </a:r>
          </a:p>
          <a:p>
            <a:pPr marL="285750" indent="-285750">
              <a:buFont typeface="Wingdings" panose="05000000000000000000" pitchFamily="2" charset="2"/>
              <a:buChar char="§"/>
            </a:pPr>
            <a:r>
              <a:rPr lang="en-US" b="1" dirty="0">
                <a:solidFill>
                  <a:schemeClr val="bg1"/>
                </a:solidFill>
              </a:rPr>
              <a:t>Emotional intelligence is crucial to leadership</a:t>
            </a:r>
          </a:p>
          <a:p>
            <a:endParaRPr lang="en-US" dirty="0"/>
          </a:p>
        </p:txBody>
      </p:sp>
      <p:pic>
        <p:nvPicPr>
          <p:cNvPr id="14" name="Graphic 13" descr="Badge 1 with solid fill">
            <a:extLst>
              <a:ext uri="{FF2B5EF4-FFF2-40B4-BE49-F238E27FC236}">
                <a16:creationId xmlns:a16="http://schemas.microsoft.com/office/drawing/2014/main" id="{ED144F45-5BCD-F742-BA2E-07519B836E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3061" y="1806021"/>
            <a:ext cx="541867" cy="541867"/>
          </a:xfrm>
          <a:prstGeom prst="rect">
            <a:avLst/>
          </a:prstGeom>
        </p:spPr>
      </p:pic>
      <p:sp>
        <p:nvSpPr>
          <p:cNvPr id="15" name="TextBox 14">
            <a:extLst>
              <a:ext uri="{FF2B5EF4-FFF2-40B4-BE49-F238E27FC236}">
                <a16:creationId xmlns:a16="http://schemas.microsoft.com/office/drawing/2014/main" id="{132F9494-7795-87ED-379D-761280DCD06D}"/>
              </a:ext>
            </a:extLst>
          </p:cNvPr>
          <p:cNvSpPr txBox="1"/>
          <p:nvPr/>
        </p:nvSpPr>
        <p:spPr>
          <a:xfrm>
            <a:off x="1172259" y="3007396"/>
            <a:ext cx="4233333" cy="1477328"/>
          </a:xfrm>
          <a:prstGeom prst="rect">
            <a:avLst/>
          </a:prstGeom>
          <a:solidFill>
            <a:schemeClr val="tx2"/>
          </a:solidFill>
        </p:spPr>
        <p:txBody>
          <a:bodyPr wrap="square" rtlCol="0">
            <a:spAutoFit/>
          </a:bodyPr>
          <a:lstStyle/>
          <a:p>
            <a:pPr marL="285750" indent="-285750">
              <a:buFont typeface="Wingdings" panose="05000000000000000000" pitchFamily="2" charset="2"/>
              <a:buChar char="§"/>
            </a:pPr>
            <a:r>
              <a:rPr lang="en-US" dirty="0">
                <a:solidFill>
                  <a:schemeClr val="bg1"/>
                </a:solidFill>
              </a:rPr>
              <a:t>Aware of emotions and how they affect others</a:t>
            </a:r>
          </a:p>
          <a:p>
            <a:pPr marL="285750" indent="-285750">
              <a:buFont typeface="Wingdings" panose="05000000000000000000" pitchFamily="2" charset="2"/>
              <a:buChar char="§"/>
            </a:pPr>
            <a:r>
              <a:rPr lang="en-US" dirty="0">
                <a:solidFill>
                  <a:schemeClr val="bg1"/>
                </a:solidFill>
              </a:rPr>
              <a:t>Guide teams, handle stress, give feedback, work well with others</a:t>
            </a:r>
          </a:p>
          <a:p>
            <a:pPr marL="285750" indent="-285750">
              <a:buFont typeface="Wingdings" panose="05000000000000000000" pitchFamily="2" charset="2"/>
              <a:buChar char="§"/>
            </a:pPr>
            <a:r>
              <a:rPr lang="en-US" dirty="0">
                <a:solidFill>
                  <a:schemeClr val="bg1"/>
                </a:solidFill>
              </a:rPr>
              <a:t>Calm and level-headed vs. angry</a:t>
            </a:r>
          </a:p>
        </p:txBody>
      </p:sp>
      <p:sp>
        <p:nvSpPr>
          <p:cNvPr id="16" name="TextBox 15">
            <a:extLst>
              <a:ext uri="{FF2B5EF4-FFF2-40B4-BE49-F238E27FC236}">
                <a16:creationId xmlns:a16="http://schemas.microsoft.com/office/drawing/2014/main" id="{708D55DE-3BD0-3CA0-62E3-01E7C0B112E8}"/>
              </a:ext>
            </a:extLst>
          </p:cNvPr>
          <p:cNvSpPr txBox="1"/>
          <p:nvPr/>
        </p:nvSpPr>
        <p:spPr>
          <a:xfrm>
            <a:off x="1172259" y="4728219"/>
            <a:ext cx="4233333" cy="1200329"/>
          </a:xfrm>
          <a:prstGeom prst="rect">
            <a:avLst/>
          </a:prstGeom>
          <a:solidFill>
            <a:srgbClr val="543E35"/>
          </a:solidFill>
        </p:spPr>
        <p:txBody>
          <a:bodyPr wrap="square" rtlCol="0">
            <a:spAutoFit/>
          </a:bodyPr>
          <a:lstStyle/>
          <a:p>
            <a:pPr marL="285750" indent="-285750">
              <a:buFont typeface="Wingdings" panose="05000000000000000000" pitchFamily="2" charset="2"/>
              <a:buChar char="§"/>
            </a:pPr>
            <a:r>
              <a:rPr lang="en-US" dirty="0">
                <a:solidFill>
                  <a:schemeClr val="bg1"/>
                </a:solidFill>
              </a:rPr>
              <a:t>Listen carefully</a:t>
            </a:r>
          </a:p>
          <a:p>
            <a:pPr marL="285750" indent="-285750">
              <a:buFont typeface="Wingdings" panose="05000000000000000000" pitchFamily="2" charset="2"/>
              <a:buChar char="§"/>
            </a:pPr>
            <a:r>
              <a:rPr lang="en-US" dirty="0">
                <a:solidFill>
                  <a:schemeClr val="bg1"/>
                </a:solidFill>
              </a:rPr>
              <a:t>Show empathy</a:t>
            </a:r>
          </a:p>
          <a:p>
            <a:pPr marL="285750" indent="-285750">
              <a:buFont typeface="Wingdings" panose="05000000000000000000" pitchFamily="2" charset="2"/>
              <a:buChar char="§"/>
            </a:pPr>
            <a:r>
              <a:rPr lang="en-US" dirty="0">
                <a:solidFill>
                  <a:schemeClr val="bg1"/>
                </a:solidFill>
              </a:rPr>
              <a:t>Understand motivations </a:t>
            </a:r>
          </a:p>
          <a:p>
            <a:pPr marL="285750" indent="-285750">
              <a:buFont typeface="Wingdings" panose="05000000000000000000" pitchFamily="2" charset="2"/>
              <a:buChar char="§"/>
            </a:pPr>
            <a:r>
              <a:rPr lang="en-US" dirty="0">
                <a:solidFill>
                  <a:schemeClr val="bg1"/>
                </a:solidFill>
              </a:rPr>
              <a:t>Appreciate differences</a:t>
            </a:r>
          </a:p>
        </p:txBody>
      </p:sp>
      <p:pic>
        <p:nvPicPr>
          <p:cNvPr id="17" name="Graphic 16" descr="Badge with solid fill">
            <a:extLst>
              <a:ext uri="{FF2B5EF4-FFF2-40B4-BE49-F238E27FC236}">
                <a16:creationId xmlns:a16="http://schemas.microsoft.com/office/drawing/2014/main" id="{40F170E0-E793-2929-FF52-1914F57281F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87828" y="3492315"/>
            <a:ext cx="539496" cy="539496"/>
          </a:xfrm>
          <a:prstGeom prst="rect">
            <a:avLst/>
          </a:prstGeom>
        </p:spPr>
      </p:pic>
      <p:pic>
        <p:nvPicPr>
          <p:cNvPr id="18" name="Graphic 17" descr="Badge 3 with solid fill">
            <a:extLst>
              <a:ext uri="{FF2B5EF4-FFF2-40B4-BE49-F238E27FC236}">
                <a16:creationId xmlns:a16="http://schemas.microsoft.com/office/drawing/2014/main" id="{D82BF607-0D7F-DF00-FB93-8962ABD045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5432" y="5176239"/>
            <a:ext cx="539496" cy="539496"/>
          </a:xfrm>
          <a:prstGeom prst="rect">
            <a:avLst/>
          </a:prstGeom>
        </p:spPr>
      </p:pic>
    </p:spTree>
    <p:extLst>
      <p:ext uri="{BB962C8B-B14F-4D97-AF65-F5344CB8AC3E}">
        <p14:creationId xmlns:p14="http://schemas.microsoft.com/office/powerpoint/2010/main" val="244838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bg/>
                                          </p:spTgt>
                                        </p:tgtEl>
                                        <p:attrNameLst>
                                          <p:attrName>style.visibility</p:attrName>
                                        </p:attrNameLst>
                                      </p:cBhvr>
                                      <p:to>
                                        <p:strVal val="visible"/>
                                      </p:to>
                                    </p:set>
                                    <p:animEffect transition="in" filter="fade">
                                      <p:cBhvr>
                                        <p:cTn id="19" dur="500"/>
                                        <p:tgtEl>
                                          <p:spTgt spid="13">
                                            <p:bg/>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fade">
                                      <p:cBhvr>
                                        <p:cTn id="29" dur="500"/>
                                        <p:tgtEl>
                                          <p:spTgt spid="13">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bg/>
                                          </p:spTgt>
                                        </p:tgtEl>
                                        <p:attrNameLst>
                                          <p:attrName>style.visibility</p:attrName>
                                        </p:attrNameLst>
                                      </p:cBhvr>
                                      <p:to>
                                        <p:strVal val="visible"/>
                                      </p:to>
                                    </p:set>
                                    <p:animEffect transition="in" filter="fade">
                                      <p:cBhvr>
                                        <p:cTn id="40" dur="500"/>
                                        <p:tgtEl>
                                          <p:spTgt spid="15">
                                            <p:bg/>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xEl>
                                              <p:pRg st="0" end="0"/>
                                            </p:txEl>
                                          </p:spTgt>
                                        </p:tgtEl>
                                        <p:attrNameLst>
                                          <p:attrName>style.visibility</p:attrName>
                                        </p:attrNameLst>
                                      </p:cBhvr>
                                      <p:to>
                                        <p:strVal val="visible"/>
                                      </p:to>
                                    </p:set>
                                    <p:animEffect transition="in" filter="fade">
                                      <p:cBhvr>
                                        <p:cTn id="45" dur="500"/>
                                        <p:tgtEl>
                                          <p:spTgt spid="1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
                                            <p:txEl>
                                              <p:pRg st="1" end="1"/>
                                            </p:txEl>
                                          </p:spTgt>
                                        </p:tgtEl>
                                        <p:attrNameLst>
                                          <p:attrName>style.visibility</p:attrName>
                                        </p:attrNameLst>
                                      </p:cBhvr>
                                      <p:to>
                                        <p:strVal val="visible"/>
                                      </p:to>
                                    </p:set>
                                    <p:animEffect transition="in" filter="fade">
                                      <p:cBhvr>
                                        <p:cTn id="50" dur="500"/>
                                        <p:tgtEl>
                                          <p:spTgt spid="15">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xEl>
                                              <p:pRg st="2" end="2"/>
                                            </p:txEl>
                                          </p:spTgt>
                                        </p:tgtEl>
                                        <p:attrNameLst>
                                          <p:attrName>style.visibility</p:attrName>
                                        </p:attrNameLst>
                                      </p:cBhvr>
                                      <p:to>
                                        <p:strVal val="visible"/>
                                      </p:to>
                                    </p:set>
                                    <p:animEffect transition="in" filter="fade">
                                      <p:cBhvr>
                                        <p:cTn id="55" dur="500"/>
                                        <p:tgtEl>
                                          <p:spTgt spid="15">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6">
                                            <p:bg/>
                                          </p:spTgt>
                                        </p:tgtEl>
                                        <p:attrNameLst>
                                          <p:attrName>style.visibility</p:attrName>
                                        </p:attrNameLst>
                                      </p:cBhvr>
                                      <p:to>
                                        <p:strVal val="visible"/>
                                      </p:to>
                                    </p:set>
                                    <p:animEffect transition="in" filter="fade">
                                      <p:cBhvr>
                                        <p:cTn id="63" dur="500"/>
                                        <p:tgtEl>
                                          <p:spTgt spid="16">
                                            <p:bg/>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6">
                                            <p:txEl>
                                              <p:pRg st="0" end="0"/>
                                            </p:txEl>
                                          </p:spTgt>
                                        </p:tgtEl>
                                        <p:attrNameLst>
                                          <p:attrName>style.visibility</p:attrName>
                                        </p:attrNameLst>
                                      </p:cBhvr>
                                      <p:to>
                                        <p:strVal val="visible"/>
                                      </p:to>
                                    </p:set>
                                    <p:animEffect transition="in" filter="fade">
                                      <p:cBhvr>
                                        <p:cTn id="68" dur="500"/>
                                        <p:tgtEl>
                                          <p:spTgt spid="16">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6">
                                            <p:txEl>
                                              <p:pRg st="1" end="1"/>
                                            </p:txEl>
                                          </p:spTgt>
                                        </p:tgtEl>
                                        <p:attrNameLst>
                                          <p:attrName>style.visibility</p:attrName>
                                        </p:attrNameLst>
                                      </p:cBhvr>
                                      <p:to>
                                        <p:strVal val="visible"/>
                                      </p:to>
                                    </p:set>
                                    <p:animEffect transition="in" filter="fade">
                                      <p:cBhvr>
                                        <p:cTn id="73" dur="500"/>
                                        <p:tgtEl>
                                          <p:spTgt spid="16">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6">
                                            <p:txEl>
                                              <p:pRg st="2" end="2"/>
                                            </p:txEl>
                                          </p:spTgt>
                                        </p:tgtEl>
                                        <p:attrNameLst>
                                          <p:attrName>style.visibility</p:attrName>
                                        </p:attrNameLst>
                                      </p:cBhvr>
                                      <p:to>
                                        <p:strVal val="visible"/>
                                      </p:to>
                                    </p:set>
                                    <p:animEffect transition="in" filter="fade">
                                      <p:cBhvr>
                                        <p:cTn id="78" dur="500"/>
                                        <p:tgtEl>
                                          <p:spTgt spid="16">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6">
                                            <p:txEl>
                                              <p:pRg st="3" end="3"/>
                                            </p:txEl>
                                          </p:spTgt>
                                        </p:tgtEl>
                                        <p:attrNameLst>
                                          <p:attrName>style.visibility</p:attrName>
                                        </p:attrNameLst>
                                      </p:cBhvr>
                                      <p:to>
                                        <p:strVal val="visible"/>
                                      </p:to>
                                    </p:set>
                                    <p:animEffect transition="in" filter="fade">
                                      <p:cBhvr>
                                        <p:cTn id="83"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build="p" animBg="1"/>
      <p:bldP spid="15" grpId="0" build="p" animBg="1"/>
      <p:bldP spid="1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AC5B4-950A-5F0C-95C6-69E453F65FD5}"/>
              </a:ext>
            </a:extLst>
          </p:cNvPr>
          <p:cNvSpPr>
            <a:spLocks noGrp="1"/>
          </p:cNvSpPr>
          <p:nvPr>
            <p:ph type="title"/>
          </p:nvPr>
        </p:nvSpPr>
        <p:spPr/>
        <p:txBody>
          <a:bodyPr/>
          <a:lstStyle/>
          <a:p>
            <a:r>
              <a:rPr lang="en-US" dirty="0"/>
              <a:t>Activity</a:t>
            </a:r>
            <a:br>
              <a:rPr lang="en-US" dirty="0"/>
            </a:br>
            <a:r>
              <a:rPr lang="en-US" sz="2000" dirty="0"/>
              <a:t>Individual</a:t>
            </a:r>
          </a:p>
        </p:txBody>
      </p:sp>
      <p:sp>
        <p:nvSpPr>
          <p:cNvPr id="3" name="Text Placeholder 2">
            <a:extLst>
              <a:ext uri="{FF2B5EF4-FFF2-40B4-BE49-F238E27FC236}">
                <a16:creationId xmlns:a16="http://schemas.microsoft.com/office/drawing/2014/main" id="{457658FB-C84C-9510-F023-A55731749073}"/>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Using the link below, complete the EQ Quiz. The link will also appear in chat. </a:t>
            </a:r>
          </a:p>
          <a:p>
            <a:pPr marL="285750" indent="-285750">
              <a:buFont typeface="Arial" panose="020B0604020202020204" pitchFamily="34" charset="0"/>
              <a:buChar char="•"/>
            </a:pPr>
            <a:r>
              <a:rPr lang="en-US" dirty="0"/>
              <a:t>Spend a few minutes journaling your thoughts about your results. </a:t>
            </a:r>
          </a:p>
          <a:p>
            <a:endParaRPr lang="en-US" dirty="0"/>
          </a:p>
          <a:p>
            <a:r>
              <a:rPr lang="en-US" dirty="0">
                <a:hlinkClick r:id="rId3"/>
              </a:rPr>
              <a:t>Test Your Emotional Intelligence, Free EQ Quiz, EI Test (ihhp.com)</a:t>
            </a:r>
            <a:endParaRPr lang="en-US" dirty="0"/>
          </a:p>
          <a:p>
            <a:endParaRPr lang="en-US" dirty="0"/>
          </a:p>
          <a:p>
            <a:endParaRPr lang="en-US" dirty="0"/>
          </a:p>
          <a:p>
            <a:endParaRPr lang="en-US" dirty="0"/>
          </a:p>
          <a:p>
            <a:r>
              <a:rPr lang="en-US" dirty="0"/>
              <a:t>You have 15 minutes to compete this activity.</a:t>
            </a:r>
          </a:p>
        </p:txBody>
      </p:sp>
      <p:pic>
        <p:nvPicPr>
          <p:cNvPr id="9" name="Picture Placeholder 8" descr="Head outline and magnifying glass">
            <a:extLst>
              <a:ext uri="{FF2B5EF4-FFF2-40B4-BE49-F238E27FC236}">
                <a16:creationId xmlns:a16="http://schemas.microsoft.com/office/drawing/2014/main" id="{E75A24E3-E1A9-0EE2-E7D1-810730E13090}"/>
              </a:ext>
            </a:extLst>
          </p:cNvPr>
          <p:cNvPicPr>
            <a:picLocks noGrp="1" noChangeAspect="1"/>
          </p:cNvPicPr>
          <p:nvPr>
            <p:ph type="pic" idx="1"/>
          </p:nvPr>
        </p:nvPicPr>
        <p:blipFill>
          <a:blip r:embed="rId4">
            <a:duotone>
              <a:prstClr val="black"/>
              <a:schemeClr val="accent3">
                <a:tint val="45000"/>
                <a:satMod val="400000"/>
              </a:schemeClr>
            </a:duotone>
          </a:blip>
          <a:srcRect l="25758" r="25758"/>
          <a:stretch>
            <a:fillRect/>
          </a:stretch>
        </p:blipFill>
        <p:spPr/>
      </p:pic>
    </p:spTree>
    <p:extLst>
      <p:ext uri="{BB962C8B-B14F-4D97-AF65-F5344CB8AC3E}">
        <p14:creationId xmlns:p14="http://schemas.microsoft.com/office/powerpoint/2010/main" val="3791971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AC5B4-950A-5F0C-95C6-69E453F65FD5}"/>
              </a:ext>
            </a:extLst>
          </p:cNvPr>
          <p:cNvSpPr>
            <a:spLocks noGrp="1"/>
          </p:cNvSpPr>
          <p:nvPr>
            <p:ph type="title"/>
          </p:nvPr>
        </p:nvSpPr>
        <p:spPr/>
        <p:txBody>
          <a:bodyPr/>
          <a:lstStyle/>
          <a:p>
            <a:r>
              <a:rPr lang="en-US" dirty="0"/>
              <a:t>Activity</a:t>
            </a:r>
            <a:br>
              <a:rPr lang="en-US" dirty="0"/>
            </a:br>
            <a:r>
              <a:rPr lang="en-US" sz="2000" dirty="0"/>
              <a:t>Group</a:t>
            </a:r>
            <a:endParaRPr lang="en-US" dirty="0"/>
          </a:p>
        </p:txBody>
      </p:sp>
      <p:sp>
        <p:nvSpPr>
          <p:cNvPr id="3" name="Text Placeholder 2">
            <a:extLst>
              <a:ext uri="{FF2B5EF4-FFF2-40B4-BE49-F238E27FC236}">
                <a16:creationId xmlns:a16="http://schemas.microsoft.com/office/drawing/2014/main" id="{457658FB-C84C-9510-F023-A55731749073}"/>
              </a:ext>
            </a:extLst>
          </p:cNvPr>
          <p:cNvSpPr>
            <a:spLocks noGrp="1"/>
          </p:cNvSpPr>
          <p:nvPr>
            <p:ph type="body" sz="half" idx="2"/>
          </p:nvPr>
        </p:nvSpPr>
        <p:spPr/>
        <p:txBody>
          <a:bodyPr/>
          <a:lstStyle/>
          <a:p>
            <a:endParaRPr lang="en-US" dirty="0"/>
          </a:p>
          <a:p>
            <a:r>
              <a:rPr lang="en-US" dirty="0"/>
              <a:t>Discuss the results of your EQ quiz: </a:t>
            </a:r>
          </a:p>
          <a:p>
            <a:pPr marL="285750" indent="-285750">
              <a:buFont typeface="Arial" panose="020B0604020202020204" pitchFamily="34" charset="0"/>
              <a:buChar char="•"/>
            </a:pPr>
            <a:r>
              <a:rPr lang="en-US" dirty="0"/>
              <a:t>Do you feel that your results accurately describe you? </a:t>
            </a:r>
          </a:p>
          <a:p>
            <a:pPr marL="285750" indent="-285750">
              <a:buFont typeface="Arial" panose="020B0604020202020204" pitchFamily="34" charset="0"/>
              <a:buChar char="•"/>
            </a:pPr>
            <a:r>
              <a:rPr lang="en-US" dirty="0"/>
              <a:t>Any surprises? </a:t>
            </a:r>
          </a:p>
          <a:p>
            <a:pPr marL="285750" indent="-285750">
              <a:buFont typeface="Arial" panose="020B0604020202020204" pitchFamily="34" charset="0"/>
              <a:buChar char="•"/>
            </a:pPr>
            <a:r>
              <a:rPr lang="en-US" dirty="0"/>
              <a:t>How do your results compare to your own assessment from the first breakout room activity?</a:t>
            </a:r>
          </a:p>
          <a:p>
            <a:endParaRPr lang="en-US" dirty="0"/>
          </a:p>
          <a:p>
            <a:endParaRPr lang="en-US" dirty="0"/>
          </a:p>
          <a:p>
            <a:r>
              <a:rPr lang="en-US" dirty="0"/>
              <a:t>You have 10 minutes to compete this activity.</a:t>
            </a:r>
          </a:p>
        </p:txBody>
      </p:sp>
      <p:pic>
        <p:nvPicPr>
          <p:cNvPr id="9" name="Picture Placeholder 8" descr="Head outline and magnifying glass">
            <a:extLst>
              <a:ext uri="{FF2B5EF4-FFF2-40B4-BE49-F238E27FC236}">
                <a16:creationId xmlns:a16="http://schemas.microsoft.com/office/drawing/2014/main" id="{E75A24E3-E1A9-0EE2-E7D1-810730E13090}"/>
              </a:ext>
            </a:extLst>
          </p:cNvPr>
          <p:cNvPicPr>
            <a:picLocks noGrp="1" noChangeAspect="1"/>
          </p:cNvPicPr>
          <p:nvPr>
            <p:ph type="pic" idx="1"/>
          </p:nvPr>
        </p:nvPicPr>
        <p:blipFill>
          <a:blip r:embed="rId3">
            <a:duotone>
              <a:prstClr val="black"/>
              <a:schemeClr val="accent3">
                <a:tint val="45000"/>
                <a:satMod val="400000"/>
              </a:schemeClr>
            </a:duotone>
          </a:blip>
          <a:srcRect l="25758" r="25758"/>
          <a:stretch>
            <a:fillRect/>
          </a:stretch>
        </p:blipFill>
        <p:spPr/>
      </p:pic>
    </p:spTree>
    <p:extLst>
      <p:ext uri="{BB962C8B-B14F-4D97-AF65-F5344CB8AC3E}">
        <p14:creationId xmlns:p14="http://schemas.microsoft.com/office/powerpoint/2010/main" val="1886861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878135-3F5C-BB53-0082-122956799B79}"/>
              </a:ext>
            </a:extLst>
          </p:cNvPr>
          <p:cNvSpPr>
            <a:spLocks noGrp="1"/>
          </p:cNvSpPr>
          <p:nvPr>
            <p:ph type="title"/>
          </p:nvPr>
        </p:nvSpPr>
        <p:spPr>
          <a:xfrm>
            <a:off x="704384" y="1170432"/>
            <a:ext cx="6229530" cy="2442780"/>
          </a:xfrm>
        </p:spPr>
        <p:txBody>
          <a:bodyPr/>
          <a:lstStyle/>
          <a:p>
            <a:r>
              <a:rPr lang="en-US" dirty="0"/>
              <a:t>Agenda</a:t>
            </a:r>
          </a:p>
        </p:txBody>
      </p:sp>
      <p:graphicFrame>
        <p:nvGraphicFramePr>
          <p:cNvPr id="2" name="Table 4">
            <a:extLst>
              <a:ext uri="{FF2B5EF4-FFF2-40B4-BE49-F238E27FC236}">
                <a16:creationId xmlns:a16="http://schemas.microsoft.com/office/drawing/2014/main" id="{14883AB6-E6D8-70A9-3CCB-61E120FC6000}"/>
              </a:ext>
            </a:extLst>
          </p:cNvPr>
          <p:cNvGraphicFramePr>
            <a:graphicFrameLocks noGrp="1"/>
          </p:cNvGraphicFramePr>
          <p:nvPr>
            <p:ph idx="1"/>
            <p:extLst>
              <p:ext uri="{D42A27DB-BD31-4B8C-83A1-F6EECF244321}">
                <p14:modId xmlns:p14="http://schemas.microsoft.com/office/powerpoint/2010/main" val="1090519330"/>
              </p:ext>
            </p:extLst>
          </p:nvPr>
        </p:nvGraphicFramePr>
        <p:xfrm>
          <a:off x="7323364" y="1169988"/>
          <a:ext cx="4600349" cy="4924974"/>
        </p:xfrm>
        <a:graphic>
          <a:graphicData uri="http://schemas.openxmlformats.org/drawingml/2006/table">
            <a:tbl>
              <a:tblPr firstRow="1" bandRow="1"/>
              <a:tblGrid>
                <a:gridCol w="4600349">
                  <a:extLst>
                    <a:ext uri="{9D8B030D-6E8A-4147-A177-3AD203B41FA5}">
                      <a16:colId xmlns:a16="http://schemas.microsoft.com/office/drawing/2014/main" val="1563570424"/>
                    </a:ext>
                  </a:extLst>
                </a:gridCol>
              </a:tblGrid>
              <a:tr h="7556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AD5C4D"/>
                          </a:solidFill>
                          <a:latin typeface="+mn-lt"/>
                          <a:cs typeface="Gill Sans Light" panose="020B0302020104020203" pitchFamily="34" charset="-79"/>
                        </a:rPr>
                        <a:t>Introduction</a:t>
                      </a:r>
                    </a:p>
                    <a:p>
                      <a:pPr algn="r"/>
                      <a:endParaRPr lang="en-US" sz="1800" dirty="0">
                        <a:latin typeface="+mj-lt"/>
                      </a:endParaRPr>
                    </a:p>
                  </a:txBody>
                  <a:tcPr>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71877"/>
                  </a:ext>
                </a:extLst>
              </a:tr>
              <a:tr h="10542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What are Emotional Intelligences?</a:t>
                      </a:r>
                    </a:p>
                    <a:p>
                      <a:pPr marL="0" algn="r" defTabSz="914400" rtl="0" eaLnBrk="1" latinLnBrk="0" hangingPunct="1"/>
                      <a:endParaRPr lang="en-US" sz="1800" kern="1200" dirty="0">
                        <a:solidFill>
                          <a:schemeClr val="tx1"/>
                        </a:solidFill>
                        <a:latin typeface="+mj-lt"/>
                        <a:ea typeface="+mn-ea"/>
                        <a:cs typeface="+mn-cs"/>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6238222"/>
                  </a:ext>
                </a:extLst>
              </a:tr>
              <a:tr h="10757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Why is it Important to Understand Emotional Intelligences?</a:t>
                      </a:r>
                    </a:p>
                    <a:p>
                      <a:pPr marL="0" algn="r" defTabSz="914400" rtl="0" eaLnBrk="1" latinLnBrk="0" hangingPunct="1"/>
                      <a:endParaRPr lang="en-US" sz="1800" kern="1200" dirty="0">
                        <a:solidFill>
                          <a:schemeClr val="tx1"/>
                        </a:solidFill>
                        <a:latin typeface="+mj-lt"/>
                        <a:ea typeface="+mn-ea"/>
                        <a:cs typeface="+mn-cs"/>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452646"/>
                  </a:ext>
                </a:extLst>
              </a:tr>
              <a:tr h="10327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How can Emotional Intelligences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be Developed?</a:t>
                      </a:r>
                    </a:p>
                    <a:p>
                      <a:pPr marL="0" algn="r" defTabSz="914400" rtl="0" eaLnBrk="1" latinLnBrk="0" hangingPunct="1"/>
                      <a:r>
                        <a:rPr lang="en-US" sz="1800" kern="1200" dirty="0">
                          <a:solidFill>
                            <a:schemeClr val="tx1"/>
                          </a:solidFill>
                          <a:latin typeface="+mj-lt"/>
                          <a:ea typeface="+mn-ea"/>
                          <a:cs typeface="+mn-cs"/>
                        </a:rPr>
                        <a:t> </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977400"/>
                  </a:ext>
                </a:extLst>
              </a:tr>
              <a:tr h="9205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Summary</a:t>
                      </a:r>
                    </a:p>
                    <a:p>
                      <a:pPr marL="0" algn="r" defTabSz="914400" rtl="0" eaLnBrk="1" latinLnBrk="0" hangingPunct="1"/>
                      <a:endParaRPr lang="en-US" sz="1800" kern="1200" dirty="0">
                        <a:solidFill>
                          <a:schemeClr val="tx1"/>
                        </a:solidFill>
                        <a:latin typeface="+mj-lt"/>
                        <a:ea typeface="+mn-ea"/>
                        <a:cs typeface="+mn-cs"/>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56376589"/>
                  </a:ext>
                </a:extLst>
              </a:tr>
            </a:tbl>
          </a:graphicData>
        </a:graphic>
      </p:graphicFrame>
    </p:spTree>
    <p:extLst>
      <p:ext uri="{BB962C8B-B14F-4D97-AF65-F5344CB8AC3E}">
        <p14:creationId xmlns:p14="http://schemas.microsoft.com/office/powerpoint/2010/main" val="3474133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14883AB6-E6D8-70A9-3CCB-61E120FC6000}"/>
              </a:ext>
            </a:extLst>
          </p:cNvPr>
          <p:cNvGraphicFramePr>
            <a:graphicFrameLocks noGrp="1"/>
          </p:cNvGraphicFramePr>
          <p:nvPr>
            <p:ph idx="1"/>
            <p:extLst>
              <p:ext uri="{D42A27DB-BD31-4B8C-83A1-F6EECF244321}">
                <p14:modId xmlns:p14="http://schemas.microsoft.com/office/powerpoint/2010/main" val="1087132143"/>
              </p:ext>
            </p:extLst>
          </p:nvPr>
        </p:nvGraphicFramePr>
        <p:xfrm>
          <a:off x="7323364" y="1169988"/>
          <a:ext cx="4600349" cy="4924974"/>
        </p:xfrm>
        <a:graphic>
          <a:graphicData uri="http://schemas.openxmlformats.org/drawingml/2006/table">
            <a:tbl>
              <a:tblPr firstRow="1" bandRow="1"/>
              <a:tblGrid>
                <a:gridCol w="4600349">
                  <a:extLst>
                    <a:ext uri="{9D8B030D-6E8A-4147-A177-3AD203B41FA5}">
                      <a16:colId xmlns:a16="http://schemas.microsoft.com/office/drawing/2014/main" val="1563570424"/>
                    </a:ext>
                  </a:extLst>
                </a:gridCol>
              </a:tblGrid>
              <a:tr h="7556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mn-lt"/>
                          <a:cs typeface="Gill Sans Light" panose="020B0302020104020203" pitchFamily="34" charset="-79"/>
                        </a:rPr>
                        <a:t>Introduction</a:t>
                      </a:r>
                    </a:p>
                    <a:p>
                      <a:pPr algn="r"/>
                      <a:endParaRPr lang="en-US" sz="1800" dirty="0">
                        <a:latin typeface="+mj-lt"/>
                      </a:endParaRPr>
                    </a:p>
                  </a:txBody>
                  <a:tcPr>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71877"/>
                  </a:ext>
                </a:extLst>
              </a:tr>
              <a:tr h="10542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543E35"/>
                          </a:solidFill>
                          <a:latin typeface="+mn-lt"/>
                          <a:cs typeface="Gill Sans Light" panose="020B0302020104020203" pitchFamily="34" charset="-79"/>
                        </a:rPr>
                        <a:t>What are Emotional Intelligences?</a:t>
                      </a:r>
                    </a:p>
                    <a:p>
                      <a:pPr marL="0" algn="r" defTabSz="914400" rtl="0" eaLnBrk="1" latinLnBrk="0" hangingPunct="1"/>
                      <a:endParaRPr lang="en-US" sz="1800" kern="1200" dirty="0">
                        <a:solidFill>
                          <a:schemeClr val="tx1"/>
                        </a:solidFill>
                        <a:latin typeface="+mj-lt"/>
                        <a:ea typeface="+mn-ea"/>
                        <a:cs typeface="+mn-cs"/>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6238222"/>
                  </a:ext>
                </a:extLst>
              </a:tr>
              <a:tr h="10757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mn-lt"/>
                          <a:cs typeface="Gill Sans Light" panose="020B0302020104020203" pitchFamily="34" charset="-79"/>
                        </a:rPr>
                        <a:t>Why is it Important to Understand Emotional Intelligences?</a:t>
                      </a:r>
                    </a:p>
                    <a:p>
                      <a:pPr marL="0" algn="r" defTabSz="914400" rtl="0" eaLnBrk="1" latinLnBrk="0" hangingPunct="1"/>
                      <a:endParaRPr lang="en-US" sz="1800" kern="1200" dirty="0">
                        <a:solidFill>
                          <a:schemeClr val="tx1"/>
                        </a:solidFill>
                        <a:latin typeface="+mj-lt"/>
                        <a:ea typeface="+mn-ea"/>
                        <a:cs typeface="+mn-cs"/>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452646"/>
                  </a:ext>
                </a:extLst>
              </a:tr>
              <a:tr h="10327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AD5C4D"/>
                          </a:solidFill>
                          <a:latin typeface="+mn-lt"/>
                          <a:cs typeface="Gill Sans Light" panose="020B0302020104020203" pitchFamily="34" charset="-79"/>
                        </a:rPr>
                        <a:t>How can Emotional Intelligences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AD5C4D"/>
                          </a:solidFill>
                          <a:latin typeface="+mn-lt"/>
                          <a:cs typeface="Gill Sans Light" panose="020B0302020104020203" pitchFamily="34" charset="-79"/>
                        </a:rPr>
                        <a:t>be Developed?</a:t>
                      </a:r>
                    </a:p>
                    <a:p>
                      <a:pPr marL="0" algn="r" defTabSz="914400" rtl="0" eaLnBrk="1" latinLnBrk="0" hangingPunct="1"/>
                      <a:r>
                        <a:rPr lang="en-US" sz="1800" kern="1200" dirty="0">
                          <a:solidFill>
                            <a:schemeClr val="tx1"/>
                          </a:solidFill>
                          <a:latin typeface="+mj-lt"/>
                          <a:ea typeface="+mn-ea"/>
                          <a:cs typeface="+mn-cs"/>
                        </a:rPr>
                        <a:t> </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977400"/>
                  </a:ext>
                </a:extLst>
              </a:tr>
              <a:tr h="9205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Summary</a:t>
                      </a:r>
                    </a:p>
                    <a:p>
                      <a:pPr marL="0" algn="r" defTabSz="914400" rtl="0" eaLnBrk="1" latinLnBrk="0" hangingPunct="1"/>
                      <a:endParaRPr lang="en-US" sz="1800" kern="1200" dirty="0">
                        <a:solidFill>
                          <a:schemeClr val="tx1"/>
                        </a:solidFill>
                        <a:latin typeface="+mj-lt"/>
                        <a:ea typeface="+mn-ea"/>
                        <a:cs typeface="+mn-cs"/>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56376589"/>
                  </a:ext>
                </a:extLst>
              </a:tr>
            </a:tbl>
          </a:graphicData>
        </a:graphic>
      </p:graphicFrame>
    </p:spTree>
    <p:extLst>
      <p:ext uri="{BB962C8B-B14F-4D97-AF65-F5344CB8AC3E}">
        <p14:creationId xmlns:p14="http://schemas.microsoft.com/office/powerpoint/2010/main" val="1433765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7D1CF"/>
        </a:solidFill>
        <a:effectLst/>
      </p:bgPr>
    </p:bg>
    <p:spTree>
      <p:nvGrpSpPr>
        <p:cNvPr id="1" name=""/>
        <p:cNvGrpSpPr/>
        <p:nvPr/>
      </p:nvGrpSpPr>
      <p:grpSpPr>
        <a:xfrm>
          <a:off x="0" y="0"/>
          <a:ext cx="0" cy="0"/>
          <a:chOff x="0" y="0"/>
          <a:chExt cx="0" cy="0"/>
        </a:xfrm>
      </p:grpSpPr>
      <p:pic>
        <p:nvPicPr>
          <p:cNvPr id="20" name="Video 19" title="Opening pink flower">
            <a:hlinkClick r:id="" action="ppaction://media"/>
            <a:extLst>
              <a:ext uri="{FF2B5EF4-FFF2-40B4-BE49-F238E27FC236}">
                <a16:creationId xmlns:a16="http://schemas.microsoft.com/office/drawing/2014/main" id="{432B3D68-EDCD-6917-D910-D7D978B32B0A}"/>
              </a:ext>
            </a:extLst>
          </p:cNvPr>
          <p:cNvPicPr>
            <a:picLocks noChangeAspect="1"/>
          </p:cNvPicPr>
          <p:nvPr>
            <a:videoFile r:link="rId2"/>
            <p:extLst>
              <p:ext uri="{DAA4B4D4-6D71-4841-9C94-3DE7FCFB9230}">
                <p14:media xmlns:p14="http://schemas.microsoft.com/office/powerpoint/2010/main" r:embed="rId1"/>
              </p:ext>
            </p:extLst>
          </p:nvPr>
        </p:nvPicPr>
        <p:blipFill>
          <a:blip r:embed="rId5">
            <a:duotone>
              <a:schemeClr val="accent3">
                <a:shade val="45000"/>
                <a:satMod val="135000"/>
              </a:schemeClr>
              <a:prstClr val="white"/>
            </a:duotone>
          </a:blip>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61377AF6-2477-81EC-D1BC-43FD72DF18F6}"/>
              </a:ext>
            </a:extLst>
          </p:cNvPr>
          <p:cNvSpPr>
            <a:spLocks noGrp="1"/>
          </p:cNvSpPr>
          <p:nvPr>
            <p:ph type="title"/>
          </p:nvPr>
        </p:nvSpPr>
        <p:spPr>
          <a:xfrm>
            <a:off x="465365" y="1118507"/>
            <a:ext cx="5723164" cy="2196194"/>
          </a:xfrm>
        </p:spPr>
        <p:txBody>
          <a:bodyPr/>
          <a:lstStyle/>
          <a:p>
            <a:pPr algn="ctr"/>
            <a:br>
              <a:rPr lang="en-US" sz="2800" dirty="0">
                <a:solidFill>
                  <a:srgbClr val="000000"/>
                </a:solidFill>
                <a:latin typeface="Montserrat" pitchFamily="2" charset="0"/>
              </a:rPr>
            </a:br>
            <a:endParaRPr lang="en-US" sz="1600" b="1" dirty="0">
              <a:solidFill>
                <a:srgbClr val="000000"/>
              </a:solidFill>
              <a:latin typeface="Montserrat" pitchFamily="2" charset="0"/>
            </a:endParaRPr>
          </a:p>
        </p:txBody>
      </p:sp>
      <p:sp>
        <p:nvSpPr>
          <p:cNvPr id="2" name="TextBox 1">
            <a:extLst>
              <a:ext uri="{FF2B5EF4-FFF2-40B4-BE49-F238E27FC236}">
                <a16:creationId xmlns:a16="http://schemas.microsoft.com/office/drawing/2014/main" id="{AAF71717-0203-ADB0-7D78-FA4637639BDA}"/>
              </a:ext>
            </a:extLst>
          </p:cNvPr>
          <p:cNvSpPr txBox="1"/>
          <p:nvPr/>
        </p:nvSpPr>
        <p:spPr>
          <a:xfrm>
            <a:off x="587828" y="375455"/>
            <a:ext cx="5600701" cy="830997"/>
          </a:xfrm>
          <a:prstGeom prst="rect">
            <a:avLst/>
          </a:prstGeom>
          <a:solidFill>
            <a:srgbClr val="5E6A76"/>
          </a:solidFill>
          <a:ln w="38100">
            <a:solidFill>
              <a:schemeClr val="bg1"/>
            </a:solidFill>
          </a:ln>
        </p:spPr>
        <p:txBody>
          <a:bodyPr wrap="square" rtlCol="0">
            <a:spAutoFit/>
          </a:bodyPr>
          <a:lstStyle/>
          <a:p>
            <a:r>
              <a:rPr lang="en-US" sz="2400" dirty="0">
                <a:solidFill>
                  <a:schemeClr val="bg1"/>
                </a:solidFill>
                <a:latin typeface="Montserrat" pitchFamily="2" charset="0"/>
              </a:rPr>
              <a:t>How can Emotional Intelligences be Developed?</a:t>
            </a:r>
          </a:p>
        </p:txBody>
      </p:sp>
      <p:sp>
        <p:nvSpPr>
          <p:cNvPr id="5" name="Parallelogram 4">
            <a:extLst>
              <a:ext uri="{FF2B5EF4-FFF2-40B4-BE49-F238E27FC236}">
                <a16:creationId xmlns:a16="http://schemas.microsoft.com/office/drawing/2014/main" id="{0E9D8918-75A9-6FDB-870F-B5B3507F986D}"/>
              </a:ext>
            </a:extLst>
          </p:cNvPr>
          <p:cNvSpPr/>
          <p:nvPr/>
        </p:nvSpPr>
        <p:spPr>
          <a:xfrm>
            <a:off x="587828" y="2934598"/>
            <a:ext cx="2202548" cy="1484895"/>
          </a:xfrm>
          <a:prstGeom prst="parallelogram">
            <a:avLst/>
          </a:prstGeom>
          <a:solidFill>
            <a:srgbClr val="AD5C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Self-awareness</a:t>
            </a:r>
          </a:p>
        </p:txBody>
      </p:sp>
      <p:sp>
        <p:nvSpPr>
          <p:cNvPr id="6" name="Parallelogram 5">
            <a:extLst>
              <a:ext uri="{FF2B5EF4-FFF2-40B4-BE49-F238E27FC236}">
                <a16:creationId xmlns:a16="http://schemas.microsoft.com/office/drawing/2014/main" id="{2086C1B1-D614-52FB-4E58-C09E34349777}"/>
              </a:ext>
            </a:extLst>
          </p:cNvPr>
          <p:cNvSpPr/>
          <p:nvPr/>
        </p:nvSpPr>
        <p:spPr>
          <a:xfrm>
            <a:off x="2720001" y="2936622"/>
            <a:ext cx="2205450" cy="1482365"/>
          </a:xfrm>
          <a:prstGeom prst="parallelogram">
            <a:avLst/>
          </a:prstGeom>
          <a:solidFill>
            <a:srgbClr val="5E6A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Self-regulation</a:t>
            </a:r>
          </a:p>
        </p:txBody>
      </p:sp>
      <p:sp>
        <p:nvSpPr>
          <p:cNvPr id="8" name="Parallelogram 7">
            <a:extLst>
              <a:ext uri="{FF2B5EF4-FFF2-40B4-BE49-F238E27FC236}">
                <a16:creationId xmlns:a16="http://schemas.microsoft.com/office/drawing/2014/main" id="{B16167DA-5BEB-4E86-3D82-5B63B690AED4}"/>
              </a:ext>
            </a:extLst>
          </p:cNvPr>
          <p:cNvSpPr/>
          <p:nvPr/>
        </p:nvSpPr>
        <p:spPr>
          <a:xfrm>
            <a:off x="4855076" y="2936622"/>
            <a:ext cx="2205450" cy="1482365"/>
          </a:xfrm>
          <a:prstGeom prst="parallelogram">
            <a:avLst/>
          </a:prstGeom>
          <a:solidFill>
            <a:srgbClr val="505A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Motivation</a:t>
            </a:r>
          </a:p>
        </p:txBody>
      </p:sp>
      <p:sp>
        <p:nvSpPr>
          <p:cNvPr id="12" name="Parallelogram 11">
            <a:extLst>
              <a:ext uri="{FF2B5EF4-FFF2-40B4-BE49-F238E27FC236}">
                <a16:creationId xmlns:a16="http://schemas.microsoft.com/office/drawing/2014/main" id="{AAD2E0E1-CDD1-CF58-DCEA-62D59AF647EC}"/>
              </a:ext>
            </a:extLst>
          </p:cNvPr>
          <p:cNvSpPr/>
          <p:nvPr/>
        </p:nvSpPr>
        <p:spPr>
          <a:xfrm>
            <a:off x="6990151" y="2936622"/>
            <a:ext cx="2205450" cy="1482365"/>
          </a:xfrm>
          <a:prstGeom prst="parallelogram">
            <a:avLst/>
          </a:prstGeom>
          <a:solidFill>
            <a:srgbClr val="A09D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Empathy</a:t>
            </a:r>
          </a:p>
        </p:txBody>
      </p:sp>
      <p:sp>
        <p:nvSpPr>
          <p:cNvPr id="13" name="Parallelogram 12">
            <a:extLst>
              <a:ext uri="{FF2B5EF4-FFF2-40B4-BE49-F238E27FC236}">
                <a16:creationId xmlns:a16="http://schemas.microsoft.com/office/drawing/2014/main" id="{EF3557F4-735A-F9B2-7632-2692A71E9CB6}"/>
              </a:ext>
            </a:extLst>
          </p:cNvPr>
          <p:cNvSpPr/>
          <p:nvPr/>
        </p:nvSpPr>
        <p:spPr>
          <a:xfrm>
            <a:off x="9125227" y="2936622"/>
            <a:ext cx="2205450" cy="1482365"/>
          </a:xfrm>
          <a:prstGeom prst="parallelogram">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Social Skills</a:t>
            </a:r>
          </a:p>
        </p:txBody>
      </p:sp>
    </p:spTree>
    <p:extLst>
      <p:ext uri="{BB962C8B-B14F-4D97-AF65-F5344CB8AC3E}">
        <p14:creationId xmlns:p14="http://schemas.microsoft.com/office/powerpoint/2010/main" val="269272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7D1CF"/>
        </a:solidFill>
        <a:effectLst/>
      </p:bgPr>
    </p:bg>
    <p:spTree>
      <p:nvGrpSpPr>
        <p:cNvPr id="1" name=""/>
        <p:cNvGrpSpPr/>
        <p:nvPr/>
      </p:nvGrpSpPr>
      <p:grpSpPr>
        <a:xfrm>
          <a:off x="0" y="0"/>
          <a:ext cx="0" cy="0"/>
          <a:chOff x="0" y="0"/>
          <a:chExt cx="0" cy="0"/>
        </a:xfrm>
      </p:grpSpPr>
      <p:pic>
        <p:nvPicPr>
          <p:cNvPr id="10" name="Picture Placeholder 8" descr="Head outline and magnifying glass">
            <a:extLst>
              <a:ext uri="{FF2B5EF4-FFF2-40B4-BE49-F238E27FC236}">
                <a16:creationId xmlns:a16="http://schemas.microsoft.com/office/drawing/2014/main" id="{F41C1EBD-2A7A-1178-E675-02AFDB419214}"/>
              </a:ext>
            </a:extLst>
          </p:cNvPr>
          <p:cNvPicPr>
            <a:picLocks noGrp="1" noChangeAspect="1"/>
          </p:cNvPicPr>
          <p:nvPr>
            <p:ph type="pic" idx="1"/>
          </p:nvPr>
        </p:nvPicPr>
        <p:blipFill>
          <a:blip r:embed="rId3">
            <a:duotone>
              <a:prstClr val="black"/>
              <a:schemeClr val="accent3">
                <a:tint val="45000"/>
                <a:satMod val="400000"/>
              </a:schemeClr>
            </a:duotone>
          </a:blip>
          <a:srcRect l="25758" r="25758"/>
          <a:stretch>
            <a:fillRect/>
          </a:stretch>
        </p:blipFill>
        <p:spPr>
          <a:xfrm>
            <a:off x="7815263" y="0"/>
            <a:ext cx="4376737" cy="6018213"/>
          </a:xfrm>
        </p:spPr>
      </p:pic>
      <p:sp>
        <p:nvSpPr>
          <p:cNvPr id="3" name="Title 2">
            <a:extLst>
              <a:ext uri="{FF2B5EF4-FFF2-40B4-BE49-F238E27FC236}">
                <a16:creationId xmlns:a16="http://schemas.microsoft.com/office/drawing/2014/main" id="{61377AF6-2477-81EC-D1BC-43FD72DF18F6}"/>
              </a:ext>
            </a:extLst>
          </p:cNvPr>
          <p:cNvSpPr>
            <a:spLocks noGrp="1"/>
          </p:cNvSpPr>
          <p:nvPr>
            <p:ph type="title"/>
          </p:nvPr>
        </p:nvSpPr>
        <p:spPr/>
        <p:txBody>
          <a:bodyPr/>
          <a:lstStyle/>
          <a:p>
            <a:pPr algn="ctr"/>
            <a:br>
              <a:rPr lang="en-US" sz="2800" dirty="0">
                <a:solidFill>
                  <a:srgbClr val="000000"/>
                </a:solidFill>
                <a:latin typeface="Montserrat" pitchFamily="2" charset="0"/>
              </a:rPr>
            </a:br>
            <a:endParaRPr lang="en-US" sz="1600" b="1" dirty="0">
              <a:solidFill>
                <a:srgbClr val="000000"/>
              </a:solidFill>
              <a:latin typeface="Montserrat" pitchFamily="2" charset="0"/>
            </a:endParaRPr>
          </a:p>
        </p:txBody>
      </p:sp>
      <p:sp>
        <p:nvSpPr>
          <p:cNvPr id="2" name="TextBox 1">
            <a:extLst>
              <a:ext uri="{FF2B5EF4-FFF2-40B4-BE49-F238E27FC236}">
                <a16:creationId xmlns:a16="http://schemas.microsoft.com/office/drawing/2014/main" id="{AAF71717-0203-ADB0-7D78-FA4637639BDA}"/>
              </a:ext>
            </a:extLst>
          </p:cNvPr>
          <p:cNvSpPr txBox="1"/>
          <p:nvPr/>
        </p:nvSpPr>
        <p:spPr>
          <a:xfrm>
            <a:off x="587828" y="375455"/>
            <a:ext cx="5600701" cy="830997"/>
          </a:xfrm>
          <a:prstGeom prst="rect">
            <a:avLst/>
          </a:prstGeom>
          <a:solidFill>
            <a:srgbClr val="5E6A76"/>
          </a:solidFill>
          <a:ln w="38100">
            <a:solidFill>
              <a:schemeClr val="bg1"/>
            </a:solidFill>
          </a:ln>
        </p:spPr>
        <p:txBody>
          <a:bodyPr wrap="square" rtlCol="0">
            <a:spAutoFit/>
          </a:bodyPr>
          <a:lstStyle/>
          <a:p>
            <a:r>
              <a:rPr lang="en-US" sz="2400" dirty="0">
                <a:solidFill>
                  <a:schemeClr val="bg1"/>
                </a:solidFill>
                <a:latin typeface="Montserrat" pitchFamily="2" charset="0"/>
              </a:rPr>
              <a:t>How can Emotional Intelligences be Developed?</a:t>
            </a:r>
          </a:p>
        </p:txBody>
      </p:sp>
      <p:sp>
        <p:nvSpPr>
          <p:cNvPr id="4" name="TextBox 3">
            <a:extLst>
              <a:ext uri="{FF2B5EF4-FFF2-40B4-BE49-F238E27FC236}">
                <a16:creationId xmlns:a16="http://schemas.microsoft.com/office/drawing/2014/main" id="{1D511F5D-DA33-25B6-D730-E2A345F01DF4}"/>
              </a:ext>
            </a:extLst>
          </p:cNvPr>
          <p:cNvSpPr txBox="1"/>
          <p:nvPr/>
        </p:nvSpPr>
        <p:spPr>
          <a:xfrm>
            <a:off x="587828" y="1509123"/>
            <a:ext cx="4207934" cy="4031873"/>
          </a:xfrm>
          <a:prstGeom prst="rect">
            <a:avLst/>
          </a:prstGeom>
          <a:noFill/>
        </p:spPr>
        <p:txBody>
          <a:bodyPr wrap="square" rtlCol="0">
            <a:spAutoFit/>
          </a:bodyPr>
          <a:lstStyle/>
          <a:p>
            <a:r>
              <a:rPr lang="en-US" sz="3200" b="1" dirty="0">
                <a:latin typeface="Montserrat Medium" pitchFamily="2" charset="0"/>
              </a:rPr>
              <a:t>ACTIVITY</a:t>
            </a:r>
          </a:p>
          <a:p>
            <a:endParaRPr lang="en-US" sz="1600" b="1" dirty="0">
              <a:latin typeface="Montserrat" pitchFamily="2" charset="0"/>
            </a:endParaRPr>
          </a:p>
          <a:p>
            <a:pPr marL="285750" indent="-285750">
              <a:buFont typeface="Arial" panose="020B0604020202020204" pitchFamily="34" charset="0"/>
              <a:buChar char="•"/>
            </a:pPr>
            <a:r>
              <a:rPr lang="en-US" sz="1600" b="1" dirty="0">
                <a:latin typeface="Montserrat" pitchFamily="2" charset="0"/>
              </a:rPr>
              <a:t>Brainstorm ways EI can be developed within your assigned element. </a:t>
            </a:r>
          </a:p>
          <a:p>
            <a:pPr marL="285750" indent="-285750">
              <a:buFont typeface="Arial" panose="020B0604020202020204" pitchFamily="34" charset="0"/>
              <a:buChar char="•"/>
            </a:pPr>
            <a:r>
              <a:rPr lang="en-US" sz="1600" b="1" dirty="0">
                <a:latin typeface="Montserrat" pitchFamily="2" charset="0"/>
              </a:rPr>
              <a:t>Designate one person to record responses from the group.</a:t>
            </a:r>
          </a:p>
          <a:p>
            <a:pPr marL="285750" indent="-285750">
              <a:buFont typeface="Arial" panose="020B0604020202020204" pitchFamily="34" charset="0"/>
              <a:buChar char="•"/>
            </a:pPr>
            <a:endParaRPr lang="en-US" sz="1600" b="1" dirty="0">
              <a:latin typeface="Montserrat" pitchFamily="2" charset="0"/>
            </a:endParaRPr>
          </a:p>
          <a:p>
            <a:r>
              <a:rPr lang="en-US" sz="1600" b="1" dirty="0">
                <a:latin typeface="Montserrat" pitchFamily="2" charset="0"/>
              </a:rPr>
              <a:t>Example: keeping a journal is a way to increase self-awareness.</a:t>
            </a:r>
          </a:p>
          <a:p>
            <a:endParaRPr lang="en-US" sz="1600" b="1" dirty="0">
              <a:latin typeface="Montserrat" pitchFamily="2" charset="0"/>
            </a:endParaRPr>
          </a:p>
          <a:p>
            <a:r>
              <a:rPr lang="en-US" sz="1600" b="1" dirty="0">
                <a:latin typeface="Montserrat" pitchFamily="2" charset="0"/>
              </a:rPr>
              <a:t>You have 5 minutes to complete this activity. </a:t>
            </a:r>
          </a:p>
          <a:p>
            <a:endParaRPr lang="en-US" sz="3200" b="1" dirty="0"/>
          </a:p>
        </p:txBody>
      </p:sp>
      <p:sp>
        <p:nvSpPr>
          <p:cNvPr id="5" name="Parallelogram 4">
            <a:extLst>
              <a:ext uri="{FF2B5EF4-FFF2-40B4-BE49-F238E27FC236}">
                <a16:creationId xmlns:a16="http://schemas.microsoft.com/office/drawing/2014/main" id="{0E9D8918-75A9-6FDB-870F-B5B3507F986D}"/>
              </a:ext>
            </a:extLst>
          </p:cNvPr>
          <p:cNvSpPr/>
          <p:nvPr/>
        </p:nvSpPr>
        <p:spPr>
          <a:xfrm>
            <a:off x="6510346" y="196978"/>
            <a:ext cx="1681911" cy="1187949"/>
          </a:xfrm>
          <a:prstGeom prst="parallelogram">
            <a:avLst/>
          </a:prstGeom>
          <a:solidFill>
            <a:srgbClr val="AD5C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Self-awareness</a:t>
            </a:r>
          </a:p>
        </p:txBody>
      </p:sp>
      <p:sp>
        <p:nvSpPr>
          <p:cNvPr id="6" name="Parallelogram 5">
            <a:extLst>
              <a:ext uri="{FF2B5EF4-FFF2-40B4-BE49-F238E27FC236}">
                <a16:creationId xmlns:a16="http://schemas.microsoft.com/office/drawing/2014/main" id="{2086C1B1-D614-52FB-4E58-C09E34349777}"/>
              </a:ext>
            </a:extLst>
          </p:cNvPr>
          <p:cNvSpPr/>
          <p:nvPr/>
        </p:nvSpPr>
        <p:spPr>
          <a:xfrm>
            <a:off x="6510346" y="1509123"/>
            <a:ext cx="1684127" cy="1185925"/>
          </a:xfrm>
          <a:prstGeom prst="parallelogram">
            <a:avLst/>
          </a:prstGeom>
          <a:solidFill>
            <a:srgbClr val="5E6A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Self-regulation</a:t>
            </a:r>
          </a:p>
        </p:txBody>
      </p:sp>
      <p:sp>
        <p:nvSpPr>
          <p:cNvPr id="8" name="Parallelogram 7">
            <a:extLst>
              <a:ext uri="{FF2B5EF4-FFF2-40B4-BE49-F238E27FC236}">
                <a16:creationId xmlns:a16="http://schemas.microsoft.com/office/drawing/2014/main" id="{B16167DA-5BEB-4E86-3D82-5B63B690AED4}"/>
              </a:ext>
            </a:extLst>
          </p:cNvPr>
          <p:cNvSpPr/>
          <p:nvPr/>
        </p:nvSpPr>
        <p:spPr>
          <a:xfrm>
            <a:off x="6510346" y="2844401"/>
            <a:ext cx="1684127" cy="1185925"/>
          </a:xfrm>
          <a:prstGeom prst="parallelogram">
            <a:avLst/>
          </a:prstGeom>
          <a:solidFill>
            <a:srgbClr val="505A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Motivation</a:t>
            </a:r>
          </a:p>
        </p:txBody>
      </p:sp>
      <p:sp>
        <p:nvSpPr>
          <p:cNvPr id="12" name="Parallelogram 11">
            <a:extLst>
              <a:ext uri="{FF2B5EF4-FFF2-40B4-BE49-F238E27FC236}">
                <a16:creationId xmlns:a16="http://schemas.microsoft.com/office/drawing/2014/main" id="{AAD2E0E1-CDD1-CF58-DCEA-62D59AF647EC}"/>
              </a:ext>
            </a:extLst>
          </p:cNvPr>
          <p:cNvSpPr/>
          <p:nvPr/>
        </p:nvSpPr>
        <p:spPr>
          <a:xfrm>
            <a:off x="6510346" y="4141943"/>
            <a:ext cx="1684127" cy="1185925"/>
          </a:xfrm>
          <a:prstGeom prst="parallelogram">
            <a:avLst/>
          </a:prstGeom>
          <a:solidFill>
            <a:srgbClr val="A09D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Empathy</a:t>
            </a:r>
          </a:p>
        </p:txBody>
      </p:sp>
      <p:sp>
        <p:nvSpPr>
          <p:cNvPr id="13" name="Parallelogram 12">
            <a:extLst>
              <a:ext uri="{FF2B5EF4-FFF2-40B4-BE49-F238E27FC236}">
                <a16:creationId xmlns:a16="http://schemas.microsoft.com/office/drawing/2014/main" id="{EF3557F4-735A-F9B2-7632-2692A71E9CB6}"/>
              </a:ext>
            </a:extLst>
          </p:cNvPr>
          <p:cNvSpPr/>
          <p:nvPr/>
        </p:nvSpPr>
        <p:spPr>
          <a:xfrm>
            <a:off x="6510346" y="5450799"/>
            <a:ext cx="1684127" cy="1185925"/>
          </a:xfrm>
          <a:prstGeom prst="parallelogram">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Social Skills</a:t>
            </a:r>
          </a:p>
        </p:txBody>
      </p:sp>
      <p:sp>
        <p:nvSpPr>
          <p:cNvPr id="14" name="TextBox 13">
            <a:extLst>
              <a:ext uri="{FF2B5EF4-FFF2-40B4-BE49-F238E27FC236}">
                <a16:creationId xmlns:a16="http://schemas.microsoft.com/office/drawing/2014/main" id="{63F53881-DD5F-B9DB-9768-7F4B88E617C5}"/>
              </a:ext>
            </a:extLst>
          </p:cNvPr>
          <p:cNvSpPr txBox="1"/>
          <p:nvPr/>
        </p:nvSpPr>
        <p:spPr>
          <a:xfrm>
            <a:off x="8409305" y="618066"/>
            <a:ext cx="1210734" cy="400110"/>
          </a:xfrm>
          <a:prstGeom prst="rect">
            <a:avLst/>
          </a:prstGeom>
          <a:noFill/>
        </p:spPr>
        <p:txBody>
          <a:bodyPr wrap="square" rtlCol="0">
            <a:spAutoFit/>
          </a:bodyPr>
          <a:lstStyle/>
          <a:p>
            <a:r>
              <a:rPr lang="en-US" sz="2000" b="1" dirty="0">
                <a:latin typeface="Montserrat Medium" pitchFamily="2" charset="0"/>
              </a:rPr>
              <a:t>Group 1</a:t>
            </a:r>
          </a:p>
        </p:txBody>
      </p:sp>
      <p:sp>
        <p:nvSpPr>
          <p:cNvPr id="15" name="TextBox 14">
            <a:extLst>
              <a:ext uri="{FF2B5EF4-FFF2-40B4-BE49-F238E27FC236}">
                <a16:creationId xmlns:a16="http://schemas.microsoft.com/office/drawing/2014/main" id="{1DF4D79A-08CA-C9A0-4C70-07664FC8B456}"/>
              </a:ext>
            </a:extLst>
          </p:cNvPr>
          <p:cNvSpPr txBox="1"/>
          <p:nvPr/>
        </p:nvSpPr>
        <p:spPr>
          <a:xfrm>
            <a:off x="8409305" y="1918100"/>
            <a:ext cx="1210734" cy="400110"/>
          </a:xfrm>
          <a:prstGeom prst="rect">
            <a:avLst/>
          </a:prstGeom>
          <a:noFill/>
        </p:spPr>
        <p:txBody>
          <a:bodyPr wrap="square" rtlCol="0">
            <a:spAutoFit/>
          </a:bodyPr>
          <a:lstStyle/>
          <a:p>
            <a:r>
              <a:rPr lang="en-US" sz="2000" b="1" dirty="0">
                <a:latin typeface="Montserrat Medium" pitchFamily="2" charset="0"/>
              </a:rPr>
              <a:t>Group 2</a:t>
            </a:r>
          </a:p>
        </p:txBody>
      </p:sp>
      <p:sp>
        <p:nvSpPr>
          <p:cNvPr id="16" name="TextBox 15">
            <a:extLst>
              <a:ext uri="{FF2B5EF4-FFF2-40B4-BE49-F238E27FC236}">
                <a16:creationId xmlns:a16="http://schemas.microsoft.com/office/drawing/2014/main" id="{A806386D-BA96-BE26-9B02-2383EC8CACAF}"/>
              </a:ext>
            </a:extLst>
          </p:cNvPr>
          <p:cNvSpPr txBox="1"/>
          <p:nvPr/>
        </p:nvSpPr>
        <p:spPr>
          <a:xfrm>
            <a:off x="8409305" y="3218134"/>
            <a:ext cx="1210734" cy="400110"/>
          </a:xfrm>
          <a:prstGeom prst="rect">
            <a:avLst/>
          </a:prstGeom>
          <a:noFill/>
        </p:spPr>
        <p:txBody>
          <a:bodyPr wrap="square" rtlCol="0">
            <a:spAutoFit/>
          </a:bodyPr>
          <a:lstStyle/>
          <a:p>
            <a:r>
              <a:rPr lang="en-US" sz="2000" b="1" dirty="0">
                <a:latin typeface="Montserrat Medium" pitchFamily="2" charset="0"/>
              </a:rPr>
              <a:t>Group 3</a:t>
            </a:r>
          </a:p>
        </p:txBody>
      </p:sp>
      <p:sp>
        <p:nvSpPr>
          <p:cNvPr id="17" name="TextBox 16">
            <a:extLst>
              <a:ext uri="{FF2B5EF4-FFF2-40B4-BE49-F238E27FC236}">
                <a16:creationId xmlns:a16="http://schemas.microsoft.com/office/drawing/2014/main" id="{A054A3CE-3FD0-43C6-75AE-2288BB41AEF2}"/>
              </a:ext>
            </a:extLst>
          </p:cNvPr>
          <p:cNvSpPr txBox="1"/>
          <p:nvPr/>
        </p:nvSpPr>
        <p:spPr>
          <a:xfrm>
            <a:off x="8409304" y="4518167"/>
            <a:ext cx="1245521" cy="400110"/>
          </a:xfrm>
          <a:prstGeom prst="rect">
            <a:avLst/>
          </a:prstGeom>
          <a:noFill/>
        </p:spPr>
        <p:txBody>
          <a:bodyPr wrap="square" rtlCol="0">
            <a:spAutoFit/>
          </a:bodyPr>
          <a:lstStyle/>
          <a:p>
            <a:r>
              <a:rPr lang="en-US" sz="2000" b="1" dirty="0">
                <a:latin typeface="Montserrat Medium" pitchFamily="2" charset="0"/>
              </a:rPr>
              <a:t>Group 4</a:t>
            </a:r>
          </a:p>
        </p:txBody>
      </p:sp>
      <p:sp>
        <p:nvSpPr>
          <p:cNvPr id="18" name="TextBox 17">
            <a:extLst>
              <a:ext uri="{FF2B5EF4-FFF2-40B4-BE49-F238E27FC236}">
                <a16:creationId xmlns:a16="http://schemas.microsoft.com/office/drawing/2014/main" id="{BB0E5D4B-64A3-6EE6-24C5-5174F4970B53}"/>
              </a:ext>
            </a:extLst>
          </p:cNvPr>
          <p:cNvSpPr txBox="1"/>
          <p:nvPr/>
        </p:nvSpPr>
        <p:spPr>
          <a:xfrm>
            <a:off x="8409305" y="5818200"/>
            <a:ext cx="1210734" cy="400110"/>
          </a:xfrm>
          <a:prstGeom prst="rect">
            <a:avLst/>
          </a:prstGeom>
          <a:noFill/>
        </p:spPr>
        <p:txBody>
          <a:bodyPr wrap="square" rtlCol="0">
            <a:spAutoFit/>
          </a:bodyPr>
          <a:lstStyle/>
          <a:p>
            <a:r>
              <a:rPr lang="en-US" sz="2000" b="1" dirty="0">
                <a:latin typeface="Montserrat Medium" pitchFamily="2" charset="0"/>
              </a:rPr>
              <a:t>Group 5</a:t>
            </a:r>
          </a:p>
        </p:txBody>
      </p:sp>
    </p:spTree>
    <p:extLst>
      <p:ext uri="{BB962C8B-B14F-4D97-AF65-F5344CB8AC3E}">
        <p14:creationId xmlns:p14="http://schemas.microsoft.com/office/powerpoint/2010/main" val="1392935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7D1C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77AF6-2477-81EC-D1BC-43FD72DF18F6}"/>
              </a:ext>
            </a:extLst>
          </p:cNvPr>
          <p:cNvSpPr>
            <a:spLocks noGrp="1"/>
          </p:cNvSpPr>
          <p:nvPr>
            <p:ph type="title"/>
          </p:nvPr>
        </p:nvSpPr>
        <p:spPr/>
        <p:txBody>
          <a:bodyPr/>
          <a:lstStyle/>
          <a:p>
            <a:pPr algn="ctr"/>
            <a:br>
              <a:rPr lang="en-US" sz="2800" dirty="0">
                <a:solidFill>
                  <a:srgbClr val="000000"/>
                </a:solidFill>
                <a:latin typeface="Montserrat" pitchFamily="2" charset="0"/>
              </a:rPr>
            </a:br>
            <a:endParaRPr lang="en-US" sz="1600" b="1" dirty="0">
              <a:solidFill>
                <a:srgbClr val="000000"/>
              </a:solidFill>
              <a:latin typeface="Montserrat" pitchFamily="2" charset="0"/>
            </a:endParaRPr>
          </a:p>
        </p:txBody>
      </p:sp>
      <p:sp>
        <p:nvSpPr>
          <p:cNvPr id="2" name="TextBox 1">
            <a:extLst>
              <a:ext uri="{FF2B5EF4-FFF2-40B4-BE49-F238E27FC236}">
                <a16:creationId xmlns:a16="http://schemas.microsoft.com/office/drawing/2014/main" id="{AAF71717-0203-ADB0-7D78-FA4637639BDA}"/>
              </a:ext>
            </a:extLst>
          </p:cNvPr>
          <p:cNvSpPr txBox="1"/>
          <p:nvPr/>
        </p:nvSpPr>
        <p:spPr>
          <a:xfrm>
            <a:off x="587828" y="375455"/>
            <a:ext cx="5600701" cy="830997"/>
          </a:xfrm>
          <a:prstGeom prst="rect">
            <a:avLst/>
          </a:prstGeom>
          <a:solidFill>
            <a:srgbClr val="5E6A76"/>
          </a:solidFill>
          <a:ln w="38100">
            <a:solidFill>
              <a:schemeClr val="bg1"/>
            </a:solidFill>
          </a:ln>
        </p:spPr>
        <p:txBody>
          <a:bodyPr wrap="square" rtlCol="0">
            <a:spAutoFit/>
          </a:bodyPr>
          <a:lstStyle/>
          <a:p>
            <a:r>
              <a:rPr lang="en-US" sz="2400" dirty="0">
                <a:solidFill>
                  <a:schemeClr val="bg1"/>
                </a:solidFill>
                <a:latin typeface="Montserrat" pitchFamily="2" charset="0"/>
              </a:rPr>
              <a:t>How can Emotional Intelligences be Developed?</a:t>
            </a:r>
          </a:p>
        </p:txBody>
      </p:sp>
      <p:sp>
        <p:nvSpPr>
          <p:cNvPr id="4" name="TextBox 3">
            <a:extLst>
              <a:ext uri="{FF2B5EF4-FFF2-40B4-BE49-F238E27FC236}">
                <a16:creationId xmlns:a16="http://schemas.microsoft.com/office/drawing/2014/main" id="{1D511F5D-DA33-25B6-D730-E2A345F01DF4}"/>
              </a:ext>
            </a:extLst>
          </p:cNvPr>
          <p:cNvSpPr txBox="1"/>
          <p:nvPr/>
        </p:nvSpPr>
        <p:spPr>
          <a:xfrm>
            <a:off x="596295" y="1847272"/>
            <a:ext cx="4207934" cy="2616101"/>
          </a:xfrm>
          <a:prstGeom prst="rect">
            <a:avLst/>
          </a:prstGeom>
          <a:noFill/>
        </p:spPr>
        <p:txBody>
          <a:bodyPr wrap="square" rtlCol="0">
            <a:spAutoFit/>
          </a:bodyPr>
          <a:lstStyle/>
          <a:p>
            <a:r>
              <a:rPr lang="en-US" sz="3200" b="1" dirty="0">
                <a:latin typeface="Montserrat Medium" pitchFamily="2" charset="0"/>
              </a:rPr>
              <a:t>ACTIVITY</a:t>
            </a:r>
          </a:p>
          <a:p>
            <a:r>
              <a:rPr lang="en-US" sz="1600" b="1" dirty="0" err="1">
                <a:latin typeface="Montserrat" pitchFamily="2" charset="0"/>
              </a:rPr>
              <a:t>Mentimeter</a:t>
            </a:r>
            <a:r>
              <a:rPr lang="en-US" sz="1600" b="1" dirty="0">
                <a:latin typeface="Montserrat" pitchFamily="2" charset="0"/>
              </a:rPr>
              <a:t> Word Cloud</a:t>
            </a:r>
          </a:p>
          <a:p>
            <a:endParaRPr lang="en-US" sz="1600" b="1" dirty="0">
              <a:latin typeface="Montserrat" pitchFamily="2" charset="0"/>
            </a:endParaRPr>
          </a:p>
          <a:p>
            <a:pPr marL="285750" indent="-285750">
              <a:buFont typeface="Wingdings" panose="05000000000000000000" pitchFamily="2" charset="2"/>
              <a:buChar char="ü"/>
            </a:pPr>
            <a:r>
              <a:rPr lang="en-US" sz="1600" b="1" dirty="0">
                <a:latin typeface="Montserrat" pitchFamily="2" charset="0"/>
              </a:rPr>
              <a:t>Follow the link in chat.</a:t>
            </a:r>
          </a:p>
          <a:p>
            <a:pPr marL="285750" indent="-285750">
              <a:buFont typeface="Wingdings" panose="05000000000000000000" pitchFamily="2" charset="2"/>
              <a:buChar char="ü"/>
            </a:pPr>
            <a:r>
              <a:rPr lang="en-US" sz="1600" b="1" dirty="0">
                <a:latin typeface="Montserrat" pitchFamily="2" charset="0"/>
              </a:rPr>
              <a:t>Using words from your brainstorm, contribute to the word cloud. </a:t>
            </a:r>
          </a:p>
          <a:p>
            <a:endParaRPr lang="en-US" sz="1600" b="1" dirty="0">
              <a:latin typeface="Montserrat" pitchFamily="2" charset="0"/>
            </a:endParaRPr>
          </a:p>
          <a:p>
            <a:endParaRPr lang="en-US" sz="1600" b="1" dirty="0">
              <a:latin typeface="Montserrat" pitchFamily="2" charset="0"/>
            </a:endParaRPr>
          </a:p>
          <a:p>
            <a:endParaRPr lang="en-US" sz="2000" b="1" dirty="0">
              <a:latin typeface="Montserrat" pitchFamily="2" charset="0"/>
            </a:endParaRPr>
          </a:p>
        </p:txBody>
      </p:sp>
      <p:pic>
        <p:nvPicPr>
          <p:cNvPr id="11" name="Picture Placeholder 8" descr="Head outline and magnifying glass">
            <a:extLst>
              <a:ext uri="{FF2B5EF4-FFF2-40B4-BE49-F238E27FC236}">
                <a16:creationId xmlns:a16="http://schemas.microsoft.com/office/drawing/2014/main" id="{C1D17540-CD33-2265-296A-16B02BB600E2}"/>
              </a:ext>
            </a:extLst>
          </p:cNvPr>
          <p:cNvPicPr>
            <a:picLocks noGrp="1" noChangeAspect="1"/>
          </p:cNvPicPr>
          <p:nvPr>
            <p:ph type="pic" idx="1"/>
          </p:nvPr>
        </p:nvPicPr>
        <p:blipFill>
          <a:blip r:embed="rId3">
            <a:duotone>
              <a:prstClr val="black"/>
              <a:schemeClr val="accent3">
                <a:tint val="45000"/>
                <a:satMod val="400000"/>
              </a:schemeClr>
            </a:duotone>
          </a:blip>
          <a:srcRect l="25758" r="25758"/>
          <a:stretch>
            <a:fillRect/>
          </a:stretch>
        </p:blipFill>
        <p:spPr>
          <a:xfrm>
            <a:off x="7815263" y="0"/>
            <a:ext cx="4376737" cy="6018213"/>
          </a:xfrm>
        </p:spPr>
      </p:pic>
    </p:spTree>
    <p:extLst>
      <p:ext uri="{BB962C8B-B14F-4D97-AF65-F5344CB8AC3E}">
        <p14:creationId xmlns:p14="http://schemas.microsoft.com/office/powerpoint/2010/main" val="2787368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82B78B-8C29-0560-51C0-E4E3B789743D}"/>
              </a:ext>
            </a:extLst>
          </p:cNvPr>
          <p:cNvSpPr txBox="1">
            <a:spLocks noGrp="1"/>
          </p:cNvSpPr>
          <p:nvPr>
            <p:ph type="title"/>
          </p:nvPr>
        </p:nvSpPr>
        <p:spPr>
          <a:xfrm>
            <a:off x="576072" y="384048"/>
            <a:ext cx="5605272" cy="832104"/>
          </a:xfrm>
          <a:prstGeom prst="rect">
            <a:avLst/>
          </a:prstGeom>
          <a:solidFill>
            <a:srgbClr val="5E6A76"/>
          </a:solidFill>
          <a:ln w="38100">
            <a:solidFill>
              <a:schemeClr val="bg1"/>
            </a:solidFill>
          </a:ln>
        </p:spPr>
        <p:txBody>
          <a:bodyPr wrap="square" rtlCol="0">
            <a:spAutoFit/>
          </a:bodyPr>
          <a:lstStyle/>
          <a:p>
            <a:r>
              <a:rPr lang="en-US" sz="2400" dirty="0">
                <a:solidFill>
                  <a:schemeClr val="bg1"/>
                </a:solidFill>
                <a:latin typeface="Montserrat" pitchFamily="2" charset="0"/>
              </a:rPr>
              <a:t>How can Emotional Intelligences be Developed?</a:t>
            </a:r>
          </a:p>
        </p:txBody>
      </p:sp>
      <p:sp>
        <p:nvSpPr>
          <p:cNvPr id="8" name="Parallelogram 7">
            <a:extLst>
              <a:ext uri="{FF2B5EF4-FFF2-40B4-BE49-F238E27FC236}">
                <a16:creationId xmlns:a16="http://schemas.microsoft.com/office/drawing/2014/main" id="{8E41A8BA-1132-A85A-2481-D9B68418B31E}"/>
              </a:ext>
            </a:extLst>
          </p:cNvPr>
          <p:cNvSpPr/>
          <p:nvPr/>
        </p:nvSpPr>
        <p:spPr>
          <a:xfrm>
            <a:off x="327491" y="1428843"/>
            <a:ext cx="2735359" cy="4562856"/>
          </a:xfrm>
          <a:prstGeom prst="parallelogram">
            <a:avLst/>
          </a:prstGeom>
          <a:solidFill>
            <a:srgbClr val="AD5C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0000"/>
              </a:solidFill>
            </a:endParaRPr>
          </a:p>
          <a:p>
            <a:pPr algn="ctr"/>
            <a:endParaRPr lang="en-US" sz="2800" b="1" dirty="0">
              <a:solidFill>
                <a:srgbClr val="000000"/>
              </a:solidFill>
            </a:endParaRPr>
          </a:p>
          <a:p>
            <a:pPr algn="ctr"/>
            <a:r>
              <a:rPr lang="en-US" sz="2800" b="1" dirty="0">
                <a:solidFill>
                  <a:srgbClr val="000000"/>
                </a:solidFill>
              </a:rPr>
              <a:t>Self-awareness</a:t>
            </a:r>
          </a:p>
          <a:p>
            <a:pPr algn="ctr"/>
            <a:endParaRPr lang="en-US" sz="2800" b="1" dirty="0">
              <a:solidFill>
                <a:srgbClr val="000000"/>
              </a:solidFill>
            </a:endParaRPr>
          </a:p>
          <a:p>
            <a:pPr marL="285750" indent="-285750">
              <a:buFont typeface="Wingdings" panose="05000000000000000000" pitchFamily="2" charset="2"/>
              <a:buChar char="v"/>
            </a:pPr>
            <a:r>
              <a:rPr lang="en-US" sz="1600" b="1" dirty="0">
                <a:solidFill>
                  <a:srgbClr val="000000"/>
                </a:solidFill>
              </a:rPr>
              <a:t>Keep a journal.</a:t>
            </a:r>
          </a:p>
          <a:p>
            <a:r>
              <a:rPr lang="en-US" sz="1600" b="1" dirty="0">
                <a:solidFill>
                  <a:srgbClr val="000000"/>
                </a:solidFill>
              </a:rPr>
              <a:t> </a:t>
            </a:r>
          </a:p>
          <a:p>
            <a:pPr marL="285750" indent="-285750">
              <a:buFont typeface="Wingdings" panose="05000000000000000000" pitchFamily="2" charset="2"/>
              <a:buChar char="v"/>
            </a:pPr>
            <a:r>
              <a:rPr lang="en-US" sz="1600" b="1" dirty="0">
                <a:solidFill>
                  <a:srgbClr val="000000"/>
                </a:solidFill>
              </a:rPr>
              <a:t>Slow down.</a:t>
            </a:r>
          </a:p>
          <a:p>
            <a:pPr algn="ctr"/>
            <a:endParaRPr lang="en-US" sz="2800" b="1" dirty="0">
              <a:solidFill>
                <a:srgbClr val="000000"/>
              </a:solidFill>
            </a:endParaRPr>
          </a:p>
          <a:p>
            <a:pPr algn="ctr"/>
            <a:endParaRPr lang="en-US" sz="2800" b="1" dirty="0">
              <a:solidFill>
                <a:srgbClr val="000000"/>
              </a:solidFill>
            </a:endParaRPr>
          </a:p>
          <a:p>
            <a:pPr algn="ctr"/>
            <a:endParaRPr lang="en-US" sz="2800" b="1" dirty="0">
              <a:solidFill>
                <a:srgbClr val="000000"/>
              </a:solidFill>
            </a:endParaRPr>
          </a:p>
          <a:p>
            <a:pPr algn="ctr"/>
            <a:endParaRPr lang="en-US" sz="2800" b="1" dirty="0">
              <a:solidFill>
                <a:srgbClr val="000000"/>
              </a:solidFill>
            </a:endParaRPr>
          </a:p>
          <a:p>
            <a:pPr algn="ctr"/>
            <a:endParaRPr lang="en-US" b="1" dirty="0">
              <a:solidFill>
                <a:srgbClr val="000000"/>
              </a:solidFill>
            </a:endParaRPr>
          </a:p>
        </p:txBody>
      </p:sp>
      <p:sp>
        <p:nvSpPr>
          <p:cNvPr id="9" name="Parallelogram 8">
            <a:extLst>
              <a:ext uri="{FF2B5EF4-FFF2-40B4-BE49-F238E27FC236}">
                <a16:creationId xmlns:a16="http://schemas.microsoft.com/office/drawing/2014/main" id="{FC5AD519-85B0-FF3E-F8F7-51EFF1CBDE3A}"/>
              </a:ext>
            </a:extLst>
          </p:cNvPr>
          <p:cNvSpPr/>
          <p:nvPr/>
        </p:nvSpPr>
        <p:spPr>
          <a:xfrm>
            <a:off x="2458297" y="1430867"/>
            <a:ext cx="2735359" cy="4562856"/>
          </a:xfrm>
          <a:prstGeom prst="parallelogram">
            <a:avLst/>
          </a:prstGeom>
          <a:solidFill>
            <a:srgbClr val="5E6A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Self-regulation</a:t>
            </a:r>
          </a:p>
          <a:p>
            <a:pPr algn="ctr"/>
            <a:endParaRPr lang="en-US" sz="2800" b="1" dirty="0">
              <a:solidFill>
                <a:srgbClr val="000000"/>
              </a:solidFill>
            </a:endParaRPr>
          </a:p>
          <a:p>
            <a:pPr marL="285750" indent="-285750">
              <a:buFont typeface="Wingdings" panose="05000000000000000000" pitchFamily="2" charset="2"/>
              <a:buChar char="v"/>
            </a:pPr>
            <a:r>
              <a:rPr lang="en-US" sz="1600" b="1" dirty="0">
                <a:solidFill>
                  <a:srgbClr val="000000"/>
                </a:solidFill>
              </a:rPr>
              <a:t>Know your values.</a:t>
            </a:r>
          </a:p>
          <a:p>
            <a:pPr marL="285750" indent="-285750">
              <a:buFont typeface="Wingdings" panose="05000000000000000000" pitchFamily="2" charset="2"/>
              <a:buChar char="v"/>
            </a:pPr>
            <a:r>
              <a:rPr lang="en-US" sz="1600" b="1" dirty="0">
                <a:solidFill>
                  <a:srgbClr val="000000"/>
                </a:solidFill>
              </a:rPr>
              <a:t>Hold yourself accountable.</a:t>
            </a:r>
          </a:p>
          <a:p>
            <a:pPr marL="285750" indent="-285750">
              <a:buFont typeface="Wingdings" panose="05000000000000000000" pitchFamily="2" charset="2"/>
              <a:buChar char="v"/>
            </a:pPr>
            <a:r>
              <a:rPr lang="en-US" sz="1600" b="1" dirty="0">
                <a:solidFill>
                  <a:srgbClr val="000000"/>
                </a:solidFill>
              </a:rPr>
              <a:t>Practice being calm.</a:t>
            </a:r>
          </a:p>
          <a:p>
            <a:pPr marL="457200" indent="-457200" algn="ctr">
              <a:buFont typeface="Wingdings" panose="05000000000000000000" pitchFamily="2" charset="2"/>
              <a:buChar char="v"/>
            </a:pPr>
            <a:endParaRPr lang="en-US" sz="2400" b="1" dirty="0">
              <a:solidFill>
                <a:srgbClr val="000000"/>
              </a:solidFill>
            </a:endParaRPr>
          </a:p>
        </p:txBody>
      </p:sp>
      <p:sp>
        <p:nvSpPr>
          <p:cNvPr id="10" name="Parallelogram 9">
            <a:extLst>
              <a:ext uri="{FF2B5EF4-FFF2-40B4-BE49-F238E27FC236}">
                <a16:creationId xmlns:a16="http://schemas.microsoft.com/office/drawing/2014/main" id="{735E67A4-9DEC-C1AB-F389-AEB5B6489FB0}"/>
              </a:ext>
            </a:extLst>
          </p:cNvPr>
          <p:cNvSpPr/>
          <p:nvPr/>
        </p:nvSpPr>
        <p:spPr>
          <a:xfrm>
            <a:off x="4593523" y="1428843"/>
            <a:ext cx="2735359" cy="4562856"/>
          </a:xfrm>
          <a:prstGeom prst="parallelogram">
            <a:avLst/>
          </a:prstGeom>
          <a:solidFill>
            <a:srgbClr val="505A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0000"/>
              </a:solidFill>
            </a:endParaRPr>
          </a:p>
          <a:p>
            <a:pPr algn="ctr"/>
            <a:endParaRPr lang="en-US" sz="2800" b="1" dirty="0">
              <a:solidFill>
                <a:srgbClr val="000000"/>
              </a:solidFill>
            </a:endParaRPr>
          </a:p>
          <a:p>
            <a:pPr algn="ctr"/>
            <a:r>
              <a:rPr lang="en-US" sz="2800" b="1" dirty="0">
                <a:solidFill>
                  <a:srgbClr val="000000"/>
                </a:solidFill>
              </a:rPr>
              <a:t>Motivation</a:t>
            </a:r>
          </a:p>
          <a:p>
            <a:pPr algn="ctr"/>
            <a:endParaRPr lang="en-US" sz="2800" b="1" dirty="0">
              <a:solidFill>
                <a:srgbClr val="000000"/>
              </a:solidFill>
            </a:endParaRPr>
          </a:p>
          <a:p>
            <a:pPr marL="285750" indent="-285750">
              <a:buFont typeface="Wingdings" panose="05000000000000000000" pitchFamily="2" charset="2"/>
              <a:buChar char="v"/>
            </a:pPr>
            <a:r>
              <a:rPr lang="en-US" sz="1600" b="1" dirty="0">
                <a:solidFill>
                  <a:srgbClr val="000000"/>
                </a:solidFill>
              </a:rPr>
              <a:t>Focus on your “why.”</a:t>
            </a:r>
          </a:p>
          <a:p>
            <a:pPr marL="285750" indent="-285750">
              <a:buFont typeface="Wingdings" panose="05000000000000000000" pitchFamily="2" charset="2"/>
              <a:buChar char="v"/>
            </a:pPr>
            <a:r>
              <a:rPr lang="en-US" sz="1600" b="1" dirty="0">
                <a:solidFill>
                  <a:srgbClr val="000000"/>
                </a:solidFill>
              </a:rPr>
              <a:t>Know where you stand.</a:t>
            </a:r>
          </a:p>
          <a:p>
            <a:pPr marL="285750" indent="-285750">
              <a:buFont typeface="Wingdings" panose="05000000000000000000" pitchFamily="2" charset="2"/>
              <a:buChar char="v"/>
            </a:pPr>
            <a:r>
              <a:rPr lang="en-US" sz="1600" b="1" dirty="0">
                <a:solidFill>
                  <a:srgbClr val="000000"/>
                </a:solidFill>
              </a:rPr>
              <a:t>Be hopeful and find something good.</a:t>
            </a:r>
          </a:p>
          <a:p>
            <a:pPr algn="ctr"/>
            <a:endParaRPr lang="en-US" sz="2800" b="1" dirty="0">
              <a:solidFill>
                <a:srgbClr val="000000"/>
              </a:solidFill>
            </a:endParaRPr>
          </a:p>
        </p:txBody>
      </p:sp>
      <p:sp>
        <p:nvSpPr>
          <p:cNvPr id="11" name="Parallelogram 10">
            <a:extLst>
              <a:ext uri="{FF2B5EF4-FFF2-40B4-BE49-F238E27FC236}">
                <a16:creationId xmlns:a16="http://schemas.microsoft.com/office/drawing/2014/main" id="{A432398D-8A6B-00D4-126F-1BCE9E275F02}"/>
              </a:ext>
            </a:extLst>
          </p:cNvPr>
          <p:cNvSpPr/>
          <p:nvPr/>
        </p:nvSpPr>
        <p:spPr>
          <a:xfrm>
            <a:off x="6728749" y="1420207"/>
            <a:ext cx="2735359" cy="4562856"/>
          </a:xfrm>
          <a:prstGeom prst="parallelogram">
            <a:avLst/>
          </a:prstGeom>
          <a:solidFill>
            <a:srgbClr val="A09D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0000"/>
              </a:solidFill>
            </a:endParaRPr>
          </a:p>
          <a:p>
            <a:pPr algn="ctr"/>
            <a:endParaRPr lang="en-US" sz="2800" b="1" dirty="0">
              <a:solidFill>
                <a:srgbClr val="000000"/>
              </a:solidFill>
            </a:endParaRPr>
          </a:p>
          <a:p>
            <a:pPr algn="ctr"/>
            <a:r>
              <a:rPr lang="en-US" sz="2800" b="1" dirty="0">
                <a:solidFill>
                  <a:srgbClr val="000000"/>
                </a:solidFill>
              </a:rPr>
              <a:t>Empathy</a:t>
            </a:r>
          </a:p>
          <a:p>
            <a:pPr algn="ctr"/>
            <a:endParaRPr lang="en-US" sz="2800" b="1" dirty="0">
              <a:solidFill>
                <a:srgbClr val="000000"/>
              </a:solidFill>
            </a:endParaRPr>
          </a:p>
          <a:p>
            <a:pPr marL="285750" indent="-285750">
              <a:buFont typeface="Wingdings" panose="05000000000000000000" pitchFamily="2" charset="2"/>
              <a:buChar char="v"/>
            </a:pPr>
            <a:r>
              <a:rPr lang="en-US" sz="1600" b="1" dirty="0">
                <a:solidFill>
                  <a:srgbClr val="000000"/>
                </a:solidFill>
              </a:rPr>
              <a:t>Put yourself in someone else’s shoes.</a:t>
            </a:r>
          </a:p>
          <a:p>
            <a:pPr marL="285750" indent="-285750">
              <a:buFont typeface="Wingdings" panose="05000000000000000000" pitchFamily="2" charset="2"/>
              <a:buChar char="v"/>
            </a:pPr>
            <a:r>
              <a:rPr lang="en-US" sz="1600" b="1" dirty="0">
                <a:solidFill>
                  <a:srgbClr val="000000"/>
                </a:solidFill>
              </a:rPr>
              <a:t>Pay attention to body language.</a:t>
            </a:r>
          </a:p>
          <a:p>
            <a:pPr marL="285750" indent="-285750">
              <a:buFont typeface="Wingdings" panose="05000000000000000000" pitchFamily="2" charset="2"/>
              <a:buChar char="v"/>
            </a:pPr>
            <a:r>
              <a:rPr lang="en-US" sz="1600" b="1" dirty="0">
                <a:solidFill>
                  <a:srgbClr val="000000"/>
                </a:solidFill>
              </a:rPr>
              <a:t>Respond to feelings.</a:t>
            </a:r>
          </a:p>
          <a:p>
            <a:pPr algn="ctr"/>
            <a:endParaRPr lang="en-US" b="1" dirty="0">
              <a:solidFill>
                <a:srgbClr val="000000"/>
              </a:solidFill>
            </a:endParaRPr>
          </a:p>
        </p:txBody>
      </p:sp>
      <p:sp>
        <p:nvSpPr>
          <p:cNvPr id="12" name="Parallelogram 11">
            <a:extLst>
              <a:ext uri="{FF2B5EF4-FFF2-40B4-BE49-F238E27FC236}">
                <a16:creationId xmlns:a16="http://schemas.microsoft.com/office/drawing/2014/main" id="{0E1A0DAB-3C17-151E-57C1-8016B02B92AC}"/>
              </a:ext>
            </a:extLst>
          </p:cNvPr>
          <p:cNvSpPr/>
          <p:nvPr/>
        </p:nvSpPr>
        <p:spPr>
          <a:xfrm>
            <a:off x="8863974" y="1420207"/>
            <a:ext cx="2735359" cy="4571492"/>
          </a:xfrm>
          <a:prstGeom prst="parallelogram">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0000"/>
              </a:solidFill>
            </a:endParaRPr>
          </a:p>
          <a:p>
            <a:pPr algn="ctr"/>
            <a:r>
              <a:rPr lang="en-US" sz="2800" b="1" dirty="0">
                <a:solidFill>
                  <a:srgbClr val="000000"/>
                </a:solidFill>
              </a:rPr>
              <a:t>Social Skills</a:t>
            </a:r>
          </a:p>
          <a:p>
            <a:pPr algn="ctr"/>
            <a:endParaRPr lang="en-US" sz="2800" b="1" dirty="0">
              <a:solidFill>
                <a:srgbClr val="000000"/>
              </a:solidFill>
            </a:endParaRPr>
          </a:p>
          <a:p>
            <a:pPr marL="285750" indent="-285750">
              <a:buFont typeface="Wingdings" panose="05000000000000000000" pitchFamily="2" charset="2"/>
              <a:buChar char="v"/>
            </a:pPr>
            <a:r>
              <a:rPr lang="en-US" sz="1600" b="1" dirty="0">
                <a:solidFill>
                  <a:srgbClr val="000000"/>
                </a:solidFill>
              </a:rPr>
              <a:t>Learn conflict resolution.</a:t>
            </a:r>
          </a:p>
          <a:p>
            <a:pPr marL="285750" indent="-285750">
              <a:buFont typeface="Wingdings" panose="05000000000000000000" pitchFamily="2" charset="2"/>
              <a:buChar char="v"/>
            </a:pPr>
            <a:r>
              <a:rPr lang="en-US" sz="1600" b="1" dirty="0">
                <a:solidFill>
                  <a:srgbClr val="000000"/>
                </a:solidFill>
              </a:rPr>
              <a:t>Improve your communication skills.</a:t>
            </a:r>
          </a:p>
          <a:p>
            <a:pPr marL="285750" indent="-285750">
              <a:buFont typeface="Wingdings" panose="05000000000000000000" pitchFamily="2" charset="2"/>
              <a:buChar char="v"/>
            </a:pPr>
            <a:r>
              <a:rPr lang="en-US" sz="1600" b="1" dirty="0">
                <a:solidFill>
                  <a:srgbClr val="000000"/>
                </a:solidFill>
              </a:rPr>
              <a:t>Learn how to praise others.</a:t>
            </a:r>
          </a:p>
        </p:txBody>
      </p:sp>
    </p:spTree>
    <p:extLst>
      <p:ext uri="{BB962C8B-B14F-4D97-AF65-F5344CB8AC3E}">
        <p14:creationId xmlns:p14="http://schemas.microsoft.com/office/powerpoint/2010/main" val="51736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 calcmode="lin" valueType="num">
                                      <p:cBhvr additive="base">
                                        <p:cTn id="25" dur="500" fill="hold"/>
                                        <p:tgtEl>
                                          <p:spTgt spid="8">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 calcmode="lin" valueType="num">
                                      <p:cBhvr additive="base">
                                        <p:cTn id="31" dur="500" fill="hold"/>
                                        <p:tgtEl>
                                          <p:spTgt spid="8">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9">
                                            <p:bg/>
                                          </p:spTgt>
                                        </p:tgtEl>
                                        <p:attrNameLst>
                                          <p:attrName>style.visibility</p:attrName>
                                        </p:attrNameLst>
                                      </p:cBhvr>
                                      <p:to>
                                        <p:strVal val="visible"/>
                                      </p:to>
                                    </p:set>
                                    <p:anim calcmode="lin" valueType="num">
                                      <p:cBhvr additive="base">
                                        <p:cTn id="37" dur="500" fill="hold"/>
                                        <p:tgtEl>
                                          <p:spTgt spid="9">
                                            <p:bg/>
                                          </p:spTgt>
                                        </p:tgtEl>
                                        <p:attrNameLst>
                                          <p:attrName>ppt_x</p:attrName>
                                        </p:attrNameLst>
                                      </p:cBhvr>
                                      <p:tavLst>
                                        <p:tav tm="0">
                                          <p:val>
                                            <p:strVal val="1+#ppt_w/2"/>
                                          </p:val>
                                        </p:tav>
                                        <p:tav tm="100000">
                                          <p:val>
                                            <p:strVal val="#ppt_x"/>
                                          </p:val>
                                        </p:tav>
                                      </p:tavLst>
                                    </p:anim>
                                    <p:anim calcmode="lin" valueType="num">
                                      <p:cBhvr additive="base">
                                        <p:cTn id="38" dur="500" fill="hold"/>
                                        <p:tgtEl>
                                          <p:spTgt spid="9">
                                            <p:bg/>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 calcmode="lin" valueType="num">
                                      <p:cBhvr additive="base">
                                        <p:cTn id="43"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9">
                                            <p:txEl>
                                              <p:pRg st="2" end="2"/>
                                            </p:txEl>
                                          </p:spTgt>
                                        </p:tgtEl>
                                        <p:attrNameLst>
                                          <p:attrName>style.visibility</p:attrName>
                                        </p:attrNameLst>
                                      </p:cBhvr>
                                      <p:to>
                                        <p:strVal val="visible"/>
                                      </p:to>
                                    </p:set>
                                    <p:anim calcmode="lin" valueType="num">
                                      <p:cBhvr additive="base">
                                        <p:cTn id="49"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9">
                                            <p:txEl>
                                              <p:pRg st="3" end="3"/>
                                            </p:txEl>
                                          </p:spTgt>
                                        </p:tgtEl>
                                        <p:attrNameLst>
                                          <p:attrName>style.visibility</p:attrName>
                                        </p:attrNameLst>
                                      </p:cBhvr>
                                      <p:to>
                                        <p:strVal val="visible"/>
                                      </p:to>
                                    </p:set>
                                    <p:anim calcmode="lin" valueType="num">
                                      <p:cBhvr additive="base">
                                        <p:cTn id="55"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9">
                                            <p:txEl>
                                              <p:pRg st="4" end="4"/>
                                            </p:txEl>
                                          </p:spTgt>
                                        </p:tgtEl>
                                        <p:attrNameLst>
                                          <p:attrName>style.visibility</p:attrName>
                                        </p:attrNameLst>
                                      </p:cBhvr>
                                      <p:to>
                                        <p:strVal val="visible"/>
                                      </p:to>
                                    </p:set>
                                    <p:anim calcmode="lin" valueType="num">
                                      <p:cBhvr additive="base">
                                        <p:cTn id="61" dur="500" fill="hold"/>
                                        <p:tgtEl>
                                          <p:spTgt spid="9">
                                            <p:txEl>
                                              <p:pRg st="4" end="4"/>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10">
                                            <p:bg/>
                                          </p:spTgt>
                                        </p:tgtEl>
                                        <p:attrNameLst>
                                          <p:attrName>style.visibility</p:attrName>
                                        </p:attrNameLst>
                                      </p:cBhvr>
                                      <p:to>
                                        <p:strVal val="visible"/>
                                      </p:to>
                                    </p:set>
                                    <p:anim calcmode="lin" valueType="num">
                                      <p:cBhvr additive="base">
                                        <p:cTn id="67" dur="500" fill="hold"/>
                                        <p:tgtEl>
                                          <p:spTgt spid="10">
                                            <p:bg/>
                                          </p:spTgt>
                                        </p:tgtEl>
                                        <p:attrNameLst>
                                          <p:attrName>ppt_x</p:attrName>
                                        </p:attrNameLst>
                                      </p:cBhvr>
                                      <p:tavLst>
                                        <p:tav tm="0">
                                          <p:val>
                                            <p:strVal val="1+#ppt_w/2"/>
                                          </p:val>
                                        </p:tav>
                                        <p:tav tm="100000">
                                          <p:val>
                                            <p:strVal val="#ppt_x"/>
                                          </p:val>
                                        </p:tav>
                                      </p:tavLst>
                                    </p:anim>
                                    <p:anim calcmode="lin" valueType="num">
                                      <p:cBhvr additive="base">
                                        <p:cTn id="68" dur="500" fill="hold"/>
                                        <p:tgtEl>
                                          <p:spTgt spid="10">
                                            <p:bg/>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10">
                                            <p:txEl>
                                              <p:pRg st="2" end="2"/>
                                            </p:txEl>
                                          </p:spTgt>
                                        </p:tgtEl>
                                        <p:attrNameLst>
                                          <p:attrName>style.visibility</p:attrName>
                                        </p:attrNameLst>
                                      </p:cBhvr>
                                      <p:to>
                                        <p:strVal val="visible"/>
                                      </p:to>
                                    </p:set>
                                    <p:anim calcmode="lin" valueType="num">
                                      <p:cBhvr additive="base">
                                        <p:cTn id="73"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10">
                                            <p:txEl>
                                              <p:pRg st="4" end="4"/>
                                            </p:txEl>
                                          </p:spTgt>
                                        </p:tgtEl>
                                        <p:attrNameLst>
                                          <p:attrName>style.visibility</p:attrName>
                                        </p:attrNameLst>
                                      </p:cBhvr>
                                      <p:to>
                                        <p:strVal val="visible"/>
                                      </p:to>
                                    </p:set>
                                    <p:anim calcmode="lin" valueType="num">
                                      <p:cBhvr additive="base">
                                        <p:cTn id="79" dur="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10">
                                            <p:txEl>
                                              <p:pRg st="5" end="5"/>
                                            </p:txEl>
                                          </p:spTgt>
                                        </p:tgtEl>
                                        <p:attrNameLst>
                                          <p:attrName>style.visibility</p:attrName>
                                        </p:attrNameLst>
                                      </p:cBhvr>
                                      <p:to>
                                        <p:strVal val="visible"/>
                                      </p:to>
                                    </p:set>
                                    <p:anim calcmode="lin" valueType="num">
                                      <p:cBhvr additive="base">
                                        <p:cTn id="85" dur="500" fill="hold"/>
                                        <p:tgtEl>
                                          <p:spTgt spid="10">
                                            <p:txEl>
                                              <p:pRg st="5" end="5"/>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1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10">
                                            <p:txEl>
                                              <p:pRg st="6" end="6"/>
                                            </p:txEl>
                                          </p:spTgt>
                                        </p:tgtEl>
                                        <p:attrNameLst>
                                          <p:attrName>style.visibility</p:attrName>
                                        </p:attrNameLst>
                                      </p:cBhvr>
                                      <p:to>
                                        <p:strVal val="visible"/>
                                      </p:to>
                                    </p:set>
                                    <p:anim calcmode="lin" valueType="num">
                                      <p:cBhvr additive="base">
                                        <p:cTn id="91" dur="500" fill="hold"/>
                                        <p:tgtEl>
                                          <p:spTgt spid="10">
                                            <p:txEl>
                                              <p:pRg st="6" end="6"/>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1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11">
                                            <p:bg/>
                                          </p:spTgt>
                                        </p:tgtEl>
                                        <p:attrNameLst>
                                          <p:attrName>style.visibility</p:attrName>
                                        </p:attrNameLst>
                                      </p:cBhvr>
                                      <p:to>
                                        <p:strVal val="visible"/>
                                      </p:to>
                                    </p:set>
                                    <p:anim calcmode="lin" valueType="num">
                                      <p:cBhvr additive="base">
                                        <p:cTn id="97" dur="500" fill="hold"/>
                                        <p:tgtEl>
                                          <p:spTgt spid="11">
                                            <p:bg/>
                                          </p:spTgt>
                                        </p:tgtEl>
                                        <p:attrNameLst>
                                          <p:attrName>ppt_x</p:attrName>
                                        </p:attrNameLst>
                                      </p:cBhvr>
                                      <p:tavLst>
                                        <p:tav tm="0">
                                          <p:val>
                                            <p:strVal val="1+#ppt_w/2"/>
                                          </p:val>
                                        </p:tav>
                                        <p:tav tm="100000">
                                          <p:val>
                                            <p:strVal val="#ppt_x"/>
                                          </p:val>
                                        </p:tav>
                                      </p:tavLst>
                                    </p:anim>
                                    <p:anim calcmode="lin" valueType="num">
                                      <p:cBhvr additive="base">
                                        <p:cTn id="98" dur="500" fill="hold"/>
                                        <p:tgtEl>
                                          <p:spTgt spid="11">
                                            <p:bg/>
                                          </p:spTgt>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grpId="0" nodeType="clickEffect">
                                  <p:stCondLst>
                                    <p:cond delay="0"/>
                                  </p:stCondLst>
                                  <p:childTnLst>
                                    <p:set>
                                      <p:cBhvr>
                                        <p:cTn id="102" dur="1" fill="hold">
                                          <p:stCondLst>
                                            <p:cond delay="0"/>
                                          </p:stCondLst>
                                        </p:cTn>
                                        <p:tgtEl>
                                          <p:spTgt spid="11">
                                            <p:txEl>
                                              <p:pRg st="2" end="2"/>
                                            </p:txEl>
                                          </p:spTgt>
                                        </p:tgtEl>
                                        <p:attrNameLst>
                                          <p:attrName>style.visibility</p:attrName>
                                        </p:attrNameLst>
                                      </p:cBhvr>
                                      <p:to>
                                        <p:strVal val="visible"/>
                                      </p:to>
                                    </p:set>
                                    <p:anim calcmode="lin" valueType="num">
                                      <p:cBhvr additive="base">
                                        <p:cTn id="103" dur="500" fill="hold"/>
                                        <p:tgtEl>
                                          <p:spTgt spid="11">
                                            <p:txEl>
                                              <p:pRg st="2" end="2"/>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2" fill="hold" grpId="0" nodeType="clickEffect">
                                  <p:stCondLst>
                                    <p:cond delay="0"/>
                                  </p:stCondLst>
                                  <p:childTnLst>
                                    <p:set>
                                      <p:cBhvr>
                                        <p:cTn id="108" dur="1" fill="hold">
                                          <p:stCondLst>
                                            <p:cond delay="0"/>
                                          </p:stCondLst>
                                        </p:cTn>
                                        <p:tgtEl>
                                          <p:spTgt spid="11">
                                            <p:txEl>
                                              <p:pRg st="4" end="4"/>
                                            </p:txEl>
                                          </p:spTgt>
                                        </p:tgtEl>
                                        <p:attrNameLst>
                                          <p:attrName>style.visibility</p:attrName>
                                        </p:attrNameLst>
                                      </p:cBhvr>
                                      <p:to>
                                        <p:strVal val="visible"/>
                                      </p:to>
                                    </p:set>
                                    <p:anim calcmode="lin" valueType="num">
                                      <p:cBhvr additive="base">
                                        <p:cTn id="109" dur="500" fill="hold"/>
                                        <p:tgtEl>
                                          <p:spTgt spid="11">
                                            <p:txEl>
                                              <p:pRg st="4" end="4"/>
                                            </p:txEl>
                                          </p:spTgt>
                                        </p:tgtEl>
                                        <p:attrNameLst>
                                          <p:attrName>ppt_x</p:attrName>
                                        </p:attrNameLst>
                                      </p:cBhvr>
                                      <p:tavLst>
                                        <p:tav tm="0">
                                          <p:val>
                                            <p:strVal val="1+#ppt_w/2"/>
                                          </p:val>
                                        </p:tav>
                                        <p:tav tm="100000">
                                          <p:val>
                                            <p:strVal val="#ppt_x"/>
                                          </p:val>
                                        </p:tav>
                                      </p:tavLst>
                                    </p:anim>
                                    <p:anim calcmode="lin" valueType="num">
                                      <p:cBhvr additive="base">
                                        <p:cTn id="110"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2" fill="hold" grpId="0" nodeType="clickEffect">
                                  <p:stCondLst>
                                    <p:cond delay="0"/>
                                  </p:stCondLst>
                                  <p:childTnLst>
                                    <p:set>
                                      <p:cBhvr>
                                        <p:cTn id="114" dur="1" fill="hold">
                                          <p:stCondLst>
                                            <p:cond delay="0"/>
                                          </p:stCondLst>
                                        </p:cTn>
                                        <p:tgtEl>
                                          <p:spTgt spid="11">
                                            <p:txEl>
                                              <p:pRg st="5" end="5"/>
                                            </p:txEl>
                                          </p:spTgt>
                                        </p:tgtEl>
                                        <p:attrNameLst>
                                          <p:attrName>style.visibility</p:attrName>
                                        </p:attrNameLst>
                                      </p:cBhvr>
                                      <p:to>
                                        <p:strVal val="visible"/>
                                      </p:to>
                                    </p:set>
                                    <p:anim calcmode="lin" valueType="num">
                                      <p:cBhvr additive="base">
                                        <p:cTn id="115" dur="500" fill="hold"/>
                                        <p:tgtEl>
                                          <p:spTgt spid="11">
                                            <p:txEl>
                                              <p:pRg st="5" end="5"/>
                                            </p:txEl>
                                          </p:spTgt>
                                        </p:tgtEl>
                                        <p:attrNameLst>
                                          <p:attrName>ppt_x</p:attrName>
                                        </p:attrNameLst>
                                      </p:cBhvr>
                                      <p:tavLst>
                                        <p:tav tm="0">
                                          <p:val>
                                            <p:strVal val="1+#ppt_w/2"/>
                                          </p:val>
                                        </p:tav>
                                        <p:tav tm="100000">
                                          <p:val>
                                            <p:strVal val="#ppt_x"/>
                                          </p:val>
                                        </p:tav>
                                      </p:tavLst>
                                    </p:anim>
                                    <p:anim calcmode="lin" valueType="num">
                                      <p:cBhvr additive="base">
                                        <p:cTn id="116" dur="500" fill="hold"/>
                                        <p:tgtEl>
                                          <p:spTgt spid="1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2" fill="hold" grpId="0" nodeType="clickEffect">
                                  <p:stCondLst>
                                    <p:cond delay="0"/>
                                  </p:stCondLst>
                                  <p:childTnLst>
                                    <p:set>
                                      <p:cBhvr>
                                        <p:cTn id="120" dur="1" fill="hold">
                                          <p:stCondLst>
                                            <p:cond delay="0"/>
                                          </p:stCondLst>
                                        </p:cTn>
                                        <p:tgtEl>
                                          <p:spTgt spid="11">
                                            <p:txEl>
                                              <p:pRg st="6" end="6"/>
                                            </p:txEl>
                                          </p:spTgt>
                                        </p:tgtEl>
                                        <p:attrNameLst>
                                          <p:attrName>style.visibility</p:attrName>
                                        </p:attrNameLst>
                                      </p:cBhvr>
                                      <p:to>
                                        <p:strVal val="visible"/>
                                      </p:to>
                                    </p:set>
                                    <p:anim calcmode="lin" valueType="num">
                                      <p:cBhvr additive="base">
                                        <p:cTn id="121" dur="500" fill="hold"/>
                                        <p:tgtEl>
                                          <p:spTgt spid="11">
                                            <p:txEl>
                                              <p:pRg st="6" end="6"/>
                                            </p:txEl>
                                          </p:spTgt>
                                        </p:tgtEl>
                                        <p:attrNameLst>
                                          <p:attrName>ppt_x</p:attrName>
                                        </p:attrNameLst>
                                      </p:cBhvr>
                                      <p:tavLst>
                                        <p:tav tm="0">
                                          <p:val>
                                            <p:strVal val="1+#ppt_w/2"/>
                                          </p:val>
                                        </p:tav>
                                        <p:tav tm="100000">
                                          <p:val>
                                            <p:strVal val="#ppt_x"/>
                                          </p:val>
                                        </p:tav>
                                      </p:tavLst>
                                    </p:anim>
                                    <p:anim calcmode="lin" valueType="num">
                                      <p:cBhvr additive="base">
                                        <p:cTn id="122" dur="500" fill="hold"/>
                                        <p:tgtEl>
                                          <p:spTgt spid="1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2" fill="hold" grpId="0" nodeType="clickEffect">
                                  <p:stCondLst>
                                    <p:cond delay="0"/>
                                  </p:stCondLst>
                                  <p:childTnLst>
                                    <p:set>
                                      <p:cBhvr>
                                        <p:cTn id="126" dur="1" fill="hold">
                                          <p:stCondLst>
                                            <p:cond delay="0"/>
                                          </p:stCondLst>
                                        </p:cTn>
                                        <p:tgtEl>
                                          <p:spTgt spid="12">
                                            <p:bg/>
                                          </p:spTgt>
                                        </p:tgtEl>
                                        <p:attrNameLst>
                                          <p:attrName>style.visibility</p:attrName>
                                        </p:attrNameLst>
                                      </p:cBhvr>
                                      <p:to>
                                        <p:strVal val="visible"/>
                                      </p:to>
                                    </p:set>
                                    <p:anim calcmode="lin" valueType="num">
                                      <p:cBhvr additive="base">
                                        <p:cTn id="127" dur="500" fill="hold"/>
                                        <p:tgtEl>
                                          <p:spTgt spid="12">
                                            <p:bg/>
                                          </p:spTgt>
                                        </p:tgtEl>
                                        <p:attrNameLst>
                                          <p:attrName>ppt_x</p:attrName>
                                        </p:attrNameLst>
                                      </p:cBhvr>
                                      <p:tavLst>
                                        <p:tav tm="0">
                                          <p:val>
                                            <p:strVal val="1+#ppt_w/2"/>
                                          </p:val>
                                        </p:tav>
                                        <p:tav tm="100000">
                                          <p:val>
                                            <p:strVal val="#ppt_x"/>
                                          </p:val>
                                        </p:tav>
                                      </p:tavLst>
                                    </p:anim>
                                    <p:anim calcmode="lin" valueType="num">
                                      <p:cBhvr additive="base">
                                        <p:cTn id="128" dur="500" fill="hold"/>
                                        <p:tgtEl>
                                          <p:spTgt spid="12">
                                            <p:bg/>
                                          </p:spTgt>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2" fill="hold" grpId="0" nodeType="clickEffect">
                                  <p:stCondLst>
                                    <p:cond delay="0"/>
                                  </p:stCondLst>
                                  <p:childTnLst>
                                    <p:set>
                                      <p:cBhvr>
                                        <p:cTn id="132" dur="1" fill="hold">
                                          <p:stCondLst>
                                            <p:cond delay="0"/>
                                          </p:stCondLst>
                                        </p:cTn>
                                        <p:tgtEl>
                                          <p:spTgt spid="12">
                                            <p:txEl>
                                              <p:pRg st="1" end="1"/>
                                            </p:txEl>
                                          </p:spTgt>
                                        </p:tgtEl>
                                        <p:attrNameLst>
                                          <p:attrName>style.visibility</p:attrName>
                                        </p:attrNameLst>
                                      </p:cBhvr>
                                      <p:to>
                                        <p:strVal val="visible"/>
                                      </p:to>
                                    </p:set>
                                    <p:anim calcmode="lin" valueType="num">
                                      <p:cBhvr additive="base">
                                        <p:cTn id="133" dur="5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134"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2" fill="hold" grpId="0" nodeType="clickEffect">
                                  <p:stCondLst>
                                    <p:cond delay="0"/>
                                  </p:stCondLst>
                                  <p:childTnLst>
                                    <p:set>
                                      <p:cBhvr>
                                        <p:cTn id="138" dur="1" fill="hold">
                                          <p:stCondLst>
                                            <p:cond delay="0"/>
                                          </p:stCondLst>
                                        </p:cTn>
                                        <p:tgtEl>
                                          <p:spTgt spid="12">
                                            <p:txEl>
                                              <p:pRg st="3" end="3"/>
                                            </p:txEl>
                                          </p:spTgt>
                                        </p:tgtEl>
                                        <p:attrNameLst>
                                          <p:attrName>style.visibility</p:attrName>
                                        </p:attrNameLst>
                                      </p:cBhvr>
                                      <p:to>
                                        <p:strVal val="visible"/>
                                      </p:to>
                                    </p:set>
                                    <p:anim calcmode="lin" valueType="num">
                                      <p:cBhvr additive="base">
                                        <p:cTn id="139" dur="500" fill="hold"/>
                                        <p:tgtEl>
                                          <p:spTgt spid="12">
                                            <p:txEl>
                                              <p:pRg st="3" end="3"/>
                                            </p:txEl>
                                          </p:spTgt>
                                        </p:tgtEl>
                                        <p:attrNameLst>
                                          <p:attrName>ppt_x</p:attrName>
                                        </p:attrNameLst>
                                      </p:cBhvr>
                                      <p:tavLst>
                                        <p:tav tm="0">
                                          <p:val>
                                            <p:strVal val="1+#ppt_w/2"/>
                                          </p:val>
                                        </p:tav>
                                        <p:tav tm="100000">
                                          <p:val>
                                            <p:strVal val="#ppt_x"/>
                                          </p:val>
                                        </p:tav>
                                      </p:tavLst>
                                    </p:anim>
                                    <p:anim calcmode="lin" valueType="num">
                                      <p:cBhvr additive="base">
                                        <p:cTn id="140"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2" fill="hold" grpId="0" nodeType="clickEffect">
                                  <p:stCondLst>
                                    <p:cond delay="0"/>
                                  </p:stCondLst>
                                  <p:childTnLst>
                                    <p:set>
                                      <p:cBhvr>
                                        <p:cTn id="144" dur="1" fill="hold">
                                          <p:stCondLst>
                                            <p:cond delay="0"/>
                                          </p:stCondLst>
                                        </p:cTn>
                                        <p:tgtEl>
                                          <p:spTgt spid="12">
                                            <p:txEl>
                                              <p:pRg st="4" end="4"/>
                                            </p:txEl>
                                          </p:spTgt>
                                        </p:tgtEl>
                                        <p:attrNameLst>
                                          <p:attrName>style.visibility</p:attrName>
                                        </p:attrNameLst>
                                      </p:cBhvr>
                                      <p:to>
                                        <p:strVal val="visible"/>
                                      </p:to>
                                    </p:set>
                                    <p:anim calcmode="lin" valueType="num">
                                      <p:cBhvr additive="base">
                                        <p:cTn id="145" dur="500" fill="hold"/>
                                        <p:tgtEl>
                                          <p:spTgt spid="12">
                                            <p:txEl>
                                              <p:pRg st="4" end="4"/>
                                            </p:txEl>
                                          </p:spTgt>
                                        </p:tgtEl>
                                        <p:attrNameLst>
                                          <p:attrName>ppt_x</p:attrName>
                                        </p:attrNameLst>
                                      </p:cBhvr>
                                      <p:tavLst>
                                        <p:tav tm="0">
                                          <p:val>
                                            <p:strVal val="1+#ppt_w/2"/>
                                          </p:val>
                                        </p:tav>
                                        <p:tav tm="100000">
                                          <p:val>
                                            <p:strVal val="#ppt_x"/>
                                          </p:val>
                                        </p:tav>
                                      </p:tavLst>
                                    </p:anim>
                                    <p:anim calcmode="lin" valueType="num">
                                      <p:cBhvr additive="base">
                                        <p:cTn id="146" dur="5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2" fill="hold" grpId="0" nodeType="clickEffect">
                                  <p:stCondLst>
                                    <p:cond delay="0"/>
                                  </p:stCondLst>
                                  <p:childTnLst>
                                    <p:set>
                                      <p:cBhvr>
                                        <p:cTn id="150" dur="1" fill="hold">
                                          <p:stCondLst>
                                            <p:cond delay="0"/>
                                          </p:stCondLst>
                                        </p:cTn>
                                        <p:tgtEl>
                                          <p:spTgt spid="12">
                                            <p:txEl>
                                              <p:pRg st="5" end="5"/>
                                            </p:txEl>
                                          </p:spTgt>
                                        </p:tgtEl>
                                        <p:attrNameLst>
                                          <p:attrName>style.visibility</p:attrName>
                                        </p:attrNameLst>
                                      </p:cBhvr>
                                      <p:to>
                                        <p:strVal val="visible"/>
                                      </p:to>
                                    </p:set>
                                    <p:anim calcmode="lin" valueType="num">
                                      <p:cBhvr additive="base">
                                        <p:cTn id="151" dur="500" fill="hold"/>
                                        <p:tgtEl>
                                          <p:spTgt spid="12">
                                            <p:txEl>
                                              <p:pRg st="5" end="5"/>
                                            </p:txEl>
                                          </p:spTgt>
                                        </p:tgtEl>
                                        <p:attrNameLst>
                                          <p:attrName>ppt_x</p:attrName>
                                        </p:attrNameLst>
                                      </p:cBhvr>
                                      <p:tavLst>
                                        <p:tav tm="0">
                                          <p:val>
                                            <p:strVal val="1+#ppt_w/2"/>
                                          </p:val>
                                        </p:tav>
                                        <p:tav tm="100000">
                                          <p:val>
                                            <p:strVal val="#ppt_x"/>
                                          </p:val>
                                        </p:tav>
                                      </p:tavLst>
                                    </p:anim>
                                    <p:anim calcmode="lin" valueType="num">
                                      <p:cBhvr additive="base">
                                        <p:cTn id="152" dur="500" fill="hold"/>
                                        <p:tgtEl>
                                          <p:spTgt spid="1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9" grpId="0" uiExpand="1" build="p" animBg="1"/>
      <p:bldP spid="10" grpId="0" build="p" animBg="1"/>
      <p:bldP spid="11" grpId="0" build="p" animBg="1"/>
      <p:bldP spid="12"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D0CA8-0226-F3EB-5D9A-335261ADCFE1}"/>
              </a:ext>
            </a:extLst>
          </p:cNvPr>
          <p:cNvSpPr>
            <a:spLocks noGrp="1"/>
          </p:cNvSpPr>
          <p:nvPr>
            <p:ph type="title"/>
          </p:nvPr>
        </p:nvSpPr>
        <p:spPr>
          <a:xfrm>
            <a:off x="790787" y="803186"/>
            <a:ext cx="4840641" cy="4245748"/>
          </a:xfrm>
        </p:spPr>
        <p:txBody>
          <a:bodyPr/>
          <a:lstStyle/>
          <a:p>
            <a:r>
              <a:rPr lang="en-US" dirty="0"/>
              <a:t>Let’s Play Kahoot!</a:t>
            </a:r>
            <a:br>
              <a:rPr lang="en-US" dirty="0"/>
            </a:br>
            <a:br>
              <a:rPr lang="en-US" dirty="0"/>
            </a:br>
            <a:endParaRPr lang="en-US" sz="2800" dirty="0"/>
          </a:p>
        </p:txBody>
      </p:sp>
      <p:pic>
        <p:nvPicPr>
          <p:cNvPr id="4" name="Graphic 3" descr="Monitor with solid fill">
            <a:extLst>
              <a:ext uri="{FF2B5EF4-FFF2-40B4-BE49-F238E27FC236}">
                <a16:creationId xmlns:a16="http://schemas.microsoft.com/office/drawing/2014/main" id="{E6EDA57D-48C8-5F6C-A335-D5EF5B6EF0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28228" y="803186"/>
            <a:ext cx="5251627" cy="5251627"/>
          </a:xfrm>
          <a:prstGeom prst="rect">
            <a:avLst/>
          </a:prstGeom>
        </p:spPr>
      </p:pic>
      <p:sp>
        <p:nvSpPr>
          <p:cNvPr id="5" name="TextBox 4">
            <a:extLst>
              <a:ext uri="{FF2B5EF4-FFF2-40B4-BE49-F238E27FC236}">
                <a16:creationId xmlns:a16="http://schemas.microsoft.com/office/drawing/2014/main" id="{28669AFB-1F8D-CF76-D29A-AC6DD6310660}"/>
              </a:ext>
            </a:extLst>
          </p:cNvPr>
          <p:cNvSpPr txBox="1"/>
          <p:nvPr/>
        </p:nvSpPr>
        <p:spPr>
          <a:xfrm>
            <a:off x="6144807" y="1876720"/>
            <a:ext cx="3818467" cy="2431435"/>
          </a:xfrm>
          <a:prstGeom prst="rect">
            <a:avLst/>
          </a:prstGeom>
          <a:solidFill>
            <a:srgbClr val="FFF4ED"/>
          </a:solidFill>
        </p:spPr>
        <p:txBody>
          <a:bodyPr wrap="square" rtlCol="0">
            <a:spAutoFit/>
          </a:bodyPr>
          <a:lstStyle/>
          <a:p>
            <a:r>
              <a:rPr lang="en-US" sz="3200" dirty="0"/>
              <a:t>Go to: </a:t>
            </a:r>
            <a:r>
              <a:rPr lang="en-US" sz="3200" dirty="0">
                <a:hlinkClick r:id="rId5"/>
              </a:rPr>
              <a:t>www.kahoot.it</a:t>
            </a:r>
            <a:br>
              <a:rPr lang="en-US" sz="3200" dirty="0"/>
            </a:br>
            <a:endParaRPr lang="en-US" sz="3200" dirty="0"/>
          </a:p>
          <a:p>
            <a:endParaRPr lang="en-US" sz="3200" dirty="0"/>
          </a:p>
          <a:p>
            <a:r>
              <a:rPr lang="en-US" sz="3200" dirty="0"/>
              <a:t>Enter the code:</a:t>
            </a:r>
          </a:p>
          <a:p>
            <a:endParaRPr lang="en-US" sz="2400" dirty="0"/>
          </a:p>
        </p:txBody>
      </p:sp>
    </p:spTree>
    <p:extLst>
      <p:ext uri="{BB962C8B-B14F-4D97-AF65-F5344CB8AC3E}">
        <p14:creationId xmlns:p14="http://schemas.microsoft.com/office/powerpoint/2010/main" val="143429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5768EFB-B317-47EA-C969-D365EB136882}"/>
              </a:ext>
            </a:extLst>
          </p:cNvPr>
          <p:cNvSpPr>
            <a:spLocks noGrp="1"/>
          </p:cNvSpPr>
          <p:nvPr>
            <p:ph type="title"/>
          </p:nvPr>
        </p:nvSpPr>
        <p:spPr>
          <a:xfrm>
            <a:off x="3242550" y="3995082"/>
            <a:ext cx="5697456" cy="2175256"/>
          </a:xfrm>
        </p:spPr>
        <p:txBody>
          <a:bodyPr/>
          <a:lstStyle/>
          <a:p>
            <a:pPr algn="r"/>
            <a:r>
              <a:rPr lang="en-US" b="0" i="0" cap="none" dirty="0">
                <a:solidFill>
                  <a:srgbClr val="181818"/>
                </a:solidFill>
                <a:effectLst/>
                <a:latin typeface="Montserrat" pitchFamily="2" charset="0"/>
              </a:rPr>
              <a:t>― </a:t>
            </a:r>
            <a:r>
              <a:rPr lang="en-US" b="1" i="0" cap="none" dirty="0">
                <a:solidFill>
                  <a:srgbClr val="333333"/>
                </a:solidFill>
                <a:effectLst/>
                <a:latin typeface="Montserrat" pitchFamily="2" charset="0"/>
              </a:rPr>
              <a:t>Daniel Goleman</a:t>
            </a:r>
            <a:br>
              <a:rPr lang="en-US" b="1" i="0" dirty="0">
                <a:solidFill>
                  <a:srgbClr val="333333"/>
                </a:solidFill>
                <a:effectLst/>
                <a:latin typeface="Lato" panose="020F0502020204030203" pitchFamily="34" charset="0"/>
              </a:rPr>
            </a:br>
            <a:br>
              <a:rPr lang="en-US" b="1" i="0" dirty="0">
                <a:solidFill>
                  <a:srgbClr val="333333"/>
                </a:solidFill>
                <a:effectLst/>
                <a:latin typeface="Lato" panose="020F0502020204030203" pitchFamily="34" charset="0"/>
              </a:rPr>
            </a:br>
            <a:br>
              <a:rPr lang="en-US" b="1" i="0" dirty="0">
                <a:solidFill>
                  <a:srgbClr val="333333"/>
                </a:solidFill>
                <a:effectLst/>
                <a:latin typeface="Lato" panose="020F0502020204030203" pitchFamily="34" charset="0"/>
              </a:rPr>
            </a:br>
            <a:br>
              <a:rPr lang="en-US" b="1" i="0" dirty="0">
                <a:solidFill>
                  <a:srgbClr val="333333"/>
                </a:solidFill>
                <a:effectLst/>
                <a:latin typeface="Lato" panose="020F0502020204030203" pitchFamily="34" charset="0"/>
              </a:rPr>
            </a:br>
            <a:endParaRPr lang="en-US" dirty="0"/>
          </a:p>
        </p:txBody>
      </p:sp>
      <p:sp>
        <p:nvSpPr>
          <p:cNvPr id="16" name="Text Placeholder 15">
            <a:extLst>
              <a:ext uri="{FF2B5EF4-FFF2-40B4-BE49-F238E27FC236}">
                <a16:creationId xmlns:a16="http://schemas.microsoft.com/office/drawing/2014/main" id="{BB801EE7-C3C0-5B30-EB9B-2C995032EE99}"/>
              </a:ext>
            </a:extLst>
          </p:cNvPr>
          <p:cNvSpPr>
            <a:spLocks noGrp="1"/>
          </p:cNvSpPr>
          <p:nvPr>
            <p:ph type="body" sz="quarter" idx="13"/>
          </p:nvPr>
        </p:nvSpPr>
        <p:spPr>
          <a:xfrm>
            <a:off x="3251994" y="1961091"/>
            <a:ext cx="5688012" cy="2644775"/>
          </a:xfrm>
        </p:spPr>
        <p:txBody>
          <a:bodyPr>
            <a:normAutofit/>
          </a:bodyPr>
          <a:lstStyle/>
          <a:p>
            <a:r>
              <a:rPr lang="en-US" b="0" i="0" dirty="0">
                <a:solidFill>
                  <a:srgbClr val="181818"/>
                </a:solidFill>
                <a:effectLst/>
                <a:latin typeface="Montserrat" pitchFamily="2" charset="0"/>
              </a:rPr>
              <a:t>“People with well-developed emotional skills are also more likely to be content and effective in their lives, mastering the habits of mind that foster their own productivity</a:t>
            </a:r>
            <a:r>
              <a:rPr lang="en-US" dirty="0">
                <a:solidFill>
                  <a:srgbClr val="181818"/>
                </a:solidFill>
                <a:latin typeface="Montserrat" pitchFamily="2" charset="0"/>
              </a:rPr>
              <a:t>.</a:t>
            </a:r>
            <a:r>
              <a:rPr lang="en-US" b="0" i="0" dirty="0">
                <a:solidFill>
                  <a:srgbClr val="181818"/>
                </a:solidFill>
                <a:effectLst/>
                <a:latin typeface="Montserrat" pitchFamily="2" charset="0"/>
              </a:rPr>
              <a:t>”</a:t>
            </a:r>
            <a:br>
              <a:rPr lang="en-US" dirty="0">
                <a:latin typeface="Montserrat" pitchFamily="2" charset="0"/>
              </a:rPr>
            </a:br>
            <a:endParaRPr lang="en-US" dirty="0">
              <a:latin typeface="Montserrat" pitchFamily="2" charset="0"/>
            </a:endParaRPr>
          </a:p>
        </p:txBody>
      </p:sp>
    </p:spTree>
    <p:extLst>
      <p:ext uri="{BB962C8B-B14F-4D97-AF65-F5344CB8AC3E}">
        <p14:creationId xmlns:p14="http://schemas.microsoft.com/office/powerpoint/2010/main" val="1096717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7AB109-D696-F27C-BD95-5BEBCF3AC000}"/>
              </a:ext>
            </a:extLst>
          </p:cNvPr>
          <p:cNvSpPr>
            <a:spLocks noGrp="1"/>
          </p:cNvSpPr>
          <p:nvPr>
            <p:ph type="title"/>
          </p:nvPr>
        </p:nvSpPr>
        <p:spPr>
          <a:xfrm>
            <a:off x="576072" y="82296"/>
            <a:ext cx="7303206" cy="1298448"/>
          </a:xfrm>
        </p:spPr>
        <p:txBody>
          <a:bodyPr/>
          <a:lstStyle/>
          <a:p>
            <a:r>
              <a:rPr lang="en-US" dirty="0"/>
              <a:t>Summary</a:t>
            </a:r>
          </a:p>
        </p:txBody>
      </p:sp>
      <p:sp>
        <p:nvSpPr>
          <p:cNvPr id="2" name="Text Placeholder 1">
            <a:extLst>
              <a:ext uri="{FF2B5EF4-FFF2-40B4-BE49-F238E27FC236}">
                <a16:creationId xmlns:a16="http://schemas.microsoft.com/office/drawing/2014/main" id="{60ADE49E-7CC1-6704-5852-FAE992A0EEC4}"/>
              </a:ext>
            </a:extLst>
          </p:cNvPr>
          <p:cNvSpPr>
            <a:spLocks noGrp="1"/>
          </p:cNvSpPr>
          <p:nvPr>
            <p:ph type="body" sz="half" idx="2"/>
          </p:nvPr>
        </p:nvSpPr>
        <p:spPr>
          <a:xfrm>
            <a:off x="576072" y="1947671"/>
            <a:ext cx="4572000" cy="4070729"/>
          </a:xfrm>
        </p:spPr>
        <p:txBody>
          <a:bodyPr/>
          <a:lstStyle/>
          <a:p>
            <a:pPr marL="285750" indent="-285750">
              <a:buFont typeface="Wingdings" panose="05000000000000000000" pitchFamily="2" charset="2"/>
              <a:buChar char="q"/>
            </a:pPr>
            <a:r>
              <a:rPr lang="en-US" sz="3200" dirty="0"/>
              <a:t>  Five areas of EI</a:t>
            </a:r>
          </a:p>
          <a:p>
            <a:endParaRPr lang="en-US" sz="3200" dirty="0"/>
          </a:p>
          <a:p>
            <a:endParaRPr lang="en-US" sz="1050" dirty="0"/>
          </a:p>
          <a:p>
            <a:pPr marL="285750" indent="-285750">
              <a:buFont typeface="Wingdings" panose="05000000000000000000" pitchFamily="2" charset="2"/>
              <a:buChar char="q"/>
            </a:pPr>
            <a:r>
              <a:rPr lang="en-US" sz="3200" dirty="0"/>
              <a:t>  Importance of EI in the workforce and leadership</a:t>
            </a:r>
          </a:p>
          <a:p>
            <a:pPr marL="285750" indent="-285750">
              <a:buFont typeface="Wingdings" panose="05000000000000000000" pitchFamily="2" charset="2"/>
              <a:buChar char="q"/>
            </a:pPr>
            <a:endParaRPr lang="en-US" sz="3200" dirty="0"/>
          </a:p>
          <a:p>
            <a:pPr marL="285750" indent="-285750">
              <a:buFont typeface="Wingdings" panose="05000000000000000000" pitchFamily="2" charset="2"/>
              <a:buChar char="q"/>
            </a:pPr>
            <a:r>
              <a:rPr lang="en-US" sz="3200" dirty="0"/>
              <a:t>  Developing and practicing EI</a:t>
            </a:r>
          </a:p>
          <a:p>
            <a:endParaRPr lang="en-US" dirty="0"/>
          </a:p>
        </p:txBody>
      </p:sp>
      <p:pic>
        <p:nvPicPr>
          <p:cNvPr id="8" name="Picture Placeholder 7" descr="Group of seedlings growing out of dirt">
            <a:extLst>
              <a:ext uri="{FF2B5EF4-FFF2-40B4-BE49-F238E27FC236}">
                <a16:creationId xmlns:a16="http://schemas.microsoft.com/office/drawing/2014/main" id="{71DAFD00-5660-EAA6-4DE3-83F373055A99}"/>
              </a:ext>
            </a:extLst>
          </p:cNvPr>
          <p:cNvPicPr>
            <a:picLocks noGrp="1" noChangeAspect="1"/>
          </p:cNvPicPr>
          <p:nvPr>
            <p:ph type="pic" idx="1"/>
          </p:nvPr>
        </p:nvPicPr>
        <p:blipFill>
          <a:blip r:embed="rId3"/>
          <a:srcRect l="19484" r="19484"/>
          <a:stretch/>
        </p:blipFill>
        <p:spPr>
          <a:xfrm>
            <a:off x="6646264" y="0"/>
            <a:ext cx="5545736" cy="6063092"/>
          </a:xfrm>
        </p:spPr>
      </p:pic>
    </p:spTree>
    <p:extLst>
      <p:ext uri="{BB962C8B-B14F-4D97-AF65-F5344CB8AC3E}">
        <p14:creationId xmlns:p14="http://schemas.microsoft.com/office/powerpoint/2010/main" val="3418206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96D4E-8B4F-62B8-F551-56379B923E78}"/>
              </a:ext>
            </a:extLst>
          </p:cNvPr>
          <p:cNvSpPr>
            <a:spLocks noGrp="1"/>
          </p:cNvSpPr>
          <p:nvPr>
            <p:ph type="ctrTitle"/>
          </p:nvPr>
        </p:nvSpPr>
        <p:spPr>
          <a:xfrm>
            <a:off x="1524000" y="417443"/>
            <a:ext cx="9144000" cy="3140589"/>
          </a:xfrm>
        </p:spPr>
        <p:txBody>
          <a:bodyPr/>
          <a:lstStyle/>
          <a:p>
            <a:r>
              <a:rPr lang="en-US" dirty="0"/>
              <a:t>Thank You!</a:t>
            </a:r>
          </a:p>
        </p:txBody>
      </p:sp>
      <p:sp>
        <p:nvSpPr>
          <p:cNvPr id="3" name="Subtitle 2">
            <a:extLst>
              <a:ext uri="{FF2B5EF4-FFF2-40B4-BE49-F238E27FC236}">
                <a16:creationId xmlns:a16="http://schemas.microsoft.com/office/drawing/2014/main" id="{FF07BEBE-18E8-4025-FF6F-EC0130CB4F22}"/>
              </a:ext>
            </a:extLst>
          </p:cNvPr>
          <p:cNvSpPr>
            <a:spLocks noGrp="1"/>
          </p:cNvSpPr>
          <p:nvPr>
            <p:ph type="subTitle" idx="1"/>
          </p:nvPr>
        </p:nvSpPr>
        <p:spPr>
          <a:xfrm>
            <a:off x="1524000" y="3602037"/>
            <a:ext cx="9144000" cy="2297317"/>
          </a:xfrm>
        </p:spPr>
        <p:txBody>
          <a:bodyPr>
            <a:normAutofit/>
          </a:bodyPr>
          <a:lstStyle/>
          <a:p>
            <a:r>
              <a:rPr lang="en-US" dirty="0"/>
              <a:t>Your participation in today’s course is greatly appreciated. </a:t>
            </a:r>
          </a:p>
        </p:txBody>
      </p:sp>
    </p:spTree>
    <p:extLst>
      <p:ext uri="{BB962C8B-B14F-4D97-AF65-F5344CB8AC3E}">
        <p14:creationId xmlns:p14="http://schemas.microsoft.com/office/powerpoint/2010/main" val="2577936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70BA96D9-2E56-3DBD-6315-048A1B2800FB}"/>
              </a:ext>
            </a:extLst>
          </p:cNvPr>
          <p:cNvSpPr>
            <a:spLocks noGrp="1"/>
          </p:cNvSpPr>
          <p:nvPr>
            <p:ph type="title"/>
          </p:nvPr>
        </p:nvSpPr>
        <p:spPr>
          <a:xfrm>
            <a:off x="576071" y="82296"/>
            <a:ext cx="6502620" cy="1298448"/>
          </a:xfrm>
        </p:spPr>
        <p:txBody>
          <a:bodyPr/>
          <a:lstStyle/>
          <a:p>
            <a:r>
              <a:rPr lang="en-US" dirty="0"/>
              <a:t>Learning Objectives</a:t>
            </a:r>
          </a:p>
        </p:txBody>
      </p:sp>
      <p:sp>
        <p:nvSpPr>
          <p:cNvPr id="27" name="Text Placeholder 26">
            <a:extLst>
              <a:ext uri="{FF2B5EF4-FFF2-40B4-BE49-F238E27FC236}">
                <a16:creationId xmlns:a16="http://schemas.microsoft.com/office/drawing/2014/main" id="{64C89AC3-3D7A-65BB-C3F4-2B1CB19E78D1}"/>
              </a:ext>
            </a:extLst>
          </p:cNvPr>
          <p:cNvSpPr>
            <a:spLocks noGrp="1"/>
          </p:cNvSpPr>
          <p:nvPr>
            <p:ph type="body" sz="half" idx="2"/>
          </p:nvPr>
        </p:nvSpPr>
        <p:spPr>
          <a:xfrm>
            <a:off x="576071" y="1947671"/>
            <a:ext cx="5220571" cy="4070729"/>
          </a:xfrm>
        </p:spPr>
        <p:txBody>
          <a:bodyPr>
            <a:normAutofit/>
          </a:bodyPr>
          <a:lstStyle/>
          <a:p>
            <a:pPr marL="285750" marR="0" lvl="0" indent="-285750">
              <a:spcBef>
                <a:spcPts val="300"/>
              </a:spcBef>
              <a:spcAft>
                <a:spcPts val="300"/>
              </a:spcAft>
              <a:buSzPts val="1000"/>
              <a:buFont typeface="Wingdings" panose="05000000000000000000" pitchFamily="2" charset="2"/>
              <a:buChar char="v"/>
              <a:tabLst>
                <a:tab pos="228600" algn="l"/>
                <a:tab pos="457200" algn="l"/>
              </a:tabLst>
            </a:pPr>
            <a:r>
              <a:rPr lang="en-US" dirty="0">
                <a:effectLst/>
                <a:latin typeface="Montserrat" pitchFamily="2" charset="0"/>
                <a:ea typeface="Times New Roman" panose="02020603050405020304" pitchFamily="18" charset="0"/>
              </a:rPr>
              <a:t>Identify the five key elements of emotional intelligence.</a:t>
            </a:r>
          </a:p>
          <a:p>
            <a:pPr marR="0" lvl="0">
              <a:spcBef>
                <a:spcPts val="300"/>
              </a:spcBef>
              <a:spcAft>
                <a:spcPts val="300"/>
              </a:spcAft>
              <a:buSzPts val="1000"/>
              <a:tabLst>
                <a:tab pos="228600" algn="l"/>
                <a:tab pos="457200" algn="l"/>
              </a:tabLst>
            </a:pPr>
            <a:endParaRPr lang="en-US" dirty="0">
              <a:effectLst/>
              <a:latin typeface="Montserrat" pitchFamily="2" charset="0"/>
              <a:ea typeface="Times New Roman" panose="02020603050405020304" pitchFamily="18" charset="0"/>
            </a:endParaRPr>
          </a:p>
          <a:p>
            <a:pPr marL="285750" marR="0" lvl="0" indent="-285750">
              <a:spcBef>
                <a:spcPts val="300"/>
              </a:spcBef>
              <a:spcAft>
                <a:spcPts val="300"/>
              </a:spcAft>
              <a:buSzPts val="1000"/>
              <a:buFont typeface="Wingdings" panose="05000000000000000000" pitchFamily="2" charset="2"/>
              <a:buChar char="v"/>
              <a:tabLst>
                <a:tab pos="228600" algn="l"/>
                <a:tab pos="457200" algn="l"/>
              </a:tabLst>
            </a:pPr>
            <a:r>
              <a:rPr lang="en-US" dirty="0">
                <a:effectLst/>
                <a:latin typeface="Montserrat" pitchFamily="2" charset="0"/>
                <a:ea typeface="Times New Roman" panose="02020603050405020304" pitchFamily="18" charset="0"/>
              </a:rPr>
              <a:t>Summarize the importance of emotional intelligence in the workforce and in leadership.</a:t>
            </a:r>
          </a:p>
          <a:p>
            <a:pPr marR="0" lvl="0">
              <a:spcBef>
                <a:spcPts val="300"/>
              </a:spcBef>
              <a:spcAft>
                <a:spcPts val="300"/>
              </a:spcAft>
              <a:buSzPts val="1000"/>
              <a:tabLst>
                <a:tab pos="228600" algn="l"/>
                <a:tab pos="457200" algn="l"/>
              </a:tabLst>
            </a:pPr>
            <a:endParaRPr lang="en-US" dirty="0">
              <a:latin typeface="Montserrat" pitchFamily="2" charset="0"/>
              <a:ea typeface="Times New Roman" panose="02020603050405020304" pitchFamily="18" charset="0"/>
            </a:endParaRPr>
          </a:p>
          <a:p>
            <a:pPr marL="285750" marR="0" lvl="0" indent="-285750">
              <a:spcBef>
                <a:spcPts val="300"/>
              </a:spcBef>
              <a:spcAft>
                <a:spcPts val="300"/>
              </a:spcAft>
              <a:buSzPts val="1000"/>
              <a:buFont typeface="Wingdings" panose="05000000000000000000" pitchFamily="2" charset="2"/>
              <a:buChar char="v"/>
              <a:tabLst>
                <a:tab pos="228600" algn="l"/>
                <a:tab pos="457200" algn="l"/>
              </a:tabLst>
            </a:pPr>
            <a:r>
              <a:rPr lang="en-US" dirty="0">
                <a:effectLst/>
                <a:latin typeface="Montserrat" pitchFamily="2" charset="0"/>
                <a:ea typeface="Times New Roman" panose="02020603050405020304" pitchFamily="18" charset="0"/>
              </a:rPr>
              <a:t>Give examples of ways to practice and develop emotional intelligence.</a:t>
            </a:r>
            <a:endParaRPr lang="en-US" dirty="0">
              <a:latin typeface="Montserrat" pitchFamily="2" charset="0"/>
            </a:endParaRPr>
          </a:p>
        </p:txBody>
      </p:sp>
      <p:pic>
        <p:nvPicPr>
          <p:cNvPr id="12" name="Picture Placeholder 11" descr="Trees covering a road">
            <a:extLst>
              <a:ext uri="{FF2B5EF4-FFF2-40B4-BE49-F238E27FC236}">
                <a16:creationId xmlns:a16="http://schemas.microsoft.com/office/drawing/2014/main" id="{B8467C5D-A5D9-5C49-9F69-D5A7A5094D17}"/>
              </a:ext>
            </a:extLst>
          </p:cNvPr>
          <p:cNvPicPr>
            <a:picLocks noGrp="1" noChangeAspect="1"/>
          </p:cNvPicPr>
          <p:nvPr>
            <p:ph type="pic" idx="1"/>
          </p:nvPr>
        </p:nvPicPr>
        <p:blipFill>
          <a:blip r:embed="rId3"/>
          <a:srcRect l="25726" r="25726"/>
          <a:stretch>
            <a:fillRect/>
          </a:stretch>
        </p:blipFill>
        <p:spPr/>
      </p:pic>
    </p:spTree>
    <p:extLst>
      <p:ext uri="{BB962C8B-B14F-4D97-AF65-F5344CB8AC3E}">
        <p14:creationId xmlns:p14="http://schemas.microsoft.com/office/powerpoint/2010/main" val="3435077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878135-3F5C-BB53-0082-122956799B79}"/>
              </a:ext>
            </a:extLst>
          </p:cNvPr>
          <p:cNvSpPr>
            <a:spLocks noGrp="1"/>
          </p:cNvSpPr>
          <p:nvPr>
            <p:ph type="title"/>
          </p:nvPr>
        </p:nvSpPr>
        <p:spPr>
          <a:xfrm>
            <a:off x="704384" y="1170432"/>
            <a:ext cx="6229530" cy="2442780"/>
          </a:xfrm>
        </p:spPr>
        <p:txBody>
          <a:bodyPr/>
          <a:lstStyle/>
          <a:p>
            <a:endParaRPr lang="en-US" dirty="0"/>
          </a:p>
        </p:txBody>
      </p:sp>
      <p:graphicFrame>
        <p:nvGraphicFramePr>
          <p:cNvPr id="2" name="Table 4">
            <a:extLst>
              <a:ext uri="{FF2B5EF4-FFF2-40B4-BE49-F238E27FC236}">
                <a16:creationId xmlns:a16="http://schemas.microsoft.com/office/drawing/2014/main" id="{14883AB6-E6D8-70A9-3CCB-61E120FC6000}"/>
              </a:ext>
            </a:extLst>
          </p:cNvPr>
          <p:cNvGraphicFramePr>
            <a:graphicFrameLocks noGrp="1"/>
          </p:cNvGraphicFramePr>
          <p:nvPr>
            <p:ph idx="1"/>
            <p:extLst>
              <p:ext uri="{D42A27DB-BD31-4B8C-83A1-F6EECF244321}">
                <p14:modId xmlns:p14="http://schemas.microsoft.com/office/powerpoint/2010/main" val="1142637780"/>
              </p:ext>
            </p:extLst>
          </p:nvPr>
        </p:nvGraphicFramePr>
        <p:xfrm>
          <a:off x="7323364" y="1169988"/>
          <a:ext cx="4600349" cy="4924974"/>
        </p:xfrm>
        <a:graphic>
          <a:graphicData uri="http://schemas.openxmlformats.org/drawingml/2006/table">
            <a:tbl>
              <a:tblPr firstRow="1" bandRow="1"/>
              <a:tblGrid>
                <a:gridCol w="4600349">
                  <a:extLst>
                    <a:ext uri="{9D8B030D-6E8A-4147-A177-3AD203B41FA5}">
                      <a16:colId xmlns:a16="http://schemas.microsoft.com/office/drawing/2014/main" val="1563570424"/>
                    </a:ext>
                  </a:extLst>
                </a:gridCol>
              </a:tblGrid>
              <a:tr h="7556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Introduction</a:t>
                      </a:r>
                    </a:p>
                    <a:p>
                      <a:pPr algn="r"/>
                      <a:endParaRPr lang="en-US" sz="1800" dirty="0">
                        <a:latin typeface="+mj-lt"/>
                      </a:endParaRPr>
                    </a:p>
                  </a:txBody>
                  <a:tcPr>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71877"/>
                  </a:ext>
                </a:extLst>
              </a:tr>
              <a:tr h="10542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AD5C4D"/>
                          </a:solidFill>
                          <a:latin typeface="+mn-lt"/>
                          <a:cs typeface="Gill Sans Light" panose="020B0302020104020203" pitchFamily="34" charset="-79"/>
                        </a:rPr>
                        <a:t>What are Emotional Intelligences?</a:t>
                      </a:r>
                    </a:p>
                    <a:p>
                      <a:pPr marL="0" algn="r" defTabSz="914400" rtl="0" eaLnBrk="1" latinLnBrk="0" hangingPunct="1"/>
                      <a:endParaRPr lang="en-US" sz="1800" kern="1200" dirty="0">
                        <a:solidFill>
                          <a:schemeClr val="tx1"/>
                        </a:solidFill>
                        <a:latin typeface="+mj-lt"/>
                        <a:ea typeface="+mn-ea"/>
                        <a:cs typeface="+mn-cs"/>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6238222"/>
                  </a:ext>
                </a:extLst>
              </a:tr>
              <a:tr h="10757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Why is it Important to Understand Emotional Intelligences?</a:t>
                      </a:r>
                    </a:p>
                    <a:p>
                      <a:pPr marL="0" algn="r" defTabSz="914400" rtl="0" eaLnBrk="1" latinLnBrk="0" hangingPunct="1"/>
                      <a:endParaRPr lang="en-US" sz="1800" kern="1200" dirty="0">
                        <a:solidFill>
                          <a:schemeClr val="tx1"/>
                        </a:solidFill>
                        <a:latin typeface="+mj-lt"/>
                        <a:ea typeface="+mn-ea"/>
                        <a:cs typeface="+mn-cs"/>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452646"/>
                  </a:ext>
                </a:extLst>
              </a:tr>
              <a:tr h="10327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How can Emotional Intelligences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be Developed?</a:t>
                      </a:r>
                    </a:p>
                    <a:p>
                      <a:pPr marL="0" algn="r" defTabSz="914400" rtl="0" eaLnBrk="1" latinLnBrk="0" hangingPunct="1"/>
                      <a:r>
                        <a:rPr lang="en-US" sz="1800" kern="1200" dirty="0">
                          <a:solidFill>
                            <a:schemeClr val="tx1"/>
                          </a:solidFill>
                          <a:latin typeface="+mj-lt"/>
                          <a:ea typeface="+mn-ea"/>
                          <a:cs typeface="+mn-cs"/>
                        </a:rPr>
                        <a:t> </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977400"/>
                  </a:ext>
                </a:extLst>
              </a:tr>
              <a:tr h="9205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Summary</a:t>
                      </a:r>
                    </a:p>
                    <a:p>
                      <a:pPr marL="0" algn="r" defTabSz="914400" rtl="0" eaLnBrk="1" latinLnBrk="0" hangingPunct="1"/>
                      <a:endParaRPr lang="en-US" sz="1800" kern="1200" dirty="0">
                        <a:solidFill>
                          <a:schemeClr val="tx1"/>
                        </a:solidFill>
                        <a:latin typeface="+mj-lt"/>
                        <a:ea typeface="+mn-ea"/>
                        <a:cs typeface="+mn-cs"/>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56376589"/>
                  </a:ext>
                </a:extLst>
              </a:tr>
            </a:tbl>
          </a:graphicData>
        </a:graphic>
      </p:graphicFrame>
    </p:spTree>
    <p:extLst>
      <p:ext uri="{BB962C8B-B14F-4D97-AF65-F5344CB8AC3E}">
        <p14:creationId xmlns:p14="http://schemas.microsoft.com/office/powerpoint/2010/main" val="1398791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7D1C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77AF6-2477-81EC-D1BC-43FD72DF18F6}"/>
              </a:ext>
            </a:extLst>
          </p:cNvPr>
          <p:cNvSpPr>
            <a:spLocks noGrp="1"/>
          </p:cNvSpPr>
          <p:nvPr>
            <p:ph type="title"/>
          </p:nvPr>
        </p:nvSpPr>
        <p:spPr>
          <a:xfrm>
            <a:off x="465365" y="1118507"/>
            <a:ext cx="5723164" cy="2196194"/>
          </a:xfrm>
        </p:spPr>
        <p:txBody>
          <a:bodyPr/>
          <a:lstStyle/>
          <a:p>
            <a:pPr algn="ctr"/>
            <a:br>
              <a:rPr lang="en-US" sz="2800" dirty="0">
                <a:solidFill>
                  <a:srgbClr val="000000"/>
                </a:solidFill>
                <a:latin typeface="Montserrat" pitchFamily="2" charset="0"/>
              </a:rPr>
            </a:br>
            <a:endParaRPr lang="en-US" sz="1600" b="1" dirty="0">
              <a:solidFill>
                <a:srgbClr val="000000"/>
              </a:solidFill>
              <a:latin typeface="Montserrat" pitchFamily="2" charset="0"/>
            </a:endParaRPr>
          </a:p>
        </p:txBody>
      </p:sp>
      <p:sp>
        <p:nvSpPr>
          <p:cNvPr id="2" name="TextBox 1">
            <a:extLst>
              <a:ext uri="{FF2B5EF4-FFF2-40B4-BE49-F238E27FC236}">
                <a16:creationId xmlns:a16="http://schemas.microsoft.com/office/drawing/2014/main" id="{AAF71717-0203-ADB0-7D78-FA4637639BDA}"/>
              </a:ext>
            </a:extLst>
          </p:cNvPr>
          <p:cNvSpPr txBox="1"/>
          <p:nvPr/>
        </p:nvSpPr>
        <p:spPr>
          <a:xfrm>
            <a:off x="587828" y="375455"/>
            <a:ext cx="5600701" cy="461665"/>
          </a:xfrm>
          <a:prstGeom prst="rect">
            <a:avLst/>
          </a:prstGeom>
          <a:solidFill>
            <a:srgbClr val="5E6A76"/>
          </a:solidFill>
          <a:ln w="38100">
            <a:solidFill>
              <a:schemeClr val="bg1"/>
            </a:solidFill>
          </a:ln>
        </p:spPr>
        <p:txBody>
          <a:bodyPr wrap="square" rtlCol="0">
            <a:spAutoFit/>
          </a:bodyPr>
          <a:lstStyle/>
          <a:p>
            <a:r>
              <a:rPr lang="en-US" sz="2400" dirty="0">
                <a:solidFill>
                  <a:schemeClr val="bg1"/>
                </a:solidFill>
                <a:latin typeface="Montserrat" pitchFamily="2" charset="0"/>
              </a:rPr>
              <a:t>What are Emotional Intelligences?</a:t>
            </a:r>
          </a:p>
        </p:txBody>
      </p:sp>
      <p:sp>
        <p:nvSpPr>
          <p:cNvPr id="4" name="TextBox 3">
            <a:extLst>
              <a:ext uri="{FF2B5EF4-FFF2-40B4-BE49-F238E27FC236}">
                <a16:creationId xmlns:a16="http://schemas.microsoft.com/office/drawing/2014/main" id="{F4F604C7-88B7-D5A9-40CA-40C551081CBE}"/>
              </a:ext>
            </a:extLst>
          </p:cNvPr>
          <p:cNvSpPr txBox="1"/>
          <p:nvPr/>
        </p:nvSpPr>
        <p:spPr>
          <a:xfrm>
            <a:off x="587828" y="1499777"/>
            <a:ext cx="5772150" cy="1754326"/>
          </a:xfrm>
          <a:prstGeom prst="rect">
            <a:avLst/>
          </a:prstGeom>
          <a:noFill/>
        </p:spPr>
        <p:txBody>
          <a:bodyPr wrap="square" rtlCol="0">
            <a:spAutoFit/>
          </a:bodyPr>
          <a:lstStyle/>
          <a:p>
            <a:pPr algn="ctr"/>
            <a:r>
              <a:rPr lang="en-US" sz="1800" b="1" dirty="0" err="1">
                <a:solidFill>
                  <a:srgbClr val="000000"/>
                </a:solidFill>
                <a:latin typeface="Montserrat" pitchFamily="2" charset="0"/>
              </a:rPr>
              <a:t>Mentimeter</a:t>
            </a:r>
            <a:r>
              <a:rPr lang="en-US" sz="1800" b="1" dirty="0">
                <a:solidFill>
                  <a:srgbClr val="000000"/>
                </a:solidFill>
                <a:latin typeface="Montserrat" pitchFamily="2" charset="0"/>
              </a:rPr>
              <a:t> Poll</a:t>
            </a:r>
          </a:p>
          <a:p>
            <a:endParaRPr lang="en-US" sz="1800" b="1" dirty="0">
              <a:solidFill>
                <a:srgbClr val="000000"/>
              </a:solidFill>
              <a:latin typeface="Montserrat" pitchFamily="2" charset="0"/>
            </a:endParaRPr>
          </a:p>
          <a:p>
            <a:r>
              <a:rPr lang="en-US" sz="1800" b="1" dirty="0">
                <a:solidFill>
                  <a:srgbClr val="000000"/>
                </a:solidFill>
                <a:latin typeface="Montserrat" pitchFamily="2" charset="0"/>
              </a:rPr>
              <a:t>Activity Instructions:</a:t>
            </a:r>
            <a:endParaRPr lang="en-US" dirty="0">
              <a:solidFill>
                <a:srgbClr val="000000"/>
              </a:solidFill>
              <a:latin typeface="Montserrat" pitchFamily="2" charset="0"/>
            </a:endParaRPr>
          </a:p>
          <a:p>
            <a:endParaRPr lang="en-US" dirty="0">
              <a:solidFill>
                <a:srgbClr val="000000"/>
              </a:solidFill>
              <a:latin typeface="Montserrat" pitchFamily="2" charset="0"/>
            </a:endParaRPr>
          </a:p>
          <a:p>
            <a:pPr marL="285750" indent="-285750">
              <a:buFont typeface="Wingdings" panose="05000000000000000000" pitchFamily="2" charset="2"/>
              <a:buChar char="ü"/>
            </a:pPr>
            <a:r>
              <a:rPr lang="en-US" sz="1800" dirty="0">
                <a:solidFill>
                  <a:srgbClr val="000000"/>
                </a:solidFill>
                <a:latin typeface="Montserrat" pitchFamily="2" charset="0"/>
              </a:rPr>
              <a:t>Follow the link provided in the chat.</a:t>
            </a:r>
          </a:p>
          <a:p>
            <a:pPr marL="285750" indent="-285750">
              <a:buFont typeface="Wingdings" panose="05000000000000000000" pitchFamily="2" charset="2"/>
              <a:buChar char="ü"/>
            </a:pPr>
            <a:r>
              <a:rPr lang="en-US" dirty="0">
                <a:solidFill>
                  <a:srgbClr val="000000"/>
                </a:solidFill>
                <a:latin typeface="Montserrat" pitchFamily="2" charset="0"/>
              </a:rPr>
              <a:t>Respond to the poll question on the screen.</a:t>
            </a:r>
            <a:endParaRPr lang="en-US" sz="1800" dirty="0">
              <a:solidFill>
                <a:srgbClr val="000000"/>
              </a:solidFill>
              <a:latin typeface="Montserrat" pitchFamily="2" charset="0"/>
            </a:endParaRPr>
          </a:p>
        </p:txBody>
      </p:sp>
      <p:sp>
        <p:nvSpPr>
          <p:cNvPr id="5" name="Rectangle: Rounded Corners 4">
            <a:extLst>
              <a:ext uri="{FF2B5EF4-FFF2-40B4-BE49-F238E27FC236}">
                <a16:creationId xmlns:a16="http://schemas.microsoft.com/office/drawing/2014/main" id="{6FF1CC1E-E0E2-E0C5-4AA1-3A74E55BD368}"/>
              </a:ext>
            </a:extLst>
          </p:cNvPr>
          <p:cNvSpPr/>
          <p:nvPr/>
        </p:nvSpPr>
        <p:spPr>
          <a:xfrm>
            <a:off x="6188529" y="3531102"/>
            <a:ext cx="5257799" cy="2031325"/>
          </a:xfrm>
          <a:prstGeom prst="roundRect">
            <a:avLst/>
          </a:prstGeom>
          <a:solidFill>
            <a:srgbClr val="5E6A76"/>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2800" b="1" dirty="0">
              <a:solidFill>
                <a:srgbClr val="000000"/>
              </a:solidFill>
              <a:latin typeface="Montserrat" pitchFamily="2" charset="0"/>
            </a:endParaRPr>
          </a:p>
          <a:p>
            <a:r>
              <a:rPr lang="en-US" sz="2800" b="1" dirty="0">
                <a:solidFill>
                  <a:srgbClr val="000000"/>
                </a:solidFill>
                <a:latin typeface="Montserrat" pitchFamily="2" charset="0"/>
              </a:rPr>
              <a:t>Rate your familiarity with emotional intelligences.</a:t>
            </a:r>
            <a:br>
              <a:rPr lang="en-US" sz="2800" b="1" dirty="0">
                <a:solidFill>
                  <a:srgbClr val="000000"/>
                </a:solidFill>
                <a:latin typeface="Montserrat" pitchFamily="2" charset="0"/>
              </a:rPr>
            </a:br>
            <a:br>
              <a:rPr lang="en-US" sz="2800" b="1" dirty="0">
                <a:solidFill>
                  <a:srgbClr val="000000"/>
                </a:solidFill>
                <a:latin typeface="Montserrat" pitchFamily="2" charset="0"/>
              </a:rPr>
            </a:br>
            <a:endParaRPr lang="en-US" sz="2800" dirty="0"/>
          </a:p>
        </p:txBody>
      </p:sp>
    </p:spTree>
    <p:extLst>
      <p:ext uri="{BB962C8B-B14F-4D97-AF65-F5344CB8AC3E}">
        <p14:creationId xmlns:p14="http://schemas.microsoft.com/office/powerpoint/2010/main" val="520000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BA78E9-3FED-3EC2-735C-145A10A08710}"/>
              </a:ext>
            </a:extLst>
          </p:cNvPr>
          <p:cNvSpPr>
            <a:spLocks noGrp="1"/>
          </p:cNvSpPr>
          <p:nvPr>
            <p:ph idx="1"/>
          </p:nvPr>
        </p:nvSpPr>
        <p:spPr>
          <a:xfrm>
            <a:off x="576072" y="1375741"/>
            <a:ext cx="10515600" cy="3877056"/>
          </a:xfrm>
        </p:spPr>
        <p:txBody>
          <a:bodyPr>
            <a:normAutofit fontScale="70000" lnSpcReduction="20000"/>
          </a:bodyPr>
          <a:lstStyle/>
          <a:p>
            <a:pPr marL="0" indent="0">
              <a:buNone/>
            </a:pPr>
            <a:endParaRPr lang="en-US" sz="2000" b="0" i="0" dirty="0">
              <a:solidFill>
                <a:srgbClr val="000000"/>
              </a:solidFill>
              <a:effectLst/>
              <a:latin typeface="Montserrat" pitchFamily="2" charset="0"/>
            </a:endParaRPr>
          </a:p>
          <a:p>
            <a:pPr marL="0" indent="0">
              <a:buNone/>
            </a:pPr>
            <a:r>
              <a:rPr lang="en-US" sz="2000" b="0" i="0" dirty="0">
                <a:solidFill>
                  <a:srgbClr val="000000"/>
                </a:solidFill>
                <a:effectLst/>
                <a:latin typeface="Montserrat" pitchFamily="2" charset="0"/>
              </a:rPr>
              <a:t>Emotional intelligence (EI or EQ) is the ability to:</a:t>
            </a:r>
          </a:p>
          <a:p>
            <a:pPr marL="0" indent="0">
              <a:buNone/>
            </a:pPr>
            <a:endParaRPr lang="en-US" sz="2000" b="0" i="0" dirty="0">
              <a:solidFill>
                <a:srgbClr val="000000"/>
              </a:solidFill>
              <a:effectLst/>
              <a:latin typeface="Montserrat" pitchFamily="2" charset="0"/>
            </a:endParaRPr>
          </a:p>
          <a:p>
            <a:pPr>
              <a:buFont typeface="Wingdings" panose="05000000000000000000" pitchFamily="2" charset="2"/>
              <a:buChar char="Ø"/>
            </a:pPr>
            <a:r>
              <a:rPr lang="en-US" sz="2000" b="0" i="0" dirty="0">
                <a:solidFill>
                  <a:srgbClr val="000000"/>
                </a:solidFill>
                <a:effectLst/>
                <a:latin typeface="Montserrat" pitchFamily="2" charset="0"/>
              </a:rPr>
              <a:t>recognize your emotions, </a:t>
            </a:r>
          </a:p>
          <a:p>
            <a:pPr>
              <a:buFont typeface="Wingdings" panose="05000000000000000000" pitchFamily="2" charset="2"/>
              <a:buChar char="Ø"/>
            </a:pPr>
            <a:r>
              <a:rPr lang="en-US" sz="2000" b="0" i="0" dirty="0">
                <a:solidFill>
                  <a:srgbClr val="000000"/>
                </a:solidFill>
                <a:effectLst/>
                <a:latin typeface="Montserrat" pitchFamily="2" charset="0"/>
              </a:rPr>
              <a:t>understand what they're telling you, </a:t>
            </a:r>
          </a:p>
          <a:p>
            <a:pPr>
              <a:buFont typeface="Wingdings" panose="05000000000000000000" pitchFamily="2" charset="2"/>
              <a:buChar char="Ø"/>
            </a:pPr>
            <a:r>
              <a:rPr lang="en-US" sz="2000" b="0" i="0" dirty="0">
                <a:solidFill>
                  <a:srgbClr val="000000"/>
                </a:solidFill>
                <a:effectLst/>
                <a:latin typeface="Montserrat" pitchFamily="2" charset="0"/>
              </a:rPr>
              <a:t>and realize how your emotions affect other people.</a:t>
            </a:r>
            <a:endParaRPr lang="en-US" sz="2000" dirty="0">
              <a:solidFill>
                <a:srgbClr val="000000"/>
              </a:solidFill>
              <a:latin typeface="Montserrat" pitchFamily="2" charset="0"/>
            </a:endParaRPr>
          </a:p>
          <a:p>
            <a:pPr marL="0" indent="0">
              <a:buNone/>
            </a:pPr>
            <a:endParaRPr lang="en-US" dirty="0"/>
          </a:p>
          <a:p>
            <a:pPr marL="0" indent="0">
              <a:buNone/>
            </a:pPr>
            <a:endParaRPr lang="en-US" sz="1900" b="0" i="0" dirty="0">
              <a:solidFill>
                <a:srgbClr val="38394C"/>
              </a:solidFill>
              <a:effectLst/>
              <a:latin typeface="Montserrat Medium" pitchFamily="2" charset="0"/>
            </a:endParaRPr>
          </a:p>
          <a:p>
            <a:pPr marL="0" indent="0">
              <a:buNone/>
            </a:pPr>
            <a:endParaRPr lang="en-US" sz="1900" b="0" i="0" dirty="0">
              <a:solidFill>
                <a:srgbClr val="38394C"/>
              </a:solidFill>
              <a:effectLst/>
              <a:latin typeface="Montserrat Medium" pitchFamily="2" charset="0"/>
            </a:endParaRPr>
          </a:p>
          <a:p>
            <a:pPr marL="0" indent="0">
              <a:buNone/>
            </a:pPr>
            <a:endParaRPr lang="en-US" sz="1900" b="0" i="0" dirty="0">
              <a:solidFill>
                <a:srgbClr val="38394C"/>
              </a:solidFill>
              <a:effectLst/>
              <a:latin typeface="Montserrat Medium" pitchFamily="2" charset="0"/>
            </a:endParaRPr>
          </a:p>
          <a:p>
            <a:pPr marL="0" indent="0">
              <a:buNone/>
            </a:pPr>
            <a:r>
              <a:rPr lang="en-US" sz="1900" b="0" i="0" dirty="0">
                <a:solidFill>
                  <a:srgbClr val="38394C"/>
                </a:solidFill>
                <a:effectLst/>
                <a:latin typeface="Montserrat Medium" pitchFamily="2" charset="0"/>
              </a:rPr>
              <a:t>“Emotional Intelligence” by Peter </a:t>
            </a:r>
            <a:r>
              <a:rPr lang="en-US" sz="1900" b="0" i="0" dirty="0" err="1">
                <a:solidFill>
                  <a:srgbClr val="38394C"/>
                </a:solidFill>
                <a:effectLst/>
                <a:latin typeface="Montserrat Medium" pitchFamily="2" charset="0"/>
              </a:rPr>
              <a:t>Salavoy</a:t>
            </a:r>
            <a:r>
              <a:rPr lang="en-US" sz="1900" b="0" i="0" dirty="0">
                <a:solidFill>
                  <a:srgbClr val="38394C"/>
                </a:solidFill>
                <a:effectLst/>
                <a:latin typeface="Montserrat Medium" pitchFamily="2" charset="0"/>
              </a:rPr>
              <a:t> and John Mayer, </a:t>
            </a:r>
          </a:p>
          <a:p>
            <a:pPr marL="0" indent="0">
              <a:buNone/>
            </a:pPr>
            <a:r>
              <a:rPr lang="en-US" sz="1900" b="0" i="1" dirty="0">
                <a:solidFill>
                  <a:srgbClr val="38394C"/>
                </a:solidFill>
                <a:effectLst/>
                <a:latin typeface="Montserrat Medium" pitchFamily="2" charset="0"/>
              </a:rPr>
              <a:t>Imagination, Cognition, and Personality</a:t>
            </a:r>
            <a:r>
              <a:rPr lang="en-US" sz="1900" b="0" i="0" dirty="0">
                <a:solidFill>
                  <a:srgbClr val="38394C"/>
                </a:solidFill>
                <a:effectLst/>
                <a:latin typeface="Montserrat Medium" pitchFamily="2" charset="0"/>
              </a:rPr>
              <a:t> , 1990.  </a:t>
            </a:r>
          </a:p>
          <a:p>
            <a:pPr marL="0" indent="0">
              <a:buNone/>
            </a:pPr>
            <a:endParaRPr lang="en-US" sz="1900" b="0" i="0" dirty="0">
              <a:solidFill>
                <a:srgbClr val="38394C"/>
              </a:solidFill>
              <a:effectLst/>
              <a:latin typeface="Montserrat Medium" pitchFamily="2" charset="0"/>
            </a:endParaRPr>
          </a:p>
          <a:p>
            <a:pPr marL="0" indent="0">
              <a:buNone/>
            </a:pPr>
            <a:r>
              <a:rPr lang="en-US" sz="1900" b="0" i="1" dirty="0">
                <a:solidFill>
                  <a:srgbClr val="38394C"/>
                </a:solidFill>
                <a:effectLst/>
                <a:latin typeface="Montserrat Medium" pitchFamily="2" charset="0"/>
              </a:rPr>
              <a:t>Emotional Intelligence </a:t>
            </a:r>
            <a:r>
              <a:rPr lang="en-US" sz="1900" dirty="0">
                <a:solidFill>
                  <a:srgbClr val="38394C"/>
                </a:solidFill>
                <a:latin typeface="Montserrat Medium" pitchFamily="2" charset="0"/>
              </a:rPr>
              <a:t>by </a:t>
            </a:r>
            <a:r>
              <a:rPr lang="en-US" sz="1900" b="0" i="0" dirty="0">
                <a:solidFill>
                  <a:srgbClr val="38394C"/>
                </a:solidFill>
                <a:effectLst/>
                <a:latin typeface="Montserrat Medium" pitchFamily="2" charset="0"/>
              </a:rPr>
              <a:t>Dan Goleman, 1995</a:t>
            </a:r>
            <a:endParaRPr lang="en-US" sz="1900" dirty="0">
              <a:latin typeface="Montserrat Medium" pitchFamily="2" charset="0"/>
            </a:endParaRPr>
          </a:p>
        </p:txBody>
      </p:sp>
      <p:sp>
        <p:nvSpPr>
          <p:cNvPr id="7" name="Title 6">
            <a:extLst>
              <a:ext uri="{FF2B5EF4-FFF2-40B4-BE49-F238E27FC236}">
                <a16:creationId xmlns:a16="http://schemas.microsoft.com/office/drawing/2014/main" id="{80031501-B4D9-A7B2-1F29-5F8612F51D4B}"/>
              </a:ext>
            </a:extLst>
          </p:cNvPr>
          <p:cNvSpPr txBox="1">
            <a:spLocks noGrp="1"/>
          </p:cNvSpPr>
          <p:nvPr>
            <p:ph type="title"/>
          </p:nvPr>
        </p:nvSpPr>
        <p:spPr>
          <a:xfrm>
            <a:off x="576072" y="352544"/>
            <a:ext cx="5608877" cy="424732"/>
          </a:xfrm>
          <a:prstGeom prst="rect">
            <a:avLst/>
          </a:prstGeom>
          <a:solidFill>
            <a:srgbClr val="5E6A76"/>
          </a:solidFill>
          <a:ln w="38100">
            <a:solidFill>
              <a:schemeClr val="bg1"/>
            </a:solidFill>
          </a:ln>
        </p:spPr>
        <p:txBody>
          <a:bodyPr wrap="square" rtlCol="0">
            <a:spAutoFit/>
          </a:bodyPr>
          <a:lstStyle/>
          <a:p>
            <a:r>
              <a:rPr lang="en-US" sz="2400" dirty="0">
                <a:solidFill>
                  <a:schemeClr val="bg1"/>
                </a:solidFill>
                <a:latin typeface="Montserrat" pitchFamily="2" charset="0"/>
              </a:rPr>
              <a:t>What are Emotional Intelligences?</a:t>
            </a:r>
          </a:p>
        </p:txBody>
      </p:sp>
      <p:pic>
        <p:nvPicPr>
          <p:cNvPr id="9" name="Picture 8" descr="People enjoying an outdoor meal">
            <a:extLst>
              <a:ext uri="{FF2B5EF4-FFF2-40B4-BE49-F238E27FC236}">
                <a16:creationId xmlns:a16="http://schemas.microsoft.com/office/drawing/2014/main" id="{A9E9C973-5C86-D78A-FC14-2BF604CF71D2}"/>
              </a:ext>
            </a:extLst>
          </p:cNvPr>
          <p:cNvPicPr>
            <a:picLocks noChangeAspect="1"/>
          </p:cNvPicPr>
          <p:nvPr/>
        </p:nvPicPr>
        <p:blipFill>
          <a:blip r:embed="rId3"/>
          <a:stretch>
            <a:fillRect/>
          </a:stretch>
        </p:blipFill>
        <p:spPr>
          <a:xfrm>
            <a:off x="7251681" y="1096454"/>
            <a:ext cx="4165840" cy="2777227"/>
          </a:xfrm>
          <a:prstGeom prst="rect">
            <a:avLst/>
          </a:prstGeom>
        </p:spPr>
      </p:pic>
    </p:spTree>
    <p:extLst>
      <p:ext uri="{BB962C8B-B14F-4D97-AF65-F5344CB8AC3E}">
        <p14:creationId xmlns:p14="http://schemas.microsoft.com/office/powerpoint/2010/main" val="4175786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BA78E9-3FED-3EC2-735C-145A10A08710}"/>
              </a:ext>
            </a:extLst>
          </p:cNvPr>
          <p:cNvSpPr>
            <a:spLocks noGrp="1"/>
          </p:cNvSpPr>
          <p:nvPr>
            <p:ph idx="1"/>
          </p:nvPr>
        </p:nvSpPr>
        <p:spPr>
          <a:xfrm>
            <a:off x="576072" y="1375741"/>
            <a:ext cx="10515600" cy="3877056"/>
          </a:xfrm>
        </p:spPr>
        <p:txBody>
          <a:bodyPr>
            <a:normAutofit/>
          </a:bodyPr>
          <a:lstStyle/>
          <a:p>
            <a:pPr marL="0" indent="0">
              <a:buNone/>
            </a:pPr>
            <a:r>
              <a:rPr lang="en-US" sz="2000" b="0" i="0" dirty="0">
                <a:solidFill>
                  <a:srgbClr val="000000"/>
                </a:solidFill>
                <a:effectLst/>
                <a:latin typeface="Montserrat" pitchFamily="2" charset="0"/>
              </a:rPr>
              <a:t>Five Key Elements of Emotional Intelligence</a:t>
            </a:r>
          </a:p>
        </p:txBody>
      </p:sp>
      <p:sp>
        <p:nvSpPr>
          <p:cNvPr id="7" name="Title 6">
            <a:extLst>
              <a:ext uri="{FF2B5EF4-FFF2-40B4-BE49-F238E27FC236}">
                <a16:creationId xmlns:a16="http://schemas.microsoft.com/office/drawing/2014/main" id="{80031501-B4D9-A7B2-1F29-5F8612F51D4B}"/>
              </a:ext>
            </a:extLst>
          </p:cNvPr>
          <p:cNvSpPr txBox="1">
            <a:spLocks noGrp="1"/>
          </p:cNvSpPr>
          <p:nvPr>
            <p:ph type="title"/>
          </p:nvPr>
        </p:nvSpPr>
        <p:spPr>
          <a:xfrm>
            <a:off x="576072" y="352544"/>
            <a:ext cx="5608877" cy="424732"/>
          </a:xfrm>
          <a:prstGeom prst="rect">
            <a:avLst/>
          </a:prstGeom>
          <a:solidFill>
            <a:srgbClr val="5E6A76"/>
          </a:solidFill>
          <a:ln w="38100">
            <a:solidFill>
              <a:schemeClr val="bg1"/>
            </a:solidFill>
          </a:ln>
        </p:spPr>
        <p:txBody>
          <a:bodyPr wrap="square" rtlCol="0">
            <a:spAutoFit/>
          </a:bodyPr>
          <a:lstStyle/>
          <a:p>
            <a:r>
              <a:rPr lang="en-US" sz="2400" dirty="0">
                <a:solidFill>
                  <a:schemeClr val="bg1"/>
                </a:solidFill>
                <a:latin typeface="Montserrat" pitchFamily="2" charset="0"/>
              </a:rPr>
              <a:t>What are Emotional Intelligences?</a:t>
            </a:r>
          </a:p>
        </p:txBody>
      </p:sp>
      <p:sp>
        <p:nvSpPr>
          <p:cNvPr id="2" name="Parallelogram 1">
            <a:extLst>
              <a:ext uri="{FF2B5EF4-FFF2-40B4-BE49-F238E27FC236}">
                <a16:creationId xmlns:a16="http://schemas.microsoft.com/office/drawing/2014/main" id="{2DF03013-C60A-C0DC-F64A-9323A7573C8C}"/>
              </a:ext>
            </a:extLst>
          </p:cNvPr>
          <p:cNvSpPr/>
          <p:nvPr/>
        </p:nvSpPr>
        <p:spPr>
          <a:xfrm>
            <a:off x="418063" y="2746247"/>
            <a:ext cx="2356048" cy="1337302"/>
          </a:xfrm>
          <a:prstGeom prst="parallelogram">
            <a:avLst/>
          </a:prstGeom>
          <a:solidFill>
            <a:srgbClr val="AD5C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Self-awareness</a:t>
            </a:r>
          </a:p>
        </p:txBody>
      </p:sp>
      <p:sp>
        <p:nvSpPr>
          <p:cNvPr id="8" name="Parallelogram 7">
            <a:extLst>
              <a:ext uri="{FF2B5EF4-FFF2-40B4-BE49-F238E27FC236}">
                <a16:creationId xmlns:a16="http://schemas.microsoft.com/office/drawing/2014/main" id="{469AA3CD-4ED2-4959-0D84-CCC72F204C8D}"/>
              </a:ext>
            </a:extLst>
          </p:cNvPr>
          <p:cNvSpPr/>
          <p:nvPr/>
        </p:nvSpPr>
        <p:spPr>
          <a:xfrm>
            <a:off x="2654621" y="2747386"/>
            <a:ext cx="2359152" cy="1335024"/>
          </a:xfrm>
          <a:prstGeom prst="parallelogram">
            <a:avLst/>
          </a:prstGeom>
          <a:solidFill>
            <a:srgbClr val="5E6A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Self-regulation</a:t>
            </a:r>
          </a:p>
        </p:txBody>
      </p:sp>
      <p:sp>
        <p:nvSpPr>
          <p:cNvPr id="10" name="Parallelogram 9">
            <a:extLst>
              <a:ext uri="{FF2B5EF4-FFF2-40B4-BE49-F238E27FC236}">
                <a16:creationId xmlns:a16="http://schemas.microsoft.com/office/drawing/2014/main" id="{FA595F8C-2F53-121E-24FA-637ABBF170B4}"/>
              </a:ext>
            </a:extLst>
          </p:cNvPr>
          <p:cNvSpPr/>
          <p:nvPr/>
        </p:nvSpPr>
        <p:spPr>
          <a:xfrm>
            <a:off x="4894283" y="2747386"/>
            <a:ext cx="2359152" cy="1335024"/>
          </a:xfrm>
          <a:prstGeom prst="parallelogram">
            <a:avLst/>
          </a:prstGeom>
          <a:solidFill>
            <a:srgbClr val="505A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Motivation</a:t>
            </a:r>
          </a:p>
        </p:txBody>
      </p:sp>
      <p:sp>
        <p:nvSpPr>
          <p:cNvPr id="11" name="Parallelogram 10">
            <a:extLst>
              <a:ext uri="{FF2B5EF4-FFF2-40B4-BE49-F238E27FC236}">
                <a16:creationId xmlns:a16="http://schemas.microsoft.com/office/drawing/2014/main" id="{1682F3D6-8108-10DF-1FFA-9B08777529F9}"/>
              </a:ext>
            </a:extLst>
          </p:cNvPr>
          <p:cNvSpPr/>
          <p:nvPr/>
        </p:nvSpPr>
        <p:spPr>
          <a:xfrm>
            <a:off x="7133945" y="2761488"/>
            <a:ext cx="2359152" cy="1335024"/>
          </a:xfrm>
          <a:prstGeom prst="parallelogram">
            <a:avLst/>
          </a:prstGeom>
          <a:solidFill>
            <a:srgbClr val="A09D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Empathy</a:t>
            </a:r>
          </a:p>
        </p:txBody>
      </p:sp>
      <p:sp>
        <p:nvSpPr>
          <p:cNvPr id="12" name="Parallelogram 11">
            <a:extLst>
              <a:ext uri="{FF2B5EF4-FFF2-40B4-BE49-F238E27FC236}">
                <a16:creationId xmlns:a16="http://schemas.microsoft.com/office/drawing/2014/main" id="{9720B73E-3F04-15BE-66C0-1264664A2C03}"/>
              </a:ext>
            </a:extLst>
          </p:cNvPr>
          <p:cNvSpPr/>
          <p:nvPr/>
        </p:nvSpPr>
        <p:spPr>
          <a:xfrm>
            <a:off x="9373607" y="2761488"/>
            <a:ext cx="2359152" cy="1335024"/>
          </a:xfrm>
          <a:prstGeom prst="parallelogram">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Social Skills</a:t>
            </a:r>
          </a:p>
        </p:txBody>
      </p:sp>
    </p:spTree>
    <p:extLst>
      <p:ext uri="{BB962C8B-B14F-4D97-AF65-F5344CB8AC3E}">
        <p14:creationId xmlns:p14="http://schemas.microsoft.com/office/powerpoint/2010/main" val="425149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BA78E9-3FED-3EC2-735C-145A10A08710}"/>
              </a:ext>
            </a:extLst>
          </p:cNvPr>
          <p:cNvSpPr>
            <a:spLocks noGrp="1"/>
          </p:cNvSpPr>
          <p:nvPr>
            <p:ph idx="1"/>
          </p:nvPr>
        </p:nvSpPr>
        <p:spPr>
          <a:xfrm>
            <a:off x="576072" y="1375741"/>
            <a:ext cx="10515600" cy="3877056"/>
          </a:xfrm>
        </p:spPr>
        <p:txBody>
          <a:bodyPr>
            <a:normAutofit/>
          </a:bodyPr>
          <a:lstStyle/>
          <a:p>
            <a:pPr marL="0" indent="0">
              <a:buNone/>
            </a:pPr>
            <a:r>
              <a:rPr lang="en-US" sz="2000" b="0" i="0" dirty="0">
                <a:solidFill>
                  <a:srgbClr val="000000"/>
                </a:solidFill>
                <a:effectLst/>
                <a:latin typeface="Montserrat" pitchFamily="2" charset="0"/>
              </a:rPr>
              <a:t>Five Key Elements of Emotional Intelligence</a:t>
            </a:r>
          </a:p>
        </p:txBody>
      </p:sp>
      <p:sp>
        <p:nvSpPr>
          <p:cNvPr id="7" name="Title 6">
            <a:extLst>
              <a:ext uri="{FF2B5EF4-FFF2-40B4-BE49-F238E27FC236}">
                <a16:creationId xmlns:a16="http://schemas.microsoft.com/office/drawing/2014/main" id="{80031501-B4D9-A7B2-1F29-5F8612F51D4B}"/>
              </a:ext>
            </a:extLst>
          </p:cNvPr>
          <p:cNvSpPr txBox="1">
            <a:spLocks noGrp="1"/>
          </p:cNvSpPr>
          <p:nvPr>
            <p:ph type="title"/>
          </p:nvPr>
        </p:nvSpPr>
        <p:spPr>
          <a:xfrm>
            <a:off x="576072" y="352544"/>
            <a:ext cx="5608877" cy="424732"/>
          </a:xfrm>
          <a:prstGeom prst="rect">
            <a:avLst/>
          </a:prstGeom>
          <a:solidFill>
            <a:srgbClr val="5E6A76"/>
          </a:solidFill>
          <a:ln w="38100">
            <a:solidFill>
              <a:schemeClr val="bg1"/>
            </a:solidFill>
          </a:ln>
        </p:spPr>
        <p:txBody>
          <a:bodyPr wrap="square" rtlCol="0">
            <a:spAutoFit/>
          </a:bodyPr>
          <a:lstStyle/>
          <a:p>
            <a:r>
              <a:rPr lang="en-US" sz="2400" dirty="0">
                <a:solidFill>
                  <a:schemeClr val="bg1"/>
                </a:solidFill>
                <a:latin typeface="Montserrat" pitchFamily="2" charset="0"/>
              </a:rPr>
              <a:t>What are Emotional Intelligences?</a:t>
            </a:r>
          </a:p>
        </p:txBody>
      </p:sp>
      <p:sp>
        <p:nvSpPr>
          <p:cNvPr id="2" name="Parallelogram 1">
            <a:extLst>
              <a:ext uri="{FF2B5EF4-FFF2-40B4-BE49-F238E27FC236}">
                <a16:creationId xmlns:a16="http://schemas.microsoft.com/office/drawing/2014/main" id="{2DF03013-C60A-C0DC-F64A-9323A7573C8C}"/>
              </a:ext>
            </a:extLst>
          </p:cNvPr>
          <p:cNvSpPr/>
          <p:nvPr/>
        </p:nvSpPr>
        <p:spPr>
          <a:xfrm>
            <a:off x="418063" y="2746247"/>
            <a:ext cx="2356048" cy="1337302"/>
          </a:xfrm>
          <a:prstGeom prst="parallelogram">
            <a:avLst/>
          </a:prstGeom>
          <a:solidFill>
            <a:srgbClr val="AD5C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Self-awareness</a:t>
            </a:r>
          </a:p>
        </p:txBody>
      </p:sp>
      <p:sp>
        <p:nvSpPr>
          <p:cNvPr id="9" name="Parallelogram 8">
            <a:extLst>
              <a:ext uri="{FF2B5EF4-FFF2-40B4-BE49-F238E27FC236}">
                <a16:creationId xmlns:a16="http://schemas.microsoft.com/office/drawing/2014/main" id="{C291FF8C-FD49-8DEB-C142-C2DA9426C38A}"/>
              </a:ext>
            </a:extLst>
          </p:cNvPr>
          <p:cNvSpPr/>
          <p:nvPr/>
        </p:nvSpPr>
        <p:spPr>
          <a:xfrm>
            <a:off x="62463" y="4500119"/>
            <a:ext cx="11325204" cy="1337302"/>
          </a:xfrm>
          <a:prstGeom prst="parallelogram">
            <a:avLst/>
          </a:prstGeom>
          <a:solidFill>
            <a:srgbClr val="AD5C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
            </a:pPr>
            <a:r>
              <a:rPr lang="en-US" sz="2200" b="1" dirty="0">
                <a:solidFill>
                  <a:srgbClr val="000000"/>
                </a:solidFill>
              </a:rPr>
              <a:t>The ability to accurately perceive one’s skills, knowledge, value, and responsibilities</a:t>
            </a:r>
          </a:p>
          <a:p>
            <a:pPr marL="342900" indent="-342900">
              <a:buFont typeface="Wingdings" panose="05000000000000000000" pitchFamily="2" charset="2"/>
              <a:buChar char="§"/>
            </a:pPr>
            <a:r>
              <a:rPr lang="en-US" sz="2200" b="1" dirty="0">
                <a:solidFill>
                  <a:srgbClr val="000000"/>
                </a:solidFill>
              </a:rPr>
              <a:t>Confident in what you have to offer</a:t>
            </a:r>
          </a:p>
          <a:p>
            <a:pPr marL="342900" indent="-342900">
              <a:buFont typeface="Wingdings" panose="05000000000000000000" pitchFamily="2" charset="2"/>
              <a:buChar char="§"/>
            </a:pPr>
            <a:r>
              <a:rPr lang="en-US" sz="2200" b="1" dirty="0">
                <a:solidFill>
                  <a:srgbClr val="000000"/>
                </a:solidFill>
              </a:rPr>
              <a:t>First step in the process of full acceptance or change</a:t>
            </a:r>
          </a:p>
        </p:txBody>
      </p:sp>
      <p:sp>
        <p:nvSpPr>
          <p:cNvPr id="8" name="Parallelogram 7">
            <a:extLst>
              <a:ext uri="{FF2B5EF4-FFF2-40B4-BE49-F238E27FC236}">
                <a16:creationId xmlns:a16="http://schemas.microsoft.com/office/drawing/2014/main" id="{E3A7FAC2-CE28-0E61-A40E-22316A2D0F89}"/>
              </a:ext>
            </a:extLst>
          </p:cNvPr>
          <p:cNvSpPr/>
          <p:nvPr/>
        </p:nvSpPr>
        <p:spPr>
          <a:xfrm>
            <a:off x="2654621" y="2747386"/>
            <a:ext cx="2359152" cy="1335024"/>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solidFill>
                  <a:srgbClr val="000000"/>
                </a:solidFill>
              </a:rPr>
              <a:t>Self-regulation</a:t>
            </a:r>
          </a:p>
        </p:txBody>
      </p:sp>
      <p:sp>
        <p:nvSpPr>
          <p:cNvPr id="10" name="Parallelogram 9">
            <a:extLst>
              <a:ext uri="{FF2B5EF4-FFF2-40B4-BE49-F238E27FC236}">
                <a16:creationId xmlns:a16="http://schemas.microsoft.com/office/drawing/2014/main" id="{268375A5-9377-6DFF-E299-482DE5A97B23}"/>
              </a:ext>
            </a:extLst>
          </p:cNvPr>
          <p:cNvSpPr/>
          <p:nvPr/>
        </p:nvSpPr>
        <p:spPr>
          <a:xfrm>
            <a:off x="4894283" y="2747386"/>
            <a:ext cx="2359152" cy="1335024"/>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solidFill>
                  <a:srgbClr val="000000"/>
                </a:solidFill>
              </a:rPr>
              <a:t>Motivation</a:t>
            </a:r>
          </a:p>
        </p:txBody>
      </p:sp>
      <p:sp>
        <p:nvSpPr>
          <p:cNvPr id="11" name="Parallelogram 10">
            <a:extLst>
              <a:ext uri="{FF2B5EF4-FFF2-40B4-BE49-F238E27FC236}">
                <a16:creationId xmlns:a16="http://schemas.microsoft.com/office/drawing/2014/main" id="{413DF86C-EF0C-17FA-003B-2612999F7A53}"/>
              </a:ext>
            </a:extLst>
          </p:cNvPr>
          <p:cNvSpPr/>
          <p:nvPr/>
        </p:nvSpPr>
        <p:spPr>
          <a:xfrm>
            <a:off x="7133945" y="2761488"/>
            <a:ext cx="2359152" cy="1335024"/>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solidFill>
                  <a:srgbClr val="000000"/>
                </a:solidFill>
              </a:rPr>
              <a:t>Empathy</a:t>
            </a:r>
          </a:p>
        </p:txBody>
      </p:sp>
      <p:sp>
        <p:nvSpPr>
          <p:cNvPr id="12" name="Parallelogram 11">
            <a:extLst>
              <a:ext uri="{FF2B5EF4-FFF2-40B4-BE49-F238E27FC236}">
                <a16:creationId xmlns:a16="http://schemas.microsoft.com/office/drawing/2014/main" id="{C612B13A-730B-3C65-5F6C-C08427403EDC}"/>
              </a:ext>
            </a:extLst>
          </p:cNvPr>
          <p:cNvSpPr/>
          <p:nvPr/>
        </p:nvSpPr>
        <p:spPr>
          <a:xfrm>
            <a:off x="9373607" y="2761488"/>
            <a:ext cx="2359152" cy="1335024"/>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solidFill>
                  <a:srgbClr val="000000"/>
                </a:solidFill>
              </a:rPr>
              <a:t>Social Skills</a:t>
            </a:r>
          </a:p>
        </p:txBody>
      </p:sp>
    </p:spTree>
    <p:extLst>
      <p:ext uri="{BB962C8B-B14F-4D97-AF65-F5344CB8AC3E}">
        <p14:creationId xmlns:p14="http://schemas.microsoft.com/office/powerpoint/2010/main" val="306526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anim calcmode="lin" valueType="num">
                                      <p:cBhvr>
                                        <p:cTn id="8" dur="1000" fill="hold"/>
                                        <p:tgtEl>
                                          <p:spTgt spid="9">
                                            <p:bg/>
                                          </p:spTgt>
                                        </p:tgtEl>
                                        <p:attrNameLst>
                                          <p:attrName>ppt_x</p:attrName>
                                        </p:attrNameLst>
                                      </p:cBhvr>
                                      <p:tavLst>
                                        <p:tav tm="0">
                                          <p:val>
                                            <p:strVal val="#ppt_x"/>
                                          </p:val>
                                        </p:tav>
                                        <p:tav tm="100000">
                                          <p:val>
                                            <p:strVal val="#ppt_x"/>
                                          </p:val>
                                        </p:tav>
                                      </p:tavLst>
                                    </p:anim>
                                    <p:anim calcmode="lin" valueType="num">
                                      <p:cBhvr>
                                        <p:cTn id="9" dur="1000" fill="hold"/>
                                        <p:tgtEl>
                                          <p:spTgt spid="9">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BA78E9-3FED-3EC2-735C-145A10A08710}"/>
              </a:ext>
            </a:extLst>
          </p:cNvPr>
          <p:cNvSpPr>
            <a:spLocks noGrp="1"/>
          </p:cNvSpPr>
          <p:nvPr>
            <p:ph idx="1"/>
          </p:nvPr>
        </p:nvSpPr>
        <p:spPr>
          <a:xfrm>
            <a:off x="576072" y="1375741"/>
            <a:ext cx="10515600" cy="3877056"/>
          </a:xfrm>
        </p:spPr>
        <p:txBody>
          <a:bodyPr>
            <a:normAutofit/>
          </a:bodyPr>
          <a:lstStyle/>
          <a:p>
            <a:pPr marL="0" indent="0">
              <a:buNone/>
            </a:pPr>
            <a:r>
              <a:rPr lang="en-US" sz="2000" b="0" i="0" dirty="0">
                <a:solidFill>
                  <a:srgbClr val="000000"/>
                </a:solidFill>
                <a:effectLst/>
                <a:latin typeface="Montserrat" pitchFamily="2" charset="0"/>
              </a:rPr>
              <a:t>Five Key Elements of Emotional Intelligence</a:t>
            </a:r>
          </a:p>
        </p:txBody>
      </p:sp>
      <p:sp>
        <p:nvSpPr>
          <p:cNvPr id="7" name="Title 6">
            <a:extLst>
              <a:ext uri="{FF2B5EF4-FFF2-40B4-BE49-F238E27FC236}">
                <a16:creationId xmlns:a16="http://schemas.microsoft.com/office/drawing/2014/main" id="{80031501-B4D9-A7B2-1F29-5F8612F51D4B}"/>
              </a:ext>
            </a:extLst>
          </p:cNvPr>
          <p:cNvSpPr txBox="1">
            <a:spLocks noGrp="1"/>
          </p:cNvSpPr>
          <p:nvPr>
            <p:ph type="title"/>
          </p:nvPr>
        </p:nvSpPr>
        <p:spPr>
          <a:xfrm>
            <a:off x="576072" y="352544"/>
            <a:ext cx="5608877" cy="424732"/>
          </a:xfrm>
          <a:prstGeom prst="rect">
            <a:avLst/>
          </a:prstGeom>
          <a:solidFill>
            <a:srgbClr val="5E6A76"/>
          </a:solidFill>
          <a:ln w="38100">
            <a:solidFill>
              <a:schemeClr val="bg1"/>
            </a:solidFill>
          </a:ln>
        </p:spPr>
        <p:txBody>
          <a:bodyPr wrap="square" rtlCol="0">
            <a:spAutoFit/>
          </a:bodyPr>
          <a:lstStyle/>
          <a:p>
            <a:r>
              <a:rPr lang="en-US" sz="2400" dirty="0">
                <a:solidFill>
                  <a:schemeClr val="bg1"/>
                </a:solidFill>
                <a:latin typeface="Montserrat" pitchFamily="2" charset="0"/>
              </a:rPr>
              <a:t>What are Emotional Intelligences?</a:t>
            </a:r>
          </a:p>
        </p:txBody>
      </p:sp>
      <p:sp>
        <p:nvSpPr>
          <p:cNvPr id="2" name="Parallelogram 1">
            <a:extLst>
              <a:ext uri="{FF2B5EF4-FFF2-40B4-BE49-F238E27FC236}">
                <a16:creationId xmlns:a16="http://schemas.microsoft.com/office/drawing/2014/main" id="{2DF03013-C60A-C0DC-F64A-9323A7573C8C}"/>
              </a:ext>
            </a:extLst>
          </p:cNvPr>
          <p:cNvSpPr/>
          <p:nvPr/>
        </p:nvSpPr>
        <p:spPr>
          <a:xfrm>
            <a:off x="418063" y="2746247"/>
            <a:ext cx="2356048" cy="1337302"/>
          </a:xfrm>
          <a:prstGeom prst="parallelogram">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000000"/>
                </a:solidFill>
              </a:rPr>
              <a:t>Self-awareness</a:t>
            </a:r>
          </a:p>
        </p:txBody>
      </p:sp>
      <p:sp>
        <p:nvSpPr>
          <p:cNvPr id="8" name="Parallelogram 7">
            <a:extLst>
              <a:ext uri="{FF2B5EF4-FFF2-40B4-BE49-F238E27FC236}">
                <a16:creationId xmlns:a16="http://schemas.microsoft.com/office/drawing/2014/main" id="{469AA3CD-4ED2-4959-0D84-CCC72F204C8D}"/>
              </a:ext>
            </a:extLst>
          </p:cNvPr>
          <p:cNvSpPr/>
          <p:nvPr/>
        </p:nvSpPr>
        <p:spPr>
          <a:xfrm>
            <a:off x="2654621" y="2747386"/>
            <a:ext cx="2359152" cy="1335024"/>
          </a:xfrm>
          <a:prstGeom prst="parallelogram">
            <a:avLst/>
          </a:prstGeom>
          <a:solidFill>
            <a:srgbClr val="5E6A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Self-regulation</a:t>
            </a:r>
          </a:p>
        </p:txBody>
      </p:sp>
      <p:sp>
        <p:nvSpPr>
          <p:cNvPr id="13" name="Parallelogram 12">
            <a:extLst>
              <a:ext uri="{FF2B5EF4-FFF2-40B4-BE49-F238E27FC236}">
                <a16:creationId xmlns:a16="http://schemas.microsoft.com/office/drawing/2014/main" id="{B2E27992-07D3-C3C2-4F55-0B6EE1AEF2FD}"/>
              </a:ext>
            </a:extLst>
          </p:cNvPr>
          <p:cNvSpPr/>
          <p:nvPr/>
        </p:nvSpPr>
        <p:spPr>
          <a:xfrm>
            <a:off x="84668" y="4339119"/>
            <a:ext cx="11345332" cy="1335024"/>
          </a:xfrm>
          <a:prstGeom prst="parallelogram">
            <a:avLst/>
          </a:prstGeom>
          <a:solidFill>
            <a:srgbClr val="5E6A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
            </a:pPr>
            <a:r>
              <a:rPr lang="en-US" sz="2800" b="1" dirty="0">
                <a:solidFill>
                  <a:srgbClr val="000000"/>
                </a:solidFill>
              </a:rPr>
              <a:t>Self-control</a:t>
            </a:r>
          </a:p>
          <a:p>
            <a:pPr marL="457200" indent="-457200">
              <a:buFont typeface="Wingdings" panose="05000000000000000000" pitchFamily="2" charset="2"/>
              <a:buChar char="§"/>
            </a:pPr>
            <a:r>
              <a:rPr lang="en-US" sz="2800" b="1" dirty="0">
                <a:solidFill>
                  <a:srgbClr val="000000"/>
                </a:solidFill>
              </a:rPr>
              <a:t>Ability to control one’s emotions, desires, and behaviors</a:t>
            </a:r>
          </a:p>
          <a:p>
            <a:pPr marL="457200" indent="-457200">
              <a:buFont typeface="Wingdings" panose="05000000000000000000" pitchFamily="2" charset="2"/>
              <a:buChar char="§"/>
            </a:pPr>
            <a:r>
              <a:rPr lang="en-US" sz="2800" b="1" dirty="0">
                <a:solidFill>
                  <a:srgbClr val="000000"/>
                </a:solidFill>
              </a:rPr>
              <a:t>Finding balance</a:t>
            </a:r>
          </a:p>
        </p:txBody>
      </p:sp>
      <p:sp>
        <p:nvSpPr>
          <p:cNvPr id="9" name="Parallelogram 8">
            <a:extLst>
              <a:ext uri="{FF2B5EF4-FFF2-40B4-BE49-F238E27FC236}">
                <a16:creationId xmlns:a16="http://schemas.microsoft.com/office/drawing/2014/main" id="{21E66BA0-FB30-BB0C-4240-5D312AD5A5D7}"/>
              </a:ext>
            </a:extLst>
          </p:cNvPr>
          <p:cNvSpPr/>
          <p:nvPr/>
        </p:nvSpPr>
        <p:spPr>
          <a:xfrm>
            <a:off x="4894283" y="2747386"/>
            <a:ext cx="2359152" cy="1335024"/>
          </a:xfrm>
          <a:prstGeom prst="parallelogram">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000000"/>
                </a:solidFill>
              </a:rPr>
              <a:t>Motivation</a:t>
            </a:r>
          </a:p>
        </p:txBody>
      </p:sp>
      <p:sp>
        <p:nvSpPr>
          <p:cNvPr id="10" name="Parallelogram 9">
            <a:extLst>
              <a:ext uri="{FF2B5EF4-FFF2-40B4-BE49-F238E27FC236}">
                <a16:creationId xmlns:a16="http://schemas.microsoft.com/office/drawing/2014/main" id="{6D7F683A-7D23-BEFB-2012-EFA6A4F28E38}"/>
              </a:ext>
            </a:extLst>
          </p:cNvPr>
          <p:cNvSpPr/>
          <p:nvPr/>
        </p:nvSpPr>
        <p:spPr>
          <a:xfrm>
            <a:off x="7133945" y="2761488"/>
            <a:ext cx="2359152" cy="1335024"/>
          </a:xfrm>
          <a:prstGeom prst="parallelogram">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000000"/>
                </a:solidFill>
              </a:rPr>
              <a:t>Empathy</a:t>
            </a:r>
          </a:p>
        </p:txBody>
      </p:sp>
      <p:sp>
        <p:nvSpPr>
          <p:cNvPr id="11" name="Parallelogram 10">
            <a:extLst>
              <a:ext uri="{FF2B5EF4-FFF2-40B4-BE49-F238E27FC236}">
                <a16:creationId xmlns:a16="http://schemas.microsoft.com/office/drawing/2014/main" id="{277BB0C2-94EA-F00A-2B33-3B16A796F51E}"/>
              </a:ext>
            </a:extLst>
          </p:cNvPr>
          <p:cNvSpPr/>
          <p:nvPr/>
        </p:nvSpPr>
        <p:spPr>
          <a:xfrm>
            <a:off x="9373607" y="2761488"/>
            <a:ext cx="2359152" cy="1335024"/>
          </a:xfrm>
          <a:prstGeom prst="parallelogram">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000000"/>
                </a:solidFill>
              </a:rPr>
              <a:t>Social Skills</a:t>
            </a:r>
          </a:p>
        </p:txBody>
      </p:sp>
    </p:spTree>
    <p:extLst>
      <p:ext uri="{BB962C8B-B14F-4D97-AF65-F5344CB8AC3E}">
        <p14:creationId xmlns:p14="http://schemas.microsoft.com/office/powerpoint/2010/main" val="91133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1000"/>
                                        <p:tgtEl>
                                          <p:spTgt spid="13">
                                            <p:bg/>
                                          </p:spTgt>
                                        </p:tgtEl>
                                      </p:cBhvr>
                                    </p:animEffect>
                                    <p:anim calcmode="lin" valueType="num">
                                      <p:cBhvr>
                                        <p:cTn id="8" dur="1000" fill="hold"/>
                                        <p:tgtEl>
                                          <p:spTgt spid="13">
                                            <p:bg/>
                                          </p:spTgt>
                                        </p:tgtEl>
                                        <p:attrNameLst>
                                          <p:attrName>ppt_x</p:attrName>
                                        </p:attrNameLst>
                                      </p:cBhvr>
                                      <p:tavLst>
                                        <p:tav tm="0">
                                          <p:val>
                                            <p:strVal val="#ppt_x"/>
                                          </p:val>
                                        </p:tav>
                                        <p:tav tm="100000">
                                          <p:val>
                                            <p:strVal val="#ppt_x"/>
                                          </p:val>
                                        </p:tav>
                                      </p:tavLst>
                                    </p:anim>
                                    <p:anim calcmode="lin" valueType="num">
                                      <p:cBhvr>
                                        <p:cTn id="9" dur="1000" fill="hold"/>
                                        <p:tgtEl>
                                          <p:spTgt spid="1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fade">
                                      <p:cBhvr>
                                        <p:cTn id="21" dur="1000"/>
                                        <p:tgtEl>
                                          <p:spTgt spid="13">
                                            <p:txEl>
                                              <p:pRg st="1" end="1"/>
                                            </p:txEl>
                                          </p:spTgt>
                                        </p:tgtEl>
                                      </p:cBhvr>
                                    </p:animEffect>
                                    <p:anim calcmode="lin" valueType="num">
                                      <p:cBhvr>
                                        <p:cTn id="22"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xEl>
                                              <p:pRg st="2" end="2"/>
                                            </p:txEl>
                                          </p:spTgt>
                                        </p:tgtEl>
                                        <p:attrNameLst>
                                          <p:attrName>style.visibility</p:attrName>
                                        </p:attrNameLst>
                                      </p:cBhvr>
                                      <p:to>
                                        <p:strVal val="visible"/>
                                      </p:to>
                                    </p:set>
                                    <p:animEffect transition="in" filter="fade">
                                      <p:cBhvr>
                                        <p:cTn id="28" dur="1000"/>
                                        <p:tgtEl>
                                          <p:spTgt spid="13">
                                            <p:txEl>
                                              <p:pRg st="2" end="2"/>
                                            </p:txEl>
                                          </p:spTgt>
                                        </p:tgtEl>
                                      </p:cBhvr>
                                    </p:animEffect>
                                    <p:anim calcmode="lin" valueType="num">
                                      <p:cBhvr>
                                        <p:cTn id="2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j4hd1x698hx3o9eiuzzot3ffu41yia"/>
</p:tagLst>
</file>

<file path=ppt/theme/theme1.xml><?xml version="1.0" encoding="utf-8"?>
<a:theme xmlns:a="http://schemas.openxmlformats.org/drawingml/2006/main" name="Custom">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rganic design_Win32_KB_V6" id="{0A75CF2D-5513-4203-B889-4E35922CAA18}" vid="{558CD83A-42C3-4B6E-BEA4-8AB2EDB7EE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045A1F-0CAB-4A4D-BBD1-9392B0D973D4}">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9C808716-392B-45C4-A28C-4D1FA08120D8}">
  <ds:schemaRefs>
    <ds:schemaRef ds:uri="http://schemas.microsoft.com/sharepoint/v3/contenttype/forms"/>
  </ds:schemaRefs>
</ds:datastoreItem>
</file>

<file path=customXml/itemProps3.xml><?xml version="1.0" encoding="utf-8"?>
<ds:datastoreItem xmlns:ds="http://schemas.openxmlformats.org/officeDocument/2006/customXml" ds:itemID="{BA7715FD-652A-4047-8371-A257197001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{6B4EF79D-083F-48E5-A6E9-38D04042C42A}tf11964407_win32</Template>
  <TotalTime>11294</TotalTime>
  <Words>4200</Words>
  <Application>Microsoft Office PowerPoint</Application>
  <PresentationFormat>Widescreen</PresentationFormat>
  <Paragraphs>457</Paragraphs>
  <Slides>28</Slides>
  <Notes>28</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28</vt:i4>
      </vt:variant>
    </vt:vector>
  </HeadingPairs>
  <TitlesOfParts>
    <vt:vector size="44" baseType="lpstr">
      <vt:lpstr>Arial</vt:lpstr>
      <vt:lpstr>Calibri</vt:lpstr>
      <vt:lpstr>Courier New</vt:lpstr>
      <vt:lpstr>Gill Sans Nova</vt:lpstr>
      <vt:lpstr>Gill Sans Nova Light</vt:lpstr>
      <vt:lpstr>Lato</vt:lpstr>
      <vt:lpstr>Libre Franklin</vt:lpstr>
      <vt:lpstr>Montserrat</vt:lpstr>
      <vt:lpstr>Montserrat Medium</vt:lpstr>
      <vt:lpstr>Noto Sans</vt:lpstr>
      <vt:lpstr>Roboto</vt:lpstr>
      <vt:lpstr>Roboto Regular</vt:lpstr>
      <vt:lpstr>Sagona Book</vt:lpstr>
      <vt:lpstr>Symbol</vt:lpstr>
      <vt:lpstr>Wingdings</vt:lpstr>
      <vt:lpstr>Custom</vt:lpstr>
      <vt:lpstr>Emotional Intelligences in the Workplace</vt:lpstr>
      <vt:lpstr>Agenda</vt:lpstr>
      <vt:lpstr>Learning Objectives</vt:lpstr>
      <vt:lpstr>PowerPoint Presentation</vt:lpstr>
      <vt:lpstr> </vt:lpstr>
      <vt:lpstr>What are Emotional Intelligences?</vt:lpstr>
      <vt:lpstr>What are Emotional Intelligences?</vt:lpstr>
      <vt:lpstr>What are Emotional Intelligences?</vt:lpstr>
      <vt:lpstr>What are Emotional Intelligences?</vt:lpstr>
      <vt:lpstr>What are Emotional Intelligences?</vt:lpstr>
      <vt:lpstr>What are Emotional Intelligences?</vt:lpstr>
      <vt:lpstr>What are Emotional Intelligences?</vt:lpstr>
      <vt:lpstr>What are Emotional Intelligences?</vt:lpstr>
      <vt:lpstr>PowerPoint Presentation</vt:lpstr>
      <vt:lpstr> </vt:lpstr>
      <vt:lpstr> </vt:lpstr>
      <vt:lpstr> </vt:lpstr>
      <vt:lpstr>Activity Individual</vt:lpstr>
      <vt:lpstr>Activity Group</vt:lpstr>
      <vt:lpstr>PowerPoint Presentation</vt:lpstr>
      <vt:lpstr> </vt:lpstr>
      <vt:lpstr> </vt:lpstr>
      <vt:lpstr> </vt:lpstr>
      <vt:lpstr>How can Emotional Intelligences be Developed?</vt:lpstr>
      <vt:lpstr>Let’s Play Kahoot!  </vt:lpstr>
      <vt:lpstr>― Daniel Goleman    </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Emotional Intelligences in the Workplace</dc:title>
  <dc:creator>Cara Odom</dc:creator>
  <cp:lastModifiedBy>Cara Odom</cp:lastModifiedBy>
  <cp:revision>1</cp:revision>
  <dcterms:created xsi:type="dcterms:W3CDTF">2023-10-03T19:28:11Z</dcterms:created>
  <dcterms:modified xsi:type="dcterms:W3CDTF">2023-10-18T16:34:50Z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