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0C0"/>
    <a:srgbClr val="7AC4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3979C-AEAA-4A05-BCFD-0D0282B7B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EB69E02-B96C-4A8E-937D-9DDA5619D8A2}">
      <dgm:prSet phldrT="[Tekst]"/>
      <dgm:spPr/>
      <dgm:t>
        <a:bodyPr/>
        <a:lstStyle/>
        <a:p>
          <a:r>
            <a:rPr lang="nl-BE" dirty="0" smtClean="0"/>
            <a:t>tuchtfeiten</a:t>
          </a:r>
          <a:endParaRPr lang="nl-BE" dirty="0"/>
        </a:p>
      </dgm:t>
    </dgm:pt>
    <dgm:pt modelId="{8C5C531C-235B-4823-B289-6889EA035611}" type="parTrans" cxnId="{B673E892-0159-4960-9173-5D8E9142C736}">
      <dgm:prSet/>
      <dgm:spPr/>
      <dgm:t>
        <a:bodyPr/>
        <a:lstStyle/>
        <a:p>
          <a:endParaRPr lang="nl-BE"/>
        </a:p>
      </dgm:t>
    </dgm:pt>
    <dgm:pt modelId="{17C8F47E-1598-4789-9F45-06B1999EE9DE}" type="sibTrans" cxnId="{B673E892-0159-4960-9173-5D8E9142C736}">
      <dgm:prSet/>
      <dgm:spPr/>
      <dgm:t>
        <a:bodyPr/>
        <a:lstStyle/>
        <a:p>
          <a:endParaRPr lang="nl-BE"/>
        </a:p>
      </dgm:t>
    </dgm:pt>
    <dgm:pt modelId="{96727219-5E2A-4A64-AE42-C470D8732162}">
      <dgm:prSet phldrT="[Tekst]"/>
      <dgm:spPr/>
      <dgm:t>
        <a:bodyPr/>
        <a:lstStyle/>
        <a:p>
          <a:r>
            <a:rPr lang="nl-BE" dirty="0" smtClean="0"/>
            <a:t>Geen preventieve schorsing</a:t>
          </a:r>
          <a:endParaRPr lang="nl-BE" dirty="0"/>
        </a:p>
      </dgm:t>
    </dgm:pt>
    <dgm:pt modelId="{6D4229D7-82CF-4BBC-B681-5716380D7DA7}" type="parTrans" cxnId="{72CEF66E-1002-4498-89FA-7DCE260FCE30}">
      <dgm:prSet/>
      <dgm:spPr/>
      <dgm:t>
        <a:bodyPr/>
        <a:lstStyle/>
        <a:p>
          <a:endParaRPr lang="nl-BE"/>
        </a:p>
      </dgm:t>
    </dgm:pt>
    <dgm:pt modelId="{91348164-81E0-4132-800E-440C552E1AFA}" type="sibTrans" cxnId="{72CEF66E-1002-4498-89FA-7DCE260FCE30}">
      <dgm:prSet/>
      <dgm:spPr/>
      <dgm:t>
        <a:bodyPr/>
        <a:lstStyle/>
        <a:p>
          <a:endParaRPr lang="nl-BE"/>
        </a:p>
      </dgm:t>
    </dgm:pt>
    <dgm:pt modelId="{1736ADA1-1DAE-4414-8A70-497FEF3CC2DE}">
      <dgm:prSet phldrT="[Tekst]"/>
      <dgm:spPr/>
      <dgm:t>
        <a:bodyPr/>
        <a:lstStyle/>
        <a:p>
          <a:r>
            <a:rPr lang="nl-BE" dirty="0" smtClean="0"/>
            <a:t>Veel onderzoek: mededeling intentie opleggen tuchtmaatregel en pas nadien invitatie inzage en verhoor </a:t>
          </a:r>
          <a:endParaRPr lang="nl-BE" dirty="0"/>
        </a:p>
      </dgm:t>
    </dgm:pt>
    <dgm:pt modelId="{F0061B70-EF90-4980-8992-A06AA4F2240E}" type="parTrans" cxnId="{989B93FE-E543-4C24-AD31-71447111209F}">
      <dgm:prSet/>
      <dgm:spPr/>
      <dgm:t>
        <a:bodyPr/>
        <a:lstStyle/>
        <a:p>
          <a:endParaRPr lang="nl-BE"/>
        </a:p>
      </dgm:t>
    </dgm:pt>
    <dgm:pt modelId="{B1DB1154-3E9B-4554-928D-804CE9B26EE9}" type="sibTrans" cxnId="{989B93FE-E543-4C24-AD31-71447111209F}">
      <dgm:prSet/>
      <dgm:spPr/>
      <dgm:t>
        <a:bodyPr/>
        <a:lstStyle/>
        <a:p>
          <a:endParaRPr lang="nl-BE"/>
        </a:p>
      </dgm:t>
    </dgm:pt>
    <dgm:pt modelId="{05AF7D59-4CEE-435C-AC5D-2089941D72F9}">
      <dgm:prSet phldrT="[Tekst]"/>
      <dgm:spPr/>
      <dgm:t>
        <a:bodyPr/>
        <a:lstStyle/>
        <a:p>
          <a:r>
            <a:rPr lang="nl-BE" dirty="0" smtClean="0"/>
            <a:t>Weinig onderzoek: mededeling intentie + invitatie inzage en verhoor</a:t>
          </a:r>
          <a:endParaRPr lang="nl-BE" dirty="0"/>
        </a:p>
      </dgm:t>
    </dgm:pt>
    <dgm:pt modelId="{C841121A-43D1-4F38-A3C1-3B0DF8549D1E}" type="parTrans" cxnId="{BF2D222D-5874-4387-BDA6-930003FE54C1}">
      <dgm:prSet/>
      <dgm:spPr/>
      <dgm:t>
        <a:bodyPr/>
        <a:lstStyle/>
        <a:p>
          <a:endParaRPr lang="nl-BE"/>
        </a:p>
      </dgm:t>
    </dgm:pt>
    <dgm:pt modelId="{81929031-B941-4E83-8D06-C1355A4E1711}" type="sibTrans" cxnId="{BF2D222D-5874-4387-BDA6-930003FE54C1}">
      <dgm:prSet/>
      <dgm:spPr/>
      <dgm:t>
        <a:bodyPr/>
        <a:lstStyle/>
        <a:p>
          <a:endParaRPr lang="nl-BE"/>
        </a:p>
      </dgm:t>
    </dgm:pt>
    <dgm:pt modelId="{9D17DBF0-597C-4B3B-ACBC-559708D130D0}">
      <dgm:prSet phldrT="[Tekst]"/>
      <dgm:spPr/>
      <dgm:t>
        <a:bodyPr/>
        <a:lstStyle/>
        <a:p>
          <a:r>
            <a:rPr lang="nl-BE" dirty="0" smtClean="0"/>
            <a:t>Preventieve schorsing</a:t>
          </a:r>
          <a:endParaRPr lang="nl-BE" dirty="0"/>
        </a:p>
      </dgm:t>
    </dgm:pt>
    <dgm:pt modelId="{AE822A85-5626-4DC7-A6B0-9E0360201D7E}" type="parTrans" cxnId="{09AED4E3-1FE2-4D97-BC35-A800E38187D1}">
      <dgm:prSet/>
      <dgm:spPr/>
      <dgm:t>
        <a:bodyPr/>
        <a:lstStyle/>
        <a:p>
          <a:endParaRPr lang="nl-BE"/>
        </a:p>
      </dgm:t>
    </dgm:pt>
    <dgm:pt modelId="{0202CB5B-0F31-4378-866B-809B47823E58}" type="sibTrans" cxnId="{09AED4E3-1FE2-4D97-BC35-A800E38187D1}">
      <dgm:prSet/>
      <dgm:spPr/>
      <dgm:t>
        <a:bodyPr/>
        <a:lstStyle/>
        <a:p>
          <a:endParaRPr lang="nl-BE"/>
        </a:p>
      </dgm:t>
    </dgm:pt>
    <dgm:pt modelId="{8B202F2D-6D2F-4287-942C-CE1DB4EF23FE}">
      <dgm:prSet phldrT="[Tekst]"/>
      <dgm:spPr/>
      <dgm:t>
        <a:bodyPr/>
        <a:lstStyle/>
        <a:p>
          <a:r>
            <a:rPr lang="nl-BE" dirty="0" smtClean="0"/>
            <a:t>Idem na geen preventieve schorsing</a:t>
          </a:r>
          <a:endParaRPr lang="nl-BE" dirty="0"/>
        </a:p>
      </dgm:t>
    </dgm:pt>
    <dgm:pt modelId="{4BDE41BF-A4FC-4205-B11A-53ED80919D44}" type="parTrans" cxnId="{A634A7E8-ABE7-47DE-B73D-56841D7AE9D8}">
      <dgm:prSet/>
      <dgm:spPr/>
      <dgm:t>
        <a:bodyPr/>
        <a:lstStyle/>
        <a:p>
          <a:endParaRPr lang="nl-BE"/>
        </a:p>
      </dgm:t>
    </dgm:pt>
    <dgm:pt modelId="{B0EA4E04-A899-4B23-854D-A7A8882538F9}" type="sibTrans" cxnId="{A634A7E8-ABE7-47DE-B73D-56841D7AE9D8}">
      <dgm:prSet/>
      <dgm:spPr/>
      <dgm:t>
        <a:bodyPr/>
        <a:lstStyle/>
        <a:p>
          <a:endParaRPr lang="nl-BE"/>
        </a:p>
      </dgm:t>
    </dgm:pt>
    <dgm:pt modelId="{ACA2AA3E-17A5-40AA-93E8-69813CC09486}" type="pres">
      <dgm:prSet presAssocID="{BBA3979C-AEAA-4A05-BCFD-0D0282B7B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8A74466D-E822-4027-B6B8-E39055E65B01}" type="pres">
      <dgm:prSet presAssocID="{8EB69E02-B96C-4A8E-937D-9DDA5619D8A2}" presName="hierRoot1" presStyleCnt="0"/>
      <dgm:spPr/>
    </dgm:pt>
    <dgm:pt modelId="{F0EC5973-2D2B-4023-BED9-B5121BF70C53}" type="pres">
      <dgm:prSet presAssocID="{8EB69E02-B96C-4A8E-937D-9DDA5619D8A2}" presName="composite" presStyleCnt="0"/>
      <dgm:spPr/>
    </dgm:pt>
    <dgm:pt modelId="{60D07A5D-9574-48EC-A931-761C66DEE058}" type="pres">
      <dgm:prSet presAssocID="{8EB69E02-B96C-4A8E-937D-9DDA5619D8A2}" presName="background" presStyleLbl="node0" presStyleIdx="0" presStyleCnt="1"/>
      <dgm:spPr/>
    </dgm:pt>
    <dgm:pt modelId="{4889ED46-79A2-429B-9DF8-762A9F7E691E}" type="pres">
      <dgm:prSet presAssocID="{8EB69E02-B96C-4A8E-937D-9DDA5619D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23DE45A-603C-4935-9500-CDA3E5C78DB3}" type="pres">
      <dgm:prSet presAssocID="{8EB69E02-B96C-4A8E-937D-9DDA5619D8A2}" presName="hierChild2" presStyleCnt="0"/>
      <dgm:spPr/>
    </dgm:pt>
    <dgm:pt modelId="{6E00BE0A-0435-4EC0-B485-86BF2962B623}" type="pres">
      <dgm:prSet presAssocID="{6D4229D7-82CF-4BBC-B681-5716380D7DA7}" presName="Name10" presStyleLbl="parChTrans1D2" presStyleIdx="0" presStyleCnt="2"/>
      <dgm:spPr/>
      <dgm:t>
        <a:bodyPr/>
        <a:lstStyle/>
        <a:p>
          <a:endParaRPr lang="nl-BE"/>
        </a:p>
      </dgm:t>
    </dgm:pt>
    <dgm:pt modelId="{CFD25BFC-D533-4AF3-A1ED-C688277137DD}" type="pres">
      <dgm:prSet presAssocID="{96727219-5E2A-4A64-AE42-C470D8732162}" presName="hierRoot2" presStyleCnt="0"/>
      <dgm:spPr/>
    </dgm:pt>
    <dgm:pt modelId="{9337F17A-FAA6-4DC5-A3DA-EE6F950E693B}" type="pres">
      <dgm:prSet presAssocID="{96727219-5E2A-4A64-AE42-C470D8732162}" presName="composite2" presStyleCnt="0"/>
      <dgm:spPr/>
    </dgm:pt>
    <dgm:pt modelId="{0441D8C1-ADAE-467D-87C6-D7ADEFAE4E40}" type="pres">
      <dgm:prSet presAssocID="{96727219-5E2A-4A64-AE42-C470D8732162}" presName="background2" presStyleLbl="node2" presStyleIdx="0" presStyleCnt="2"/>
      <dgm:spPr/>
    </dgm:pt>
    <dgm:pt modelId="{EFE8E21C-F8EA-48FE-B9E9-E5ECAB4EA962}" type="pres">
      <dgm:prSet presAssocID="{96727219-5E2A-4A64-AE42-C470D873216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8A3BDDA-5546-4F6F-A73C-44903F0B044F}" type="pres">
      <dgm:prSet presAssocID="{96727219-5E2A-4A64-AE42-C470D8732162}" presName="hierChild3" presStyleCnt="0"/>
      <dgm:spPr/>
    </dgm:pt>
    <dgm:pt modelId="{7DB36A87-BE53-455D-93F9-4F7BCA06E5AC}" type="pres">
      <dgm:prSet presAssocID="{F0061B70-EF90-4980-8992-A06AA4F2240E}" presName="Name17" presStyleLbl="parChTrans1D3" presStyleIdx="0" presStyleCnt="3"/>
      <dgm:spPr/>
      <dgm:t>
        <a:bodyPr/>
        <a:lstStyle/>
        <a:p>
          <a:endParaRPr lang="nl-BE"/>
        </a:p>
      </dgm:t>
    </dgm:pt>
    <dgm:pt modelId="{49C0A7E5-A93B-4B7A-B9A0-49EDDEF7F04D}" type="pres">
      <dgm:prSet presAssocID="{1736ADA1-1DAE-4414-8A70-497FEF3CC2DE}" presName="hierRoot3" presStyleCnt="0"/>
      <dgm:spPr/>
    </dgm:pt>
    <dgm:pt modelId="{36015DBD-93AB-4676-8EAC-8227FC46B478}" type="pres">
      <dgm:prSet presAssocID="{1736ADA1-1DAE-4414-8A70-497FEF3CC2DE}" presName="composite3" presStyleCnt="0"/>
      <dgm:spPr/>
    </dgm:pt>
    <dgm:pt modelId="{5510EC37-E66C-4140-A606-A921344357CB}" type="pres">
      <dgm:prSet presAssocID="{1736ADA1-1DAE-4414-8A70-497FEF3CC2DE}" presName="background3" presStyleLbl="node3" presStyleIdx="0" presStyleCnt="3"/>
      <dgm:spPr/>
    </dgm:pt>
    <dgm:pt modelId="{D81447D9-F396-464E-AEFA-85ADFB95CB8C}" type="pres">
      <dgm:prSet presAssocID="{1736ADA1-1DAE-4414-8A70-497FEF3CC2D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D75DB21-1ED2-4543-930B-A4D953C0BF30}" type="pres">
      <dgm:prSet presAssocID="{1736ADA1-1DAE-4414-8A70-497FEF3CC2DE}" presName="hierChild4" presStyleCnt="0"/>
      <dgm:spPr/>
    </dgm:pt>
    <dgm:pt modelId="{2BC9EEE8-5AD3-4A1F-8EC8-71D1C4D277C6}" type="pres">
      <dgm:prSet presAssocID="{C841121A-43D1-4F38-A3C1-3B0DF8549D1E}" presName="Name17" presStyleLbl="parChTrans1D3" presStyleIdx="1" presStyleCnt="3"/>
      <dgm:spPr/>
      <dgm:t>
        <a:bodyPr/>
        <a:lstStyle/>
        <a:p>
          <a:endParaRPr lang="nl-BE"/>
        </a:p>
      </dgm:t>
    </dgm:pt>
    <dgm:pt modelId="{3E83C5EF-3FC0-4DE1-BD17-43BE88E6DF43}" type="pres">
      <dgm:prSet presAssocID="{05AF7D59-4CEE-435C-AC5D-2089941D72F9}" presName="hierRoot3" presStyleCnt="0"/>
      <dgm:spPr/>
    </dgm:pt>
    <dgm:pt modelId="{C8D76BEC-F1F3-4FD3-A9B0-3CDAECAE676E}" type="pres">
      <dgm:prSet presAssocID="{05AF7D59-4CEE-435C-AC5D-2089941D72F9}" presName="composite3" presStyleCnt="0"/>
      <dgm:spPr/>
    </dgm:pt>
    <dgm:pt modelId="{FAE4F344-02B7-469C-86AC-C4817830446A}" type="pres">
      <dgm:prSet presAssocID="{05AF7D59-4CEE-435C-AC5D-2089941D72F9}" presName="background3" presStyleLbl="node3" presStyleIdx="1" presStyleCnt="3"/>
      <dgm:spPr/>
    </dgm:pt>
    <dgm:pt modelId="{20AF378E-183F-4C7E-9EF9-9346D2E888B7}" type="pres">
      <dgm:prSet presAssocID="{05AF7D59-4CEE-435C-AC5D-2089941D72F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3C1A2CC-7CB7-405A-83A2-DF257E5B98DE}" type="pres">
      <dgm:prSet presAssocID="{05AF7D59-4CEE-435C-AC5D-2089941D72F9}" presName="hierChild4" presStyleCnt="0"/>
      <dgm:spPr/>
    </dgm:pt>
    <dgm:pt modelId="{1FFEF077-1F52-45B5-93B4-2871C5D0D9E1}" type="pres">
      <dgm:prSet presAssocID="{AE822A85-5626-4DC7-A6B0-9E0360201D7E}" presName="Name10" presStyleLbl="parChTrans1D2" presStyleIdx="1" presStyleCnt="2"/>
      <dgm:spPr/>
      <dgm:t>
        <a:bodyPr/>
        <a:lstStyle/>
        <a:p>
          <a:endParaRPr lang="nl-BE"/>
        </a:p>
      </dgm:t>
    </dgm:pt>
    <dgm:pt modelId="{6ECDD681-9C59-4C7B-8D39-5126508AFD51}" type="pres">
      <dgm:prSet presAssocID="{9D17DBF0-597C-4B3B-ACBC-559708D130D0}" presName="hierRoot2" presStyleCnt="0"/>
      <dgm:spPr/>
    </dgm:pt>
    <dgm:pt modelId="{14B14CDE-CC4B-459A-931B-741C80D2E772}" type="pres">
      <dgm:prSet presAssocID="{9D17DBF0-597C-4B3B-ACBC-559708D130D0}" presName="composite2" presStyleCnt="0"/>
      <dgm:spPr/>
    </dgm:pt>
    <dgm:pt modelId="{8EC17BFC-FDFB-466C-9057-ED0EAABC9179}" type="pres">
      <dgm:prSet presAssocID="{9D17DBF0-597C-4B3B-ACBC-559708D130D0}" presName="background2" presStyleLbl="node2" presStyleIdx="1" presStyleCnt="2"/>
      <dgm:spPr/>
    </dgm:pt>
    <dgm:pt modelId="{9D7C4BEE-F338-42F2-BFB3-CFA07E438551}" type="pres">
      <dgm:prSet presAssocID="{9D17DBF0-597C-4B3B-ACBC-559708D130D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B02D7B1-933F-4140-91B1-0F8366D58B69}" type="pres">
      <dgm:prSet presAssocID="{9D17DBF0-597C-4B3B-ACBC-559708D130D0}" presName="hierChild3" presStyleCnt="0"/>
      <dgm:spPr/>
    </dgm:pt>
    <dgm:pt modelId="{A4094599-91B8-4B3A-BC00-2CE40768F519}" type="pres">
      <dgm:prSet presAssocID="{4BDE41BF-A4FC-4205-B11A-53ED80919D44}" presName="Name17" presStyleLbl="parChTrans1D3" presStyleIdx="2" presStyleCnt="3"/>
      <dgm:spPr/>
      <dgm:t>
        <a:bodyPr/>
        <a:lstStyle/>
        <a:p>
          <a:endParaRPr lang="nl-BE"/>
        </a:p>
      </dgm:t>
    </dgm:pt>
    <dgm:pt modelId="{C9B4A2C0-1D45-4BBF-9258-BFBF4FC70532}" type="pres">
      <dgm:prSet presAssocID="{8B202F2D-6D2F-4287-942C-CE1DB4EF23FE}" presName="hierRoot3" presStyleCnt="0"/>
      <dgm:spPr/>
    </dgm:pt>
    <dgm:pt modelId="{8E0E18FA-68F2-48DF-8215-EE2AF3D8B855}" type="pres">
      <dgm:prSet presAssocID="{8B202F2D-6D2F-4287-942C-CE1DB4EF23FE}" presName="composite3" presStyleCnt="0"/>
      <dgm:spPr/>
    </dgm:pt>
    <dgm:pt modelId="{2FC616A1-643E-45C7-B45C-317564165559}" type="pres">
      <dgm:prSet presAssocID="{8B202F2D-6D2F-4287-942C-CE1DB4EF23FE}" presName="background3" presStyleLbl="node3" presStyleIdx="2" presStyleCnt="3"/>
      <dgm:spPr/>
    </dgm:pt>
    <dgm:pt modelId="{BF893693-7C54-4682-A68E-0D39DD50809D}" type="pres">
      <dgm:prSet presAssocID="{8B202F2D-6D2F-4287-942C-CE1DB4EF23F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247FED0-D0F0-4503-B24F-7BAC8A030590}" type="pres">
      <dgm:prSet presAssocID="{8B202F2D-6D2F-4287-942C-CE1DB4EF23FE}" presName="hierChild4" presStyleCnt="0"/>
      <dgm:spPr/>
    </dgm:pt>
  </dgm:ptLst>
  <dgm:cxnLst>
    <dgm:cxn modelId="{5726C9A3-8DC6-4A65-9383-98E8694D46DC}" type="presOf" srcId="{4BDE41BF-A4FC-4205-B11A-53ED80919D44}" destId="{A4094599-91B8-4B3A-BC00-2CE40768F519}" srcOrd="0" destOrd="0" presId="urn:microsoft.com/office/officeart/2005/8/layout/hierarchy1"/>
    <dgm:cxn modelId="{989B93FE-E543-4C24-AD31-71447111209F}" srcId="{96727219-5E2A-4A64-AE42-C470D8732162}" destId="{1736ADA1-1DAE-4414-8A70-497FEF3CC2DE}" srcOrd="0" destOrd="0" parTransId="{F0061B70-EF90-4980-8992-A06AA4F2240E}" sibTransId="{B1DB1154-3E9B-4554-928D-804CE9B26EE9}"/>
    <dgm:cxn modelId="{10B9962C-D483-4C5B-9795-9731CEED8705}" type="presOf" srcId="{6D4229D7-82CF-4BBC-B681-5716380D7DA7}" destId="{6E00BE0A-0435-4EC0-B485-86BF2962B623}" srcOrd="0" destOrd="0" presId="urn:microsoft.com/office/officeart/2005/8/layout/hierarchy1"/>
    <dgm:cxn modelId="{E648EC69-3651-4FA6-BBEB-890B6C171D5D}" type="presOf" srcId="{BBA3979C-AEAA-4A05-BCFD-0D0282B7BE33}" destId="{ACA2AA3E-17A5-40AA-93E8-69813CC09486}" srcOrd="0" destOrd="0" presId="urn:microsoft.com/office/officeart/2005/8/layout/hierarchy1"/>
    <dgm:cxn modelId="{5E15D502-D127-426E-9E48-BE13149C1E5C}" type="presOf" srcId="{8EB69E02-B96C-4A8E-937D-9DDA5619D8A2}" destId="{4889ED46-79A2-429B-9DF8-762A9F7E691E}" srcOrd="0" destOrd="0" presId="urn:microsoft.com/office/officeart/2005/8/layout/hierarchy1"/>
    <dgm:cxn modelId="{1A6B1ECB-E30B-4B46-A6FC-82CDA96F0F75}" type="presOf" srcId="{8B202F2D-6D2F-4287-942C-CE1DB4EF23FE}" destId="{BF893693-7C54-4682-A68E-0D39DD50809D}" srcOrd="0" destOrd="0" presId="urn:microsoft.com/office/officeart/2005/8/layout/hierarchy1"/>
    <dgm:cxn modelId="{72CEF66E-1002-4498-89FA-7DCE260FCE30}" srcId="{8EB69E02-B96C-4A8E-937D-9DDA5619D8A2}" destId="{96727219-5E2A-4A64-AE42-C470D8732162}" srcOrd="0" destOrd="0" parTransId="{6D4229D7-82CF-4BBC-B681-5716380D7DA7}" sibTransId="{91348164-81E0-4132-800E-440C552E1AFA}"/>
    <dgm:cxn modelId="{791A209B-99E9-4E56-AAF0-31A30E1B02EF}" type="presOf" srcId="{96727219-5E2A-4A64-AE42-C470D8732162}" destId="{EFE8E21C-F8EA-48FE-B9E9-E5ECAB4EA962}" srcOrd="0" destOrd="0" presId="urn:microsoft.com/office/officeart/2005/8/layout/hierarchy1"/>
    <dgm:cxn modelId="{A634A7E8-ABE7-47DE-B73D-56841D7AE9D8}" srcId="{9D17DBF0-597C-4B3B-ACBC-559708D130D0}" destId="{8B202F2D-6D2F-4287-942C-CE1DB4EF23FE}" srcOrd="0" destOrd="0" parTransId="{4BDE41BF-A4FC-4205-B11A-53ED80919D44}" sibTransId="{B0EA4E04-A899-4B23-854D-A7A8882538F9}"/>
    <dgm:cxn modelId="{11E234DA-F6D8-4704-800F-41FB762C1D10}" type="presOf" srcId="{AE822A85-5626-4DC7-A6B0-9E0360201D7E}" destId="{1FFEF077-1F52-45B5-93B4-2871C5D0D9E1}" srcOrd="0" destOrd="0" presId="urn:microsoft.com/office/officeart/2005/8/layout/hierarchy1"/>
    <dgm:cxn modelId="{BF2D222D-5874-4387-BDA6-930003FE54C1}" srcId="{96727219-5E2A-4A64-AE42-C470D8732162}" destId="{05AF7D59-4CEE-435C-AC5D-2089941D72F9}" srcOrd="1" destOrd="0" parTransId="{C841121A-43D1-4F38-A3C1-3B0DF8549D1E}" sibTransId="{81929031-B941-4E83-8D06-C1355A4E1711}"/>
    <dgm:cxn modelId="{9BA34125-2045-4BBC-861A-D6FD25E58A7A}" type="presOf" srcId="{1736ADA1-1DAE-4414-8A70-497FEF3CC2DE}" destId="{D81447D9-F396-464E-AEFA-85ADFB95CB8C}" srcOrd="0" destOrd="0" presId="urn:microsoft.com/office/officeart/2005/8/layout/hierarchy1"/>
    <dgm:cxn modelId="{09AED4E3-1FE2-4D97-BC35-A800E38187D1}" srcId="{8EB69E02-B96C-4A8E-937D-9DDA5619D8A2}" destId="{9D17DBF0-597C-4B3B-ACBC-559708D130D0}" srcOrd="1" destOrd="0" parTransId="{AE822A85-5626-4DC7-A6B0-9E0360201D7E}" sibTransId="{0202CB5B-0F31-4378-866B-809B47823E58}"/>
    <dgm:cxn modelId="{B673E892-0159-4960-9173-5D8E9142C736}" srcId="{BBA3979C-AEAA-4A05-BCFD-0D0282B7BE33}" destId="{8EB69E02-B96C-4A8E-937D-9DDA5619D8A2}" srcOrd="0" destOrd="0" parTransId="{8C5C531C-235B-4823-B289-6889EA035611}" sibTransId="{17C8F47E-1598-4789-9F45-06B1999EE9DE}"/>
    <dgm:cxn modelId="{661851B7-FA58-435C-BFEF-90209DC9A617}" type="presOf" srcId="{9D17DBF0-597C-4B3B-ACBC-559708D130D0}" destId="{9D7C4BEE-F338-42F2-BFB3-CFA07E438551}" srcOrd="0" destOrd="0" presId="urn:microsoft.com/office/officeart/2005/8/layout/hierarchy1"/>
    <dgm:cxn modelId="{5D2F2293-6044-418F-981B-95002476D087}" type="presOf" srcId="{05AF7D59-4CEE-435C-AC5D-2089941D72F9}" destId="{20AF378E-183F-4C7E-9EF9-9346D2E888B7}" srcOrd="0" destOrd="0" presId="urn:microsoft.com/office/officeart/2005/8/layout/hierarchy1"/>
    <dgm:cxn modelId="{3BDFDDF0-0C09-419F-9173-DE49375E1009}" type="presOf" srcId="{C841121A-43D1-4F38-A3C1-3B0DF8549D1E}" destId="{2BC9EEE8-5AD3-4A1F-8EC8-71D1C4D277C6}" srcOrd="0" destOrd="0" presId="urn:microsoft.com/office/officeart/2005/8/layout/hierarchy1"/>
    <dgm:cxn modelId="{060E04B3-B799-491F-8229-9016EBCC69FF}" type="presOf" srcId="{F0061B70-EF90-4980-8992-A06AA4F2240E}" destId="{7DB36A87-BE53-455D-93F9-4F7BCA06E5AC}" srcOrd="0" destOrd="0" presId="urn:microsoft.com/office/officeart/2005/8/layout/hierarchy1"/>
    <dgm:cxn modelId="{7542E741-2C0E-47E3-844D-C15577F229D1}" type="presParOf" srcId="{ACA2AA3E-17A5-40AA-93E8-69813CC09486}" destId="{8A74466D-E822-4027-B6B8-E39055E65B01}" srcOrd="0" destOrd="0" presId="urn:microsoft.com/office/officeart/2005/8/layout/hierarchy1"/>
    <dgm:cxn modelId="{B3B9FAFF-590B-425D-9839-E7CD2820FA40}" type="presParOf" srcId="{8A74466D-E822-4027-B6B8-E39055E65B01}" destId="{F0EC5973-2D2B-4023-BED9-B5121BF70C53}" srcOrd="0" destOrd="0" presId="urn:microsoft.com/office/officeart/2005/8/layout/hierarchy1"/>
    <dgm:cxn modelId="{D1C96F93-8B1E-4585-B928-C98CC78EEEC7}" type="presParOf" srcId="{F0EC5973-2D2B-4023-BED9-B5121BF70C53}" destId="{60D07A5D-9574-48EC-A931-761C66DEE058}" srcOrd="0" destOrd="0" presId="urn:microsoft.com/office/officeart/2005/8/layout/hierarchy1"/>
    <dgm:cxn modelId="{B14763FE-3CEB-40E9-9C17-85C2A060AD92}" type="presParOf" srcId="{F0EC5973-2D2B-4023-BED9-B5121BF70C53}" destId="{4889ED46-79A2-429B-9DF8-762A9F7E691E}" srcOrd="1" destOrd="0" presId="urn:microsoft.com/office/officeart/2005/8/layout/hierarchy1"/>
    <dgm:cxn modelId="{60556918-3C43-460C-8E70-B79478937D17}" type="presParOf" srcId="{8A74466D-E822-4027-B6B8-E39055E65B01}" destId="{723DE45A-603C-4935-9500-CDA3E5C78DB3}" srcOrd="1" destOrd="0" presId="urn:microsoft.com/office/officeart/2005/8/layout/hierarchy1"/>
    <dgm:cxn modelId="{EC553021-EF10-410A-AD1C-76231F35DC99}" type="presParOf" srcId="{723DE45A-603C-4935-9500-CDA3E5C78DB3}" destId="{6E00BE0A-0435-4EC0-B485-86BF2962B623}" srcOrd="0" destOrd="0" presId="urn:microsoft.com/office/officeart/2005/8/layout/hierarchy1"/>
    <dgm:cxn modelId="{D3F6A93D-8F10-4D3E-9425-857CA09AFB41}" type="presParOf" srcId="{723DE45A-603C-4935-9500-CDA3E5C78DB3}" destId="{CFD25BFC-D533-4AF3-A1ED-C688277137DD}" srcOrd="1" destOrd="0" presId="urn:microsoft.com/office/officeart/2005/8/layout/hierarchy1"/>
    <dgm:cxn modelId="{C9FD129B-5189-42B7-A390-7431F9486690}" type="presParOf" srcId="{CFD25BFC-D533-4AF3-A1ED-C688277137DD}" destId="{9337F17A-FAA6-4DC5-A3DA-EE6F950E693B}" srcOrd="0" destOrd="0" presId="urn:microsoft.com/office/officeart/2005/8/layout/hierarchy1"/>
    <dgm:cxn modelId="{88E5A095-C680-4602-83ED-D33A4A36B914}" type="presParOf" srcId="{9337F17A-FAA6-4DC5-A3DA-EE6F950E693B}" destId="{0441D8C1-ADAE-467D-87C6-D7ADEFAE4E40}" srcOrd="0" destOrd="0" presId="urn:microsoft.com/office/officeart/2005/8/layout/hierarchy1"/>
    <dgm:cxn modelId="{BE24FD0E-84A9-408D-9DD1-BF8849ED391E}" type="presParOf" srcId="{9337F17A-FAA6-4DC5-A3DA-EE6F950E693B}" destId="{EFE8E21C-F8EA-48FE-B9E9-E5ECAB4EA962}" srcOrd="1" destOrd="0" presId="urn:microsoft.com/office/officeart/2005/8/layout/hierarchy1"/>
    <dgm:cxn modelId="{2DD7B8DD-CD72-4693-96D1-A01D573A3153}" type="presParOf" srcId="{CFD25BFC-D533-4AF3-A1ED-C688277137DD}" destId="{78A3BDDA-5546-4F6F-A73C-44903F0B044F}" srcOrd="1" destOrd="0" presId="urn:microsoft.com/office/officeart/2005/8/layout/hierarchy1"/>
    <dgm:cxn modelId="{999F3F51-27DE-4E0C-BBF3-9292E315C9CD}" type="presParOf" srcId="{78A3BDDA-5546-4F6F-A73C-44903F0B044F}" destId="{7DB36A87-BE53-455D-93F9-4F7BCA06E5AC}" srcOrd="0" destOrd="0" presId="urn:microsoft.com/office/officeart/2005/8/layout/hierarchy1"/>
    <dgm:cxn modelId="{FECEF182-6223-4EF3-A46D-C68958A6565C}" type="presParOf" srcId="{78A3BDDA-5546-4F6F-A73C-44903F0B044F}" destId="{49C0A7E5-A93B-4B7A-B9A0-49EDDEF7F04D}" srcOrd="1" destOrd="0" presId="urn:microsoft.com/office/officeart/2005/8/layout/hierarchy1"/>
    <dgm:cxn modelId="{20BAB4C2-D987-4C1B-92C1-59E0542D767B}" type="presParOf" srcId="{49C0A7E5-A93B-4B7A-B9A0-49EDDEF7F04D}" destId="{36015DBD-93AB-4676-8EAC-8227FC46B478}" srcOrd="0" destOrd="0" presId="urn:microsoft.com/office/officeart/2005/8/layout/hierarchy1"/>
    <dgm:cxn modelId="{24A619BC-3280-47C1-9292-6318B7993589}" type="presParOf" srcId="{36015DBD-93AB-4676-8EAC-8227FC46B478}" destId="{5510EC37-E66C-4140-A606-A921344357CB}" srcOrd="0" destOrd="0" presId="urn:microsoft.com/office/officeart/2005/8/layout/hierarchy1"/>
    <dgm:cxn modelId="{F0883404-375B-4D36-B650-5A00DC14D73E}" type="presParOf" srcId="{36015DBD-93AB-4676-8EAC-8227FC46B478}" destId="{D81447D9-F396-464E-AEFA-85ADFB95CB8C}" srcOrd="1" destOrd="0" presId="urn:microsoft.com/office/officeart/2005/8/layout/hierarchy1"/>
    <dgm:cxn modelId="{8581F7B5-CF60-4586-B8DD-6863620EA4D7}" type="presParOf" srcId="{49C0A7E5-A93B-4B7A-B9A0-49EDDEF7F04D}" destId="{1D75DB21-1ED2-4543-930B-A4D953C0BF30}" srcOrd="1" destOrd="0" presId="urn:microsoft.com/office/officeart/2005/8/layout/hierarchy1"/>
    <dgm:cxn modelId="{3B0A652F-F3E5-49CA-B8C7-58D801E55825}" type="presParOf" srcId="{78A3BDDA-5546-4F6F-A73C-44903F0B044F}" destId="{2BC9EEE8-5AD3-4A1F-8EC8-71D1C4D277C6}" srcOrd="2" destOrd="0" presId="urn:microsoft.com/office/officeart/2005/8/layout/hierarchy1"/>
    <dgm:cxn modelId="{B521C205-C4F4-499E-8E25-55C2BC408186}" type="presParOf" srcId="{78A3BDDA-5546-4F6F-A73C-44903F0B044F}" destId="{3E83C5EF-3FC0-4DE1-BD17-43BE88E6DF43}" srcOrd="3" destOrd="0" presId="urn:microsoft.com/office/officeart/2005/8/layout/hierarchy1"/>
    <dgm:cxn modelId="{BA16FAB7-1D98-4ECF-9FE9-D8CDCDB399D1}" type="presParOf" srcId="{3E83C5EF-3FC0-4DE1-BD17-43BE88E6DF43}" destId="{C8D76BEC-F1F3-4FD3-A9B0-3CDAECAE676E}" srcOrd="0" destOrd="0" presId="urn:microsoft.com/office/officeart/2005/8/layout/hierarchy1"/>
    <dgm:cxn modelId="{C8A035F0-D8FF-4AD7-8C2B-620ACAC6B44E}" type="presParOf" srcId="{C8D76BEC-F1F3-4FD3-A9B0-3CDAECAE676E}" destId="{FAE4F344-02B7-469C-86AC-C4817830446A}" srcOrd="0" destOrd="0" presId="urn:microsoft.com/office/officeart/2005/8/layout/hierarchy1"/>
    <dgm:cxn modelId="{782E33EA-EAA5-43BC-AAA2-7C1F565263D1}" type="presParOf" srcId="{C8D76BEC-F1F3-4FD3-A9B0-3CDAECAE676E}" destId="{20AF378E-183F-4C7E-9EF9-9346D2E888B7}" srcOrd="1" destOrd="0" presId="urn:microsoft.com/office/officeart/2005/8/layout/hierarchy1"/>
    <dgm:cxn modelId="{D1AF63C3-B405-40BF-B137-7025A3C77284}" type="presParOf" srcId="{3E83C5EF-3FC0-4DE1-BD17-43BE88E6DF43}" destId="{03C1A2CC-7CB7-405A-83A2-DF257E5B98DE}" srcOrd="1" destOrd="0" presId="urn:microsoft.com/office/officeart/2005/8/layout/hierarchy1"/>
    <dgm:cxn modelId="{BC5D5C14-4E10-4683-97C3-F34B25639420}" type="presParOf" srcId="{723DE45A-603C-4935-9500-CDA3E5C78DB3}" destId="{1FFEF077-1F52-45B5-93B4-2871C5D0D9E1}" srcOrd="2" destOrd="0" presId="urn:microsoft.com/office/officeart/2005/8/layout/hierarchy1"/>
    <dgm:cxn modelId="{974B5BE0-A3BF-4483-B94B-CD082791A1B0}" type="presParOf" srcId="{723DE45A-603C-4935-9500-CDA3E5C78DB3}" destId="{6ECDD681-9C59-4C7B-8D39-5126508AFD51}" srcOrd="3" destOrd="0" presId="urn:microsoft.com/office/officeart/2005/8/layout/hierarchy1"/>
    <dgm:cxn modelId="{1FDB1E8A-BEFE-4AB1-83B9-5A996414E5D5}" type="presParOf" srcId="{6ECDD681-9C59-4C7B-8D39-5126508AFD51}" destId="{14B14CDE-CC4B-459A-931B-741C80D2E772}" srcOrd="0" destOrd="0" presId="urn:microsoft.com/office/officeart/2005/8/layout/hierarchy1"/>
    <dgm:cxn modelId="{B178D01C-D9BA-46F6-B89A-80BFD65D0FD2}" type="presParOf" srcId="{14B14CDE-CC4B-459A-931B-741C80D2E772}" destId="{8EC17BFC-FDFB-466C-9057-ED0EAABC9179}" srcOrd="0" destOrd="0" presId="urn:microsoft.com/office/officeart/2005/8/layout/hierarchy1"/>
    <dgm:cxn modelId="{A7EE7758-0F1D-40F6-BBA8-952A09DDEB82}" type="presParOf" srcId="{14B14CDE-CC4B-459A-931B-741C80D2E772}" destId="{9D7C4BEE-F338-42F2-BFB3-CFA07E438551}" srcOrd="1" destOrd="0" presId="urn:microsoft.com/office/officeart/2005/8/layout/hierarchy1"/>
    <dgm:cxn modelId="{D163171D-381A-411B-B6C5-83E68208E87F}" type="presParOf" srcId="{6ECDD681-9C59-4C7B-8D39-5126508AFD51}" destId="{EB02D7B1-933F-4140-91B1-0F8366D58B69}" srcOrd="1" destOrd="0" presId="urn:microsoft.com/office/officeart/2005/8/layout/hierarchy1"/>
    <dgm:cxn modelId="{F713D0C7-7E4B-41BB-950E-A0A3E589F0BF}" type="presParOf" srcId="{EB02D7B1-933F-4140-91B1-0F8366D58B69}" destId="{A4094599-91B8-4B3A-BC00-2CE40768F519}" srcOrd="0" destOrd="0" presId="urn:microsoft.com/office/officeart/2005/8/layout/hierarchy1"/>
    <dgm:cxn modelId="{39A70023-4720-47C6-B418-9F0B358785F6}" type="presParOf" srcId="{EB02D7B1-933F-4140-91B1-0F8366D58B69}" destId="{C9B4A2C0-1D45-4BBF-9258-BFBF4FC70532}" srcOrd="1" destOrd="0" presId="urn:microsoft.com/office/officeart/2005/8/layout/hierarchy1"/>
    <dgm:cxn modelId="{43345CEF-BDA6-42E6-B5A9-A9EED99A0041}" type="presParOf" srcId="{C9B4A2C0-1D45-4BBF-9258-BFBF4FC70532}" destId="{8E0E18FA-68F2-48DF-8215-EE2AF3D8B855}" srcOrd="0" destOrd="0" presId="urn:microsoft.com/office/officeart/2005/8/layout/hierarchy1"/>
    <dgm:cxn modelId="{3A887B03-D0BC-4013-B746-6FA672BDD6E3}" type="presParOf" srcId="{8E0E18FA-68F2-48DF-8215-EE2AF3D8B855}" destId="{2FC616A1-643E-45C7-B45C-317564165559}" srcOrd="0" destOrd="0" presId="urn:microsoft.com/office/officeart/2005/8/layout/hierarchy1"/>
    <dgm:cxn modelId="{23DD77B0-FBFC-4F62-9E96-FF2D86F79C9A}" type="presParOf" srcId="{8E0E18FA-68F2-48DF-8215-EE2AF3D8B855}" destId="{BF893693-7C54-4682-A68E-0D39DD50809D}" srcOrd="1" destOrd="0" presId="urn:microsoft.com/office/officeart/2005/8/layout/hierarchy1"/>
    <dgm:cxn modelId="{B6A693D9-F27B-4FBF-96D3-23343EAEE523}" type="presParOf" srcId="{C9B4A2C0-1D45-4BBF-9258-BFBF4FC70532}" destId="{7247FED0-D0F0-4503-B24F-7BAC8A0305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3979C-AEAA-4A05-BCFD-0D0282B7B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A2AA3E-17A5-40AA-93E8-69813CC09486}" type="pres">
      <dgm:prSet presAssocID="{BBA3979C-AEAA-4A05-BCFD-0D0282B7B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</dgm:ptLst>
  <dgm:cxnLst>
    <dgm:cxn modelId="{1E988CE2-A54B-42D5-81DD-3B123179F97E}" type="presOf" srcId="{BBA3979C-AEAA-4A05-BCFD-0D0282B7BE33}" destId="{ACA2AA3E-17A5-40AA-93E8-69813CC0948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65CBC-81F7-4814-B3A5-E9635B37CF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0E27985-23D7-4806-BACB-AE4384F5FBFE}">
      <dgm:prSet phldrT="[Tekst]"/>
      <dgm:spPr/>
      <dgm:t>
        <a:bodyPr/>
        <a:lstStyle/>
        <a:p>
          <a:r>
            <a:rPr lang="nl-BE" dirty="0" err="1" smtClean="0"/>
            <a:t>Terzelfdertijd</a:t>
          </a:r>
          <a:r>
            <a:rPr lang="nl-BE" dirty="0" smtClean="0"/>
            <a:t>: tuchtonderzoek en samenstelling tuchtdossier</a:t>
          </a:r>
          <a:endParaRPr lang="nl-BE" dirty="0"/>
        </a:p>
      </dgm:t>
    </dgm:pt>
    <dgm:pt modelId="{7F26493D-DC94-4703-A7F4-7BB1341329F8}" type="parTrans" cxnId="{B130972B-7F73-4B82-8B93-CCB00B8A0764}">
      <dgm:prSet/>
      <dgm:spPr/>
      <dgm:t>
        <a:bodyPr/>
        <a:lstStyle/>
        <a:p>
          <a:endParaRPr lang="nl-BE"/>
        </a:p>
      </dgm:t>
    </dgm:pt>
    <dgm:pt modelId="{520F0DCB-A85F-4C26-A592-98B86CC53665}" type="sibTrans" cxnId="{B130972B-7F73-4B82-8B93-CCB00B8A0764}">
      <dgm:prSet/>
      <dgm:spPr/>
      <dgm:t>
        <a:bodyPr/>
        <a:lstStyle/>
        <a:p>
          <a:endParaRPr lang="nl-BE"/>
        </a:p>
      </dgm:t>
    </dgm:pt>
    <dgm:pt modelId="{B9F8DBC8-8A0A-44BE-9447-0587B8C4A04A}">
      <dgm:prSet phldrT="[Tekst]"/>
      <dgm:spPr/>
      <dgm:t>
        <a:bodyPr/>
        <a:lstStyle/>
        <a:p>
          <a:r>
            <a:rPr lang="nl-BE" dirty="0" smtClean="0"/>
            <a:t>Advies klassenraad</a:t>
          </a:r>
          <a:endParaRPr lang="nl-BE" dirty="0"/>
        </a:p>
      </dgm:t>
    </dgm:pt>
    <dgm:pt modelId="{7E54D441-833E-47ED-8367-6A2FDBFFD062}" type="parTrans" cxnId="{BAEF8786-C95C-4A7F-AF76-A288CD86270F}">
      <dgm:prSet/>
      <dgm:spPr/>
      <dgm:t>
        <a:bodyPr/>
        <a:lstStyle/>
        <a:p>
          <a:endParaRPr lang="nl-BE"/>
        </a:p>
      </dgm:t>
    </dgm:pt>
    <dgm:pt modelId="{B66DC155-30CD-4647-A8BE-0CC8818EE7C5}" type="sibTrans" cxnId="{BAEF8786-C95C-4A7F-AF76-A288CD86270F}">
      <dgm:prSet/>
      <dgm:spPr/>
      <dgm:t>
        <a:bodyPr/>
        <a:lstStyle/>
        <a:p>
          <a:endParaRPr lang="nl-BE"/>
        </a:p>
      </dgm:t>
    </dgm:pt>
    <dgm:pt modelId="{FEFF2DB2-730D-4B91-B413-785CE0362E07}">
      <dgm:prSet phldrT="[Tekst]"/>
      <dgm:spPr/>
      <dgm:t>
        <a:bodyPr/>
        <a:lstStyle/>
        <a:p>
          <a:r>
            <a:rPr lang="nl-BE" dirty="0" smtClean="0"/>
            <a:t>Inzage verlenen in tuchtdossier</a:t>
          </a:r>
          <a:endParaRPr lang="nl-BE" dirty="0"/>
        </a:p>
      </dgm:t>
    </dgm:pt>
    <dgm:pt modelId="{611788DE-0A62-4A4A-AF98-E0C5DE377C1E}" type="parTrans" cxnId="{3A8AF46A-5812-4314-B08A-33AD509F68DC}">
      <dgm:prSet/>
      <dgm:spPr/>
      <dgm:t>
        <a:bodyPr/>
        <a:lstStyle/>
        <a:p>
          <a:endParaRPr lang="nl-BE"/>
        </a:p>
      </dgm:t>
    </dgm:pt>
    <dgm:pt modelId="{DBE42596-FA7F-4C3E-8AF0-4E1FECEC9C24}" type="sibTrans" cxnId="{3A8AF46A-5812-4314-B08A-33AD509F68DC}">
      <dgm:prSet/>
      <dgm:spPr/>
      <dgm:t>
        <a:bodyPr/>
        <a:lstStyle/>
        <a:p>
          <a:endParaRPr lang="nl-BE"/>
        </a:p>
      </dgm:t>
    </dgm:pt>
    <dgm:pt modelId="{705452D8-A422-45FC-B13C-182108C13643}" type="pres">
      <dgm:prSet presAssocID="{7C665CBC-81F7-4814-B3A5-E9635B37CF03}" presName="linearFlow" presStyleCnt="0">
        <dgm:presLayoutVars>
          <dgm:resizeHandles val="exact"/>
        </dgm:presLayoutVars>
      </dgm:prSet>
      <dgm:spPr/>
    </dgm:pt>
    <dgm:pt modelId="{5CC019BE-16F7-4B47-8FB1-FAE8AC9A7864}" type="pres">
      <dgm:prSet presAssocID="{00E27985-23D7-4806-BACB-AE4384F5FB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922D88-B596-4BEE-BE61-F8245774430A}" type="pres">
      <dgm:prSet presAssocID="{520F0DCB-A85F-4C26-A592-98B86CC53665}" presName="sibTrans" presStyleLbl="sibTrans2D1" presStyleIdx="0" presStyleCnt="2"/>
      <dgm:spPr/>
      <dgm:t>
        <a:bodyPr/>
        <a:lstStyle/>
        <a:p>
          <a:endParaRPr lang="nl-BE"/>
        </a:p>
      </dgm:t>
    </dgm:pt>
    <dgm:pt modelId="{DF6DAF2A-3E9D-4E95-89EA-DCF948AC179E}" type="pres">
      <dgm:prSet presAssocID="{520F0DCB-A85F-4C26-A592-98B86CC53665}" presName="connectorText" presStyleLbl="sibTrans2D1" presStyleIdx="0" presStyleCnt="2"/>
      <dgm:spPr/>
      <dgm:t>
        <a:bodyPr/>
        <a:lstStyle/>
        <a:p>
          <a:endParaRPr lang="nl-BE"/>
        </a:p>
      </dgm:t>
    </dgm:pt>
    <dgm:pt modelId="{4F39FBB4-0EB0-483F-8756-8ED0FEDA99B7}" type="pres">
      <dgm:prSet presAssocID="{B9F8DBC8-8A0A-44BE-9447-0587B8C4A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682A23B-A1F5-4BD2-A5D6-9BE90E5B66C3}" type="pres">
      <dgm:prSet presAssocID="{B66DC155-30CD-4647-A8BE-0CC8818EE7C5}" presName="sibTrans" presStyleLbl="sibTrans2D1" presStyleIdx="1" presStyleCnt="2"/>
      <dgm:spPr/>
      <dgm:t>
        <a:bodyPr/>
        <a:lstStyle/>
        <a:p>
          <a:endParaRPr lang="nl-BE"/>
        </a:p>
      </dgm:t>
    </dgm:pt>
    <dgm:pt modelId="{3B158740-D0B4-4309-BB6D-41A37AC4C99F}" type="pres">
      <dgm:prSet presAssocID="{B66DC155-30CD-4647-A8BE-0CC8818EE7C5}" presName="connectorText" presStyleLbl="sibTrans2D1" presStyleIdx="1" presStyleCnt="2"/>
      <dgm:spPr/>
      <dgm:t>
        <a:bodyPr/>
        <a:lstStyle/>
        <a:p>
          <a:endParaRPr lang="nl-BE"/>
        </a:p>
      </dgm:t>
    </dgm:pt>
    <dgm:pt modelId="{26645839-28D4-4637-A38D-25F722A122D6}" type="pres">
      <dgm:prSet presAssocID="{FEFF2DB2-730D-4B91-B413-785CE0362E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B3966DB-7511-4593-8EEC-70826923D484}" type="presOf" srcId="{B9F8DBC8-8A0A-44BE-9447-0587B8C4A04A}" destId="{4F39FBB4-0EB0-483F-8756-8ED0FEDA99B7}" srcOrd="0" destOrd="0" presId="urn:microsoft.com/office/officeart/2005/8/layout/process2"/>
    <dgm:cxn modelId="{9F53BFD1-E138-4253-8255-A9D8CA2181C3}" type="presOf" srcId="{7C665CBC-81F7-4814-B3A5-E9635B37CF03}" destId="{705452D8-A422-45FC-B13C-182108C13643}" srcOrd="0" destOrd="0" presId="urn:microsoft.com/office/officeart/2005/8/layout/process2"/>
    <dgm:cxn modelId="{B130972B-7F73-4B82-8B93-CCB00B8A0764}" srcId="{7C665CBC-81F7-4814-B3A5-E9635B37CF03}" destId="{00E27985-23D7-4806-BACB-AE4384F5FBFE}" srcOrd="0" destOrd="0" parTransId="{7F26493D-DC94-4703-A7F4-7BB1341329F8}" sibTransId="{520F0DCB-A85F-4C26-A592-98B86CC53665}"/>
    <dgm:cxn modelId="{BAEF8786-C95C-4A7F-AF76-A288CD86270F}" srcId="{7C665CBC-81F7-4814-B3A5-E9635B37CF03}" destId="{B9F8DBC8-8A0A-44BE-9447-0587B8C4A04A}" srcOrd="1" destOrd="0" parTransId="{7E54D441-833E-47ED-8367-6A2FDBFFD062}" sibTransId="{B66DC155-30CD-4647-A8BE-0CC8818EE7C5}"/>
    <dgm:cxn modelId="{A1F0FAFA-BD15-4BAF-93A1-1521F9F4075D}" type="presOf" srcId="{520F0DCB-A85F-4C26-A592-98B86CC53665}" destId="{DF6DAF2A-3E9D-4E95-89EA-DCF948AC179E}" srcOrd="1" destOrd="0" presId="urn:microsoft.com/office/officeart/2005/8/layout/process2"/>
    <dgm:cxn modelId="{3A8AF46A-5812-4314-B08A-33AD509F68DC}" srcId="{7C665CBC-81F7-4814-B3A5-E9635B37CF03}" destId="{FEFF2DB2-730D-4B91-B413-785CE0362E07}" srcOrd="2" destOrd="0" parTransId="{611788DE-0A62-4A4A-AF98-E0C5DE377C1E}" sibTransId="{DBE42596-FA7F-4C3E-8AF0-4E1FECEC9C24}"/>
    <dgm:cxn modelId="{5E0453B5-FD10-4859-B07C-7335D858E41F}" type="presOf" srcId="{00E27985-23D7-4806-BACB-AE4384F5FBFE}" destId="{5CC019BE-16F7-4B47-8FB1-FAE8AC9A7864}" srcOrd="0" destOrd="0" presId="urn:microsoft.com/office/officeart/2005/8/layout/process2"/>
    <dgm:cxn modelId="{8FCEA315-11F6-42B4-AABE-443CBB82A075}" type="presOf" srcId="{B66DC155-30CD-4647-A8BE-0CC8818EE7C5}" destId="{3B158740-D0B4-4309-BB6D-41A37AC4C99F}" srcOrd="1" destOrd="0" presId="urn:microsoft.com/office/officeart/2005/8/layout/process2"/>
    <dgm:cxn modelId="{AD85B968-E3B5-4B92-8FAD-1193495C335E}" type="presOf" srcId="{520F0DCB-A85F-4C26-A592-98B86CC53665}" destId="{2F922D88-B596-4BEE-BE61-F8245774430A}" srcOrd="0" destOrd="0" presId="urn:microsoft.com/office/officeart/2005/8/layout/process2"/>
    <dgm:cxn modelId="{6F49BA10-7FA7-4BBE-858C-607035EB9E31}" type="presOf" srcId="{FEFF2DB2-730D-4B91-B413-785CE0362E07}" destId="{26645839-28D4-4637-A38D-25F722A122D6}" srcOrd="0" destOrd="0" presId="urn:microsoft.com/office/officeart/2005/8/layout/process2"/>
    <dgm:cxn modelId="{FE56B215-34FA-4E29-A8CB-DB6653291CA4}" type="presOf" srcId="{B66DC155-30CD-4647-A8BE-0CC8818EE7C5}" destId="{3682A23B-A1F5-4BD2-A5D6-9BE90E5B66C3}" srcOrd="0" destOrd="0" presId="urn:microsoft.com/office/officeart/2005/8/layout/process2"/>
    <dgm:cxn modelId="{BBBA44ED-B84C-41D0-A4CF-257277E20C2C}" type="presParOf" srcId="{705452D8-A422-45FC-B13C-182108C13643}" destId="{5CC019BE-16F7-4B47-8FB1-FAE8AC9A7864}" srcOrd="0" destOrd="0" presId="urn:microsoft.com/office/officeart/2005/8/layout/process2"/>
    <dgm:cxn modelId="{D705C985-7C36-4738-8938-BCD230C6E7A2}" type="presParOf" srcId="{705452D8-A422-45FC-B13C-182108C13643}" destId="{2F922D88-B596-4BEE-BE61-F8245774430A}" srcOrd="1" destOrd="0" presId="urn:microsoft.com/office/officeart/2005/8/layout/process2"/>
    <dgm:cxn modelId="{864F73E7-EC5C-4808-9568-DF2400C5A02B}" type="presParOf" srcId="{2F922D88-B596-4BEE-BE61-F8245774430A}" destId="{DF6DAF2A-3E9D-4E95-89EA-DCF948AC179E}" srcOrd="0" destOrd="0" presId="urn:microsoft.com/office/officeart/2005/8/layout/process2"/>
    <dgm:cxn modelId="{061F34EE-CAB9-4C42-8D21-CF5AFD415B9C}" type="presParOf" srcId="{705452D8-A422-45FC-B13C-182108C13643}" destId="{4F39FBB4-0EB0-483F-8756-8ED0FEDA99B7}" srcOrd="2" destOrd="0" presId="urn:microsoft.com/office/officeart/2005/8/layout/process2"/>
    <dgm:cxn modelId="{FA87C6A6-A5BF-4289-86CE-F70B79CEBB17}" type="presParOf" srcId="{705452D8-A422-45FC-B13C-182108C13643}" destId="{3682A23B-A1F5-4BD2-A5D6-9BE90E5B66C3}" srcOrd="3" destOrd="0" presId="urn:microsoft.com/office/officeart/2005/8/layout/process2"/>
    <dgm:cxn modelId="{96BE8608-2C2E-483A-9D44-6A680F80FD1B}" type="presParOf" srcId="{3682A23B-A1F5-4BD2-A5D6-9BE90E5B66C3}" destId="{3B158740-D0B4-4309-BB6D-41A37AC4C99F}" srcOrd="0" destOrd="0" presId="urn:microsoft.com/office/officeart/2005/8/layout/process2"/>
    <dgm:cxn modelId="{7AEA7C53-8405-4F59-A766-E227AA78AFE7}" type="presParOf" srcId="{705452D8-A422-45FC-B13C-182108C13643}" destId="{26645839-28D4-4637-A38D-25F722A122D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A3979C-AEAA-4A05-BCFD-0D0282B7B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A2AA3E-17A5-40AA-93E8-69813CC09486}" type="pres">
      <dgm:prSet presAssocID="{BBA3979C-AEAA-4A05-BCFD-0D0282B7B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</dgm:ptLst>
  <dgm:cxnLst>
    <dgm:cxn modelId="{F3CCD9D8-9171-43FE-96A3-C2B124B86B8F}" type="presOf" srcId="{BBA3979C-AEAA-4A05-BCFD-0D0282B7BE33}" destId="{ACA2AA3E-17A5-40AA-93E8-69813CC0948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665CBC-81F7-4814-B3A5-E9635B37CF0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0E27985-23D7-4806-BACB-AE4384F5FBFE}">
      <dgm:prSet phldrT="[Tekst]"/>
      <dgm:spPr/>
      <dgm:t>
        <a:bodyPr/>
        <a:lstStyle/>
        <a:p>
          <a:r>
            <a:rPr lang="nl-BE" dirty="0" smtClean="0"/>
            <a:t>Tuchtverhoor</a:t>
          </a:r>
        </a:p>
        <a:p>
          <a:r>
            <a:rPr lang="nl-BE" dirty="0" smtClean="0"/>
            <a:t>en beraad</a:t>
          </a:r>
          <a:endParaRPr lang="nl-BE" dirty="0"/>
        </a:p>
      </dgm:t>
    </dgm:pt>
    <dgm:pt modelId="{7F26493D-DC94-4703-A7F4-7BB1341329F8}" type="parTrans" cxnId="{B130972B-7F73-4B82-8B93-CCB00B8A0764}">
      <dgm:prSet/>
      <dgm:spPr/>
      <dgm:t>
        <a:bodyPr/>
        <a:lstStyle/>
        <a:p>
          <a:endParaRPr lang="nl-BE"/>
        </a:p>
      </dgm:t>
    </dgm:pt>
    <dgm:pt modelId="{520F0DCB-A85F-4C26-A592-98B86CC53665}" type="sibTrans" cxnId="{B130972B-7F73-4B82-8B93-CCB00B8A0764}">
      <dgm:prSet/>
      <dgm:spPr/>
      <dgm:t>
        <a:bodyPr/>
        <a:lstStyle/>
        <a:p>
          <a:endParaRPr lang="nl-BE"/>
        </a:p>
      </dgm:t>
    </dgm:pt>
    <dgm:pt modelId="{FEFF2DB2-730D-4B91-B413-785CE0362E07}">
      <dgm:prSet phldrT="[Tekst]"/>
      <dgm:spPr/>
      <dgm:t>
        <a:bodyPr/>
        <a:lstStyle/>
        <a:p>
          <a:r>
            <a:rPr lang="nl-BE" dirty="0" smtClean="0"/>
            <a:t>Kennisgeving tuchtbeslissing</a:t>
          </a:r>
          <a:endParaRPr lang="nl-BE" dirty="0"/>
        </a:p>
      </dgm:t>
    </dgm:pt>
    <dgm:pt modelId="{611788DE-0A62-4A4A-AF98-E0C5DE377C1E}" type="parTrans" cxnId="{3A8AF46A-5812-4314-B08A-33AD509F68DC}">
      <dgm:prSet/>
      <dgm:spPr/>
      <dgm:t>
        <a:bodyPr/>
        <a:lstStyle/>
        <a:p>
          <a:endParaRPr lang="nl-BE"/>
        </a:p>
      </dgm:t>
    </dgm:pt>
    <dgm:pt modelId="{DBE42596-FA7F-4C3E-8AF0-4E1FECEC9C24}" type="sibTrans" cxnId="{3A8AF46A-5812-4314-B08A-33AD509F68DC}">
      <dgm:prSet/>
      <dgm:spPr/>
      <dgm:t>
        <a:bodyPr/>
        <a:lstStyle/>
        <a:p>
          <a:endParaRPr lang="nl-BE"/>
        </a:p>
      </dgm:t>
    </dgm:pt>
    <dgm:pt modelId="{B9F8DBC8-8A0A-44BE-9447-0587B8C4A04A}">
      <dgm:prSet phldrT="[Tekst]"/>
      <dgm:spPr/>
      <dgm:t>
        <a:bodyPr/>
        <a:lstStyle/>
        <a:p>
          <a:r>
            <a:rPr lang="nl-BE" dirty="0" smtClean="0"/>
            <a:t>Redactie tuchtbeslissing</a:t>
          </a:r>
          <a:endParaRPr lang="nl-BE" dirty="0"/>
        </a:p>
      </dgm:t>
    </dgm:pt>
    <dgm:pt modelId="{B66DC155-30CD-4647-A8BE-0CC8818EE7C5}" type="sibTrans" cxnId="{BAEF8786-C95C-4A7F-AF76-A288CD86270F}">
      <dgm:prSet/>
      <dgm:spPr/>
      <dgm:t>
        <a:bodyPr/>
        <a:lstStyle/>
        <a:p>
          <a:endParaRPr lang="nl-BE"/>
        </a:p>
      </dgm:t>
    </dgm:pt>
    <dgm:pt modelId="{7E54D441-833E-47ED-8367-6A2FDBFFD062}" type="parTrans" cxnId="{BAEF8786-C95C-4A7F-AF76-A288CD86270F}">
      <dgm:prSet/>
      <dgm:spPr/>
      <dgm:t>
        <a:bodyPr/>
        <a:lstStyle/>
        <a:p>
          <a:endParaRPr lang="nl-BE"/>
        </a:p>
      </dgm:t>
    </dgm:pt>
    <dgm:pt modelId="{705452D8-A422-45FC-B13C-182108C13643}" type="pres">
      <dgm:prSet presAssocID="{7C665CBC-81F7-4814-B3A5-E9635B37CF03}" presName="linearFlow" presStyleCnt="0">
        <dgm:presLayoutVars>
          <dgm:resizeHandles val="exact"/>
        </dgm:presLayoutVars>
      </dgm:prSet>
      <dgm:spPr/>
    </dgm:pt>
    <dgm:pt modelId="{5CC019BE-16F7-4B47-8FB1-FAE8AC9A7864}" type="pres">
      <dgm:prSet presAssocID="{00E27985-23D7-4806-BACB-AE4384F5FB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F922D88-B596-4BEE-BE61-F8245774430A}" type="pres">
      <dgm:prSet presAssocID="{520F0DCB-A85F-4C26-A592-98B86CC53665}" presName="sibTrans" presStyleLbl="sibTrans2D1" presStyleIdx="0" presStyleCnt="2"/>
      <dgm:spPr/>
      <dgm:t>
        <a:bodyPr/>
        <a:lstStyle/>
        <a:p>
          <a:endParaRPr lang="nl-BE"/>
        </a:p>
      </dgm:t>
    </dgm:pt>
    <dgm:pt modelId="{DF6DAF2A-3E9D-4E95-89EA-DCF948AC179E}" type="pres">
      <dgm:prSet presAssocID="{520F0DCB-A85F-4C26-A592-98B86CC53665}" presName="connectorText" presStyleLbl="sibTrans2D1" presStyleIdx="0" presStyleCnt="2"/>
      <dgm:spPr/>
      <dgm:t>
        <a:bodyPr/>
        <a:lstStyle/>
        <a:p>
          <a:endParaRPr lang="nl-BE"/>
        </a:p>
      </dgm:t>
    </dgm:pt>
    <dgm:pt modelId="{4F39FBB4-0EB0-483F-8756-8ED0FEDA99B7}" type="pres">
      <dgm:prSet presAssocID="{B9F8DBC8-8A0A-44BE-9447-0587B8C4A0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682A23B-A1F5-4BD2-A5D6-9BE90E5B66C3}" type="pres">
      <dgm:prSet presAssocID="{B66DC155-30CD-4647-A8BE-0CC8818EE7C5}" presName="sibTrans" presStyleLbl="sibTrans2D1" presStyleIdx="1" presStyleCnt="2"/>
      <dgm:spPr/>
      <dgm:t>
        <a:bodyPr/>
        <a:lstStyle/>
        <a:p>
          <a:endParaRPr lang="nl-BE"/>
        </a:p>
      </dgm:t>
    </dgm:pt>
    <dgm:pt modelId="{3B158740-D0B4-4309-BB6D-41A37AC4C99F}" type="pres">
      <dgm:prSet presAssocID="{B66DC155-30CD-4647-A8BE-0CC8818EE7C5}" presName="connectorText" presStyleLbl="sibTrans2D1" presStyleIdx="1" presStyleCnt="2"/>
      <dgm:spPr/>
      <dgm:t>
        <a:bodyPr/>
        <a:lstStyle/>
        <a:p>
          <a:endParaRPr lang="nl-BE"/>
        </a:p>
      </dgm:t>
    </dgm:pt>
    <dgm:pt modelId="{26645839-28D4-4637-A38D-25F722A122D6}" type="pres">
      <dgm:prSet presAssocID="{FEFF2DB2-730D-4B91-B413-785CE0362E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680ECE3-F588-4AA6-A28B-9B06E25250C6}" type="presOf" srcId="{B66DC155-30CD-4647-A8BE-0CC8818EE7C5}" destId="{3B158740-D0B4-4309-BB6D-41A37AC4C99F}" srcOrd="1" destOrd="0" presId="urn:microsoft.com/office/officeart/2005/8/layout/process2"/>
    <dgm:cxn modelId="{B130972B-7F73-4B82-8B93-CCB00B8A0764}" srcId="{7C665CBC-81F7-4814-B3A5-E9635B37CF03}" destId="{00E27985-23D7-4806-BACB-AE4384F5FBFE}" srcOrd="0" destOrd="0" parTransId="{7F26493D-DC94-4703-A7F4-7BB1341329F8}" sibTransId="{520F0DCB-A85F-4C26-A592-98B86CC53665}"/>
    <dgm:cxn modelId="{FCAD9E02-CF1F-43E6-A4F1-4E6BDA4C810A}" type="presOf" srcId="{B9F8DBC8-8A0A-44BE-9447-0587B8C4A04A}" destId="{4F39FBB4-0EB0-483F-8756-8ED0FEDA99B7}" srcOrd="0" destOrd="0" presId="urn:microsoft.com/office/officeart/2005/8/layout/process2"/>
    <dgm:cxn modelId="{BAEF8786-C95C-4A7F-AF76-A288CD86270F}" srcId="{7C665CBC-81F7-4814-B3A5-E9635B37CF03}" destId="{B9F8DBC8-8A0A-44BE-9447-0587B8C4A04A}" srcOrd="1" destOrd="0" parTransId="{7E54D441-833E-47ED-8367-6A2FDBFFD062}" sibTransId="{B66DC155-30CD-4647-A8BE-0CC8818EE7C5}"/>
    <dgm:cxn modelId="{DA0B129B-CA9E-4B7F-B91C-ADA6E355C260}" type="presOf" srcId="{FEFF2DB2-730D-4B91-B413-785CE0362E07}" destId="{26645839-28D4-4637-A38D-25F722A122D6}" srcOrd="0" destOrd="0" presId="urn:microsoft.com/office/officeart/2005/8/layout/process2"/>
    <dgm:cxn modelId="{3A8AF46A-5812-4314-B08A-33AD509F68DC}" srcId="{7C665CBC-81F7-4814-B3A5-E9635B37CF03}" destId="{FEFF2DB2-730D-4B91-B413-785CE0362E07}" srcOrd="2" destOrd="0" parTransId="{611788DE-0A62-4A4A-AF98-E0C5DE377C1E}" sibTransId="{DBE42596-FA7F-4C3E-8AF0-4E1FECEC9C24}"/>
    <dgm:cxn modelId="{B60B4D0C-0897-4A14-9E45-7BEEF6E1FAAA}" type="presOf" srcId="{520F0DCB-A85F-4C26-A592-98B86CC53665}" destId="{DF6DAF2A-3E9D-4E95-89EA-DCF948AC179E}" srcOrd="1" destOrd="0" presId="urn:microsoft.com/office/officeart/2005/8/layout/process2"/>
    <dgm:cxn modelId="{B233D5CF-3ACC-437C-B99A-415292150EAB}" type="presOf" srcId="{B66DC155-30CD-4647-A8BE-0CC8818EE7C5}" destId="{3682A23B-A1F5-4BD2-A5D6-9BE90E5B66C3}" srcOrd="0" destOrd="0" presId="urn:microsoft.com/office/officeart/2005/8/layout/process2"/>
    <dgm:cxn modelId="{99E1A5C6-3EF3-4D3C-91E7-BD630C97D81C}" type="presOf" srcId="{7C665CBC-81F7-4814-B3A5-E9635B37CF03}" destId="{705452D8-A422-45FC-B13C-182108C13643}" srcOrd="0" destOrd="0" presId="urn:microsoft.com/office/officeart/2005/8/layout/process2"/>
    <dgm:cxn modelId="{F2358765-E1C1-4559-9ED2-447E0DADB9DD}" type="presOf" srcId="{520F0DCB-A85F-4C26-A592-98B86CC53665}" destId="{2F922D88-B596-4BEE-BE61-F8245774430A}" srcOrd="0" destOrd="0" presId="urn:microsoft.com/office/officeart/2005/8/layout/process2"/>
    <dgm:cxn modelId="{3D55566E-4BAC-4024-B3DF-0426408B3CDB}" type="presOf" srcId="{00E27985-23D7-4806-BACB-AE4384F5FBFE}" destId="{5CC019BE-16F7-4B47-8FB1-FAE8AC9A7864}" srcOrd="0" destOrd="0" presId="urn:microsoft.com/office/officeart/2005/8/layout/process2"/>
    <dgm:cxn modelId="{D2227558-7F04-4372-A283-D2A290594F2F}" type="presParOf" srcId="{705452D8-A422-45FC-B13C-182108C13643}" destId="{5CC019BE-16F7-4B47-8FB1-FAE8AC9A7864}" srcOrd="0" destOrd="0" presId="urn:microsoft.com/office/officeart/2005/8/layout/process2"/>
    <dgm:cxn modelId="{5CB569CF-75E1-4800-B152-2EBEDD8B76CD}" type="presParOf" srcId="{705452D8-A422-45FC-B13C-182108C13643}" destId="{2F922D88-B596-4BEE-BE61-F8245774430A}" srcOrd="1" destOrd="0" presId="urn:microsoft.com/office/officeart/2005/8/layout/process2"/>
    <dgm:cxn modelId="{C216DB0C-BE60-464E-A942-0C925B1FC1E8}" type="presParOf" srcId="{2F922D88-B596-4BEE-BE61-F8245774430A}" destId="{DF6DAF2A-3E9D-4E95-89EA-DCF948AC179E}" srcOrd="0" destOrd="0" presId="urn:microsoft.com/office/officeart/2005/8/layout/process2"/>
    <dgm:cxn modelId="{B9EC48FF-717C-41CE-A70B-389A014F9CE6}" type="presParOf" srcId="{705452D8-A422-45FC-B13C-182108C13643}" destId="{4F39FBB4-0EB0-483F-8756-8ED0FEDA99B7}" srcOrd="2" destOrd="0" presId="urn:microsoft.com/office/officeart/2005/8/layout/process2"/>
    <dgm:cxn modelId="{AE25A034-6045-4265-815A-EA4455501115}" type="presParOf" srcId="{705452D8-A422-45FC-B13C-182108C13643}" destId="{3682A23B-A1F5-4BD2-A5D6-9BE90E5B66C3}" srcOrd="3" destOrd="0" presId="urn:microsoft.com/office/officeart/2005/8/layout/process2"/>
    <dgm:cxn modelId="{29F2C0FF-C105-4BC4-A6FE-5361FBADDEEE}" type="presParOf" srcId="{3682A23B-A1F5-4BD2-A5D6-9BE90E5B66C3}" destId="{3B158740-D0B4-4309-BB6D-41A37AC4C99F}" srcOrd="0" destOrd="0" presId="urn:microsoft.com/office/officeart/2005/8/layout/process2"/>
    <dgm:cxn modelId="{3ECE5BCC-0EC6-4A25-8379-A526EC0E16A6}" type="presParOf" srcId="{705452D8-A422-45FC-B13C-182108C13643}" destId="{26645839-28D4-4637-A38D-25F722A122D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3979C-AEAA-4A05-BCFD-0D0282B7B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A2AA3E-17A5-40AA-93E8-69813CC09486}" type="pres">
      <dgm:prSet presAssocID="{BBA3979C-AEAA-4A05-BCFD-0D0282B7B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</dgm:ptLst>
  <dgm:cxnLst>
    <dgm:cxn modelId="{DD00E106-7FB4-4570-BA33-6E4042C27A65}" type="presOf" srcId="{BBA3979C-AEAA-4A05-BCFD-0D0282B7BE33}" destId="{ACA2AA3E-17A5-40AA-93E8-69813CC09486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94599-91B8-4B3A-BC00-2CE40768F519}">
      <dsp:nvSpPr>
        <dsp:cNvPr id="0" name=""/>
        <dsp:cNvSpPr/>
      </dsp:nvSpPr>
      <dsp:spPr>
        <a:xfrm>
          <a:off x="4875480" y="2490242"/>
          <a:ext cx="91440" cy="463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EF077-1F52-45B5-93B4-2871C5D0D9E1}">
      <dsp:nvSpPr>
        <dsp:cNvPr id="0" name=""/>
        <dsp:cNvSpPr/>
      </dsp:nvSpPr>
      <dsp:spPr>
        <a:xfrm>
          <a:off x="3459095" y="1013516"/>
          <a:ext cx="1462104" cy="46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24"/>
              </a:lnTo>
              <a:lnTo>
                <a:pt x="1462104" y="316124"/>
              </a:lnTo>
              <a:lnTo>
                <a:pt x="1462104" y="46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9EEE8-5AD3-4A1F-8EC8-71D1C4D277C6}">
      <dsp:nvSpPr>
        <dsp:cNvPr id="0" name=""/>
        <dsp:cNvSpPr/>
      </dsp:nvSpPr>
      <dsp:spPr>
        <a:xfrm>
          <a:off x="1996991" y="2490242"/>
          <a:ext cx="974736" cy="46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24"/>
              </a:lnTo>
              <a:lnTo>
                <a:pt x="974736" y="316124"/>
              </a:lnTo>
              <a:lnTo>
                <a:pt x="974736" y="46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36A87-BE53-455D-93F9-4F7BCA06E5AC}">
      <dsp:nvSpPr>
        <dsp:cNvPr id="0" name=""/>
        <dsp:cNvSpPr/>
      </dsp:nvSpPr>
      <dsp:spPr>
        <a:xfrm>
          <a:off x="1022255" y="2490242"/>
          <a:ext cx="974736" cy="463885"/>
        </a:xfrm>
        <a:custGeom>
          <a:avLst/>
          <a:gdLst/>
          <a:ahLst/>
          <a:cxnLst/>
          <a:rect l="0" t="0" r="0" b="0"/>
          <a:pathLst>
            <a:path>
              <a:moveTo>
                <a:pt x="974736" y="0"/>
              </a:moveTo>
              <a:lnTo>
                <a:pt x="974736" y="316124"/>
              </a:lnTo>
              <a:lnTo>
                <a:pt x="0" y="316124"/>
              </a:lnTo>
              <a:lnTo>
                <a:pt x="0" y="463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BE0A-0435-4EC0-B485-86BF2962B623}">
      <dsp:nvSpPr>
        <dsp:cNvPr id="0" name=""/>
        <dsp:cNvSpPr/>
      </dsp:nvSpPr>
      <dsp:spPr>
        <a:xfrm>
          <a:off x="1996991" y="1013516"/>
          <a:ext cx="1462104" cy="463885"/>
        </a:xfrm>
        <a:custGeom>
          <a:avLst/>
          <a:gdLst/>
          <a:ahLst/>
          <a:cxnLst/>
          <a:rect l="0" t="0" r="0" b="0"/>
          <a:pathLst>
            <a:path>
              <a:moveTo>
                <a:pt x="1462104" y="0"/>
              </a:moveTo>
              <a:lnTo>
                <a:pt x="1462104" y="316124"/>
              </a:lnTo>
              <a:lnTo>
                <a:pt x="0" y="316124"/>
              </a:lnTo>
              <a:lnTo>
                <a:pt x="0" y="46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07A5D-9574-48EC-A931-761C66DEE058}">
      <dsp:nvSpPr>
        <dsp:cNvPr id="0" name=""/>
        <dsp:cNvSpPr/>
      </dsp:nvSpPr>
      <dsp:spPr>
        <a:xfrm>
          <a:off x="2661584" y="677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9ED46-79A2-429B-9DF8-762A9F7E691E}">
      <dsp:nvSpPr>
        <dsp:cNvPr id="0" name=""/>
        <dsp:cNvSpPr/>
      </dsp:nvSpPr>
      <dsp:spPr>
        <a:xfrm>
          <a:off x="2838809" y="169040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tuchtfeiten</a:t>
          </a:r>
          <a:endParaRPr lang="nl-BE" sz="1100" kern="1200" dirty="0"/>
        </a:p>
      </dsp:txBody>
      <dsp:txXfrm>
        <a:off x="2838809" y="169040"/>
        <a:ext cx="1595022" cy="1012839"/>
      </dsp:txXfrm>
    </dsp:sp>
    <dsp:sp modelId="{0441D8C1-ADAE-467D-87C6-D7ADEFAE4E40}">
      <dsp:nvSpPr>
        <dsp:cNvPr id="0" name=""/>
        <dsp:cNvSpPr/>
      </dsp:nvSpPr>
      <dsp:spPr>
        <a:xfrm>
          <a:off x="1199479" y="1477402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8E21C-F8EA-48FE-B9E9-E5ECAB4EA962}">
      <dsp:nvSpPr>
        <dsp:cNvPr id="0" name=""/>
        <dsp:cNvSpPr/>
      </dsp:nvSpPr>
      <dsp:spPr>
        <a:xfrm>
          <a:off x="1376704" y="1645765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Geen preventieve schorsing</a:t>
          </a:r>
          <a:endParaRPr lang="nl-BE" sz="1100" kern="1200" dirty="0"/>
        </a:p>
      </dsp:txBody>
      <dsp:txXfrm>
        <a:off x="1376704" y="1645765"/>
        <a:ext cx="1595022" cy="1012839"/>
      </dsp:txXfrm>
    </dsp:sp>
    <dsp:sp modelId="{5510EC37-E66C-4140-A606-A921344357CB}">
      <dsp:nvSpPr>
        <dsp:cNvPr id="0" name=""/>
        <dsp:cNvSpPr/>
      </dsp:nvSpPr>
      <dsp:spPr>
        <a:xfrm>
          <a:off x="224743" y="2954127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447D9-F396-464E-AEFA-85ADFB95CB8C}">
      <dsp:nvSpPr>
        <dsp:cNvPr id="0" name=""/>
        <dsp:cNvSpPr/>
      </dsp:nvSpPr>
      <dsp:spPr>
        <a:xfrm>
          <a:off x="401968" y="3122491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Veel onderzoek: mededeling intentie opleggen tuchtmaatregel en pas nadien invitatie inzage en verhoor </a:t>
          </a:r>
          <a:endParaRPr lang="nl-BE" sz="1100" kern="1200" dirty="0"/>
        </a:p>
      </dsp:txBody>
      <dsp:txXfrm>
        <a:off x="401968" y="3122491"/>
        <a:ext cx="1595022" cy="1012839"/>
      </dsp:txXfrm>
    </dsp:sp>
    <dsp:sp modelId="{FAE4F344-02B7-469C-86AC-C4817830446A}">
      <dsp:nvSpPr>
        <dsp:cNvPr id="0" name=""/>
        <dsp:cNvSpPr/>
      </dsp:nvSpPr>
      <dsp:spPr>
        <a:xfrm>
          <a:off x="2174216" y="2954127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F378E-183F-4C7E-9EF9-9346D2E888B7}">
      <dsp:nvSpPr>
        <dsp:cNvPr id="0" name=""/>
        <dsp:cNvSpPr/>
      </dsp:nvSpPr>
      <dsp:spPr>
        <a:xfrm>
          <a:off x="2351440" y="3122491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Weinig onderzoek: mededeling intentie + invitatie inzage en verhoor</a:t>
          </a:r>
          <a:endParaRPr lang="nl-BE" sz="1100" kern="1200" dirty="0"/>
        </a:p>
      </dsp:txBody>
      <dsp:txXfrm>
        <a:off x="2351440" y="3122491"/>
        <a:ext cx="1595022" cy="1012839"/>
      </dsp:txXfrm>
    </dsp:sp>
    <dsp:sp modelId="{8EC17BFC-FDFB-466C-9057-ED0EAABC9179}">
      <dsp:nvSpPr>
        <dsp:cNvPr id="0" name=""/>
        <dsp:cNvSpPr/>
      </dsp:nvSpPr>
      <dsp:spPr>
        <a:xfrm>
          <a:off x="4123688" y="1477402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C4BEE-F338-42F2-BFB3-CFA07E438551}">
      <dsp:nvSpPr>
        <dsp:cNvPr id="0" name=""/>
        <dsp:cNvSpPr/>
      </dsp:nvSpPr>
      <dsp:spPr>
        <a:xfrm>
          <a:off x="4300913" y="1645765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Preventieve schorsing</a:t>
          </a:r>
          <a:endParaRPr lang="nl-BE" sz="1100" kern="1200" dirty="0"/>
        </a:p>
      </dsp:txBody>
      <dsp:txXfrm>
        <a:off x="4300913" y="1645765"/>
        <a:ext cx="1595022" cy="1012839"/>
      </dsp:txXfrm>
    </dsp:sp>
    <dsp:sp modelId="{2FC616A1-643E-45C7-B45C-317564165559}">
      <dsp:nvSpPr>
        <dsp:cNvPr id="0" name=""/>
        <dsp:cNvSpPr/>
      </dsp:nvSpPr>
      <dsp:spPr>
        <a:xfrm>
          <a:off x="4123688" y="2954127"/>
          <a:ext cx="1595022" cy="10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93693-7C54-4682-A68E-0D39DD50809D}">
      <dsp:nvSpPr>
        <dsp:cNvPr id="0" name=""/>
        <dsp:cNvSpPr/>
      </dsp:nvSpPr>
      <dsp:spPr>
        <a:xfrm>
          <a:off x="4300913" y="3122491"/>
          <a:ext cx="1595022" cy="10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Idem na geen preventieve schorsing</a:t>
          </a:r>
          <a:endParaRPr lang="nl-BE" sz="1100" kern="1200" dirty="0"/>
        </a:p>
      </dsp:txBody>
      <dsp:txXfrm>
        <a:off x="4300913" y="3122491"/>
        <a:ext cx="1595022" cy="10128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019BE-16F7-4B47-8FB1-FAE8AC9A7864}">
      <dsp:nvSpPr>
        <dsp:cNvPr id="0" name=""/>
        <dsp:cNvSpPr/>
      </dsp:nvSpPr>
      <dsp:spPr>
        <a:xfrm>
          <a:off x="1679575" y="0"/>
          <a:ext cx="273684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Terzelfdertijd</a:t>
          </a:r>
          <a:r>
            <a:rPr lang="nl-BE" sz="1800" kern="1200" dirty="0" smtClean="0"/>
            <a:t>: tuchtonderzoek en samenstelling tuchtdossier</a:t>
          </a:r>
          <a:endParaRPr lang="nl-BE" sz="1800" kern="1200" dirty="0"/>
        </a:p>
      </dsp:txBody>
      <dsp:txXfrm>
        <a:off x="1679575" y="0"/>
        <a:ext cx="2736849" cy="1016000"/>
      </dsp:txXfrm>
    </dsp:sp>
    <dsp:sp modelId="{2F922D88-B596-4BEE-BE61-F8245774430A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/>
        </a:p>
      </dsp:txBody>
      <dsp:txXfrm rot="5400000">
        <a:off x="2857500" y="1041399"/>
        <a:ext cx="380999" cy="457200"/>
      </dsp:txXfrm>
    </dsp:sp>
    <dsp:sp modelId="{4F39FBB4-0EB0-483F-8756-8ED0FEDA99B7}">
      <dsp:nvSpPr>
        <dsp:cNvPr id="0" name=""/>
        <dsp:cNvSpPr/>
      </dsp:nvSpPr>
      <dsp:spPr>
        <a:xfrm>
          <a:off x="1679575" y="1523999"/>
          <a:ext cx="273684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Advies klassenraad</a:t>
          </a:r>
          <a:endParaRPr lang="nl-BE" sz="1800" kern="1200" dirty="0"/>
        </a:p>
      </dsp:txBody>
      <dsp:txXfrm>
        <a:off x="1679575" y="1523999"/>
        <a:ext cx="2736849" cy="1016000"/>
      </dsp:txXfrm>
    </dsp:sp>
    <dsp:sp modelId="{3682A23B-A1F5-4BD2-A5D6-9BE90E5B66C3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/>
        </a:p>
      </dsp:txBody>
      <dsp:txXfrm rot="5400000">
        <a:off x="2857500" y="2565399"/>
        <a:ext cx="381000" cy="457200"/>
      </dsp:txXfrm>
    </dsp:sp>
    <dsp:sp modelId="{26645839-28D4-4637-A38D-25F722A122D6}">
      <dsp:nvSpPr>
        <dsp:cNvPr id="0" name=""/>
        <dsp:cNvSpPr/>
      </dsp:nvSpPr>
      <dsp:spPr>
        <a:xfrm>
          <a:off x="1679575" y="3047999"/>
          <a:ext cx="273684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Inzage verlenen in tuchtdossier</a:t>
          </a:r>
          <a:endParaRPr lang="nl-BE" sz="1800" kern="1200" dirty="0"/>
        </a:p>
      </dsp:txBody>
      <dsp:txXfrm>
        <a:off x="1679575" y="3047999"/>
        <a:ext cx="2736849" cy="1016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019BE-16F7-4B47-8FB1-FAE8AC9A7864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Tuchtverhoor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en beraad</a:t>
          </a:r>
          <a:endParaRPr lang="nl-BE" sz="2100" kern="1200" dirty="0"/>
        </a:p>
      </dsp:txBody>
      <dsp:txXfrm>
        <a:off x="2133600" y="0"/>
        <a:ext cx="1828800" cy="1016000"/>
      </dsp:txXfrm>
    </dsp:sp>
    <dsp:sp modelId="{2F922D88-B596-4BEE-BE61-F8245774430A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700" kern="1200"/>
        </a:p>
      </dsp:txBody>
      <dsp:txXfrm rot="5400000">
        <a:off x="2857500" y="1041399"/>
        <a:ext cx="380999" cy="457200"/>
      </dsp:txXfrm>
    </dsp:sp>
    <dsp:sp modelId="{4F39FBB4-0EB0-483F-8756-8ED0FEDA99B7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Redactie tuchtbeslissing</a:t>
          </a:r>
          <a:endParaRPr lang="nl-BE" sz="2100" kern="1200" dirty="0"/>
        </a:p>
      </dsp:txBody>
      <dsp:txXfrm>
        <a:off x="2133600" y="1523999"/>
        <a:ext cx="1828800" cy="1016000"/>
      </dsp:txXfrm>
    </dsp:sp>
    <dsp:sp modelId="{3682A23B-A1F5-4BD2-A5D6-9BE90E5B66C3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700" kern="1200"/>
        </a:p>
      </dsp:txBody>
      <dsp:txXfrm rot="5400000">
        <a:off x="2857500" y="2565399"/>
        <a:ext cx="381000" cy="457200"/>
      </dsp:txXfrm>
    </dsp:sp>
    <dsp:sp modelId="{26645839-28D4-4637-A38D-25F722A122D6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Kennisgeving tuchtbeslissing</a:t>
          </a:r>
          <a:endParaRPr lang="nl-BE" sz="2100" kern="1200" dirty="0"/>
        </a:p>
      </dsp:txBody>
      <dsp:txXfrm>
        <a:off x="2133600" y="3047999"/>
        <a:ext cx="1828800" cy="1016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BCC88-2672-4E5B-A299-1D0ADA7F78A6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B443-98D8-4050-BA37-DDB447CABFB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9131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D9A1-BAA0-4E6C-B8F5-B8732D64955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7507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6968-5981-445B-8AED-83F58A323CCD}" type="datetimeFigureOut">
              <a:rPr lang="nl-BE" smtClean="0"/>
              <a:pPr/>
              <a:t>28/01/2018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F2F7-33A8-459D-ABB4-C7C9A372C6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6532" y="1134036"/>
            <a:ext cx="6858000" cy="413543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134035"/>
            <a:ext cx="6858000" cy="412376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12695"/>
            <a:ext cx="7920880" cy="53922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94" y="4245628"/>
            <a:ext cx="2848975" cy="158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38731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None/>
            </a:pPr>
            <a:r>
              <a:rPr lang="nl-BE" sz="1600" dirty="0" smtClean="0"/>
              <a:t>IV.1. BEVOEGDHEID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directeur of afgevaardigde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endParaRPr lang="nl-BE" sz="1600" dirty="0" smtClean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Schoolreglement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zeker niet klassenraad (advies)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TIP: ‘tuchtprefect’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Zie Schoolreglement, artikel 4.2.3, p. 10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Administratieve last – zorgvuldigheid – bewijs rechten van verdediging – mond. + schrift.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 – EERSTE AANLEG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187624" y="1916832"/>
          <a:ext cx="61206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12</a:t>
            </a:fld>
            <a:endParaRPr lang="nl-BE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187624" y="1916832"/>
          <a:ext cx="61206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69168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13</a:t>
            </a:fld>
            <a:endParaRPr lang="nl-BE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187624" y="1916832"/>
          <a:ext cx="61206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69168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1</a:t>
            </a:r>
            <a:r>
              <a:rPr lang="nl-BE" sz="1600" dirty="0" smtClean="0"/>
              <a:t>		</a:t>
            </a:r>
            <a:r>
              <a:rPr lang="nl-BE" sz="1600" b="1" dirty="0" smtClean="0"/>
              <a:t>OVERWEGEN PREVENTIEVE SCHORSING</a:t>
            </a:r>
            <a:r>
              <a:rPr lang="nl-BE" sz="1600" dirty="0" smtClean="0"/>
              <a:t>: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Goed overwegen, kan enkel bij ZEER ERNSTIGE tuchtfeiten, voldoende vaststaand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Mondeling maar meteen schriftelijk bevestigen, via ontvangstbewijs en brief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Inhoud brief: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	Tijdsduur, tijdstip ingang schorsing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Opvangmogelijkheid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Zeer korte motivering, ‘</a:t>
            </a:r>
            <a:r>
              <a:rPr lang="nl-BE" sz="1600" dirty="0" err="1" smtClean="0"/>
              <a:t>less</a:t>
            </a:r>
            <a:r>
              <a:rPr lang="nl-BE" sz="1600" dirty="0" smtClean="0"/>
              <a:t> is more’: intentie opleggen tuchtmaatregel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Melding mogelijkheid tot verlenging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Maximale duur preventieve schorsing</a:t>
            </a:r>
            <a:endParaRPr lang="nl-BE" sz="8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14</a:t>
            </a:fld>
            <a:endParaRPr lang="nl-BE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187624" y="1916832"/>
          <a:ext cx="612068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2		KENNISGEVING INTENTIE OPLEGGEN TUCHTMAATREGEL</a:t>
            </a:r>
            <a:r>
              <a:rPr lang="nl-BE" sz="1600" dirty="0" smtClean="0"/>
              <a:t>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Aangetekend en per gewone brief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Aan juiste geadresseerde(n): minderjarige/meerderjarige leerlingen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Praktisch: directeur maakt zich bedenking of tuchtonderzoek al dan niet enige tijd in 	beslag zal nemen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1.  feiten zijn duidelijk/weinig of geen getuigen te horen: in zelfde brief invitatie 	tuchtverhoor en voorafgaande inzage dossier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2. nader onderzoek is nodig zonder te weten hoeveel tijd dit in beslag zal nemen: 	nadien verzenden invitatie tuchtverhoor en voorafgaande inzage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3		AANLEGGEN TUCHTDOSSIER</a:t>
            </a:r>
            <a:r>
              <a:rPr lang="nl-BE" sz="1600" dirty="0" smtClean="0"/>
              <a:t>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Door directeur of afgevaardigde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Inhoud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Praktisch: nummering + inventaris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4		ADVIES BEGELEIDENDE KLASSENRAAD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Altijd – hoewel niet verplicht bij tijdelijke uitsluiting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Voltallige aanwezigheid + </a:t>
            </a:r>
            <a:r>
              <a:rPr lang="nl-BE" sz="1600" dirty="0" err="1" smtClean="0"/>
              <a:t>CLB-medewerker</a:t>
            </a:r>
            <a:r>
              <a:rPr lang="nl-BE" sz="1600" dirty="0" smtClean="0"/>
              <a:t>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Taak = louter advies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5		INZAGE TUCHTDOSSIER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Wie?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r>
              <a:rPr lang="nl-BE" sz="1600" dirty="0" err="1" smtClean="0"/>
              <a:t>Kopiename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Flexibiliteit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Tijd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Aanwezigheid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6		TUCHTVERHOOR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Door wie?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Wie aanwezig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Hoe? Feiten – verweer - verslag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Sfeer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Niet-aanwezigheid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547" y="3742008"/>
            <a:ext cx="7886700" cy="175846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nl-BE" sz="5300" b="1" dirty="0" smtClean="0">
                <a:solidFill>
                  <a:schemeClr val="accent2"/>
                </a:solidFill>
              </a:rPr>
              <a:t/>
            </a:r>
            <a:br>
              <a:rPr lang="nl-BE" sz="5300" b="1" dirty="0" smtClean="0">
                <a:solidFill>
                  <a:schemeClr val="accent2"/>
                </a:solidFill>
              </a:rPr>
            </a:br>
            <a:r>
              <a:rPr lang="nl-BE" sz="5300" b="1" dirty="0">
                <a:solidFill>
                  <a:schemeClr val="accent6"/>
                </a:solidFill>
              </a:rPr>
              <a:t>O</a:t>
            </a:r>
            <a:r>
              <a:rPr lang="nl-BE" sz="5300" b="1" dirty="0" smtClean="0">
                <a:solidFill>
                  <a:schemeClr val="accent6"/>
                </a:solidFill>
              </a:rPr>
              <a:t>rde &amp; tucht in het SO</a:t>
            </a:r>
            <a:r>
              <a:rPr lang="nl-BE" sz="4000" b="1" dirty="0" smtClean="0">
                <a:solidFill>
                  <a:schemeClr val="accent2"/>
                </a:solidFill>
              </a:rPr>
              <a:t/>
            </a:r>
            <a:br>
              <a:rPr lang="nl-BE" sz="4000" b="1" dirty="0" smtClean="0">
                <a:solidFill>
                  <a:schemeClr val="accent2"/>
                </a:solidFill>
              </a:rPr>
            </a:br>
            <a:r>
              <a:rPr lang="nl-BE" sz="4000" b="1" dirty="0" smtClean="0">
                <a:solidFill>
                  <a:schemeClr val="accent2"/>
                </a:solidFill>
              </a:rPr>
              <a:t/>
            </a:r>
            <a:br>
              <a:rPr lang="nl-BE" sz="4000" b="1" dirty="0" smtClean="0">
                <a:solidFill>
                  <a:schemeClr val="accent2"/>
                </a:solidFill>
              </a:rPr>
            </a:br>
            <a: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  <a:t>Myriam Van den Abeele</a:t>
            </a:r>
            <a:b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  <a:t>29/01/2018</a:t>
            </a:r>
            <a:b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  <a:t>myriam.vandenabeele@orbius.be</a:t>
            </a:r>
            <a:br>
              <a:rPr lang="nl-BE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nl-BE" sz="4000" b="1" dirty="0">
              <a:solidFill>
                <a:schemeClr val="accent2"/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239" y="322922"/>
            <a:ext cx="5103317" cy="2592000"/>
          </a:xfrm>
        </p:spPr>
      </p:pic>
    </p:spTree>
    <p:extLst>
      <p:ext uri="{BB962C8B-B14F-4D97-AF65-F5344CB8AC3E}">
        <p14:creationId xmlns:p14="http://schemas.microsoft.com/office/powerpoint/2010/main" xmlns="" val="3953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7		REDACTIE TUCHTBESLISSING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Door wie?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Gemotiveerd op correcte wijze – structuur: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	1.  juridische grondslag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2.  procedurele </a:t>
            </a:r>
            <a:r>
              <a:rPr lang="nl-BE" sz="1600" dirty="0" err="1" smtClean="0"/>
              <a:t>voorgaanden</a:t>
            </a:r>
            <a:endParaRPr lang="nl-BE" sz="1600" dirty="0" smtClean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3. feiten + persoonlijke betrokkenheid leerling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4. in rechte 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5. bespreking verweer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6. dispositief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7. mededeling opvangmogelijkheid</a:t>
            </a:r>
          </a:p>
          <a:p>
            <a:pPr marL="571500" indent="-571500">
              <a:buNone/>
            </a:pPr>
            <a:r>
              <a:rPr lang="nl-BE" sz="1600" dirty="0" smtClean="0"/>
              <a:t>			8. beroepsmogelijkheid en -modaliteiten</a:t>
            </a:r>
            <a:endParaRPr lang="nl-BE" sz="1600" dirty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IV.2.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b="1" dirty="0" smtClean="0"/>
              <a:t>STAP 7		KENNISGEVING TUCHTBESLISSING</a:t>
            </a: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Direct na redactie  tuchtbeslissing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Aangetekend + gewoon, ev. Telefonisch ook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Schoolreglement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nl-BE" sz="2500" dirty="0" smtClean="0"/>
              <a:t>IV.3. PROCEDURELE WAARBORGEN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Redelijkheids- en proportionaliteitsbeginsel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Zorgvuldigheidsbeginsel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Patere </a:t>
            </a:r>
            <a:r>
              <a:rPr lang="nl-BE" sz="2500" dirty="0" err="1" smtClean="0"/>
              <a:t>legem</a:t>
            </a:r>
            <a:r>
              <a:rPr lang="nl-BE" sz="2500" dirty="0" smtClean="0"/>
              <a:t> </a:t>
            </a:r>
            <a:r>
              <a:rPr lang="nl-BE" sz="2500" dirty="0" err="1" smtClean="0"/>
              <a:t>quam</a:t>
            </a:r>
            <a:r>
              <a:rPr lang="nl-BE" sz="2500" dirty="0" smtClean="0"/>
              <a:t> </a:t>
            </a:r>
            <a:r>
              <a:rPr lang="nl-BE" sz="2500" dirty="0" err="1" smtClean="0"/>
              <a:t>ipse</a:t>
            </a:r>
            <a:r>
              <a:rPr lang="nl-BE" sz="2500" dirty="0" smtClean="0"/>
              <a:t> </a:t>
            </a:r>
            <a:r>
              <a:rPr lang="nl-BE" sz="2500" dirty="0" err="1" smtClean="0"/>
              <a:t>fecisti-beginsel</a:t>
            </a:r>
            <a:r>
              <a:rPr lang="nl-BE" sz="2500" dirty="0" smtClean="0"/>
              <a:t> (naleving eigen reglementen)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Gelijkheidsbeginsel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Toerekenbaarheid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nl-BE" sz="2500" dirty="0" smtClean="0"/>
              <a:t>IV.3. PROCEDURELE WAARBORGEN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Hoorplicht &amp; respect voor rechten van verdediging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Motiveringsbeginsel (materieel + formeel)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Redelijke termijn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Privacy: niet overdraagbaar aan andere school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Gewettigde afwezigheid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Openbaarheid van bestuur</a:t>
            </a:r>
            <a:endParaRPr lang="nl-BE" sz="25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None/>
            </a:pPr>
            <a:r>
              <a:rPr lang="nl-BE" sz="2500" dirty="0" smtClean="0"/>
              <a:t>IV.4. INTERNE BEROEPSPROCEDURE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Tuchtmaatregel blijft van kracht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Georganiseerd administratief beroep, enkel bij definitieve uitsluiting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2500" dirty="0" err="1" smtClean="0"/>
              <a:t>Quid</a:t>
            </a:r>
            <a:r>
              <a:rPr lang="nl-BE" sz="2500" dirty="0" smtClean="0"/>
              <a:t> bij tijdelijke uitsluiting: beroep mogelijk?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Meerderjarigheid tijdens de procedure!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Schoolreglement, in toepassing van CSO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 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None/>
            </a:pPr>
            <a:r>
              <a:rPr lang="nl-BE" sz="2500" dirty="0" smtClean="0"/>
              <a:t>IV.4. INTERNE BEROEPSPROCEDURE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2500" b="1" dirty="0" smtClean="0"/>
              <a:t>1. VORM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	gedateerd, ondertekend, aangetekend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	voorwerp + feitelijke omschrijving + bezwaren + ev. 	stukken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	bij voorzitter schoolbestuur (P. </a:t>
            </a:r>
            <a:r>
              <a:rPr lang="nl-BE" sz="2500" dirty="0" err="1" smtClean="0"/>
              <a:t>Vandewiele</a:t>
            </a:r>
            <a:r>
              <a:rPr lang="nl-BE" sz="2500" dirty="0" smtClean="0"/>
              <a:t>)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	tijdig verzonden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	wat bij niet-naleving formele vereisten? </a:t>
            </a:r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None/>
            </a:pPr>
            <a:r>
              <a:rPr lang="nl-BE" sz="2500" dirty="0" smtClean="0"/>
              <a:t>IV.4. INTERNE BEROEPSPROCEDURE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2500" b="1" dirty="0" smtClean="0"/>
              <a:t>2. PROCEDURE</a:t>
            </a:r>
            <a:br>
              <a:rPr lang="nl-BE" sz="2500" b="1" dirty="0" smtClean="0"/>
            </a:br>
            <a:endParaRPr lang="nl-BE" sz="2500" b="1" dirty="0" smtClean="0"/>
          </a:p>
          <a:p>
            <a:pPr marL="571500" indent="-571500">
              <a:buNone/>
            </a:pPr>
            <a:r>
              <a:rPr lang="nl-BE" sz="2500" dirty="0" smtClean="0"/>
              <a:t>STAP 1		SAMENSTELLING BEROEPSCOMMISSIE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STAP 2		CONTROLE ONTVANKELIJKHEID COMMISSIE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STAP 3		INVITATIE HOORZITTING + DOSSIERINZAGE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STAP 4		ONDERZOEK + HOORZITTING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STAP 5 		REDACTIE TUCHTBESLISSING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STAP 6		KENNISGEVING NIEUWE TUCHTBESLISSING</a:t>
            </a:r>
            <a:r>
              <a:rPr lang="nl-BE" sz="1600" dirty="0" smtClean="0"/>
              <a:t>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IV.4. INTERNE BEROEPSPROCEDURE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2500" b="1" dirty="0" smtClean="0"/>
              <a:t>3. BEROEPSCOMMISSIE</a:t>
            </a:r>
          </a:p>
          <a:p>
            <a:pPr marL="571500" indent="-571500">
              <a:buNone/>
            </a:pPr>
            <a:endParaRPr lang="nl-BE" sz="2500" b="1" dirty="0"/>
          </a:p>
          <a:p>
            <a:pPr marL="571500" indent="-571500">
              <a:buNone/>
            </a:pPr>
            <a:r>
              <a:rPr lang="nl-BE" sz="2500" i="1" dirty="0" smtClean="0"/>
              <a:t>		→ Samenstelling</a:t>
            </a:r>
            <a:r>
              <a:rPr lang="nl-BE" sz="1600" dirty="0" smtClean="0"/>
              <a:t>	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r>
              <a:rPr lang="nl-BE" sz="1600" dirty="0"/>
              <a:t>	</a:t>
            </a:r>
            <a:r>
              <a:rPr lang="nl-BE" sz="1600" dirty="0" smtClean="0"/>
              <a:t>Door schoolbestuur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Wijzigen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Stemgerechtigde intern/extern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Voorzitter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Terugtrekken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INTERNE / EXTERNE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IV.4. INTERNE BEROEPSPROCEDURE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2500" b="1" dirty="0" smtClean="0"/>
              <a:t>3. BEROEPSCOMMISSIE</a:t>
            </a:r>
          </a:p>
          <a:p>
            <a:pPr marL="571500" indent="-571500">
              <a:buNone/>
            </a:pPr>
            <a:endParaRPr lang="nl-BE" sz="2500" b="1" dirty="0"/>
          </a:p>
          <a:p>
            <a:pPr marL="571500" indent="-571500">
              <a:buNone/>
            </a:pPr>
            <a:r>
              <a:rPr lang="nl-BE" sz="2500" i="1" dirty="0" smtClean="0"/>
              <a:t>		→ Werking - bevoegdheid</a:t>
            </a:r>
            <a:r>
              <a:rPr lang="nl-BE" sz="1600" dirty="0" smtClean="0"/>
              <a:t>	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</a:t>
            </a:r>
            <a:r>
              <a:rPr lang="nl-BE" sz="1600" dirty="0"/>
              <a:t>	</a:t>
            </a:r>
            <a:r>
              <a:rPr lang="nl-BE" sz="1600" dirty="0" smtClean="0"/>
              <a:t>Wie stemt – staking stemmen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Streven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Bevoegdheid: volle + </a:t>
            </a:r>
            <a:r>
              <a:rPr lang="nl-BE" sz="1600" dirty="0" err="1" smtClean="0"/>
              <a:t>wettigheidscontrole</a:t>
            </a:r>
            <a:r>
              <a:rPr lang="nl-BE" sz="1600" dirty="0" smtClean="0"/>
              <a:t> -  herstelonderzoek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Hoorplicht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Mogelijkheid horen anderen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IV.5. EXTERNE BEROEPSPROCEDURE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Vrij onderwijs: burgerlijke rechter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Kortgeding – marginaal toetsingsrecht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Dwangsomveroordeling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None/>
            </a:pPr>
            <a:r>
              <a:rPr lang="nl-BE" sz="2500" dirty="0" smtClean="0"/>
              <a:t>	Buitencontractuele aansprakelijkheid - schadevergoedingseis</a:t>
            </a:r>
            <a:r>
              <a:rPr lang="nl-BE" sz="1600" dirty="0"/>
              <a:t>	</a:t>
            </a:r>
            <a:r>
              <a:rPr lang="nl-BE" sz="1600" dirty="0" smtClean="0"/>
              <a:t>	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7AC4BB"/>
          </a:solidFill>
        </p:spPr>
        <p:txBody>
          <a:bodyPr/>
          <a:lstStyle/>
          <a:p>
            <a:r>
              <a:rPr lang="nl-BE" b="1" dirty="0" smtClean="0">
                <a:solidFill>
                  <a:schemeClr val="tx2"/>
                </a:solidFill>
              </a:rPr>
              <a:t>INHOUD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71500" indent="-571500">
              <a:buAutoNum type="romanUcPeriod"/>
            </a:pPr>
            <a:r>
              <a:rPr lang="nl-BE" sz="5600" dirty="0" smtClean="0"/>
              <a:t>WETGEVEND/REGLEMENTAIR KADER</a:t>
            </a:r>
          </a:p>
          <a:p>
            <a:pPr marL="571500" indent="-571500">
              <a:buNone/>
            </a:pPr>
            <a:endParaRPr lang="nl-BE" sz="5600" dirty="0" smtClean="0"/>
          </a:p>
          <a:p>
            <a:pPr marL="571500" indent="-571500">
              <a:buNone/>
            </a:pPr>
            <a:r>
              <a:rPr lang="nl-BE" sz="5600" dirty="0" smtClean="0"/>
              <a:t>II. 	WAT ZIJN ORDE- EN TUCHTMAATREGELEN?</a:t>
            </a:r>
          </a:p>
          <a:p>
            <a:pPr marL="571500" indent="-571500">
              <a:buNone/>
            </a:pPr>
            <a:endParaRPr lang="nl-BE" sz="5600" dirty="0" smtClean="0"/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II.A. ordemaatregelen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II.B. </a:t>
            </a:r>
            <a:r>
              <a:rPr lang="nl-BE" sz="5600" dirty="0"/>
              <a:t> t</a:t>
            </a:r>
            <a:r>
              <a:rPr lang="nl-BE" sz="5600" dirty="0" smtClean="0"/>
              <a:t>uchtmaatregelen</a:t>
            </a:r>
          </a:p>
          <a:p>
            <a:pPr marL="571500" indent="-571500">
              <a:buNone/>
            </a:pPr>
            <a:endParaRPr lang="nl-BE" sz="5600" dirty="0" smtClean="0"/>
          </a:p>
          <a:p>
            <a:pPr marL="571500" indent="-571500">
              <a:buNone/>
            </a:pPr>
            <a:r>
              <a:rPr lang="nl-BE" sz="5600" dirty="0" smtClean="0"/>
              <a:t>III. ORDEMAATREGELEN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III.1. bevoegdheid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III.2. procedure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III.3. procedurele waarborgen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III.4. beroep tegen ordemaatregelen</a:t>
            </a:r>
          </a:p>
          <a:p>
            <a:pPr marL="571500" indent="-571500">
              <a:buNone/>
            </a:pPr>
            <a:endParaRPr lang="nl-BE" sz="5600" dirty="0" smtClean="0"/>
          </a:p>
          <a:p>
            <a:pPr marL="571500" indent="-571500">
              <a:buNone/>
            </a:pPr>
            <a:r>
              <a:rPr lang="nl-BE" sz="5600" dirty="0" smtClean="0"/>
              <a:t>IV. TUCHTMAATREGELEN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IV.1. bevoegdheid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IV.2. procedure</a:t>
            </a:r>
          </a:p>
          <a:p>
            <a:pPr marL="571500" indent="-571500">
              <a:buNone/>
            </a:pPr>
            <a:r>
              <a:rPr lang="nl-BE" sz="5600" dirty="0" smtClean="0"/>
              <a:t>	IV.3. procedurele waarborgen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IV.4. interne beroepsprocedure</a:t>
            </a:r>
          </a:p>
          <a:p>
            <a:pPr marL="571500" indent="-571500">
              <a:buNone/>
            </a:pPr>
            <a:r>
              <a:rPr lang="nl-BE" sz="5600" dirty="0"/>
              <a:t>	</a:t>
            </a:r>
            <a:r>
              <a:rPr lang="nl-BE" sz="5600" dirty="0" smtClean="0"/>
              <a:t>IV.5. externe beroepsprocedure</a:t>
            </a:r>
          </a:p>
          <a:p>
            <a:pPr marL="571500" indent="-571500">
              <a:buNone/>
            </a:pPr>
            <a:r>
              <a:rPr lang="nl-BE" sz="5600" dirty="0" smtClean="0"/>
              <a:t>	IV.6. bijkomende belangrijke aspecten</a:t>
            </a:r>
          </a:p>
          <a:p>
            <a:pPr marL="571500" indent="-571500">
              <a:buNone/>
            </a:pPr>
            <a:r>
              <a:rPr lang="nl-BE" sz="5600" dirty="0" smtClean="0"/>
              <a:t>	IV.7. praktijkvoorbeelden</a:t>
            </a:r>
          </a:p>
          <a:p>
            <a:pPr marL="571500" indent="-571500">
              <a:buNone/>
            </a:pPr>
            <a:endParaRPr lang="nl-BE" dirty="0" smtClean="0"/>
          </a:p>
          <a:p>
            <a:pPr marL="571500" indent="-571500">
              <a:buNone/>
            </a:pPr>
            <a:r>
              <a:rPr lang="nl-BE" dirty="0"/>
              <a:t>	</a:t>
            </a:r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2500" dirty="0" smtClean="0"/>
              <a:t>IV.6. BIJKOMENDE BELANGRIJKE ASPECTEN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nl-BE" sz="2500" dirty="0" smtClean="0"/>
              <a:t>OPVANGMOGELIJKHEDEN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preventieve schorsing &amp; tijdelijke uitsluiting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definitieve uitsluiting</a:t>
            </a:r>
          </a:p>
          <a:p>
            <a:pPr marL="571500" indent="-571500">
              <a:buNone/>
            </a:pPr>
            <a:r>
              <a:rPr lang="nl-BE" sz="2500" dirty="0" smtClean="0"/>
              <a:t>		voorwaarden</a:t>
            </a:r>
          </a:p>
          <a:p>
            <a:pPr marL="571500" indent="-571500">
              <a:buNone/>
            </a:pPr>
            <a:endParaRPr lang="nl-BE" sz="2500" dirty="0"/>
          </a:p>
          <a:p>
            <a:pPr marL="571500" indent="-571500">
              <a:buFont typeface="Wingdings" pitchFamily="2" charset="2"/>
              <a:buChar char="Ø"/>
            </a:pPr>
            <a:r>
              <a:rPr lang="nl-BE" sz="2500" dirty="0" smtClean="0"/>
              <a:t>INGAAN DEFINITIEVE UITSLUITING</a:t>
            </a:r>
          </a:p>
          <a:p>
            <a:pPr marL="571500" indent="-571500">
              <a:buNone/>
            </a:pPr>
            <a:r>
              <a:rPr lang="nl-BE" sz="2500" dirty="0" smtClean="0"/>
              <a:t>		onmiddellijk – effect inschrijving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of per 31/08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</a:t>
            </a:r>
            <a:r>
              <a:rPr lang="nl-BE" sz="1200" dirty="0"/>
              <a:t>	</a:t>
            </a:r>
            <a:r>
              <a:rPr lang="nl-BE" sz="1200" dirty="0" smtClean="0"/>
              <a:t>			</a:t>
            </a:r>
            <a:endParaRPr lang="nl-BE" sz="12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IV.6. BIJKOMENDE BELANGRIJKE ASPECTEN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nl-BE" sz="2500" dirty="0" smtClean="0"/>
              <a:t>ZOEKTOCHT NAAR ANDERE SCHOOL</a:t>
            </a:r>
          </a:p>
          <a:p>
            <a:pPr marL="571500" indent="-571500">
              <a:buNone/>
            </a:pPr>
            <a:r>
              <a:rPr lang="nl-BE" sz="2500" dirty="0" smtClean="0"/>
              <a:t>		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Inspanningsplicht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Focus </a:t>
            </a:r>
          </a:p>
          <a:p>
            <a:pPr marL="571500" indent="-571500">
              <a:buNone/>
            </a:pPr>
            <a:r>
              <a:rPr lang="nl-BE" sz="2500" dirty="0"/>
              <a:t>	</a:t>
            </a:r>
            <a:r>
              <a:rPr lang="nl-BE" sz="2500" dirty="0" smtClean="0"/>
              <a:t>	Inschrijvingsrecht &amp; </a:t>
            </a:r>
            <a:r>
              <a:rPr lang="nl-BE" sz="2500" dirty="0" err="1" smtClean="0"/>
              <a:t>weigeringsmogelijkheid</a:t>
            </a:r>
            <a:r>
              <a:rPr lang="nl-BE" sz="2500" dirty="0" smtClean="0"/>
              <a:t> nieuwe 	school</a:t>
            </a:r>
            <a:r>
              <a:rPr lang="nl-BE" sz="2500" dirty="0"/>
              <a:t>	</a:t>
            </a:r>
            <a:endParaRPr lang="nl-BE" sz="2500" dirty="0" smtClean="0"/>
          </a:p>
          <a:p>
            <a:pPr marL="571500" indent="-571500">
              <a:buNone/>
            </a:pPr>
            <a:r>
              <a:rPr lang="nl-BE" sz="2500" dirty="0" smtClean="0"/>
              <a:t>	</a:t>
            </a:r>
            <a:r>
              <a:rPr lang="nl-BE" sz="1200" dirty="0"/>
              <a:t>	</a:t>
            </a:r>
            <a:r>
              <a:rPr lang="nl-BE" sz="1200" dirty="0" smtClean="0"/>
              <a:t>			</a:t>
            </a:r>
            <a:endParaRPr lang="nl-BE" sz="12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IV.7. PRAKTIJKVOORBEELDEN</a:t>
            </a:r>
          </a:p>
          <a:p>
            <a:pPr marL="571500" indent="-571500">
              <a:buNone/>
            </a:pPr>
            <a:endParaRPr lang="nl-BE" sz="2500" dirty="0" smtClean="0"/>
          </a:p>
          <a:p>
            <a:pPr marL="971550" lvl="1" indent="-571500"/>
            <a:r>
              <a:rPr lang="nl-BE" sz="2100" dirty="0" smtClean="0"/>
              <a:t>Diefstal gsm</a:t>
            </a:r>
          </a:p>
          <a:p>
            <a:pPr marL="971550" lvl="1" indent="-571500"/>
            <a:r>
              <a:rPr lang="nl-BE" sz="2100" dirty="0" smtClean="0"/>
              <a:t>Ernstige slagen en verwondingen met </a:t>
            </a:r>
            <a:r>
              <a:rPr lang="nl-BE" sz="2100" dirty="0" err="1" smtClean="0"/>
              <a:t>voorgaanden</a:t>
            </a:r>
            <a:endParaRPr lang="nl-BE" sz="2100" dirty="0" smtClean="0"/>
          </a:p>
          <a:p>
            <a:pPr marL="971550" lvl="1" indent="-571500"/>
            <a:r>
              <a:rPr lang="nl-BE" sz="2100" dirty="0" smtClean="0"/>
              <a:t>Seksueel grensoverschrijdend gedrag (BO)</a:t>
            </a:r>
          </a:p>
          <a:p>
            <a:pPr marL="971550" lvl="1" indent="-571500"/>
            <a:r>
              <a:rPr lang="nl-BE" sz="2100" dirty="0" smtClean="0"/>
              <a:t>Bedreigende berichten via </a:t>
            </a:r>
            <a:r>
              <a:rPr lang="nl-BE" sz="2100" dirty="0" err="1" smtClean="0"/>
              <a:t>Whattsapp</a:t>
            </a:r>
            <a:endParaRPr lang="nl-BE" sz="2100" dirty="0" smtClean="0"/>
          </a:p>
          <a:p>
            <a:pPr marL="971550" lvl="1" indent="-571500"/>
            <a:r>
              <a:rPr lang="nl-BE" sz="2100" dirty="0" smtClean="0"/>
              <a:t>Leerling met </a:t>
            </a:r>
            <a:r>
              <a:rPr lang="nl-BE" sz="2100" dirty="0" err="1" smtClean="0"/>
              <a:t>ASS-problematiek</a:t>
            </a:r>
            <a:r>
              <a:rPr lang="nl-BE" sz="2100" dirty="0" smtClean="0"/>
              <a:t> en aanhoudende negatieve attitude</a:t>
            </a:r>
          </a:p>
          <a:p>
            <a:pPr marL="971550" lvl="1" indent="-571500"/>
            <a:r>
              <a:rPr lang="nl-BE" sz="2100" dirty="0" smtClean="0"/>
              <a:t>Administratieve uitschrijving</a:t>
            </a:r>
          </a:p>
          <a:p>
            <a:pPr marL="971550" lvl="1" indent="-571500"/>
            <a:r>
              <a:rPr lang="nl-BE" sz="2100" dirty="0" smtClean="0"/>
              <a:t>Spijbelgedrag / autismestoornis</a:t>
            </a:r>
          </a:p>
          <a:p>
            <a:pPr marL="971550" lvl="1" indent="-571500"/>
            <a:r>
              <a:rPr lang="nl-BE" sz="2100" dirty="0" smtClean="0"/>
              <a:t>Beledigingen </a:t>
            </a:r>
            <a:r>
              <a:rPr lang="nl-BE" sz="2100" dirty="0" err="1" smtClean="0"/>
              <a:t>nav</a:t>
            </a:r>
            <a:r>
              <a:rPr lang="nl-BE" sz="2100" dirty="0" smtClean="0"/>
              <a:t> stukgelopen liefdesrelatie	</a:t>
            </a:r>
            <a:r>
              <a:rPr lang="nl-BE" sz="800" dirty="0"/>
              <a:t>	</a:t>
            </a:r>
            <a:r>
              <a:rPr lang="nl-BE" sz="800" dirty="0" smtClean="0"/>
              <a:t>			</a:t>
            </a:r>
            <a:endParaRPr lang="nl-BE" sz="8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IV.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500" dirty="0" smtClean="0"/>
              <a:t>IV.7. PRAKTIJKVOORBEELDEN</a:t>
            </a:r>
          </a:p>
          <a:p>
            <a:pPr marL="971550" lvl="1" indent="-571500">
              <a:buNone/>
            </a:pPr>
            <a:endParaRPr lang="nl-BE" sz="2500" dirty="0"/>
          </a:p>
          <a:p>
            <a:pPr marL="971550" lvl="1" indent="-571500">
              <a:buNone/>
            </a:pPr>
            <a:r>
              <a:rPr lang="nl-BE" sz="1600" dirty="0" smtClean="0"/>
              <a:t>CONCLUSIE PRAKTIJKERVARING</a:t>
            </a:r>
          </a:p>
          <a:p>
            <a:pPr marL="971550" lvl="1" indent="-571500">
              <a:buNone/>
            </a:pPr>
            <a:endParaRPr lang="nl-BE" sz="1600" dirty="0"/>
          </a:p>
          <a:p>
            <a:pPr marL="971550" lvl="1" indent="-571500"/>
            <a:r>
              <a:rPr lang="nl-BE" sz="1600" dirty="0" smtClean="0"/>
              <a:t>Tuchtprocedure als aanleiding om problematische situatie leerling aan oppervlakte te brengen en dialoog te doen ontstaan: samenwerking ouders/hulp/school</a:t>
            </a:r>
          </a:p>
          <a:p>
            <a:pPr marL="971550" lvl="1" indent="-571500">
              <a:buNone/>
            </a:pPr>
            <a:endParaRPr lang="nl-BE" sz="1600" dirty="0" smtClean="0"/>
          </a:p>
          <a:p>
            <a:pPr marL="971550" lvl="1" indent="-571500"/>
            <a:r>
              <a:rPr lang="nl-BE" sz="1600" dirty="0" smtClean="0"/>
              <a:t>Tuchtstraf = uitdrukking van ongewenstheid op school → verlies van vertrouwen met schoolverandering tot gevolg</a:t>
            </a:r>
          </a:p>
          <a:p>
            <a:pPr marL="1371600" lvl="2" indent="-571500">
              <a:buNone/>
            </a:pPr>
            <a:endParaRPr lang="nl-BE" sz="1600" dirty="0"/>
          </a:p>
          <a:p>
            <a:pPr marL="1371600" lvl="2" indent="-571500">
              <a:buNone/>
            </a:pPr>
            <a:r>
              <a:rPr lang="nl-BE" sz="1600" dirty="0" smtClean="0"/>
              <a:t>		SOMS correct dat school onwillig is om leerling te helpen</a:t>
            </a:r>
          </a:p>
          <a:p>
            <a:pPr marL="1371600" lvl="2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SOMS ouders niet op één lijn met school en speelbal van leerling	</a:t>
            </a:r>
            <a:r>
              <a:rPr lang="nl-BE" sz="1600" dirty="0"/>
              <a:t>	</a:t>
            </a:r>
            <a:r>
              <a:rPr lang="nl-BE" sz="1600" dirty="0" smtClean="0"/>
              <a:t>			</a:t>
            </a: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nl-BE" sz="2000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V.1. AANSPRAKELIJKHEID VOOR EIGEN DAAD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V.2. AANSPRAKELIJKHEID VOOR ANDERMANS DAAD – ONDERWIJZERSAANSPRAKELIJKHEID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V.3. AANSPRAKELIJKHEID VOOR ANDERMANS DAAD – AANSTELLERSAANSPRAKELIJKHEID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V.4. AANSPRAKELIJKHEID VOOR ANDERMANS DAAD – OUDERSAANSPRAKELIJKHEID</a:t>
            </a:r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000" b="1" dirty="0" smtClean="0"/>
              <a:t>V.1. AANSPRAKELIJKHEID VOOR EIGEN DAAD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Constitutieve elementen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Foutbegrip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Verschil met aansprakelijkheid voor andermans daad</a:t>
            </a:r>
          </a:p>
          <a:p>
            <a:pPr marL="571500" indent="-571500">
              <a:buNone/>
            </a:pPr>
            <a:endParaRPr lang="nl-BE" sz="2000" dirty="0" smtClean="0"/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subjectieve fout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schuldbekwaamheid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toerekenbaarheid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000" b="1" dirty="0" smtClean="0"/>
              <a:t>V.2. AANSPRAKELIJKHEID VOOR ANDERMANS DAAD – ONDERWIJZERSAANSPRAKELIJKHEID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= weerlegbaar vermoeden</a:t>
            </a:r>
          </a:p>
          <a:p>
            <a:pPr marL="571500" indent="-571500">
              <a:buNone/>
            </a:pPr>
            <a:r>
              <a:rPr lang="nl-BE" sz="2000" dirty="0" smtClean="0"/>
              <a:t>	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Geldt zowel voor minderjarige als meerderjarige leerlingen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endParaRPr lang="nl-BE" sz="2000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564904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4 B.W.: vermoeden van aansprakelijkheid in hoofde van leraar voor schade veroorzaakt door leerlingen gedurende de tijd dat ze onder dienst toezicht staan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000" b="1" dirty="0" smtClean="0"/>
              <a:t>V.2. AANSPRAKELIJKHEID VOOR ANDERMANS DAAD – ONDERWIJZERSAANSPRAKELIJKHEID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Constitutieve elementen: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1. leraar = onderwijsverstrekker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2. objectieve fout van leerling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3. schade aan derden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4. tijdens toezicht</a:t>
            </a:r>
            <a:endParaRPr lang="nl-BE" sz="2000" dirty="0"/>
          </a:p>
          <a:p>
            <a:pPr marL="571500" indent="-571500">
              <a:buNone/>
            </a:pPr>
            <a:endParaRPr lang="nl-BE" sz="2000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564904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4 B.W.: vermoeden van aansprakelijkheid in hoofde van leraar voor schade veroorzaakt door leerlingen gedurende de tijd dat ze onder dienst toezicht staan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2000" b="1" dirty="0" smtClean="0"/>
              <a:t>V.2. AANSPRAKELIJKHEID VOOR ANDERMANS DAAD – ONDERWIJZERSAANSPRAKELIJKHEID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Hoe weerleggen? 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bewijs van afdoende toezicht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	of van onvoorzienbaarheid van de schade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toetsingsnorm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criteria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564904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4 B.W.: vermoeden van aansprakelijkheid in hoofde van leraar voor schade veroorzaakt door leerlingen gedurende de tijd dat ze onder dienst toezicht staan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2000" b="1" dirty="0" smtClean="0"/>
              <a:t>V.2. AANSPRAKELIJKHEID VOOR ANDERMANS DAAD – ONDERWIJZERSAANSPRAKELIJKHEID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MAAR!!!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Inperking van aansprakelijkheid </a:t>
            </a:r>
            <a:r>
              <a:rPr lang="nl-BE" sz="2000" dirty="0" err="1" smtClean="0"/>
              <a:t>ogv</a:t>
            </a:r>
            <a:endParaRPr lang="nl-BE" sz="2000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	Art. 17</a:t>
            </a:r>
            <a:r>
              <a:rPr lang="nl-BE" sz="2000" i="1" dirty="0" smtClean="0"/>
              <a:t>bis</a:t>
            </a:r>
            <a:r>
              <a:rPr lang="nl-BE" sz="2000" dirty="0" smtClean="0"/>
              <a:t>/1 DRP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		Art. 18 </a:t>
            </a:r>
            <a:r>
              <a:rPr lang="nl-BE" sz="2000" dirty="0" err="1" smtClean="0"/>
              <a:t>AOV-wet</a:t>
            </a:r>
            <a:r>
              <a:rPr lang="nl-BE" sz="2000" dirty="0" smtClean="0"/>
              <a:t> (</a:t>
            </a:r>
            <a:r>
              <a:rPr lang="nl-BE" sz="2000" dirty="0" err="1" smtClean="0"/>
              <a:t>contractuelen</a:t>
            </a:r>
            <a:r>
              <a:rPr lang="nl-BE" sz="2000" dirty="0" smtClean="0"/>
              <a:t>)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	GEVOLG: aansprakelijkheid schoolbestuur</a:t>
            </a: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564904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4 B.W.: vermoeden van aansprakelijkheid in hoofde van leraar voor schade veroorzaakt door leerlingen gedurende de tijd dat ze onder dienst toezicht staan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7AC4BB"/>
          </a:solidFill>
        </p:spPr>
        <p:txBody>
          <a:bodyPr/>
          <a:lstStyle/>
          <a:p>
            <a:r>
              <a:rPr lang="nl-BE" b="1" dirty="0" smtClean="0">
                <a:solidFill>
                  <a:schemeClr val="tx2"/>
                </a:solidFill>
              </a:rPr>
              <a:t>INHOUD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71500" indent="-571500">
              <a:buNone/>
            </a:pPr>
            <a:r>
              <a:rPr lang="nl-BE" sz="5500" dirty="0" smtClean="0"/>
              <a:t>I. WETGEVEND/REGLEMENTAIR KADER</a:t>
            </a:r>
          </a:p>
          <a:p>
            <a:pPr marL="571500" indent="-571500">
              <a:buNone/>
            </a:pPr>
            <a:endParaRPr lang="nl-BE" sz="5500" dirty="0" smtClean="0"/>
          </a:p>
          <a:p>
            <a:pPr marL="571500" indent="-571500">
              <a:buNone/>
            </a:pPr>
            <a:r>
              <a:rPr lang="nl-BE" sz="5500" dirty="0" smtClean="0"/>
              <a:t>II. WAT ZIJN ORDE- EN TUCHTMAATREGELEN?</a:t>
            </a:r>
          </a:p>
          <a:p>
            <a:pPr marL="571500" indent="-571500">
              <a:buNone/>
            </a:pPr>
            <a:endParaRPr lang="nl-BE" sz="5500" dirty="0" smtClean="0"/>
          </a:p>
          <a:p>
            <a:pPr marL="571500" indent="-571500">
              <a:buNone/>
            </a:pPr>
            <a:r>
              <a:rPr lang="nl-BE" sz="5500" dirty="0" smtClean="0"/>
              <a:t>III. ORDEMAATREGELEN</a:t>
            </a:r>
          </a:p>
          <a:p>
            <a:pPr marL="571500" indent="-571500">
              <a:buNone/>
            </a:pPr>
            <a:endParaRPr lang="nl-BE" sz="5500" dirty="0"/>
          </a:p>
          <a:p>
            <a:pPr marL="571500" indent="-571500">
              <a:buNone/>
            </a:pPr>
            <a:r>
              <a:rPr lang="nl-BE" sz="5500" dirty="0" smtClean="0"/>
              <a:t>IV. TUCHTMAATREGELEN</a:t>
            </a:r>
          </a:p>
          <a:p>
            <a:pPr marL="571500" indent="-571500">
              <a:buNone/>
            </a:pPr>
            <a:endParaRPr lang="nl-BE" sz="5500" dirty="0" smtClean="0"/>
          </a:p>
          <a:p>
            <a:pPr marL="571500" indent="-571500">
              <a:buNone/>
            </a:pPr>
            <a:r>
              <a:rPr lang="nl-BE" sz="5500" dirty="0" smtClean="0"/>
              <a:t>V. BUITENCONTRACTUELE AANSPRAKELIJKHEID</a:t>
            </a:r>
          </a:p>
          <a:p>
            <a:pPr marL="571500" indent="-571500">
              <a:buNone/>
            </a:pPr>
            <a:r>
              <a:rPr lang="nl-BE" sz="5500" dirty="0"/>
              <a:t>	</a:t>
            </a:r>
            <a:r>
              <a:rPr lang="nl-BE" sz="5500" dirty="0" smtClean="0"/>
              <a:t>V.1. aansprakelijkheid voor eigen daad</a:t>
            </a:r>
          </a:p>
          <a:p>
            <a:pPr marL="571500" indent="-571500">
              <a:buNone/>
            </a:pPr>
            <a:r>
              <a:rPr lang="nl-BE" sz="5500" dirty="0" smtClean="0"/>
              <a:t>	V.2. onderwijzersaansprakelijkheid</a:t>
            </a:r>
          </a:p>
          <a:p>
            <a:pPr marL="571500" indent="-571500">
              <a:buNone/>
            </a:pPr>
            <a:r>
              <a:rPr lang="nl-BE" sz="5500" dirty="0" smtClean="0"/>
              <a:t>	V.3. </a:t>
            </a:r>
            <a:r>
              <a:rPr lang="nl-BE" sz="5500" dirty="0" err="1" smtClean="0"/>
              <a:t>aanstellersaansprakelijkheid</a:t>
            </a:r>
            <a:r>
              <a:rPr lang="nl-BE" sz="5500" dirty="0"/>
              <a:t> </a:t>
            </a:r>
            <a:r>
              <a:rPr lang="nl-BE" sz="5500" dirty="0" smtClean="0"/>
              <a:t>(schoolbestuur)</a:t>
            </a:r>
            <a:r>
              <a:rPr lang="nl-BE" sz="5500" dirty="0"/>
              <a:t>	</a:t>
            </a:r>
            <a:r>
              <a:rPr lang="nl-BE" sz="5500" dirty="0" smtClean="0"/>
              <a:t>I</a:t>
            </a:r>
          </a:p>
          <a:p>
            <a:pPr marL="571500" indent="-571500">
              <a:buNone/>
            </a:pPr>
            <a:r>
              <a:rPr lang="nl-BE" sz="5500" dirty="0" smtClean="0"/>
              <a:t>	V.4. </a:t>
            </a:r>
            <a:r>
              <a:rPr lang="nl-BE" sz="5500" dirty="0" err="1" smtClean="0"/>
              <a:t>oudersaansprakelijkheid</a:t>
            </a:r>
            <a:endParaRPr lang="nl-BE" sz="5500" dirty="0" smtClean="0"/>
          </a:p>
          <a:p>
            <a:pPr marL="571500" indent="-571500">
              <a:buNone/>
            </a:pPr>
            <a:endParaRPr lang="nl-BE" sz="5500" dirty="0"/>
          </a:p>
          <a:p>
            <a:pPr marL="571500" indent="-571500">
              <a:buNone/>
            </a:pPr>
            <a:r>
              <a:rPr lang="nl-BE" sz="5500" dirty="0" smtClean="0"/>
              <a:t>VI. CONCLUSIE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2000" b="1" dirty="0" smtClean="0"/>
              <a:t>V.3. AANSPRAKELIJKHEID VOOR ANDERMANS DAAD – AANSTELLERSAANSPRAKELIJKHEID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Schoolbestuur kan dus zowel aansprakelijk zijn voor EIGEN DAAD (bv. foutieve inschrijving) als voor SCHADE DOOR AANGESTELDEN!</a:t>
            </a: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780928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3 B.W. : aansteller is aansprakelijk voor schade veroorzaakt door zijn </a:t>
            </a:r>
            <a:r>
              <a:rPr lang="nl-BE" dirty="0" err="1" smtClean="0"/>
              <a:t>aangestelden</a:t>
            </a: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r>
              <a:rPr lang="nl-BE" sz="2000" b="1" dirty="0" smtClean="0"/>
              <a:t>V.3. AANSPRAKELIJKHEID VOOR ANDERMANS DAAD – AANSTELLERSAANSPRAKELIJKHEID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r>
              <a:rPr lang="nl-BE" sz="2000" dirty="0" smtClean="0"/>
              <a:t>	Constitutieve elementen: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	1. hoedanigheid aansteller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	2. fout aangestelde ~ aansprakelijkheid eigen daad of 	onderwijzersaansprakelijkheid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	3. Schade aan derden</a:t>
            </a:r>
          </a:p>
          <a:p>
            <a:pPr marL="571500" indent="-571500">
              <a:buNone/>
            </a:pPr>
            <a:r>
              <a:rPr lang="nl-BE" sz="2000" dirty="0" smtClean="0"/>
              <a:t>		4. In de bediening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Conclusie: verzekering in BA + rechtsbijstand persoonlijk en </a:t>
            </a:r>
            <a:r>
              <a:rPr lang="nl-BE" sz="2000" dirty="0" err="1" smtClean="0"/>
              <a:t>aangestelden</a:t>
            </a:r>
            <a:r>
              <a:rPr lang="nl-BE" sz="2000" dirty="0" smtClean="0"/>
              <a:t>!</a:t>
            </a:r>
            <a:endParaRPr lang="nl-BE" sz="20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420888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3 B.W. : aansteller is aansprakelijk voor schade veroorzaakt door zijn </a:t>
            </a:r>
            <a:r>
              <a:rPr lang="nl-BE" dirty="0" err="1" smtClean="0"/>
              <a:t>aangestelden</a:t>
            </a: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chemeClr val="tx2"/>
                </a:solidFill>
              </a:rPr>
              <a:t>V</a:t>
            </a:r>
            <a:r>
              <a:rPr lang="nl-BE" b="1" dirty="0" smtClean="0">
                <a:solidFill>
                  <a:schemeClr val="tx2"/>
                </a:solidFill>
              </a:rPr>
              <a:t>. BUITENCONTRACTUELE AANSPRAKELIJKHEID 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r>
              <a:rPr lang="nl-BE" sz="2000" b="1" dirty="0" smtClean="0"/>
              <a:t>V.4. AANSPRAKELIJKHEID VOOR ANDERMANS DAAD – OUDERSAANSPRAKELIJKHEID</a:t>
            </a:r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endParaRPr lang="nl-BE" sz="2000" b="1" dirty="0" smtClean="0"/>
          </a:p>
          <a:p>
            <a:pPr marL="571500" indent="-571500">
              <a:buNone/>
            </a:pPr>
            <a:r>
              <a:rPr lang="nl-BE" sz="2000" dirty="0" smtClean="0"/>
              <a:t>	Enkel minderjarige kinderen</a:t>
            </a:r>
          </a:p>
          <a:p>
            <a:pPr marL="571500" indent="-571500">
              <a:buNone/>
            </a:pPr>
            <a:r>
              <a:rPr lang="nl-BE" sz="2000" dirty="0"/>
              <a:t>	</a:t>
            </a:r>
            <a:endParaRPr lang="nl-BE" sz="2000" dirty="0" smtClean="0"/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Schuldbekwame minderjarigen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Objectieve fout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 smtClean="0"/>
              <a:t>	Vermoeden weerleggen: afdoende toezicht + goede opvoeding</a:t>
            </a:r>
          </a:p>
          <a:p>
            <a:pPr marL="571500" indent="-571500">
              <a:buNone/>
            </a:pPr>
            <a:endParaRPr lang="nl-BE" sz="2000" dirty="0"/>
          </a:p>
          <a:p>
            <a:pPr marL="571500" indent="-571500">
              <a:buNone/>
            </a:pPr>
            <a:r>
              <a:rPr lang="nl-BE" sz="2000" dirty="0"/>
              <a:t>	</a:t>
            </a:r>
            <a:r>
              <a:rPr lang="nl-BE" sz="2000" dirty="0" smtClean="0"/>
              <a:t>Interferentie met </a:t>
            </a:r>
            <a:r>
              <a:rPr lang="nl-BE" sz="2000" dirty="0" err="1" smtClean="0"/>
              <a:t>aanstellersaansprakelijkheid</a:t>
            </a:r>
            <a:r>
              <a:rPr lang="nl-BE" sz="2000" dirty="0" smtClean="0"/>
              <a:t> schoolbestuur</a:t>
            </a: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611560" y="2420888"/>
            <a:ext cx="77768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None/>
            </a:pPr>
            <a:r>
              <a:rPr lang="nl-BE" dirty="0" smtClean="0"/>
              <a:t>Art. 1384, lid 2 B.W.: aansprakelijkheidsvermoeden  ouder over kind</a:t>
            </a:r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E620C0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VI. CONCLUSIE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 algn="ctr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E620C0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VII. VRAGEN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nl-BE" sz="5000" dirty="0" smtClean="0"/>
          </a:p>
          <a:p>
            <a:pPr marL="571500" indent="-571500" algn="ctr">
              <a:buNone/>
            </a:pPr>
            <a:r>
              <a:rPr lang="nl-BE" b="1" dirty="0" smtClean="0">
                <a:solidFill>
                  <a:srgbClr val="E620C0"/>
                </a:solidFill>
              </a:rPr>
              <a:t>ZIJN ER VRAGEN?</a:t>
            </a:r>
          </a:p>
          <a:p>
            <a:pPr marL="571500" indent="-571500" algn="ctr">
              <a:buNone/>
            </a:pPr>
            <a:endParaRPr lang="nl-BE" b="1" dirty="0" smtClean="0">
              <a:solidFill>
                <a:srgbClr val="E620C0"/>
              </a:solidFill>
            </a:endParaRPr>
          </a:p>
          <a:p>
            <a:pPr marL="571500" indent="-571500" algn="ctr">
              <a:buNone/>
            </a:pPr>
            <a:r>
              <a:rPr lang="nl-BE" b="1" dirty="0" smtClean="0">
                <a:solidFill>
                  <a:srgbClr val="E620C0"/>
                </a:solidFill>
              </a:rPr>
              <a:t>ZO JA, STEL ZE!</a:t>
            </a:r>
          </a:p>
          <a:p>
            <a:pPr marL="571500" indent="-571500" algn="ctr">
              <a:buNone/>
            </a:pPr>
            <a:endParaRPr lang="nl-BE" b="1" dirty="0">
              <a:solidFill>
                <a:srgbClr val="E620C0"/>
              </a:solidFill>
            </a:endParaRPr>
          </a:p>
          <a:p>
            <a:pPr marL="571500" indent="-571500" algn="ctr">
              <a:buNone/>
            </a:pPr>
            <a:r>
              <a:rPr lang="nl-BE" b="1" dirty="0" smtClean="0">
                <a:solidFill>
                  <a:srgbClr val="E620C0"/>
                </a:solidFill>
              </a:rPr>
              <a:t>DANK VOOR UW AANDACHT!</a:t>
            </a:r>
            <a:endParaRPr lang="nl-BE" b="1" dirty="0">
              <a:solidFill>
                <a:srgbClr val="E620C0"/>
              </a:solidFill>
            </a:endParaRPr>
          </a:p>
          <a:p>
            <a:pPr marL="0" indent="0" algn="ctr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44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Tijdelijke aanduiding voor inhoud 3" descr="visitekaart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3123000" cy="4644000"/>
          </a:xfrm>
        </p:spPr>
      </p:pic>
      <p:sp>
        <p:nvSpPr>
          <p:cNvPr id="5" name="Rechthoek 4"/>
          <p:cNvSpPr/>
          <p:nvPr/>
        </p:nvSpPr>
        <p:spPr>
          <a:xfrm>
            <a:off x="4788024" y="1196752"/>
            <a:ext cx="3744416" cy="4536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2"/>
                </a:solidFill>
              </a:rPr>
              <a:t>WEBSITE ONDERWIJS</a:t>
            </a:r>
          </a:p>
          <a:p>
            <a:pPr algn="ctr"/>
            <a:endParaRPr lang="nl-BE" dirty="0" smtClean="0">
              <a:solidFill>
                <a:schemeClr val="tx2"/>
              </a:solidFill>
            </a:endParaRPr>
          </a:p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www.advocaat-onderwijs.be</a:t>
            </a:r>
            <a:endParaRPr lang="nl-BE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I. WETGEVEND/REGLEMENTAIR KADER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nl-BE" sz="1500" dirty="0" smtClean="0"/>
              <a:t>I.A. CODEX SECUNDAIR ONDERWIJS (CSO)</a:t>
            </a:r>
          </a:p>
          <a:p>
            <a:pPr marL="571500" indent="-571500">
              <a:buNone/>
            </a:pPr>
            <a:endParaRPr lang="nl-BE" sz="1500" dirty="0" smtClean="0"/>
          </a:p>
          <a:p>
            <a:pPr marL="571500" indent="-571500"/>
            <a:r>
              <a:rPr lang="nl-BE" sz="1500" dirty="0" smtClean="0"/>
              <a:t>Besluit Vl. Regering houdende codificatie betreffende het secundair onderwijs van 17/12/2010 (B.S. 24/06/2011)</a:t>
            </a:r>
          </a:p>
          <a:p>
            <a:pPr marL="571500" indent="-571500"/>
            <a:endParaRPr lang="nl-BE" sz="1500" dirty="0"/>
          </a:p>
          <a:p>
            <a:pPr marL="571500" indent="-571500">
              <a:buNone/>
            </a:pPr>
            <a:r>
              <a:rPr lang="nl-BE" sz="1500" dirty="0" smtClean="0"/>
              <a:t>		Art. 110/10: weigering inschrijving</a:t>
            </a:r>
          </a:p>
          <a:p>
            <a:pPr marL="571500" indent="-571500">
              <a:buNone/>
            </a:pPr>
            <a:r>
              <a:rPr lang="nl-BE" sz="1500" dirty="0"/>
              <a:t>	</a:t>
            </a:r>
            <a:r>
              <a:rPr lang="nl-BE" sz="1500" dirty="0" smtClean="0"/>
              <a:t>	Art. 112 (10°): wat moet er in het schoolreglement? </a:t>
            </a:r>
          </a:p>
          <a:p>
            <a:pPr marL="571500" indent="-571500">
              <a:buNone/>
            </a:pPr>
            <a:r>
              <a:rPr lang="nl-BE" sz="1500" dirty="0" smtClean="0"/>
              <a:t>		DEEL III – TITEL 2 – HFDST 7: maatregelen bij schending van leefregels – Art. 123/8 tem Art. 	123/11</a:t>
            </a:r>
          </a:p>
          <a:p>
            <a:pPr marL="571500" indent="-571500">
              <a:buNone/>
            </a:pPr>
            <a:r>
              <a:rPr lang="nl-BE" sz="1500" dirty="0" smtClean="0"/>
              <a:t>		DEEL III – TITEL 2 – HFDST 8: beroepsmogelijkheden – Afd. 1: beroep tegen definitieve 	uitsluiting – Art. 123/12 + 123/13</a:t>
            </a:r>
          </a:p>
          <a:p>
            <a:pPr marL="571500" indent="-571500">
              <a:buNone/>
            </a:pPr>
            <a:endParaRPr lang="nl-BE" sz="1500" dirty="0"/>
          </a:p>
          <a:p>
            <a:pPr marL="571500" indent="-571500">
              <a:buNone/>
            </a:pPr>
            <a:r>
              <a:rPr lang="nl-BE" sz="1500" dirty="0" smtClean="0"/>
              <a:t>I.B. SCHOOLREGLEMENT</a:t>
            </a:r>
          </a:p>
          <a:p>
            <a:pPr marL="571500" indent="-571500">
              <a:buNone/>
            </a:pPr>
            <a:r>
              <a:rPr lang="nl-BE" sz="1500" dirty="0"/>
              <a:t>	</a:t>
            </a:r>
            <a:endParaRPr lang="nl-BE" sz="1500" dirty="0" smtClean="0"/>
          </a:p>
          <a:p>
            <a:pPr marL="571500" indent="-571500">
              <a:buNone/>
            </a:pPr>
            <a:r>
              <a:rPr lang="nl-BE" sz="1500" dirty="0"/>
              <a:t>	</a:t>
            </a:r>
            <a:r>
              <a:rPr lang="nl-BE" sz="1500" dirty="0" smtClean="0"/>
              <a:t>	DEEL II – Art. 4.2. Orde- en tuchtreglement</a:t>
            </a:r>
          </a:p>
          <a:p>
            <a:pPr marL="571500" indent="-571500">
              <a:buNone/>
            </a:pPr>
            <a:endParaRPr lang="nl-BE" sz="1500" dirty="0"/>
          </a:p>
          <a:p>
            <a:pPr marL="571500" indent="-571500">
              <a:buNone/>
            </a:pPr>
            <a:r>
              <a:rPr lang="nl-BE" sz="1500" dirty="0" smtClean="0"/>
              <a:t>I.C. ANDERE DOCUMENTEN: mededelingen en ministeriële omzendbrieven</a:t>
            </a:r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II. WAT ZIJN ORDE- EN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II.A. ORDEMAATREGELEN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in geval dat handelingen van leerlingen het normale onderwijs- en vormingsgebeuren hinderen (gewone hindering ~ tuchtmaatregelen)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centraal: handhaving van orde op school, NIET bestraffend karakter → GEVOLG ~ tuchtmaatregelen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welke maatregelen?  zie Schoolreglement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endParaRPr lang="nl-BE" sz="1600" dirty="0" smtClean="0"/>
          </a:p>
          <a:p>
            <a:pPr marL="571500" indent="-571500">
              <a:buNone/>
            </a:pPr>
            <a:r>
              <a:rPr lang="nl-BE" sz="1600" dirty="0" smtClean="0"/>
              <a:t>		- school autonomie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- maatregel in logisch verband met gedrag leerling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- strafstudie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- tijdelijke verwijdering: max. voor 1 lesdag, met mogelijke niet-aansluitende herhaling</a:t>
            </a:r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II. WAT ZIJN ORDE- EN TUCHTMAATREGELEN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nl-BE" sz="1600" dirty="0" smtClean="0"/>
              <a:t>II.B. TUCHTMAATREGELEN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Te nemen bij handelingen die gevaar of ERNSTIGE belemmering vormen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voor onderwijs- of vormingsgebeuren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voor fysieke of psychische integriteit en veiligheid van een of meer leden van de 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	school- of centrumpopulatie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Essentie: sanctionerend karakter → GEVOLG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Welke maatregelen: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1. Tijdelijke uitsluiting: max. 15 opeenvolgende lesdagen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2. Definitieve uitsluiting: onmiddellijk of per 31/08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3. Preventieve schorsing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Geen andere maatregelen mogelijk</a:t>
            </a:r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III. ORDEMAATREGELEN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None/>
            </a:pPr>
            <a:r>
              <a:rPr lang="nl-BE" sz="1600" dirty="0" smtClean="0"/>
              <a:t>III.1. BEVOEGDHEID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Art. 123/10, §3 CSO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machtiging – zie artikel 4.2.2. Schoolreglement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Locatie – toezicht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r>
              <a:rPr lang="nl-BE" sz="1600" dirty="0" smtClean="0"/>
              <a:t>III.2. PROCEDURE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onmiddellijk of in licht uitgesteld relais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procedure Schoolreglement strikt op te volgen</a:t>
            </a:r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537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III. ORDEMAATREGELEN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None/>
            </a:pPr>
            <a:r>
              <a:rPr lang="nl-BE" sz="1600" dirty="0" smtClean="0"/>
              <a:t>III.3. PROCEDURELE WAARBORGEN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hoorplicht</a:t>
            </a:r>
          </a:p>
          <a:p>
            <a:pPr marL="571500" indent="-571500">
              <a:buNone/>
            </a:pPr>
            <a:r>
              <a:rPr lang="nl-BE" sz="1600" dirty="0"/>
              <a:t>	</a:t>
            </a:r>
            <a:endParaRPr lang="nl-BE" sz="1600" dirty="0" smtClean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tegenspraak </a:t>
            </a:r>
            <a:r>
              <a:rPr lang="nl-BE" sz="1600" dirty="0" err="1" smtClean="0"/>
              <a:t>ifv</a:t>
            </a:r>
            <a:r>
              <a:rPr lang="nl-BE" sz="1600" dirty="0" smtClean="0"/>
              <a:t> ernst maatregel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/>
              <a:t>	</a:t>
            </a:r>
            <a:r>
              <a:rPr lang="nl-BE" sz="1600" dirty="0" smtClean="0"/>
              <a:t>proportionaliteit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r>
              <a:rPr lang="nl-BE" sz="1600" dirty="0" smtClean="0"/>
              <a:t>III.4. BEROEP TEGEN ORDEMAATREGELEN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Ratio – regel, maar vrijheid schoolbestuur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Bedenkingen: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	1. verkapte tuchtmaatregel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	2. Opeenvolgende ordemaatregelen als voorbode van tuchtmaatregel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r>
              <a:rPr lang="nl-BE" sz="1600" dirty="0" smtClean="0"/>
              <a:t>		Tip</a:t>
            </a:r>
          </a:p>
          <a:p>
            <a:pPr marL="571500" indent="-571500">
              <a:buNone/>
            </a:pPr>
            <a:endParaRPr lang="nl-BE" sz="1600" dirty="0"/>
          </a:p>
          <a:p>
            <a:pPr marL="571500" indent="-571500">
              <a:buNone/>
            </a:pPr>
            <a:endParaRPr lang="nl-BE" sz="1600" dirty="0" smtClean="0"/>
          </a:p>
          <a:p>
            <a:pPr marL="571500" indent="-571500">
              <a:buNone/>
            </a:pPr>
            <a:endParaRPr lang="nl-BE" sz="5000" dirty="0" smtClean="0"/>
          </a:p>
          <a:p>
            <a:pPr marL="571500" indent="-57150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r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949D-971A-42AA-AF67-E99DF329E1F4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859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847</Words>
  <Application>Microsoft Office PowerPoint</Application>
  <PresentationFormat>Diavoorstelling (4:3)</PresentationFormat>
  <Paragraphs>934</Paragraphs>
  <Slides>45</Slides>
  <Notes>43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Office-thema</vt:lpstr>
      <vt:lpstr>Dia 1</vt:lpstr>
      <vt:lpstr> Orde &amp; tucht in het SO  Myriam Van den Abeele 29/01/2018 myriam.vandenabeele@orbius.be </vt:lpstr>
      <vt:lpstr>INHOUD</vt:lpstr>
      <vt:lpstr>INHOUD</vt:lpstr>
      <vt:lpstr>I. WETGEVEND/REGLEMENTAIR KADER</vt:lpstr>
      <vt:lpstr>II. WAT ZIJN ORDE- EN TUCHTMAATREGELEN</vt:lpstr>
      <vt:lpstr>II. WAT ZIJN ORDE- EN TUCHTMAATREGELEN</vt:lpstr>
      <vt:lpstr>III. ORDEMAATREGELEN</vt:lpstr>
      <vt:lpstr>III. ORDEMAATREGELEN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IV. TUCHTMAATREGELEN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V. BUITENCONTRACTUELE AANSPRAKELIJKHEID </vt:lpstr>
      <vt:lpstr>VI. CONCLUSIE</vt:lpstr>
      <vt:lpstr>VII. VRAGEN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Myriam Van den Abeele</dc:creator>
  <cp:lastModifiedBy>Myriam Van den Abeele</cp:lastModifiedBy>
  <cp:revision>75</cp:revision>
  <dcterms:created xsi:type="dcterms:W3CDTF">2018-01-28T11:35:54Z</dcterms:created>
  <dcterms:modified xsi:type="dcterms:W3CDTF">2018-01-28T16:26:59Z</dcterms:modified>
</cp:coreProperties>
</file>