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D26wJeMEEpXHdzNu6JLVA0cu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Google Shape;31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Google Shape;34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Google Shape;35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Google Shape;36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ch bildtext">
  <p:cSld name="Titel och bild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med beskrivning">
  <p:cSld name="Citat med beskrivning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7" name="Google Shape;107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sv-SE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sv-SE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nkort">
  <p:cSld name="Namnkor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nkort för citat">
  <p:cSld name="Namnkort för cita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2" name="Google Shape;122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sv-SE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sv-SE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nt eller falskt">
  <p:cSld name="Sant eller falsk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Google Shape;17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Google Shape;18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Google Shape;19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hyperlink" Target="mailto:sodertelgevolley@telia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098" y="1180823"/>
            <a:ext cx="7993450" cy="44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04949" y="692331"/>
            <a:ext cx="93531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Funktionering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Lagen funktionerar på pappersprotokoll samt lägger in resultatet i profixio vid matchens slut (kod finns i hallen). 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Poäng rapporteras i </a:t>
            </a:r>
            <a:r>
              <a:rPr b="1" lang="sv-SE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Staylive </a:t>
            </a: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under matchens gång i appen </a:t>
            </a:r>
            <a:r>
              <a:rPr b="1" lang="sv-SE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Staylive Broadcaster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Funktionärerna ser till att matcherna startar i tid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 man hamnat efter i spelschemat tillåts 10 minuters uppvärmning på banan (inklusive inspike). Inbollning prioriteras om ett lag ex funktionerat innan</a:t>
            </a:r>
            <a:endParaRPr b="1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Förbundet tillsätter 1:e och 2:e domare i vissa matcher men se det som bonus! Vi vet inte vilka matcher det blir.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Varje hall har en funktionärsansvarig från Södertelge som hjälper till vid frågor och har fåtal visselpipor till försäljning, tag annars med egen!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/>
          <p:nvPr/>
        </p:nvSpPr>
        <p:spPr>
          <a:xfrm>
            <a:off x="679269" y="692331"/>
            <a:ext cx="83994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Alla banor kommer att streamas!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Funktionerande lag sköter poängen genom appen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Staylive Broadcaster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Användarnamn och lösenord hittas i pärmen vid respektive bana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 drar in våra pengar via Stream, respektera det. Ingen egen streaming är tillåten från någon av banorna.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679269" y="692331"/>
            <a:ext cx="83994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 Star Team SM-klassen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 kommer att få ett google-formulär via mail under fredagen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Varje lagledare/coach skickar in sina röster senast 16.00 söndag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Fyll i namn, nummer och klubb på spelaren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Om flera spelare får lika många röster avgör tävlingsledning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Passare, höger, libero, center X2, vänsterkant x2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/>
          <p:nvPr/>
        </p:nvSpPr>
        <p:spPr>
          <a:xfrm>
            <a:off x="679276" y="692325"/>
            <a:ext cx="9299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Prisutdelning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Öppna klassen har prisutdelning i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Täljehallen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efter finale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rna i SM-klassen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SM-klassen har prisutdelning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direkt efter öppna klassen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Priser till spelare i All Star Team för SM-klassen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666200" y="704350"/>
            <a:ext cx="89865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Frågor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Tävlingsledare SVBF: Paul Engström tl@volleyboll.se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Lokala arrangörer i Södertälje: 	sodertelgevolley@telia.com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Lasse Broström 070-48 48 076		Mat &amp; Logi, träningstid fredag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Laichai Saetiew 073-64 22 989	S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tream, All star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Karin Manole 070-45 80 964		Transporter, huvudsek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funktionärer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Hasse Manole 070-77 74 986		Tävlingsansvarig lokalt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679269" y="692331"/>
            <a:ext cx="91701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Före ankomst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Kolla att anmälan för kost stämmer (även vegetariskt behöver anmälas)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Lägg in alla spelare (med tröjnummer) och ledare i Profixio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Kontrollera att alla spelare har licens (Går bara at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 lägga 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in spelare med licens)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Kontrollera ert spelschema samt tider för mat och transport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 till att det finns kontaktuppgifter till lagledare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Meddela behov av transport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Meddela önskemål om träning fredag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Utse representant till invigningen (1 Tjej+1 Kille per Förening)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Ladda ner profixio-appen och appen ”s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tay live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/>
          <p:nvPr/>
        </p:nvSpPr>
        <p:spPr>
          <a:xfrm>
            <a:off x="679269" y="692331"/>
            <a:ext cx="8399417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Ankomst fredag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Incheckning i Täljehallen från 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Möjlighet att träna i Täljehallen, Rosenborg eller gymnasiet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Middag i Rosenborg kl 18.30-21.00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Uppdatera i profixio (om det behövs) med rätt tröjnummer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Kontrollera att inga ändringar gjorts i spelschema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 txBox="1"/>
          <p:nvPr/>
        </p:nvSpPr>
        <p:spPr>
          <a:xfrm>
            <a:off x="666206" y="470263"/>
            <a:ext cx="83994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Incheckning i huvudsekretariatet en trappa upp i Täljehallen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Boende i Rosenborgskolan (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lag)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Incheckning från 17 fredag 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Ytterdörren är låst på dagarna. Nyckel finns i huvudsekretariatet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Fota rummet när ni kommer så ni kan återställa i samma skick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Lokalisera närmaste utrymningsväg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Nattvakter finns på plats i skolan mellan 22-07 fr+lö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Utcheckning senast 11 på söndag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679269" y="692331"/>
            <a:ext cx="83994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Lördag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8.30 samling i korridoren nedanför trappen i Täljehallen för alla representanter till invigningen (1 tjej &amp; 1 kille per förening)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8.45 Invigning i Täljehallen för alla, plats på läktaren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9.30 Matchstart Täljehallen, Rosenborg, Gymnasiet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10.00 Matchstart Västergård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679269" y="692331"/>
            <a:ext cx="89088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sv-SE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Biljett till enstaka måltider går att köpa i huvudsekretariatet för </a:t>
            </a:r>
            <a:r>
              <a:rPr b="1" lang="sv-SE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 b="1" i="0" lang="sv-SE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 kr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sv-SE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Serveras i Täljehallen</a:t>
            </a:r>
            <a:endParaRPr b="1" i="0" sz="16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Middag fredag	18.30-21.00		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Cevapcici, stekt potatis och</a:t>
            </a:r>
            <a:b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								vitlöksdressing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Frukost lördag	07.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0-08.30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 lördag		12.00-14.30		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Nötbiff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gräddsås och kokt potat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Middag lördag	17.00-19.30		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Höns i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currygryta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med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Frukost söndag	06.30-09.00		</a:t>
            </a:r>
            <a:r>
              <a:rPr b="1" i="0" lang="sv-SE" sz="20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(Även Hotellet öppnar 6:30)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 söndag	11.00-14.00		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Pasta Carbonara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679269" y="692331"/>
            <a:ext cx="8399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Transporter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Behov av transporter både till och från tåg samt mellan hallarna behöver föranmälas senast 18 maj till </a:t>
            </a:r>
            <a:r>
              <a:rPr b="1" i="0" lang="sv-SE" sz="2000" u="sng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sodertelgevolley@telia.com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Kontaktperson Karin Manole 070-458 09 64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Det kommer inte gå skytteltrafik utan endast föranmälda transporter körs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679269" y="692331"/>
            <a:ext cx="83994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Öppna klassen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lag (15 dam,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herr)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Spelas i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Västergårdshallen på 5 banor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Spelupplägg Varsin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-lagsgrupp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(1 3-lags grupp för damer)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Slutspel söndag med finaler och prisutdelning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 håller med bollar 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set i samtliga matcher (även finalerna)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65" y="5839417"/>
            <a:ext cx="26193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2403" y="5810842"/>
            <a:ext cx="6667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466" y="5635311"/>
            <a:ext cx="1335070" cy="103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287383" y="692331"/>
            <a:ext cx="98232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v-SE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SM-klassen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 + 12 lag seedade utifrån kvalen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sv-SE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Täljehallen (2), Rosenborg (1), Gymnasiet (1)</a:t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Alla semifinaler och medaljmatcher spelas i Täljehallen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Finalerna går parallellt i Täljehallen 15.30 söndag (5 </a:t>
            </a: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SET I FINALEN!</a:t>
            </a: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sv-SE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 håller med bollar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sv-SE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set i matcherna fram till finalen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8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ett">
  <a:themeElements>
    <a:clrScheme name="Faset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2022-05-10T20:29:42Z</dcterms:created>
  <dc:creator>Karin</dc:creator>
</cp:coreProperties>
</file>