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/>
    <p:restoredTop sz="94643"/>
  </p:normalViewPr>
  <p:slideViewPr>
    <p:cSldViewPr>
      <p:cViewPr varScale="1">
        <p:scale>
          <a:sx n="106" d="100"/>
          <a:sy n="106" d="100"/>
        </p:scale>
        <p:origin x="1416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Montserrat"/>
                <a:cs typeface="Montserrat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‹#›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666666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Montserrat"/>
                <a:cs typeface="Montserrat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‹#›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666666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Montserrat"/>
                <a:cs typeface="Montserrat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‹#›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666666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Montserrat"/>
                <a:cs typeface="Montserrat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‹#›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Montserrat"/>
                <a:cs typeface="Montserrat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‹#›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857976" y="156959"/>
            <a:ext cx="1329951" cy="1987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0110" y="844550"/>
            <a:ext cx="8918178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666666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60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303785" y="7367356"/>
            <a:ext cx="613854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666666"/>
                </a:solidFill>
                <a:latin typeface="Montserrat"/>
                <a:cs typeface="Montserrat"/>
              </a:defRPr>
            </a:lvl1pPr>
          </a:lstStyle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‹#›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tinkercad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creativecommons.org/licenses/by-sa/4.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0110" y="844550"/>
            <a:ext cx="64122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Tinkercad Pill Box</a:t>
            </a:r>
            <a:r>
              <a:rPr spc="-100" dirty="0"/>
              <a:t> </a:t>
            </a:r>
            <a:r>
              <a:rPr dirty="0"/>
              <a:t>Walkthrough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70110" y="1533588"/>
            <a:ext cx="8840470" cy="457834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412750" marR="5080" indent="-400050">
              <a:lnSpc>
                <a:spcPct val="102699"/>
              </a:lnSpc>
              <a:spcBef>
                <a:spcPts val="55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1.	Open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webGL-enabled browser like Chrome or Safari. Navigate to </a:t>
            </a:r>
            <a:r>
              <a:rPr sz="1400" spc="-5" dirty="0">
                <a:solidFill>
                  <a:srgbClr val="1154CC"/>
                </a:solidFill>
                <a:latin typeface="Montserrat"/>
                <a:cs typeface="Montserrat"/>
                <a:hlinkClick r:id="rId2"/>
              </a:rPr>
              <a:t>https://www.tinkercad.com</a:t>
            </a:r>
            <a:r>
              <a:rPr sz="1400" spc="-5" dirty="0">
                <a:latin typeface="Montserrat"/>
                <a:cs typeface="Montserrat"/>
              </a:rPr>
              <a:t>.  Sign up or sign</a:t>
            </a:r>
            <a:r>
              <a:rPr sz="1400" spc="-1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in: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00125" y="2000250"/>
            <a:ext cx="8191499" cy="42767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964252" y="7515288"/>
            <a:ext cx="708914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Arial"/>
                <a:cs typeface="Arial"/>
              </a:rPr>
              <a:t>Ultimaker Core Lessons </a:t>
            </a:r>
            <a:r>
              <a:rPr sz="800" b="1" dirty="0">
                <a:latin typeface="Arial"/>
                <a:cs typeface="Arial"/>
              </a:rPr>
              <a:t>— </a:t>
            </a:r>
            <a:r>
              <a:rPr sz="800" b="1" spc="-5" dirty="0">
                <a:latin typeface="Arial"/>
                <a:cs typeface="Arial"/>
              </a:rPr>
              <a:t>STEAM set </a:t>
            </a:r>
            <a:r>
              <a:rPr sz="800" spc="-5" dirty="0">
                <a:latin typeface="Arial"/>
                <a:cs typeface="Arial"/>
              </a:rPr>
              <a:t>produced by Lizabeth Arum is licensed under </a:t>
            </a:r>
            <a:r>
              <a:rPr sz="800" dirty="0">
                <a:latin typeface="Arial"/>
                <a:cs typeface="Arial"/>
              </a:rPr>
              <a:t>a </a:t>
            </a:r>
            <a:r>
              <a:rPr sz="800" u="sng" spc="-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4"/>
              </a:rPr>
              <a:t>Creative Commons Attribution-ShareAlike 4.0 International</a:t>
            </a:r>
            <a:r>
              <a:rPr sz="800" u="sng" spc="-2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4"/>
              </a:rPr>
              <a:t> </a:t>
            </a:r>
            <a:r>
              <a:rPr sz="800" u="sng" spc="-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4"/>
              </a:rPr>
              <a:t>License</a:t>
            </a:r>
            <a:r>
              <a:rPr sz="800" spc="-5" dirty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9175" y="7334250"/>
            <a:ext cx="838200" cy="2952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743013"/>
            <a:ext cx="55518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12.	Make sure both cylinders are selected and click on</a:t>
            </a:r>
            <a:r>
              <a:rPr sz="1400" spc="-5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Group: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1000125"/>
            <a:ext cx="5114925" cy="2695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00125" y="3752850"/>
            <a:ext cx="5105399" cy="26860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10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743013"/>
            <a:ext cx="8823325" cy="457834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412750" marR="5080" indent="-400050">
              <a:lnSpc>
                <a:spcPct val="102699"/>
              </a:lnSpc>
              <a:spcBef>
                <a:spcPts val="55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13.	Drag another instance of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Cylinder onto the workplane. Set the Width to 30, Length to 30 and  Height to</a:t>
            </a:r>
            <a:r>
              <a:rPr sz="1400" spc="-1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2mm: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1209675"/>
            <a:ext cx="816292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11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743013"/>
            <a:ext cx="8265159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14.	Drag another instance of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Cylinder and set the Width to 26, to Length 26 and Height</a:t>
            </a:r>
            <a:r>
              <a:rPr sz="1400" spc="-25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to: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1000125"/>
            <a:ext cx="816292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12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743013"/>
            <a:ext cx="8855710" cy="457834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412750" marR="5080" indent="-400050">
              <a:lnSpc>
                <a:spcPct val="102699"/>
              </a:lnSpc>
              <a:spcBef>
                <a:spcPts val="55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15.	Drag another instance of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Hole Cylinder onto the workplane. Set the Width to 23, Length to 23  and Height to</a:t>
            </a:r>
            <a:r>
              <a:rPr sz="1400" spc="-1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18: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1209675"/>
            <a:ext cx="816292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13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8834120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16.	You need to create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rim for friction. Drag another instance of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Cylinder out and set the Width  to 27, Length to 27, and Height to</a:t>
            </a:r>
            <a:r>
              <a:rPr sz="1400" spc="-1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2mm: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1076325"/>
            <a:ext cx="81533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14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562800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17.	Move the last cylinder you added 14mm off the</a:t>
            </a:r>
            <a:r>
              <a:rPr sz="1400" spc="-5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workplane: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866775"/>
            <a:ext cx="818197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15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882015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18.	Select the last three cylinders by Shift left clicking each of them and then align them</a:t>
            </a:r>
            <a:r>
              <a:rPr sz="1400" spc="-2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together: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16</a:t>
            </a:fld>
            <a:endParaRPr dirty="0">
              <a:solidFill>
                <a:srgbClr val="1154CC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913D23-7FDB-664C-B69D-7A0E0EF92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92" y="904875"/>
            <a:ext cx="8146143" cy="42767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8651875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19.	Drag an instance of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Box on to the workplane and set the width to 28 mm, Length to </a:t>
            </a:r>
            <a:r>
              <a:rPr sz="1400" dirty="0">
                <a:latin typeface="Montserrat"/>
                <a:cs typeface="Montserrat"/>
              </a:rPr>
              <a:t>2 </a:t>
            </a:r>
            <a:r>
              <a:rPr sz="1400" spc="-5" dirty="0">
                <a:latin typeface="Montserrat"/>
                <a:cs typeface="Montserrat"/>
              </a:rPr>
              <a:t>mm,  and Height to 14</a:t>
            </a:r>
            <a:r>
              <a:rPr sz="1400" spc="-1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mm: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1076325"/>
            <a:ext cx="8143874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17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8322945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12750" marR="5080" indent="-400050">
              <a:lnSpc>
                <a:spcPts val="1650"/>
              </a:lnSpc>
              <a:spcBef>
                <a:spcPts val="18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20.	Duplicate in place by selecting the box and pressing CTRL/Command+D. Then rotate the  duplicated box 90°. Hold Shift when</a:t>
            </a:r>
            <a:r>
              <a:rPr sz="1400" spc="-1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rotating: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1076325"/>
            <a:ext cx="81533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18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185737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21.	Convert to</a:t>
            </a:r>
            <a:r>
              <a:rPr sz="1400" spc="-75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Hole: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866775"/>
            <a:ext cx="81533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19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2057463"/>
            <a:ext cx="22872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2.	Create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new</a:t>
            </a:r>
            <a:r>
              <a:rPr sz="1400" spc="-85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design: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2543175"/>
            <a:ext cx="7429500" cy="22669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89510" y="7367356"/>
            <a:ext cx="605345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Ultimaker Core Lessons: STEAM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Lesson 2: Tinkercad Pill Box Walkthrough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1154CC"/>
                </a:solidFill>
                <a:latin typeface="Montserrat"/>
                <a:cs typeface="Montserrat"/>
              </a:rPr>
              <a:t>Page</a:t>
            </a:r>
            <a:r>
              <a:rPr sz="1100" spc="-55" dirty="0">
                <a:solidFill>
                  <a:srgbClr val="1154CC"/>
                </a:solidFill>
                <a:latin typeface="Montserrat"/>
                <a:cs typeface="Montserrat"/>
              </a:rPr>
              <a:t> </a:t>
            </a:r>
            <a:fld id="{81D60167-4931-47E6-BA6A-407CBD079E47}" type="slidenum">
              <a:rPr sz="1100" dirty="0">
                <a:solidFill>
                  <a:srgbClr val="1154CC"/>
                </a:solidFill>
                <a:latin typeface="Montserrat"/>
                <a:cs typeface="Montserrat"/>
              </a:rPr>
              <a:t>2</a:t>
            </a:fld>
            <a:endParaRPr sz="1100">
              <a:latin typeface="Montserrat"/>
              <a:cs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441706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22.	Raise the cross 2mm up from the</a:t>
            </a:r>
            <a:r>
              <a:rPr sz="1400" spc="-6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workplane: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866775"/>
            <a:ext cx="818197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20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457962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23.	Align the cross with the last group of</a:t>
            </a:r>
            <a:r>
              <a:rPr sz="1400" spc="-55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cylinders: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866775"/>
            <a:ext cx="81533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21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278066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24.	Group the aligned</a:t>
            </a:r>
            <a:r>
              <a:rPr sz="1400" spc="-75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objects: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866775"/>
            <a:ext cx="818197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22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860298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25.	Raise the grouped cylinders up 2mm and align with the cap (the cylinder that is 2mm</a:t>
            </a:r>
            <a:r>
              <a:rPr sz="1400" spc="-2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high):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866775"/>
            <a:ext cx="81533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23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297878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26.	Group the cylinders and</a:t>
            </a:r>
            <a:r>
              <a:rPr sz="1400" spc="-75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cap.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0110" y="1495488"/>
            <a:ext cx="218884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27.	Rename the</a:t>
            </a:r>
            <a:r>
              <a:rPr sz="1400" spc="-75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model: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00125" y="1752600"/>
            <a:ext cx="818197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24</a:t>
            </a:fld>
            <a:endParaRPr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743013"/>
            <a:ext cx="465899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1.	Export the the two parts together or</a:t>
            </a:r>
            <a:r>
              <a:rPr sz="1400" spc="-6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separately.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-5" dirty="0"/>
              <a:t>Ultimaker Core Lessons: STEAM </a:t>
            </a:r>
            <a:r>
              <a:rPr dirty="0"/>
              <a:t>— </a:t>
            </a:r>
            <a:r>
              <a:rPr spc="-5" dirty="0"/>
              <a:t>Lesson 2: Tinkercad Pill Box Walkthrough </a:t>
            </a:r>
            <a:r>
              <a:rPr dirty="0"/>
              <a:t>— </a:t>
            </a:r>
            <a:r>
              <a:rPr spc="-5" dirty="0">
                <a:solidFill>
                  <a:srgbClr val="1154CC"/>
                </a:solidFill>
              </a:rPr>
              <a:t>Page</a:t>
            </a:r>
            <a:r>
              <a:rPr spc="-5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dirty="0">
                <a:solidFill>
                  <a:srgbClr val="1154CC"/>
                </a:solidFill>
              </a:rPr>
              <a:t>25</a:t>
            </a:fld>
            <a:endParaRPr dirty="0">
              <a:solidFill>
                <a:srgbClr val="1154CC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0110" y="1619313"/>
            <a:ext cx="9023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2</a:t>
            </a:r>
            <a:r>
              <a:rPr sz="1400" dirty="0">
                <a:latin typeface="Montserrat"/>
                <a:cs typeface="Montserrat"/>
              </a:rPr>
              <a:t>.	</a:t>
            </a:r>
            <a:r>
              <a:rPr sz="1400" spc="-5" dirty="0">
                <a:latin typeface="Montserrat"/>
                <a:cs typeface="Montserrat"/>
              </a:rPr>
              <a:t>Print</a:t>
            </a:r>
            <a:r>
              <a:rPr sz="1400" dirty="0">
                <a:latin typeface="Montserrat"/>
                <a:cs typeface="Montserrat"/>
              </a:rPr>
              <a:t>.</a:t>
            </a:r>
            <a:endParaRPr sz="1400">
              <a:latin typeface="Montserrat"/>
              <a:cs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743013"/>
            <a:ext cx="59334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3.	The first part to design is the cap. Make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cylinder 30 </a:t>
            </a:r>
            <a:r>
              <a:rPr sz="1400" dirty="0">
                <a:latin typeface="Montserrat"/>
                <a:cs typeface="Montserrat"/>
              </a:rPr>
              <a:t>x </a:t>
            </a:r>
            <a:r>
              <a:rPr sz="1400" spc="-5" dirty="0">
                <a:latin typeface="Montserrat"/>
                <a:cs typeface="Montserrat"/>
              </a:rPr>
              <a:t>30 </a:t>
            </a:r>
            <a:r>
              <a:rPr sz="1400" dirty="0">
                <a:latin typeface="Montserrat"/>
                <a:cs typeface="Montserrat"/>
              </a:rPr>
              <a:t>x</a:t>
            </a:r>
            <a:r>
              <a:rPr sz="1400" spc="-5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20.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0110" y="1619313"/>
            <a:ext cx="8641715" cy="457834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412750" marR="5080" indent="-400050">
              <a:lnSpc>
                <a:spcPct val="102699"/>
              </a:lnSpc>
              <a:spcBef>
                <a:spcPts val="55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4.	To add shapes, letters or numbers, drag an instance from the palette on the right over to the  workplane. Drag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cylinder from the left on to the</a:t>
            </a:r>
            <a:r>
              <a:rPr sz="1400" spc="-2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workplane: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00125" y="2085975"/>
            <a:ext cx="81533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89510" y="7367356"/>
            <a:ext cx="605345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Ultimaker Core Lessons: STEAM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Lesson 2: Tinkercad Pill Box Walkthrough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1154CC"/>
                </a:solidFill>
                <a:latin typeface="Montserrat"/>
                <a:cs typeface="Montserrat"/>
              </a:rPr>
              <a:t>Page</a:t>
            </a:r>
            <a:r>
              <a:rPr sz="1100" spc="-55" dirty="0">
                <a:solidFill>
                  <a:srgbClr val="1154CC"/>
                </a:solidFill>
                <a:latin typeface="Montserrat"/>
                <a:cs typeface="Montserrat"/>
              </a:rPr>
              <a:t> </a:t>
            </a:r>
            <a:fld id="{81D60167-4931-47E6-BA6A-407CBD079E47}" type="slidenum">
              <a:rPr sz="1100" dirty="0">
                <a:solidFill>
                  <a:srgbClr val="1154CC"/>
                </a:solidFill>
                <a:latin typeface="Montserrat"/>
                <a:cs typeface="Montserrat"/>
              </a:rPr>
              <a:t>3</a:t>
            </a:fld>
            <a:endParaRPr sz="1100">
              <a:latin typeface="Montserrat"/>
              <a:cs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619188"/>
            <a:ext cx="65786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5.	For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smoother cylinder, increase the number of sides and</a:t>
            </a:r>
            <a:r>
              <a:rPr sz="1400" spc="-55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segments: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866775"/>
            <a:ext cx="816292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89510" y="7367356"/>
            <a:ext cx="605345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Ultimaker Core Lessons: STEAM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Lesson 2: Tinkercad Pill Box Walkthrough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1154CC"/>
                </a:solidFill>
                <a:latin typeface="Montserrat"/>
                <a:cs typeface="Montserrat"/>
              </a:rPr>
              <a:t>Page</a:t>
            </a:r>
            <a:r>
              <a:rPr sz="1100" spc="-55" dirty="0">
                <a:solidFill>
                  <a:srgbClr val="1154CC"/>
                </a:solidFill>
                <a:latin typeface="Montserrat"/>
                <a:cs typeface="Montserrat"/>
              </a:rPr>
              <a:t> </a:t>
            </a:r>
            <a:fld id="{81D60167-4931-47E6-BA6A-407CBD079E47}" type="slidenum">
              <a:rPr sz="1100" dirty="0">
                <a:solidFill>
                  <a:srgbClr val="1154CC"/>
                </a:solidFill>
                <a:latin typeface="Montserrat"/>
                <a:cs typeface="Montserrat"/>
              </a:rPr>
              <a:t>4</a:t>
            </a:fld>
            <a:endParaRPr sz="1100">
              <a:latin typeface="Montserrat"/>
              <a:cs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743013"/>
            <a:ext cx="8816975" cy="6673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12750" marR="5080" indent="-400050">
              <a:lnSpc>
                <a:spcPct val="100400"/>
              </a:lnSpc>
              <a:spcBef>
                <a:spcPts val="9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6.	The first way to change the dimensions is by dragging the nodes to the desired values. The  second way is to press </a:t>
            </a:r>
            <a:r>
              <a:rPr sz="1400" dirty="0">
                <a:latin typeface="Montserrat"/>
                <a:cs typeface="Montserrat"/>
              </a:rPr>
              <a:t>R </a:t>
            </a:r>
            <a:r>
              <a:rPr sz="1400" spc="-5" dirty="0">
                <a:latin typeface="Montserrat"/>
                <a:cs typeface="Montserrat"/>
              </a:rPr>
              <a:t>and place ruler on the workplane. Then enter the dimensions into the  appropriate</a:t>
            </a:r>
            <a:r>
              <a:rPr sz="1400" spc="-1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fields: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1657350"/>
            <a:ext cx="5010150" cy="26384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00125" y="4352925"/>
            <a:ext cx="5019675" cy="26384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89510" y="7367356"/>
            <a:ext cx="605345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Ultimaker Core Lessons: STEAM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Lesson 2: Tinkercad Pill Box Walkthrough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1154CC"/>
                </a:solidFill>
                <a:latin typeface="Montserrat"/>
                <a:cs typeface="Montserrat"/>
              </a:rPr>
              <a:t>Page</a:t>
            </a:r>
            <a:r>
              <a:rPr sz="1100" spc="-55" dirty="0">
                <a:solidFill>
                  <a:srgbClr val="1154CC"/>
                </a:solidFill>
                <a:latin typeface="Montserrat"/>
                <a:cs typeface="Montserrat"/>
              </a:rPr>
              <a:t> </a:t>
            </a:r>
            <a:fld id="{81D60167-4931-47E6-BA6A-407CBD079E47}" type="slidenum">
              <a:rPr sz="1100" dirty="0">
                <a:solidFill>
                  <a:srgbClr val="1154CC"/>
                </a:solidFill>
                <a:latin typeface="Montserrat"/>
                <a:cs typeface="Montserrat"/>
              </a:rPr>
              <a:t>5</a:t>
            </a:fld>
            <a:endParaRPr sz="1100">
              <a:latin typeface="Montserrat"/>
              <a:cs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743013"/>
            <a:ext cx="540004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7.	Drag an instance of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Hole Cylinder onto the</a:t>
            </a:r>
            <a:r>
              <a:rPr sz="1400" spc="-6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workplane: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57225" y="1228725"/>
            <a:ext cx="8153399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89510" y="7367356"/>
            <a:ext cx="605345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Ultimaker Core Lessons: STEAM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Lesson 2: Tinkercad Pill Box Walkthrough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1154CC"/>
                </a:solidFill>
                <a:latin typeface="Montserrat"/>
                <a:cs typeface="Montserrat"/>
              </a:rPr>
              <a:t>Page</a:t>
            </a:r>
            <a:r>
              <a:rPr sz="1100" spc="-55" dirty="0">
                <a:solidFill>
                  <a:srgbClr val="1154CC"/>
                </a:solidFill>
                <a:latin typeface="Montserrat"/>
                <a:cs typeface="Montserrat"/>
              </a:rPr>
              <a:t> </a:t>
            </a:r>
            <a:fld id="{81D60167-4931-47E6-BA6A-407CBD079E47}" type="slidenum">
              <a:rPr sz="1100" dirty="0">
                <a:solidFill>
                  <a:srgbClr val="1154CC"/>
                </a:solidFill>
                <a:latin typeface="Montserrat"/>
                <a:cs typeface="Montserrat"/>
              </a:rPr>
              <a:t>6</a:t>
            </a:fld>
            <a:endParaRPr sz="1100">
              <a:latin typeface="Montserrat"/>
              <a:cs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743013"/>
            <a:ext cx="8714740" cy="457834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412750" marR="5080" indent="-400050">
              <a:lnSpc>
                <a:spcPct val="102699"/>
              </a:lnSpc>
              <a:spcBef>
                <a:spcPts val="55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8.	You want </a:t>
            </a:r>
            <a:r>
              <a:rPr sz="1400" dirty="0">
                <a:latin typeface="Montserrat"/>
                <a:cs typeface="Montserrat"/>
              </a:rPr>
              <a:t>a </a:t>
            </a:r>
            <a:r>
              <a:rPr sz="1400" spc="-5" dirty="0">
                <a:latin typeface="Montserrat"/>
                <a:cs typeface="Montserrat"/>
              </a:rPr>
              <a:t>wall thickness of 1.5mm, so set the Width to 27, Length to 27 and leave the Height  at</a:t>
            </a:r>
            <a:r>
              <a:rPr sz="1400" spc="-1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20: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1209675"/>
            <a:ext cx="8143874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89510" y="7367356"/>
            <a:ext cx="605345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Ultimaker Core Lessons: STEAM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Lesson 2: Tinkercad Pill Box Walkthrough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1154CC"/>
                </a:solidFill>
                <a:latin typeface="Montserrat"/>
                <a:cs typeface="Montserrat"/>
              </a:rPr>
              <a:t>Page</a:t>
            </a:r>
            <a:r>
              <a:rPr sz="1100" spc="-55" dirty="0">
                <a:solidFill>
                  <a:srgbClr val="1154CC"/>
                </a:solidFill>
                <a:latin typeface="Montserrat"/>
                <a:cs typeface="Montserrat"/>
              </a:rPr>
              <a:t> </a:t>
            </a:r>
            <a:fld id="{81D60167-4931-47E6-BA6A-407CBD079E47}" type="slidenum">
              <a:rPr sz="1100" dirty="0">
                <a:solidFill>
                  <a:srgbClr val="1154CC"/>
                </a:solidFill>
                <a:latin typeface="Montserrat"/>
                <a:cs typeface="Montserrat"/>
              </a:rPr>
              <a:t>7</a:t>
            </a:fld>
            <a:endParaRPr sz="1100">
              <a:latin typeface="Montserrat"/>
              <a:cs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743013"/>
            <a:ext cx="8847455" cy="457834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412750" marR="5080" indent="-400050">
              <a:lnSpc>
                <a:spcPct val="102699"/>
              </a:lnSpc>
              <a:spcBef>
                <a:spcPts val="55"/>
              </a:spcBef>
              <a:tabLst>
                <a:tab pos="412115" algn="l"/>
              </a:tabLst>
            </a:pPr>
            <a:r>
              <a:rPr sz="1400" spc="-5" dirty="0">
                <a:latin typeface="Montserrat"/>
                <a:cs typeface="Montserrat"/>
              </a:rPr>
              <a:t>9.	Click and drag the black cone of the Hole so that the Cylinder raises 2mm off the workplane, or  change the value in the</a:t>
            </a:r>
            <a:r>
              <a:rPr sz="1400" spc="-10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box:</a:t>
            </a:r>
            <a:endParaRPr sz="1400">
              <a:latin typeface="Montserrat"/>
              <a:cs typeface="Montserra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0125" y="1209675"/>
            <a:ext cx="8162925" cy="4276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89510" y="7367356"/>
            <a:ext cx="605345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Ultimaker Core Lessons: STEAM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Lesson 2: Tinkercad Pill Box Walkthrough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1154CC"/>
                </a:solidFill>
                <a:latin typeface="Montserrat"/>
                <a:cs typeface="Montserrat"/>
              </a:rPr>
              <a:t>Page</a:t>
            </a:r>
            <a:r>
              <a:rPr sz="1100" spc="-55" dirty="0">
                <a:solidFill>
                  <a:srgbClr val="1154CC"/>
                </a:solidFill>
                <a:latin typeface="Montserrat"/>
                <a:cs typeface="Montserrat"/>
              </a:rPr>
              <a:t> </a:t>
            </a:r>
            <a:fld id="{81D60167-4931-47E6-BA6A-407CBD079E47}" type="slidenum">
              <a:rPr sz="1100" dirty="0">
                <a:solidFill>
                  <a:srgbClr val="1154CC"/>
                </a:solidFill>
                <a:latin typeface="Montserrat"/>
                <a:cs typeface="Montserrat"/>
              </a:rPr>
              <a:t>8</a:t>
            </a:fld>
            <a:endParaRPr sz="1100">
              <a:latin typeface="Montserrat"/>
              <a:cs typeface="Montserra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0110" y="743013"/>
            <a:ext cx="4495165" cy="6719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2750" indent="-400050">
              <a:lnSpc>
                <a:spcPct val="100000"/>
              </a:lnSpc>
              <a:spcBef>
                <a:spcPts val="100"/>
              </a:spcBef>
              <a:buAutoNum type="arabicPeriod" startAt="10"/>
              <a:tabLst>
                <a:tab pos="412115" algn="l"/>
                <a:tab pos="412750" algn="l"/>
              </a:tabLst>
            </a:pPr>
            <a:r>
              <a:rPr sz="1400" spc="-5" dirty="0">
                <a:latin typeface="Montserrat"/>
                <a:cs typeface="Montserrat"/>
              </a:rPr>
              <a:t>Select both cylinders and select</a:t>
            </a:r>
            <a:r>
              <a:rPr sz="1400" spc="-25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Align.</a:t>
            </a:r>
            <a:endParaRPr lang="en-US" sz="1400" spc="-5" dirty="0">
              <a:latin typeface="Montserrat"/>
              <a:cs typeface="Montserrat"/>
            </a:endParaRPr>
          </a:p>
          <a:p>
            <a:pPr marL="412750" indent="-400050">
              <a:lnSpc>
                <a:spcPct val="100000"/>
              </a:lnSpc>
              <a:spcBef>
                <a:spcPts val="100"/>
              </a:spcBef>
              <a:buAutoNum type="arabicPeriod" startAt="10"/>
              <a:tabLst>
                <a:tab pos="412115" algn="l"/>
                <a:tab pos="412750" algn="l"/>
              </a:tabLst>
            </a:pPr>
            <a:endParaRPr sz="1400" dirty="0">
              <a:latin typeface="Montserrat"/>
              <a:cs typeface="Montserrat"/>
            </a:endParaRPr>
          </a:p>
          <a:p>
            <a:pPr marL="412750" indent="-400050">
              <a:lnSpc>
                <a:spcPct val="100000"/>
              </a:lnSpc>
              <a:spcBef>
                <a:spcPts val="45"/>
              </a:spcBef>
              <a:buAutoNum type="arabicPeriod" startAt="10"/>
              <a:tabLst>
                <a:tab pos="412115" algn="l"/>
                <a:tab pos="412750" algn="l"/>
              </a:tabLst>
            </a:pPr>
            <a:r>
              <a:rPr sz="1400" spc="-5" dirty="0">
                <a:latin typeface="Montserrat"/>
                <a:cs typeface="Montserrat"/>
              </a:rPr>
              <a:t>Click on the center nodes to align the</a:t>
            </a:r>
            <a:r>
              <a:rPr sz="1400" spc="-55" dirty="0">
                <a:latin typeface="Montserrat"/>
                <a:cs typeface="Montserrat"/>
              </a:rPr>
              <a:t> </a:t>
            </a:r>
            <a:r>
              <a:rPr sz="1400" spc="-5" dirty="0">
                <a:latin typeface="Montserrat"/>
                <a:cs typeface="Montserrat"/>
              </a:rPr>
              <a:t>objects:</a:t>
            </a:r>
            <a:endParaRPr sz="1400" dirty="0">
              <a:latin typeface="Montserrat"/>
              <a:cs typeface="Montserra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89510" y="7367356"/>
            <a:ext cx="6053455" cy="19621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Ultimaker Core Lessons: STEAM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666666"/>
                </a:solidFill>
                <a:latin typeface="Montserrat"/>
                <a:cs typeface="Montserrat"/>
              </a:rPr>
              <a:t>Lesson 2: Tinkercad Pill Box Walkthrough </a:t>
            </a:r>
            <a:r>
              <a:rPr sz="1100" dirty="0">
                <a:solidFill>
                  <a:srgbClr val="666666"/>
                </a:solidFill>
                <a:latin typeface="Montserrat"/>
                <a:cs typeface="Montserrat"/>
              </a:rPr>
              <a:t>— </a:t>
            </a:r>
            <a:r>
              <a:rPr sz="1100" spc="-5" dirty="0">
                <a:solidFill>
                  <a:srgbClr val="1154CC"/>
                </a:solidFill>
                <a:latin typeface="Montserrat"/>
                <a:cs typeface="Montserrat"/>
              </a:rPr>
              <a:t>Page</a:t>
            </a:r>
            <a:r>
              <a:rPr sz="1100" spc="-55" dirty="0">
                <a:solidFill>
                  <a:srgbClr val="1154CC"/>
                </a:solidFill>
                <a:latin typeface="Montserrat"/>
                <a:cs typeface="Montserrat"/>
              </a:rPr>
              <a:t> </a:t>
            </a:r>
            <a:fld id="{81D60167-4931-47E6-BA6A-407CBD079E47}" type="slidenum">
              <a:rPr sz="1100" dirty="0">
                <a:solidFill>
                  <a:srgbClr val="1154CC"/>
                </a:solidFill>
                <a:latin typeface="Montserrat"/>
                <a:cs typeface="Montserrat"/>
              </a:rPr>
              <a:t>9</a:t>
            </a:fld>
            <a:endParaRPr sz="1100">
              <a:latin typeface="Montserrat"/>
              <a:cs typeface="Montserra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B16833-B65B-3049-8052-2FB8A9FED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74" y="1524000"/>
            <a:ext cx="8146143" cy="42767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154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480</Words>
  <Application>Microsoft Macintosh PowerPoint</Application>
  <PresentationFormat>Custom</PresentationFormat>
  <Paragraphs>56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Montserrat</vt:lpstr>
      <vt:lpstr>Office Theme</vt:lpstr>
      <vt:lpstr>Tinkercad Pill Box Walkthrough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Tinkercad Pill Box Walkthrough</dc:title>
  <cp:lastModifiedBy>Lizabeth Arum</cp:lastModifiedBy>
  <cp:revision>1</cp:revision>
  <dcterms:created xsi:type="dcterms:W3CDTF">2018-04-09T15:49:02Z</dcterms:created>
  <dcterms:modified xsi:type="dcterms:W3CDTF">2018-04-09T15:52:01Z</dcterms:modified>
</cp:coreProperties>
</file>