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94643"/>
  </p:normalViewPr>
  <p:slideViewPr>
    <p:cSldViewPr>
      <p:cViewPr varScale="1">
        <p:scale>
          <a:sx n="106" d="100"/>
          <a:sy n="106" d="100"/>
        </p:scale>
        <p:origin x="1416"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4380" y="2409444"/>
            <a:ext cx="8549640" cy="163220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4/6/18</a:t>
            </a:fld>
            <a:endParaRPr lang="en-US"/>
          </a:p>
        </p:txBody>
      </p:sp>
      <p:sp>
        <p:nvSpPr>
          <p:cNvPr id="6" name="Holder 6"/>
          <p:cNvSpPr>
            <a:spLocks noGrp="1"/>
          </p:cNvSpPr>
          <p:nvPr>
            <p:ph type="sldNum" sz="quarter" idx="7"/>
          </p:nvPr>
        </p:nvSpPr>
        <p:spPr/>
        <p:txBody>
          <a:bodyPr lIns="0" tIns="0" rIns="0" bIns="0"/>
          <a:lstStyle>
            <a:lvl1pPr>
              <a:defRPr sz="1400" b="0" i="0">
                <a:solidFill>
                  <a:srgbClr val="666666"/>
                </a:solidFill>
                <a:latin typeface="Arial"/>
                <a:cs typeface="Arial"/>
              </a:defRPr>
            </a:lvl1p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a:t>
            </a:fld>
            <a:endParaRPr spc="5" dirty="0">
              <a:solidFill>
                <a:srgbClr val="1154C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666666"/>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4/6/18</a:t>
            </a:fld>
            <a:endParaRPr lang="en-US"/>
          </a:p>
        </p:txBody>
      </p:sp>
      <p:sp>
        <p:nvSpPr>
          <p:cNvPr id="6" name="Holder 6"/>
          <p:cNvSpPr>
            <a:spLocks noGrp="1"/>
          </p:cNvSpPr>
          <p:nvPr>
            <p:ph type="sldNum" sz="quarter" idx="7"/>
          </p:nvPr>
        </p:nvSpPr>
        <p:spPr/>
        <p:txBody>
          <a:bodyPr lIns="0" tIns="0" rIns="0" bIns="0"/>
          <a:lstStyle>
            <a:lvl1pPr>
              <a:defRPr sz="1400" b="0" i="0">
                <a:solidFill>
                  <a:srgbClr val="666666"/>
                </a:solidFill>
                <a:latin typeface="Arial"/>
                <a:cs typeface="Arial"/>
              </a:defRPr>
            </a:lvl1p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a:t>
            </a:fld>
            <a:endParaRPr spc="5" dirty="0">
              <a:solidFill>
                <a:srgbClr val="1154CC"/>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666666"/>
                </a:solidFill>
                <a:latin typeface="Arial"/>
                <a:cs typeface="Arial"/>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4/6/18</a:t>
            </a:fld>
            <a:endParaRPr lang="en-US"/>
          </a:p>
        </p:txBody>
      </p:sp>
      <p:sp>
        <p:nvSpPr>
          <p:cNvPr id="7" name="Holder 7"/>
          <p:cNvSpPr>
            <a:spLocks noGrp="1"/>
          </p:cNvSpPr>
          <p:nvPr>
            <p:ph type="sldNum" sz="quarter" idx="7"/>
          </p:nvPr>
        </p:nvSpPr>
        <p:spPr/>
        <p:txBody>
          <a:bodyPr lIns="0" tIns="0" rIns="0" bIns="0"/>
          <a:lstStyle>
            <a:lvl1pPr>
              <a:defRPr sz="1400" b="0" i="0">
                <a:solidFill>
                  <a:srgbClr val="666666"/>
                </a:solidFill>
                <a:latin typeface="Arial"/>
                <a:cs typeface="Arial"/>
              </a:defRPr>
            </a:lvl1p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a:t>
            </a:fld>
            <a:endParaRPr spc="5" dirty="0">
              <a:solidFill>
                <a:srgbClr val="1154CC"/>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666666"/>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4/6/18</a:t>
            </a:fld>
            <a:endParaRPr lang="en-US"/>
          </a:p>
        </p:txBody>
      </p:sp>
      <p:sp>
        <p:nvSpPr>
          <p:cNvPr id="5" name="Holder 5"/>
          <p:cNvSpPr>
            <a:spLocks noGrp="1"/>
          </p:cNvSpPr>
          <p:nvPr>
            <p:ph type="sldNum" sz="quarter" idx="7"/>
          </p:nvPr>
        </p:nvSpPr>
        <p:spPr/>
        <p:txBody>
          <a:bodyPr lIns="0" tIns="0" rIns="0" bIns="0"/>
          <a:lstStyle>
            <a:lvl1pPr>
              <a:defRPr sz="1400" b="0" i="0">
                <a:solidFill>
                  <a:srgbClr val="666666"/>
                </a:solidFill>
                <a:latin typeface="Arial"/>
                <a:cs typeface="Arial"/>
              </a:defRPr>
            </a:lvl1p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a:t>
            </a:fld>
            <a:endParaRPr spc="5" dirty="0">
              <a:solidFill>
                <a:srgbClr val="1154CC"/>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4/6/18</a:t>
            </a:fld>
            <a:endParaRPr lang="en-US"/>
          </a:p>
        </p:txBody>
      </p:sp>
      <p:sp>
        <p:nvSpPr>
          <p:cNvPr id="4" name="Holder 4"/>
          <p:cNvSpPr>
            <a:spLocks noGrp="1"/>
          </p:cNvSpPr>
          <p:nvPr>
            <p:ph type="sldNum" sz="quarter" idx="7"/>
          </p:nvPr>
        </p:nvSpPr>
        <p:spPr/>
        <p:txBody>
          <a:bodyPr lIns="0" tIns="0" rIns="0" bIns="0"/>
          <a:lstStyle>
            <a:lvl1pPr>
              <a:defRPr sz="1400" b="0" i="0">
                <a:solidFill>
                  <a:srgbClr val="666666"/>
                </a:solidFill>
                <a:latin typeface="Arial"/>
                <a:cs typeface="Arial"/>
              </a:defRPr>
            </a:lvl1p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a:t>
            </a:fld>
            <a:endParaRPr spc="5" dirty="0">
              <a:solidFill>
                <a:srgbClr val="1154CC"/>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857976" y="156959"/>
            <a:ext cx="1329951" cy="198707"/>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627260" y="768350"/>
            <a:ext cx="8803878" cy="391159"/>
          </a:xfrm>
          <a:prstGeom prst="rect">
            <a:avLst/>
          </a:prstGeom>
        </p:spPr>
        <p:txBody>
          <a:bodyPr wrap="square" lIns="0" tIns="0" rIns="0" bIns="0">
            <a:spAutoFit/>
          </a:bodyPr>
          <a:lstStyle>
            <a:lvl1pPr>
              <a:defRPr sz="2400" b="0" i="0">
                <a:solidFill>
                  <a:srgbClr val="666666"/>
                </a:solidFill>
                <a:latin typeface="Arial"/>
                <a:cs typeface="Arial"/>
              </a:defRPr>
            </a:lvl1pPr>
          </a:lstStyle>
          <a:p>
            <a:endParaRPr/>
          </a:p>
        </p:txBody>
      </p:sp>
      <p:sp>
        <p:nvSpPr>
          <p:cNvPr id="3" name="Holder 3"/>
          <p:cNvSpPr>
            <a:spLocks noGrp="1"/>
          </p:cNvSpPr>
          <p:nvPr>
            <p:ph type="body" idx="1"/>
          </p:nvPr>
        </p:nvSpPr>
        <p:spPr>
          <a:xfrm>
            <a:off x="502920" y="1787652"/>
            <a:ext cx="9052560"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4/6/18</a:t>
            </a:fld>
            <a:endParaRPr lang="en-US"/>
          </a:p>
        </p:txBody>
      </p:sp>
      <p:sp>
        <p:nvSpPr>
          <p:cNvPr id="6" name="Holder 6"/>
          <p:cNvSpPr>
            <a:spLocks noGrp="1"/>
          </p:cNvSpPr>
          <p:nvPr>
            <p:ph type="sldNum" sz="quarter" idx="7"/>
          </p:nvPr>
        </p:nvSpPr>
        <p:spPr>
          <a:xfrm>
            <a:off x="2675135" y="7368575"/>
            <a:ext cx="6766559" cy="242570"/>
          </a:xfrm>
          <a:prstGeom prst="rect">
            <a:avLst/>
          </a:prstGeom>
        </p:spPr>
        <p:txBody>
          <a:bodyPr wrap="square" lIns="0" tIns="0" rIns="0" bIns="0">
            <a:spAutoFit/>
          </a:bodyPr>
          <a:lstStyle>
            <a:lvl1pPr>
              <a:defRPr sz="1400" b="0" i="0">
                <a:solidFill>
                  <a:srgbClr val="666666"/>
                </a:solidFill>
                <a:latin typeface="Arial"/>
                <a:cs typeface="Arial"/>
              </a:defRPr>
            </a:lvl1p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a:t>
            </a:fld>
            <a:endParaRPr spc="5" dirty="0">
              <a:solidFill>
                <a:srgbClr val="1154CC"/>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image" Target="../media/image6.jpg"/><Relationship Id="rId1" Type="http://schemas.openxmlformats.org/officeDocument/2006/relationships/slideLayout" Target="../slideLayouts/slideLayout5.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 Id="rId9"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1.jpg"/><Relationship Id="rId1" Type="http://schemas.openxmlformats.org/officeDocument/2006/relationships/slideLayout" Target="../slideLayouts/slideLayout5.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1.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615950"/>
            <a:ext cx="6961505" cy="482600"/>
          </a:xfrm>
          <a:prstGeom prst="rect">
            <a:avLst/>
          </a:prstGeom>
        </p:spPr>
        <p:txBody>
          <a:bodyPr vert="horz" wrap="square" lIns="0" tIns="12700" rIns="0" bIns="0" rtlCol="0">
            <a:spAutoFit/>
          </a:bodyPr>
          <a:lstStyle/>
          <a:p>
            <a:pPr marL="12700">
              <a:lnSpc>
                <a:spcPct val="100000"/>
              </a:lnSpc>
              <a:spcBef>
                <a:spcPts val="100"/>
              </a:spcBef>
            </a:pPr>
            <a:r>
              <a:rPr sz="3000" b="1" spc="65" dirty="0">
                <a:latin typeface="Arial"/>
                <a:cs typeface="Arial"/>
              </a:rPr>
              <a:t>Lesson </a:t>
            </a:r>
            <a:r>
              <a:rPr sz="3000" b="1" spc="100" dirty="0">
                <a:latin typeface="Arial"/>
                <a:cs typeface="Arial"/>
              </a:rPr>
              <a:t>2 </a:t>
            </a:r>
            <a:r>
              <a:rPr sz="3000" b="1" dirty="0">
                <a:latin typeface="Arial"/>
                <a:cs typeface="Arial"/>
              </a:rPr>
              <a:t>— </a:t>
            </a:r>
            <a:r>
              <a:rPr sz="3000" b="1" spc="140" dirty="0">
                <a:latin typeface="Arial"/>
                <a:cs typeface="Arial"/>
              </a:rPr>
              <a:t>Parts </a:t>
            </a:r>
            <a:r>
              <a:rPr sz="3000" b="1" spc="180" dirty="0">
                <a:latin typeface="Arial"/>
                <a:cs typeface="Arial"/>
              </a:rPr>
              <a:t>That </a:t>
            </a:r>
            <a:r>
              <a:rPr sz="3000" b="1" spc="150" dirty="0">
                <a:latin typeface="Arial"/>
                <a:cs typeface="Arial"/>
              </a:rPr>
              <a:t>Fit</a:t>
            </a:r>
            <a:r>
              <a:rPr sz="3000" b="1" spc="-455" dirty="0">
                <a:latin typeface="Arial"/>
                <a:cs typeface="Arial"/>
              </a:rPr>
              <a:t> </a:t>
            </a:r>
            <a:r>
              <a:rPr sz="3000" b="1" spc="185" dirty="0">
                <a:latin typeface="Arial"/>
                <a:cs typeface="Arial"/>
              </a:rPr>
              <a:t>Together</a:t>
            </a:r>
            <a:endParaRPr sz="3000">
              <a:latin typeface="Arial"/>
              <a:cs typeface="Arial"/>
            </a:endParaRPr>
          </a:p>
        </p:txBody>
      </p:sp>
      <p:sp>
        <p:nvSpPr>
          <p:cNvPr id="3" name="object 3"/>
          <p:cNvSpPr txBox="1"/>
          <p:nvPr/>
        </p:nvSpPr>
        <p:spPr>
          <a:xfrm>
            <a:off x="627260" y="1301750"/>
            <a:ext cx="4619625" cy="391160"/>
          </a:xfrm>
          <a:prstGeom prst="rect">
            <a:avLst/>
          </a:prstGeom>
        </p:spPr>
        <p:txBody>
          <a:bodyPr vert="horz" wrap="square" lIns="0" tIns="12700" rIns="0" bIns="0" rtlCol="0">
            <a:spAutoFit/>
          </a:bodyPr>
          <a:lstStyle/>
          <a:p>
            <a:pPr marL="12700">
              <a:lnSpc>
                <a:spcPct val="100000"/>
              </a:lnSpc>
              <a:spcBef>
                <a:spcPts val="100"/>
              </a:spcBef>
            </a:pPr>
            <a:r>
              <a:rPr sz="2400" spc="200" dirty="0">
                <a:solidFill>
                  <a:srgbClr val="666666"/>
                </a:solidFill>
                <a:latin typeface="Arial"/>
                <a:cs typeface="Arial"/>
              </a:rPr>
              <a:t>Student</a:t>
            </a:r>
            <a:r>
              <a:rPr sz="2400" spc="-55" dirty="0">
                <a:solidFill>
                  <a:srgbClr val="666666"/>
                </a:solidFill>
                <a:latin typeface="Arial"/>
                <a:cs typeface="Arial"/>
              </a:rPr>
              <a:t> </a:t>
            </a:r>
            <a:r>
              <a:rPr sz="2400" spc="150" dirty="0">
                <a:solidFill>
                  <a:srgbClr val="666666"/>
                </a:solidFill>
                <a:latin typeface="Arial"/>
                <a:cs typeface="Arial"/>
              </a:rPr>
              <a:t>Tinkercad</a:t>
            </a:r>
            <a:r>
              <a:rPr sz="2400" spc="-55" dirty="0">
                <a:solidFill>
                  <a:srgbClr val="666666"/>
                </a:solidFill>
                <a:latin typeface="Arial"/>
                <a:cs typeface="Arial"/>
              </a:rPr>
              <a:t> </a:t>
            </a:r>
            <a:r>
              <a:rPr sz="2400" spc="175" dirty="0">
                <a:solidFill>
                  <a:srgbClr val="666666"/>
                </a:solidFill>
                <a:latin typeface="Arial"/>
                <a:cs typeface="Arial"/>
              </a:rPr>
              <a:t>Help</a:t>
            </a:r>
            <a:r>
              <a:rPr sz="2400" spc="-55" dirty="0">
                <a:solidFill>
                  <a:srgbClr val="666666"/>
                </a:solidFill>
                <a:latin typeface="Arial"/>
                <a:cs typeface="Arial"/>
              </a:rPr>
              <a:t> </a:t>
            </a:r>
            <a:r>
              <a:rPr sz="2400" spc="135" dirty="0">
                <a:solidFill>
                  <a:srgbClr val="666666"/>
                </a:solidFill>
                <a:latin typeface="Arial"/>
                <a:cs typeface="Arial"/>
              </a:rPr>
              <a:t>Sheet</a:t>
            </a:r>
            <a:endParaRPr sz="2400">
              <a:latin typeface="Arial"/>
              <a:cs typeface="Arial"/>
            </a:endParaRPr>
          </a:p>
        </p:txBody>
      </p:sp>
      <p:sp>
        <p:nvSpPr>
          <p:cNvPr id="4" name="object 4"/>
          <p:cNvSpPr/>
          <p:nvPr/>
        </p:nvSpPr>
        <p:spPr>
          <a:xfrm>
            <a:off x="657225" y="1914525"/>
            <a:ext cx="7400925" cy="441007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28675" y="7191375"/>
            <a:ext cx="838200" cy="295275"/>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1768126" y="7322807"/>
            <a:ext cx="7477759" cy="368300"/>
          </a:xfrm>
          <a:prstGeom prst="rect">
            <a:avLst/>
          </a:prstGeom>
        </p:spPr>
        <p:txBody>
          <a:bodyPr vert="horz" wrap="square" lIns="0" tIns="62230" rIns="0" bIns="0" rtlCol="0">
            <a:spAutoFit/>
          </a:bodyPr>
          <a:lstStyle/>
          <a:p>
            <a:pPr marL="12700">
              <a:lnSpc>
                <a:spcPct val="100000"/>
              </a:lnSpc>
              <a:spcBef>
                <a:spcPts val="490"/>
              </a:spcBef>
            </a:pPr>
            <a:r>
              <a:rPr sz="800" b="1" spc="50" dirty="0">
                <a:latin typeface="Arial"/>
                <a:cs typeface="Arial"/>
              </a:rPr>
              <a:t>Ultimaker</a:t>
            </a:r>
            <a:r>
              <a:rPr sz="800" b="1" spc="5" dirty="0">
                <a:latin typeface="Arial"/>
                <a:cs typeface="Arial"/>
              </a:rPr>
              <a:t> </a:t>
            </a:r>
            <a:r>
              <a:rPr sz="800" b="1" spc="25" dirty="0">
                <a:latin typeface="Arial"/>
                <a:cs typeface="Arial"/>
              </a:rPr>
              <a:t>Core</a:t>
            </a:r>
            <a:r>
              <a:rPr sz="800" b="1" spc="5" dirty="0">
                <a:latin typeface="Arial"/>
                <a:cs typeface="Arial"/>
              </a:rPr>
              <a:t> </a:t>
            </a:r>
            <a:r>
              <a:rPr sz="800" b="1" spc="0" dirty="0">
                <a:latin typeface="Arial"/>
                <a:cs typeface="Arial"/>
              </a:rPr>
              <a:t>Lessons</a:t>
            </a:r>
            <a:r>
              <a:rPr sz="800" b="1" spc="5" dirty="0">
                <a:latin typeface="Arial"/>
                <a:cs typeface="Arial"/>
              </a:rPr>
              <a:t> </a:t>
            </a:r>
            <a:r>
              <a:rPr sz="800" b="1" dirty="0">
                <a:latin typeface="Arial"/>
                <a:cs typeface="Arial"/>
              </a:rPr>
              <a:t>—</a:t>
            </a:r>
            <a:r>
              <a:rPr sz="800" b="1" spc="5" dirty="0">
                <a:latin typeface="Arial"/>
                <a:cs typeface="Arial"/>
              </a:rPr>
              <a:t> </a:t>
            </a:r>
            <a:r>
              <a:rPr sz="800" b="1" spc="10" dirty="0">
                <a:latin typeface="Arial"/>
                <a:cs typeface="Arial"/>
              </a:rPr>
              <a:t>STEAM</a:t>
            </a:r>
            <a:r>
              <a:rPr sz="800" b="1" spc="5" dirty="0">
                <a:latin typeface="Arial"/>
                <a:cs typeface="Arial"/>
              </a:rPr>
              <a:t> </a:t>
            </a:r>
            <a:r>
              <a:rPr sz="800" b="1" spc="30" dirty="0">
                <a:latin typeface="Arial"/>
                <a:cs typeface="Arial"/>
              </a:rPr>
              <a:t>set</a:t>
            </a:r>
            <a:r>
              <a:rPr sz="800" b="1" spc="-5" dirty="0">
                <a:latin typeface="Arial"/>
                <a:cs typeface="Arial"/>
              </a:rPr>
              <a:t> </a:t>
            </a:r>
            <a:r>
              <a:rPr sz="800" spc="60" dirty="0">
                <a:latin typeface="Arial"/>
                <a:cs typeface="Arial"/>
              </a:rPr>
              <a:t>produced</a:t>
            </a:r>
            <a:r>
              <a:rPr sz="800" spc="-5" dirty="0">
                <a:latin typeface="Arial"/>
                <a:cs typeface="Arial"/>
              </a:rPr>
              <a:t> </a:t>
            </a:r>
            <a:r>
              <a:rPr sz="800" spc="55" dirty="0">
                <a:latin typeface="Arial"/>
                <a:cs typeface="Arial"/>
              </a:rPr>
              <a:t>by</a:t>
            </a:r>
            <a:r>
              <a:rPr sz="800" spc="-5" dirty="0">
                <a:latin typeface="Arial"/>
                <a:cs typeface="Arial"/>
              </a:rPr>
              <a:t> </a:t>
            </a:r>
            <a:r>
              <a:rPr sz="800" spc="40" dirty="0">
                <a:latin typeface="Arial"/>
                <a:cs typeface="Arial"/>
              </a:rPr>
              <a:t>Lizabeth</a:t>
            </a:r>
            <a:r>
              <a:rPr sz="800" spc="-5" dirty="0">
                <a:latin typeface="Arial"/>
                <a:cs typeface="Arial"/>
              </a:rPr>
              <a:t> </a:t>
            </a:r>
            <a:r>
              <a:rPr sz="800" spc="80" dirty="0">
                <a:latin typeface="Arial"/>
                <a:cs typeface="Arial"/>
              </a:rPr>
              <a:t>Arum</a:t>
            </a:r>
            <a:r>
              <a:rPr sz="800" spc="-5" dirty="0">
                <a:latin typeface="Arial"/>
                <a:cs typeface="Arial"/>
              </a:rPr>
              <a:t> </a:t>
            </a:r>
            <a:r>
              <a:rPr sz="800" spc="5" dirty="0">
                <a:latin typeface="Arial"/>
                <a:cs typeface="Arial"/>
              </a:rPr>
              <a:t>is</a:t>
            </a:r>
            <a:r>
              <a:rPr sz="800" spc="-5" dirty="0">
                <a:latin typeface="Arial"/>
                <a:cs typeface="Arial"/>
              </a:rPr>
              <a:t> </a:t>
            </a:r>
            <a:r>
              <a:rPr sz="800" spc="35" dirty="0">
                <a:latin typeface="Arial"/>
                <a:cs typeface="Arial"/>
              </a:rPr>
              <a:t>licensed</a:t>
            </a:r>
            <a:r>
              <a:rPr sz="800" spc="-5" dirty="0">
                <a:latin typeface="Arial"/>
                <a:cs typeface="Arial"/>
              </a:rPr>
              <a:t> </a:t>
            </a:r>
            <a:r>
              <a:rPr sz="800" spc="65" dirty="0">
                <a:latin typeface="Arial"/>
                <a:cs typeface="Arial"/>
              </a:rPr>
              <a:t>under</a:t>
            </a:r>
            <a:r>
              <a:rPr sz="800" spc="-5" dirty="0">
                <a:latin typeface="Arial"/>
                <a:cs typeface="Arial"/>
              </a:rPr>
              <a:t> </a:t>
            </a:r>
            <a:r>
              <a:rPr sz="800" spc="25" dirty="0">
                <a:latin typeface="Arial"/>
                <a:cs typeface="Arial"/>
              </a:rPr>
              <a:t>a</a:t>
            </a:r>
            <a:r>
              <a:rPr sz="800" spc="-5" dirty="0">
                <a:latin typeface="Arial"/>
                <a:cs typeface="Arial"/>
              </a:rPr>
              <a:t> </a:t>
            </a:r>
            <a:r>
              <a:rPr sz="800" u="sng" spc="30" dirty="0">
                <a:solidFill>
                  <a:srgbClr val="1154CC"/>
                </a:solidFill>
                <a:uFill>
                  <a:solidFill>
                    <a:srgbClr val="1154CC"/>
                  </a:solidFill>
                </a:uFill>
                <a:latin typeface="Arial"/>
                <a:cs typeface="Arial"/>
                <a:hlinkClick r:id="rId4"/>
              </a:rPr>
              <a:t>Creative</a:t>
            </a:r>
            <a:r>
              <a:rPr sz="800" u="sng" spc="-5" dirty="0">
                <a:solidFill>
                  <a:srgbClr val="1154CC"/>
                </a:solidFill>
                <a:uFill>
                  <a:solidFill>
                    <a:srgbClr val="1154CC"/>
                  </a:solidFill>
                </a:uFill>
                <a:latin typeface="Arial"/>
                <a:cs typeface="Arial"/>
                <a:hlinkClick r:id="rId4"/>
              </a:rPr>
              <a:t> </a:t>
            </a:r>
            <a:r>
              <a:rPr sz="800" u="sng" spc="75" dirty="0">
                <a:solidFill>
                  <a:srgbClr val="1154CC"/>
                </a:solidFill>
                <a:uFill>
                  <a:solidFill>
                    <a:srgbClr val="1154CC"/>
                  </a:solidFill>
                </a:uFill>
                <a:latin typeface="Arial"/>
                <a:cs typeface="Arial"/>
                <a:hlinkClick r:id="rId4"/>
              </a:rPr>
              <a:t>Commons</a:t>
            </a:r>
            <a:r>
              <a:rPr sz="800" u="sng" spc="-5" dirty="0">
                <a:solidFill>
                  <a:srgbClr val="1154CC"/>
                </a:solidFill>
                <a:uFill>
                  <a:solidFill>
                    <a:srgbClr val="1154CC"/>
                  </a:solidFill>
                </a:uFill>
                <a:latin typeface="Arial"/>
                <a:cs typeface="Arial"/>
                <a:hlinkClick r:id="rId4"/>
              </a:rPr>
              <a:t> </a:t>
            </a:r>
            <a:r>
              <a:rPr sz="800" u="sng" spc="50" dirty="0">
                <a:solidFill>
                  <a:srgbClr val="1154CC"/>
                </a:solidFill>
                <a:uFill>
                  <a:solidFill>
                    <a:srgbClr val="1154CC"/>
                  </a:solidFill>
                </a:uFill>
                <a:latin typeface="Arial"/>
                <a:cs typeface="Arial"/>
                <a:hlinkClick r:id="rId4"/>
              </a:rPr>
              <a:t>Attribution-ShareAlike</a:t>
            </a:r>
            <a:r>
              <a:rPr sz="800" u="sng" spc="-5" dirty="0">
                <a:solidFill>
                  <a:srgbClr val="1154CC"/>
                </a:solidFill>
                <a:uFill>
                  <a:solidFill>
                    <a:srgbClr val="1154CC"/>
                  </a:solidFill>
                </a:uFill>
                <a:latin typeface="Arial"/>
                <a:cs typeface="Arial"/>
                <a:hlinkClick r:id="rId4"/>
              </a:rPr>
              <a:t> </a:t>
            </a:r>
            <a:r>
              <a:rPr sz="800" u="sng" spc="30" dirty="0">
                <a:solidFill>
                  <a:srgbClr val="1154CC"/>
                </a:solidFill>
                <a:uFill>
                  <a:solidFill>
                    <a:srgbClr val="1154CC"/>
                  </a:solidFill>
                </a:uFill>
                <a:latin typeface="Arial"/>
                <a:cs typeface="Arial"/>
                <a:hlinkClick r:id="rId4"/>
              </a:rPr>
              <a:t>4.0</a:t>
            </a:r>
            <a:r>
              <a:rPr sz="800" u="sng" spc="-5" dirty="0">
                <a:solidFill>
                  <a:srgbClr val="1154CC"/>
                </a:solidFill>
                <a:uFill>
                  <a:solidFill>
                    <a:srgbClr val="1154CC"/>
                  </a:solidFill>
                </a:uFill>
                <a:latin typeface="Arial"/>
                <a:cs typeface="Arial"/>
                <a:hlinkClick r:id="rId4"/>
              </a:rPr>
              <a:t> </a:t>
            </a:r>
            <a:r>
              <a:rPr sz="800" u="sng" spc="50" dirty="0">
                <a:solidFill>
                  <a:srgbClr val="1154CC"/>
                </a:solidFill>
                <a:uFill>
                  <a:solidFill>
                    <a:srgbClr val="1154CC"/>
                  </a:solidFill>
                </a:uFill>
                <a:latin typeface="Arial"/>
                <a:cs typeface="Arial"/>
                <a:hlinkClick r:id="rId4"/>
              </a:rPr>
              <a:t>International</a:t>
            </a:r>
            <a:endParaRPr sz="800">
              <a:latin typeface="Arial"/>
              <a:cs typeface="Arial"/>
            </a:endParaRPr>
          </a:p>
          <a:p>
            <a:pPr marR="956310" algn="ctr">
              <a:lnSpc>
                <a:spcPct val="100000"/>
              </a:lnSpc>
              <a:spcBef>
                <a:spcPts val="390"/>
              </a:spcBef>
            </a:pPr>
            <a:r>
              <a:rPr sz="800" u="sng" spc="15" dirty="0">
                <a:solidFill>
                  <a:srgbClr val="1154CC"/>
                </a:solidFill>
                <a:uFill>
                  <a:solidFill>
                    <a:srgbClr val="1154CC"/>
                  </a:solidFill>
                </a:uFill>
                <a:latin typeface="Arial"/>
                <a:cs typeface="Arial"/>
                <a:hlinkClick r:id="rId4"/>
              </a:rPr>
              <a:t>License</a:t>
            </a:r>
            <a:r>
              <a:rPr sz="800" spc="15" dirty="0">
                <a:latin typeface="Arial"/>
                <a:cs typeface="Arial"/>
              </a:rPr>
              <a:t>.</a:t>
            </a:r>
            <a:endParaRPr sz="80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589651"/>
            <a:ext cx="8717915" cy="1878330"/>
          </a:xfrm>
          <a:prstGeom prst="rect">
            <a:avLst/>
          </a:prstGeom>
        </p:spPr>
        <p:txBody>
          <a:bodyPr vert="horz" wrap="square" lIns="0" tIns="191135" rIns="0" bIns="0" rtlCol="0">
            <a:spAutoFit/>
          </a:bodyPr>
          <a:lstStyle/>
          <a:p>
            <a:pPr marL="12700">
              <a:lnSpc>
                <a:spcPct val="100000"/>
              </a:lnSpc>
              <a:spcBef>
                <a:spcPts val="1505"/>
              </a:spcBef>
            </a:pPr>
            <a:r>
              <a:rPr spc="100" dirty="0"/>
              <a:t>The</a:t>
            </a:r>
            <a:r>
              <a:rPr spc="-45" dirty="0"/>
              <a:t> </a:t>
            </a:r>
            <a:r>
              <a:rPr spc="200" dirty="0"/>
              <a:t>Workplane</a:t>
            </a:r>
          </a:p>
          <a:p>
            <a:pPr marL="12700" marR="5080">
              <a:lnSpc>
                <a:spcPct val="116100"/>
              </a:lnSpc>
              <a:spcBef>
                <a:spcPts val="550"/>
              </a:spcBef>
            </a:pPr>
            <a:r>
              <a:rPr sz="1400" spc="150" dirty="0">
                <a:solidFill>
                  <a:srgbClr val="000000"/>
                </a:solidFill>
              </a:rPr>
              <a:t>When</a:t>
            </a:r>
            <a:r>
              <a:rPr sz="1400" spc="-25" dirty="0">
                <a:solidFill>
                  <a:srgbClr val="000000"/>
                </a:solidFill>
              </a:rPr>
              <a:t> </a:t>
            </a:r>
            <a:r>
              <a:rPr sz="1400" spc="100" dirty="0">
                <a:solidFill>
                  <a:srgbClr val="000000"/>
                </a:solidFill>
              </a:rPr>
              <a:t>you</a:t>
            </a:r>
            <a:r>
              <a:rPr sz="1400" spc="-25" dirty="0">
                <a:solidFill>
                  <a:srgbClr val="000000"/>
                </a:solidFill>
              </a:rPr>
              <a:t> </a:t>
            </a:r>
            <a:r>
              <a:rPr sz="1400" spc="150" dirty="0">
                <a:solidFill>
                  <a:srgbClr val="000000"/>
                </a:solidFill>
              </a:rPr>
              <a:t>want</a:t>
            </a:r>
            <a:r>
              <a:rPr sz="1400" spc="-25" dirty="0">
                <a:solidFill>
                  <a:srgbClr val="000000"/>
                </a:solidFill>
              </a:rPr>
              <a:t> </a:t>
            </a:r>
            <a:r>
              <a:rPr sz="1400" spc="130" dirty="0">
                <a:solidFill>
                  <a:srgbClr val="000000"/>
                </a:solidFill>
              </a:rPr>
              <a:t>to</a:t>
            </a:r>
            <a:r>
              <a:rPr sz="1400" spc="-25" dirty="0">
                <a:solidFill>
                  <a:srgbClr val="000000"/>
                </a:solidFill>
              </a:rPr>
              <a:t> </a:t>
            </a:r>
            <a:r>
              <a:rPr sz="1400" spc="160" dirty="0">
                <a:solidFill>
                  <a:srgbClr val="000000"/>
                </a:solidFill>
              </a:rPr>
              <a:t>put</a:t>
            </a:r>
            <a:r>
              <a:rPr sz="1400" spc="-25" dirty="0">
                <a:solidFill>
                  <a:srgbClr val="000000"/>
                </a:solidFill>
              </a:rPr>
              <a:t> </a:t>
            </a:r>
            <a:r>
              <a:rPr sz="1400" spc="100" dirty="0">
                <a:solidFill>
                  <a:srgbClr val="000000"/>
                </a:solidFill>
              </a:rPr>
              <a:t>one</a:t>
            </a:r>
            <a:r>
              <a:rPr sz="1400" spc="-25" dirty="0">
                <a:solidFill>
                  <a:srgbClr val="000000"/>
                </a:solidFill>
              </a:rPr>
              <a:t> </a:t>
            </a:r>
            <a:r>
              <a:rPr sz="1400" spc="100" dirty="0">
                <a:solidFill>
                  <a:srgbClr val="000000"/>
                </a:solidFill>
              </a:rPr>
              <a:t>object</a:t>
            </a:r>
            <a:r>
              <a:rPr sz="1400" spc="-25" dirty="0">
                <a:solidFill>
                  <a:srgbClr val="000000"/>
                </a:solidFill>
              </a:rPr>
              <a:t> </a:t>
            </a:r>
            <a:r>
              <a:rPr sz="1400" spc="125" dirty="0">
                <a:solidFill>
                  <a:srgbClr val="000000"/>
                </a:solidFill>
              </a:rPr>
              <a:t>on</a:t>
            </a:r>
            <a:r>
              <a:rPr sz="1400" spc="-25" dirty="0">
                <a:solidFill>
                  <a:srgbClr val="000000"/>
                </a:solidFill>
              </a:rPr>
              <a:t> </a:t>
            </a:r>
            <a:r>
              <a:rPr sz="1400" spc="130" dirty="0">
                <a:solidFill>
                  <a:srgbClr val="000000"/>
                </a:solidFill>
              </a:rPr>
              <a:t>the</a:t>
            </a:r>
            <a:r>
              <a:rPr sz="1400" spc="-25" dirty="0">
                <a:solidFill>
                  <a:srgbClr val="000000"/>
                </a:solidFill>
              </a:rPr>
              <a:t> </a:t>
            </a:r>
            <a:r>
              <a:rPr sz="1400" spc="65" dirty="0">
                <a:solidFill>
                  <a:srgbClr val="000000"/>
                </a:solidFill>
              </a:rPr>
              <a:t>surface</a:t>
            </a:r>
            <a:r>
              <a:rPr sz="1400" spc="-25" dirty="0">
                <a:solidFill>
                  <a:srgbClr val="000000"/>
                </a:solidFill>
              </a:rPr>
              <a:t> </a:t>
            </a:r>
            <a:r>
              <a:rPr sz="1400" spc="80" dirty="0">
                <a:solidFill>
                  <a:srgbClr val="000000"/>
                </a:solidFill>
              </a:rPr>
              <a:t>of</a:t>
            </a:r>
            <a:r>
              <a:rPr sz="1400" spc="-25" dirty="0">
                <a:solidFill>
                  <a:srgbClr val="000000"/>
                </a:solidFill>
              </a:rPr>
              <a:t> </a:t>
            </a:r>
            <a:r>
              <a:rPr sz="1400" spc="80" dirty="0">
                <a:solidFill>
                  <a:srgbClr val="000000"/>
                </a:solidFill>
              </a:rPr>
              <a:t>another,</a:t>
            </a:r>
            <a:r>
              <a:rPr sz="1400" spc="-25" dirty="0">
                <a:solidFill>
                  <a:srgbClr val="000000"/>
                </a:solidFill>
              </a:rPr>
              <a:t> </a:t>
            </a:r>
            <a:r>
              <a:rPr sz="1400" spc="100" dirty="0">
                <a:solidFill>
                  <a:srgbClr val="000000"/>
                </a:solidFill>
              </a:rPr>
              <a:t>you</a:t>
            </a:r>
            <a:r>
              <a:rPr sz="1400" spc="-25" dirty="0">
                <a:solidFill>
                  <a:srgbClr val="000000"/>
                </a:solidFill>
              </a:rPr>
              <a:t> </a:t>
            </a:r>
            <a:r>
              <a:rPr sz="1400" spc="90" dirty="0">
                <a:solidFill>
                  <a:srgbClr val="000000"/>
                </a:solidFill>
              </a:rPr>
              <a:t>can</a:t>
            </a:r>
            <a:r>
              <a:rPr sz="1400" spc="-25" dirty="0">
                <a:solidFill>
                  <a:srgbClr val="000000"/>
                </a:solidFill>
              </a:rPr>
              <a:t> </a:t>
            </a:r>
            <a:r>
              <a:rPr sz="1400" spc="125" dirty="0">
                <a:solidFill>
                  <a:srgbClr val="000000"/>
                </a:solidFill>
              </a:rPr>
              <a:t>move</a:t>
            </a:r>
            <a:r>
              <a:rPr sz="1400" spc="-25" dirty="0">
                <a:solidFill>
                  <a:srgbClr val="000000"/>
                </a:solidFill>
              </a:rPr>
              <a:t> </a:t>
            </a:r>
            <a:r>
              <a:rPr sz="1400" spc="130" dirty="0">
                <a:solidFill>
                  <a:srgbClr val="000000"/>
                </a:solidFill>
              </a:rPr>
              <a:t>the</a:t>
            </a:r>
            <a:r>
              <a:rPr sz="1400" spc="-25" dirty="0">
                <a:solidFill>
                  <a:srgbClr val="000000"/>
                </a:solidFill>
              </a:rPr>
              <a:t> </a:t>
            </a:r>
            <a:r>
              <a:rPr sz="1400" spc="110" dirty="0">
                <a:solidFill>
                  <a:srgbClr val="000000"/>
                </a:solidFill>
              </a:rPr>
              <a:t>workplane</a:t>
            </a:r>
            <a:r>
              <a:rPr sz="1400" spc="-25" dirty="0">
                <a:solidFill>
                  <a:srgbClr val="000000"/>
                </a:solidFill>
              </a:rPr>
              <a:t> </a:t>
            </a:r>
            <a:r>
              <a:rPr sz="1400" spc="130" dirty="0">
                <a:solidFill>
                  <a:srgbClr val="000000"/>
                </a:solidFill>
              </a:rPr>
              <a:t>to</a:t>
            </a:r>
            <a:r>
              <a:rPr sz="1400" spc="-25" dirty="0">
                <a:solidFill>
                  <a:srgbClr val="000000"/>
                </a:solidFill>
              </a:rPr>
              <a:t> </a:t>
            </a:r>
            <a:r>
              <a:rPr sz="1400" spc="130" dirty="0">
                <a:solidFill>
                  <a:srgbClr val="000000"/>
                </a:solidFill>
              </a:rPr>
              <a:t>the  </a:t>
            </a:r>
            <a:r>
              <a:rPr sz="1400" spc="60" dirty="0">
                <a:solidFill>
                  <a:srgbClr val="000000"/>
                </a:solidFill>
              </a:rPr>
              <a:t>face</a:t>
            </a:r>
            <a:r>
              <a:rPr sz="1400" spc="-25" dirty="0">
                <a:solidFill>
                  <a:srgbClr val="000000"/>
                </a:solidFill>
              </a:rPr>
              <a:t> </a:t>
            </a:r>
            <a:r>
              <a:rPr sz="1400" spc="80" dirty="0">
                <a:solidFill>
                  <a:srgbClr val="000000"/>
                </a:solidFill>
              </a:rPr>
              <a:t>of</a:t>
            </a:r>
            <a:r>
              <a:rPr sz="1400" spc="-25" dirty="0">
                <a:solidFill>
                  <a:srgbClr val="000000"/>
                </a:solidFill>
              </a:rPr>
              <a:t> </a:t>
            </a:r>
            <a:r>
              <a:rPr sz="1400" spc="130" dirty="0">
                <a:solidFill>
                  <a:srgbClr val="000000"/>
                </a:solidFill>
              </a:rPr>
              <a:t>the</a:t>
            </a:r>
            <a:r>
              <a:rPr sz="1400" spc="-25" dirty="0">
                <a:solidFill>
                  <a:srgbClr val="000000"/>
                </a:solidFill>
              </a:rPr>
              <a:t> </a:t>
            </a:r>
            <a:r>
              <a:rPr sz="1400" spc="114" dirty="0">
                <a:solidFill>
                  <a:srgbClr val="000000"/>
                </a:solidFill>
              </a:rPr>
              <a:t>target</a:t>
            </a:r>
            <a:r>
              <a:rPr sz="1400" spc="-25" dirty="0">
                <a:solidFill>
                  <a:srgbClr val="000000"/>
                </a:solidFill>
              </a:rPr>
              <a:t> </a:t>
            </a:r>
            <a:r>
              <a:rPr sz="1400" spc="75" dirty="0">
                <a:solidFill>
                  <a:srgbClr val="000000"/>
                </a:solidFill>
              </a:rPr>
              <a:t>object.</a:t>
            </a:r>
            <a:r>
              <a:rPr sz="1400" spc="-25" dirty="0">
                <a:solidFill>
                  <a:srgbClr val="000000"/>
                </a:solidFill>
              </a:rPr>
              <a:t> </a:t>
            </a:r>
            <a:r>
              <a:rPr sz="1400" spc="60" dirty="0">
                <a:solidFill>
                  <a:srgbClr val="000000"/>
                </a:solidFill>
              </a:rPr>
              <a:t>Click</a:t>
            </a:r>
            <a:r>
              <a:rPr sz="1400" spc="-25" dirty="0">
                <a:solidFill>
                  <a:srgbClr val="000000"/>
                </a:solidFill>
              </a:rPr>
              <a:t> </a:t>
            </a:r>
            <a:r>
              <a:rPr sz="1400" spc="225" dirty="0">
                <a:solidFill>
                  <a:srgbClr val="000000"/>
                </a:solidFill>
              </a:rPr>
              <a:t>W</a:t>
            </a:r>
            <a:r>
              <a:rPr sz="1400" spc="-25" dirty="0">
                <a:solidFill>
                  <a:srgbClr val="000000"/>
                </a:solidFill>
              </a:rPr>
              <a:t> </a:t>
            </a:r>
            <a:r>
              <a:rPr sz="1400" spc="125" dirty="0">
                <a:solidFill>
                  <a:srgbClr val="000000"/>
                </a:solidFill>
              </a:rPr>
              <a:t>and</a:t>
            </a:r>
            <a:r>
              <a:rPr sz="1400" spc="-25" dirty="0">
                <a:solidFill>
                  <a:srgbClr val="000000"/>
                </a:solidFill>
              </a:rPr>
              <a:t> </a:t>
            </a:r>
            <a:r>
              <a:rPr sz="1400" spc="135" dirty="0">
                <a:solidFill>
                  <a:srgbClr val="000000"/>
                </a:solidFill>
              </a:rPr>
              <a:t>then</a:t>
            </a:r>
            <a:r>
              <a:rPr sz="1400" spc="-25" dirty="0">
                <a:solidFill>
                  <a:srgbClr val="000000"/>
                </a:solidFill>
              </a:rPr>
              <a:t> </a:t>
            </a:r>
            <a:r>
              <a:rPr sz="1400" spc="125" dirty="0">
                <a:solidFill>
                  <a:srgbClr val="000000"/>
                </a:solidFill>
              </a:rPr>
              <a:t>move</a:t>
            </a:r>
            <a:r>
              <a:rPr sz="1400" spc="-25" dirty="0">
                <a:solidFill>
                  <a:srgbClr val="000000"/>
                </a:solidFill>
              </a:rPr>
              <a:t> </a:t>
            </a:r>
            <a:r>
              <a:rPr sz="1400" spc="130" dirty="0">
                <a:solidFill>
                  <a:srgbClr val="000000"/>
                </a:solidFill>
              </a:rPr>
              <a:t>the</a:t>
            </a:r>
            <a:r>
              <a:rPr sz="1400" spc="-25" dirty="0">
                <a:solidFill>
                  <a:srgbClr val="000000"/>
                </a:solidFill>
              </a:rPr>
              <a:t> </a:t>
            </a:r>
            <a:r>
              <a:rPr sz="1400" spc="90" dirty="0">
                <a:solidFill>
                  <a:srgbClr val="000000"/>
                </a:solidFill>
              </a:rPr>
              <a:t>plane</a:t>
            </a:r>
            <a:r>
              <a:rPr sz="1400" spc="-25" dirty="0">
                <a:solidFill>
                  <a:srgbClr val="000000"/>
                </a:solidFill>
              </a:rPr>
              <a:t> </a:t>
            </a:r>
            <a:r>
              <a:rPr sz="1400" spc="130" dirty="0">
                <a:solidFill>
                  <a:srgbClr val="000000"/>
                </a:solidFill>
              </a:rPr>
              <a:t>to</a:t>
            </a:r>
            <a:r>
              <a:rPr sz="1400" spc="-25" dirty="0">
                <a:solidFill>
                  <a:srgbClr val="000000"/>
                </a:solidFill>
              </a:rPr>
              <a:t> </a:t>
            </a:r>
            <a:r>
              <a:rPr sz="1400" spc="130" dirty="0">
                <a:solidFill>
                  <a:srgbClr val="000000"/>
                </a:solidFill>
              </a:rPr>
              <a:t>the</a:t>
            </a:r>
            <a:r>
              <a:rPr sz="1400" spc="-25" dirty="0">
                <a:solidFill>
                  <a:srgbClr val="000000"/>
                </a:solidFill>
              </a:rPr>
              <a:t> </a:t>
            </a:r>
            <a:r>
              <a:rPr sz="1400" spc="65" dirty="0">
                <a:solidFill>
                  <a:srgbClr val="000000"/>
                </a:solidFill>
              </a:rPr>
              <a:t>surface</a:t>
            </a:r>
            <a:r>
              <a:rPr sz="1400" spc="-25" dirty="0">
                <a:solidFill>
                  <a:srgbClr val="000000"/>
                </a:solidFill>
              </a:rPr>
              <a:t> </a:t>
            </a:r>
            <a:r>
              <a:rPr sz="1400" spc="100" dirty="0">
                <a:solidFill>
                  <a:srgbClr val="000000"/>
                </a:solidFill>
              </a:rPr>
              <a:t>you</a:t>
            </a:r>
            <a:r>
              <a:rPr sz="1400" spc="-25" dirty="0">
                <a:solidFill>
                  <a:srgbClr val="000000"/>
                </a:solidFill>
              </a:rPr>
              <a:t> </a:t>
            </a:r>
            <a:r>
              <a:rPr sz="1400" spc="60" dirty="0">
                <a:solidFill>
                  <a:srgbClr val="000000"/>
                </a:solidFill>
              </a:rPr>
              <a:t>are</a:t>
            </a:r>
            <a:r>
              <a:rPr sz="1400" spc="-25" dirty="0">
                <a:solidFill>
                  <a:srgbClr val="000000"/>
                </a:solidFill>
              </a:rPr>
              <a:t> </a:t>
            </a:r>
            <a:r>
              <a:rPr sz="1400" spc="100" dirty="0">
                <a:solidFill>
                  <a:srgbClr val="000000"/>
                </a:solidFill>
              </a:rPr>
              <a:t>targeting.</a:t>
            </a:r>
            <a:r>
              <a:rPr sz="1400" spc="-25" dirty="0">
                <a:solidFill>
                  <a:srgbClr val="000000"/>
                </a:solidFill>
              </a:rPr>
              <a:t> </a:t>
            </a:r>
            <a:r>
              <a:rPr sz="1400" spc="55" dirty="0">
                <a:solidFill>
                  <a:srgbClr val="000000"/>
                </a:solidFill>
              </a:rPr>
              <a:t>Select  </a:t>
            </a:r>
            <a:r>
              <a:rPr sz="1400" spc="100" dirty="0">
                <a:solidFill>
                  <a:srgbClr val="000000"/>
                </a:solidFill>
              </a:rPr>
              <a:t>your</a:t>
            </a:r>
            <a:r>
              <a:rPr sz="1400" spc="-25" dirty="0">
                <a:solidFill>
                  <a:srgbClr val="000000"/>
                </a:solidFill>
              </a:rPr>
              <a:t> </a:t>
            </a:r>
            <a:r>
              <a:rPr sz="1400" spc="85" dirty="0">
                <a:solidFill>
                  <a:srgbClr val="000000"/>
                </a:solidFill>
              </a:rPr>
              <a:t>second</a:t>
            </a:r>
            <a:r>
              <a:rPr sz="1400" spc="-25" dirty="0">
                <a:solidFill>
                  <a:srgbClr val="000000"/>
                </a:solidFill>
              </a:rPr>
              <a:t> </a:t>
            </a:r>
            <a:r>
              <a:rPr sz="1400" spc="100" dirty="0">
                <a:solidFill>
                  <a:srgbClr val="000000"/>
                </a:solidFill>
              </a:rPr>
              <a:t>object</a:t>
            </a:r>
            <a:r>
              <a:rPr sz="1400" spc="-25" dirty="0">
                <a:solidFill>
                  <a:srgbClr val="000000"/>
                </a:solidFill>
              </a:rPr>
              <a:t> </a:t>
            </a:r>
            <a:r>
              <a:rPr sz="1400" spc="125" dirty="0">
                <a:solidFill>
                  <a:srgbClr val="000000"/>
                </a:solidFill>
              </a:rPr>
              <a:t>and</a:t>
            </a:r>
            <a:r>
              <a:rPr sz="1400" spc="-25" dirty="0">
                <a:solidFill>
                  <a:srgbClr val="000000"/>
                </a:solidFill>
              </a:rPr>
              <a:t> </a:t>
            </a:r>
            <a:r>
              <a:rPr sz="1400" spc="50" dirty="0">
                <a:solidFill>
                  <a:srgbClr val="000000"/>
                </a:solidFill>
              </a:rPr>
              <a:t>press</a:t>
            </a:r>
            <a:r>
              <a:rPr sz="1400" spc="-25" dirty="0">
                <a:solidFill>
                  <a:srgbClr val="000000"/>
                </a:solidFill>
              </a:rPr>
              <a:t> </a:t>
            </a:r>
            <a:r>
              <a:rPr sz="1400" spc="130" dirty="0">
                <a:solidFill>
                  <a:srgbClr val="000000"/>
                </a:solidFill>
              </a:rPr>
              <a:t>the</a:t>
            </a:r>
            <a:r>
              <a:rPr sz="1400" spc="-25" dirty="0">
                <a:solidFill>
                  <a:srgbClr val="000000"/>
                </a:solidFill>
              </a:rPr>
              <a:t> </a:t>
            </a:r>
            <a:r>
              <a:rPr sz="1400" spc="140" dirty="0">
                <a:solidFill>
                  <a:srgbClr val="000000"/>
                </a:solidFill>
              </a:rPr>
              <a:t>D</a:t>
            </a:r>
            <a:r>
              <a:rPr sz="1400" spc="-25" dirty="0">
                <a:solidFill>
                  <a:srgbClr val="000000"/>
                </a:solidFill>
              </a:rPr>
              <a:t> </a:t>
            </a:r>
            <a:r>
              <a:rPr sz="1400" spc="85" dirty="0">
                <a:solidFill>
                  <a:srgbClr val="000000"/>
                </a:solidFill>
              </a:rPr>
              <a:t>for</a:t>
            </a:r>
            <a:r>
              <a:rPr sz="1400" spc="-25" dirty="0">
                <a:solidFill>
                  <a:srgbClr val="000000"/>
                </a:solidFill>
              </a:rPr>
              <a:t> </a:t>
            </a:r>
            <a:r>
              <a:rPr sz="1400" spc="75" dirty="0">
                <a:solidFill>
                  <a:srgbClr val="000000"/>
                </a:solidFill>
              </a:rPr>
              <a:t>drop.</a:t>
            </a:r>
            <a:r>
              <a:rPr sz="1400" spc="-25" dirty="0">
                <a:solidFill>
                  <a:srgbClr val="000000"/>
                </a:solidFill>
              </a:rPr>
              <a:t> </a:t>
            </a:r>
            <a:r>
              <a:rPr sz="1400" spc="30" dirty="0">
                <a:solidFill>
                  <a:srgbClr val="000000"/>
                </a:solidFill>
              </a:rPr>
              <a:t>This</a:t>
            </a:r>
            <a:r>
              <a:rPr sz="1400" spc="-25" dirty="0">
                <a:solidFill>
                  <a:srgbClr val="000000"/>
                </a:solidFill>
              </a:rPr>
              <a:t> </a:t>
            </a:r>
            <a:r>
              <a:rPr sz="1400" spc="100" dirty="0">
                <a:solidFill>
                  <a:srgbClr val="000000"/>
                </a:solidFill>
              </a:rPr>
              <a:t>will</a:t>
            </a:r>
            <a:r>
              <a:rPr sz="1400" spc="-25" dirty="0">
                <a:solidFill>
                  <a:srgbClr val="000000"/>
                </a:solidFill>
              </a:rPr>
              <a:t> </a:t>
            </a:r>
            <a:r>
              <a:rPr sz="1400" spc="125" dirty="0">
                <a:solidFill>
                  <a:srgbClr val="000000"/>
                </a:solidFill>
              </a:rPr>
              <a:t>drop</a:t>
            </a:r>
            <a:r>
              <a:rPr sz="1400" spc="-25" dirty="0">
                <a:solidFill>
                  <a:srgbClr val="000000"/>
                </a:solidFill>
              </a:rPr>
              <a:t> </a:t>
            </a:r>
            <a:r>
              <a:rPr sz="1400" spc="100" dirty="0">
                <a:solidFill>
                  <a:srgbClr val="000000"/>
                </a:solidFill>
              </a:rPr>
              <a:t>your</a:t>
            </a:r>
            <a:r>
              <a:rPr sz="1400" spc="-25" dirty="0">
                <a:solidFill>
                  <a:srgbClr val="000000"/>
                </a:solidFill>
              </a:rPr>
              <a:t> </a:t>
            </a:r>
            <a:r>
              <a:rPr sz="1400" spc="100" dirty="0">
                <a:solidFill>
                  <a:srgbClr val="000000"/>
                </a:solidFill>
              </a:rPr>
              <a:t>object</a:t>
            </a:r>
            <a:r>
              <a:rPr sz="1400" spc="-25" dirty="0">
                <a:solidFill>
                  <a:srgbClr val="000000"/>
                </a:solidFill>
              </a:rPr>
              <a:t> </a:t>
            </a:r>
            <a:r>
              <a:rPr sz="1400" spc="125" dirty="0">
                <a:solidFill>
                  <a:srgbClr val="000000"/>
                </a:solidFill>
              </a:rPr>
              <a:t>on</a:t>
            </a:r>
            <a:r>
              <a:rPr sz="1400" spc="-25" dirty="0">
                <a:solidFill>
                  <a:srgbClr val="000000"/>
                </a:solidFill>
              </a:rPr>
              <a:t> </a:t>
            </a:r>
            <a:r>
              <a:rPr sz="1400" spc="130" dirty="0">
                <a:solidFill>
                  <a:srgbClr val="000000"/>
                </a:solidFill>
              </a:rPr>
              <a:t>the</a:t>
            </a:r>
            <a:r>
              <a:rPr sz="1400" spc="-25" dirty="0">
                <a:solidFill>
                  <a:srgbClr val="000000"/>
                </a:solidFill>
              </a:rPr>
              <a:t> </a:t>
            </a:r>
            <a:r>
              <a:rPr sz="1400" spc="85" dirty="0">
                <a:solidFill>
                  <a:srgbClr val="000000"/>
                </a:solidFill>
              </a:rPr>
              <a:t>workplane.</a:t>
            </a:r>
            <a:r>
              <a:rPr sz="1400" spc="-25" dirty="0">
                <a:solidFill>
                  <a:srgbClr val="000000"/>
                </a:solidFill>
              </a:rPr>
              <a:t> </a:t>
            </a:r>
            <a:r>
              <a:rPr sz="1400" spc="125" dirty="0">
                <a:solidFill>
                  <a:srgbClr val="000000"/>
                </a:solidFill>
              </a:rPr>
              <a:t>Height  </a:t>
            </a:r>
            <a:r>
              <a:rPr sz="1400" spc="90" dirty="0">
                <a:solidFill>
                  <a:srgbClr val="000000"/>
                </a:solidFill>
              </a:rPr>
              <a:t>changes </a:t>
            </a:r>
            <a:r>
              <a:rPr sz="1400" spc="60" dirty="0">
                <a:solidFill>
                  <a:srgbClr val="000000"/>
                </a:solidFill>
              </a:rPr>
              <a:t>are </a:t>
            </a:r>
            <a:r>
              <a:rPr sz="1400" spc="150" dirty="0">
                <a:solidFill>
                  <a:srgbClr val="000000"/>
                </a:solidFill>
              </a:rPr>
              <a:t>now </a:t>
            </a:r>
            <a:r>
              <a:rPr sz="1400" spc="75" dirty="0">
                <a:solidFill>
                  <a:srgbClr val="000000"/>
                </a:solidFill>
              </a:rPr>
              <a:t>relative </a:t>
            </a:r>
            <a:r>
              <a:rPr sz="1400" spc="130" dirty="0">
                <a:solidFill>
                  <a:srgbClr val="000000"/>
                </a:solidFill>
              </a:rPr>
              <a:t>to the </a:t>
            </a:r>
            <a:r>
              <a:rPr sz="1400" spc="85" dirty="0">
                <a:solidFill>
                  <a:srgbClr val="000000"/>
                </a:solidFill>
              </a:rPr>
              <a:t>workplane. </a:t>
            </a:r>
            <a:r>
              <a:rPr sz="1400" spc="150" dirty="0">
                <a:solidFill>
                  <a:srgbClr val="000000"/>
                </a:solidFill>
              </a:rPr>
              <a:t>When </a:t>
            </a:r>
            <a:r>
              <a:rPr sz="1400" spc="100" dirty="0">
                <a:solidFill>
                  <a:srgbClr val="000000"/>
                </a:solidFill>
              </a:rPr>
              <a:t>you </a:t>
            </a:r>
            <a:r>
              <a:rPr sz="1400" spc="60" dirty="0">
                <a:solidFill>
                  <a:srgbClr val="000000"/>
                </a:solidFill>
              </a:rPr>
              <a:t>are </a:t>
            </a:r>
            <a:r>
              <a:rPr sz="1400" spc="114" dirty="0">
                <a:solidFill>
                  <a:srgbClr val="000000"/>
                </a:solidFill>
              </a:rPr>
              <a:t>done </a:t>
            </a:r>
            <a:r>
              <a:rPr sz="1400" spc="80" dirty="0">
                <a:solidFill>
                  <a:srgbClr val="000000"/>
                </a:solidFill>
              </a:rPr>
              <a:t>adjusting, </a:t>
            </a:r>
            <a:r>
              <a:rPr sz="1400" spc="110" dirty="0">
                <a:solidFill>
                  <a:srgbClr val="000000"/>
                </a:solidFill>
              </a:rPr>
              <a:t>drag </a:t>
            </a:r>
            <a:r>
              <a:rPr sz="1400" spc="130" dirty="0">
                <a:solidFill>
                  <a:srgbClr val="000000"/>
                </a:solidFill>
              </a:rPr>
              <a:t>the </a:t>
            </a:r>
            <a:r>
              <a:rPr sz="1400" spc="110" dirty="0">
                <a:solidFill>
                  <a:srgbClr val="000000"/>
                </a:solidFill>
              </a:rPr>
              <a:t>workplane  </a:t>
            </a:r>
            <a:r>
              <a:rPr sz="1400" spc="100" dirty="0">
                <a:solidFill>
                  <a:srgbClr val="000000"/>
                </a:solidFill>
              </a:rPr>
              <a:t>icon</a:t>
            </a:r>
            <a:r>
              <a:rPr sz="1400" spc="-25" dirty="0">
                <a:solidFill>
                  <a:srgbClr val="000000"/>
                </a:solidFill>
              </a:rPr>
              <a:t> </a:t>
            </a:r>
            <a:r>
              <a:rPr sz="1400" spc="100" dirty="0">
                <a:solidFill>
                  <a:srgbClr val="000000"/>
                </a:solidFill>
              </a:rPr>
              <a:t>anywhere</a:t>
            </a:r>
            <a:r>
              <a:rPr sz="1400" spc="-25" dirty="0">
                <a:solidFill>
                  <a:srgbClr val="000000"/>
                </a:solidFill>
              </a:rPr>
              <a:t> </a:t>
            </a:r>
            <a:r>
              <a:rPr sz="1400" spc="105" dirty="0">
                <a:solidFill>
                  <a:srgbClr val="000000"/>
                </a:solidFill>
              </a:rPr>
              <a:t>in</a:t>
            </a:r>
            <a:r>
              <a:rPr sz="1400" spc="-25" dirty="0">
                <a:solidFill>
                  <a:srgbClr val="000000"/>
                </a:solidFill>
              </a:rPr>
              <a:t> </a:t>
            </a:r>
            <a:r>
              <a:rPr sz="1400" spc="130" dirty="0">
                <a:solidFill>
                  <a:srgbClr val="000000"/>
                </a:solidFill>
              </a:rPr>
              <a:t>the</a:t>
            </a:r>
            <a:r>
              <a:rPr sz="1400" spc="-25" dirty="0">
                <a:solidFill>
                  <a:srgbClr val="000000"/>
                </a:solidFill>
              </a:rPr>
              <a:t> </a:t>
            </a:r>
            <a:r>
              <a:rPr sz="1400" spc="130" dirty="0">
                <a:solidFill>
                  <a:srgbClr val="000000"/>
                </a:solidFill>
              </a:rPr>
              <a:t>work</a:t>
            </a:r>
            <a:r>
              <a:rPr sz="1400" spc="-25" dirty="0">
                <a:solidFill>
                  <a:srgbClr val="000000"/>
                </a:solidFill>
              </a:rPr>
              <a:t> </a:t>
            </a:r>
            <a:r>
              <a:rPr sz="1400" spc="55" dirty="0">
                <a:solidFill>
                  <a:srgbClr val="000000"/>
                </a:solidFill>
              </a:rPr>
              <a:t>area</a:t>
            </a:r>
            <a:r>
              <a:rPr sz="1400" spc="-25" dirty="0">
                <a:solidFill>
                  <a:srgbClr val="000000"/>
                </a:solidFill>
              </a:rPr>
              <a:t> </a:t>
            </a:r>
            <a:r>
              <a:rPr sz="1400" spc="130" dirty="0">
                <a:solidFill>
                  <a:srgbClr val="000000"/>
                </a:solidFill>
              </a:rPr>
              <a:t>to</a:t>
            </a:r>
            <a:r>
              <a:rPr sz="1400" spc="-25" dirty="0">
                <a:solidFill>
                  <a:srgbClr val="000000"/>
                </a:solidFill>
              </a:rPr>
              <a:t> </a:t>
            </a:r>
            <a:r>
              <a:rPr sz="1400" spc="65" dirty="0">
                <a:solidFill>
                  <a:srgbClr val="000000"/>
                </a:solidFill>
              </a:rPr>
              <a:t>reset</a:t>
            </a:r>
            <a:r>
              <a:rPr sz="1400" spc="-25" dirty="0">
                <a:solidFill>
                  <a:srgbClr val="000000"/>
                </a:solidFill>
              </a:rPr>
              <a:t> </a:t>
            </a:r>
            <a:r>
              <a:rPr sz="1400" spc="130" dirty="0">
                <a:solidFill>
                  <a:srgbClr val="000000"/>
                </a:solidFill>
              </a:rPr>
              <a:t>the</a:t>
            </a:r>
            <a:r>
              <a:rPr sz="1400" spc="-25" dirty="0">
                <a:solidFill>
                  <a:srgbClr val="000000"/>
                </a:solidFill>
              </a:rPr>
              <a:t> </a:t>
            </a:r>
            <a:r>
              <a:rPr sz="1400" spc="85" dirty="0">
                <a:solidFill>
                  <a:srgbClr val="000000"/>
                </a:solidFill>
              </a:rPr>
              <a:t>workplane.</a:t>
            </a:r>
            <a:endParaRPr sz="1400"/>
          </a:p>
        </p:txBody>
      </p:sp>
      <p:sp>
        <p:nvSpPr>
          <p:cNvPr id="4" name="object 4"/>
          <p:cNvSpPr txBox="1">
            <a:spLocks noGrp="1"/>
          </p:cNvSpPr>
          <p:nvPr>
            <p:ph type="sldNum" sz="quarter" idx="7"/>
          </p:nvPr>
        </p:nvSpPr>
        <p:spPr>
          <a:prstGeom prst="rect">
            <a:avLst/>
          </a:prstGeom>
        </p:spPr>
        <p:txBody>
          <a:bodyPr vert="horz" wrap="square" lIns="0" tIns="6985" rIns="0" bIns="0" rtlCol="0">
            <a:spAutoFit/>
          </a:body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2</a:t>
            </a:fld>
            <a:endParaRPr spc="5" dirty="0">
              <a:solidFill>
                <a:srgbClr val="1154CC"/>
              </a:solidFill>
            </a:endParaRPr>
          </a:p>
        </p:txBody>
      </p:sp>
      <p:pic>
        <p:nvPicPr>
          <p:cNvPr id="6" name="Picture 5">
            <a:extLst>
              <a:ext uri="{FF2B5EF4-FFF2-40B4-BE49-F238E27FC236}">
                <a16:creationId xmlns:a16="http://schemas.microsoft.com/office/drawing/2014/main" id="{A4A990D4-4BC6-974C-81B1-55A72B88CA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281" y="2590800"/>
            <a:ext cx="7620000" cy="39751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59" y="990600"/>
            <a:ext cx="5495290" cy="391160"/>
          </a:xfrm>
          <a:prstGeom prst="rect">
            <a:avLst/>
          </a:prstGeom>
        </p:spPr>
        <p:txBody>
          <a:bodyPr vert="horz" wrap="square" lIns="0" tIns="12700" rIns="0" bIns="0" rtlCol="0">
            <a:spAutoFit/>
          </a:bodyPr>
          <a:lstStyle/>
          <a:p>
            <a:pPr marL="12700">
              <a:lnSpc>
                <a:spcPct val="100000"/>
              </a:lnSpc>
              <a:spcBef>
                <a:spcPts val="100"/>
              </a:spcBef>
            </a:pPr>
            <a:r>
              <a:rPr spc="80" dirty="0"/>
              <a:t>Use</a:t>
            </a:r>
            <a:r>
              <a:rPr spc="-45" dirty="0"/>
              <a:t> </a:t>
            </a:r>
            <a:r>
              <a:rPr spc="229" dirty="0"/>
              <a:t>the</a:t>
            </a:r>
            <a:r>
              <a:rPr spc="-45" dirty="0"/>
              <a:t> </a:t>
            </a:r>
            <a:r>
              <a:rPr spc="200" dirty="0"/>
              <a:t>Workplane</a:t>
            </a:r>
            <a:r>
              <a:rPr spc="-45" dirty="0"/>
              <a:t> </a:t>
            </a:r>
            <a:r>
              <a:rPr spc="229" dirty="0"/>
              <a:t>to</a:t>
            </a:r>
            <a:r>
              <a:rPr spc="-45" dirty="0"/>
              <a:t> </a:t>
            </a:r>
            <a:r>
              <a:rPr spc="180" dirty="0"/>
              <a:t>Align</a:t>
            </a:r>
            <a:r>
              <a:rPr spc="-45" dirty="0"/>
              <a:t> </a:t>
            </a:r>
            <a:r>
              <a:rPr spc="150" dirty="0"/>
              <a:t>Objects</a:t>
            </a:r>
          </a:p>
        </p:txBody>
      </p:sp>
      <p:sp>
        <p:nvSpPr>
          <p:cNvPr id="4" name="object 4"/>
          <p:cNvSpPr txBox="1">
            <a:spLocks noGrp="1"/>
          </p:cNvSpPr>
          <p:nvPr>
            <p:ph type="sldNum" sz="quarter" idx="7"/>
          </p:nvPr>
        </p:nvSpPr>
        <p:spPr>
          <a:prstGeom prst="rect">
            <a:avLst/>
          </a:prstGeom>
        </p:spPr>
        <p:txBody>
          <a:bodyPr vert="horz" wrap="square" lIns="0" tIns="6985" rIns="0" bIns="0" rtlCol="0">
            <a:spAutoFit/>
          </a:body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3</a:t>
            </a:fld>
            <a:endParaRPr spc="5" dirty="0">
              <a:solidFill>
                <a:srgbClr val="1154CC"/>
              </a:solidFill>
            </a:endParaRPr>
          </a:p>
        </p:txBody>
      </p:sp>
      <p:pic>
        <p:nvPicPr>
          <p:cNvPr id="6" name="Picture 5">
            <a:extLst>
              <a:ext uri="{FF2B5EF4-FFF2-40B4-BE49-F238E27FC236}">
                <a16:creationId xmlns:a16="http://schemas.microsoft.com/office/drawing/2014/main" id="{73CF90C0-F078-B247-B21E-779324DCC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280" y="1447800"/>
            <a:ext cx="7595655" cy="39624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7260" y="768350"/>
            <a:ext cx="3308985" cy="391160"/>
          </a:xfrm>
          <a:prstGeom prst="rect">
            <a:avLst/>
          </a:prstGeom>
        </p:spPr>
        <p:txBody>
          <a:bodyPr vert="horz" wrap="square" lIns="0" tIns="12700" rIns="0" bIns="0" rtlCol="0">
            <a:spAutoFit/>
          </a:bodyPr>
          <a:lstStyle/>
          <a:p>
            <a:pPr marL="12700">
              <a:lnSpc>
                <a:spcPct val="100000"/>
              </a:lnSpc>
              <a:spcBef>
                <a:spcPts val="100"/>
              </a:spcBef>
            </a:pPr>
            <a:r>
              <a:rPr spc="150" dirty="0"/>
              <a:t>Tinkercad </a:t>
            </a:r>
            <a:r>
              <a:rPr spc="180" dirty="0"/>
              <a:t>Quick</a:t>
            </a:r>
            <a:r>
              <a:rPr spc="-295" dirty="0"/>
              <a:t> </a:t>
            </a:r>
            <a:r>
              <a:rPr spc="65" dirty="0"/>
              <a:t>Keys</a:t>
            </a:r>
          </a:p>
        </p:txBody>
      </p:sp>
      <p:graphicFrame>
        <p:nvGraphicFramePr>
          <p:cNvPr id="3" name="object 3"/>
          <p:cNvGraphicFramePr>
            <a:graphicFrameLocks noGrp="1"/>
          </p:cNvGraphicFramePr>
          <p:nvPr/>
        </p:nvGraphicFramePr>
        <p:xfrm>
          <a:off x="638175" y="1257300"/>
          <a:ext cx="8772525" cy="5743575"/>
        </p:xfrm>
        <a:graphic>
          <a:graphicData uri="http://schemas.openxmlformats.org/drawingml/2006/table">
            <a:tbl>
              <a:tblPr firstRow="1" bandRow="1">
                <a:tableStyleId>{2D5ABB26-0587-4C30-8999-92F81FD0307C}</a:tableStyleId>
              </a:tblPr>
              <a:tblGrid>
                <a:gridCol w="2924175">
                  <a:extLst>
                    <a:ext uri="{9D8B030D-6E8A-4147-A177-3AD203B41FA5}">
                      <a16:colId xmlns:a16="http://schemas.microsoft.com/office/drawing/2014/main" val="20000"/>
                    </a:ext>
                  </a:extLst>
                </a:gridCol>
                <a:gridCol w="2924175">
                  <a:extLst>
                    <a:ext uri="{9D8B030D-6E8A-4147-A177-3AD203B41FA5}">
                      <a16:colId xmlns:a16="http://schemas.microsoft.com/office/drawing/2014/main" val="20001"/>
                    </a:ext>
                  </a:extLst>
                </a:gridCol>
                <a:gridCol w="2924175">
                  <a:extLst>
                    <a:ext uri="{9D8B030D-6E8A-4147-A177-3AD203B41FA5}">
                      <a16:colId xmlns:a16="http://schemas.microsoft.com/office/drawing/2014/main" val="20002"/>
                    </a:ext>
                  </a:extLst>
                </a:gridCol>
              </a:tblGrid>
              <a:tr h="590550">
                <a:tc>
                  <a:txBody>
                    <a:bodyPr/>
                    <a:lstStyle/>
                    <a:p>
                      <a:pPr>
                        <a:lnSpc>
                          <a:spcPct val="100000"/>
                        </a:lnSpc>
                        <a:spcBef>
                          <a:spcPts val="45"/>
                        </a:spcBef>
                      </a:pPr>
                      <a:endParaRPr sz="1450">
                        <a:latin typeface="Times New Roman"/>
                        <a:cs typeface="Times New Roman"/>
                      </a:endParaRPr>
                    </a:p>
                    <a:p>
                      <a:pPr marL="67945">
                        <a:lnSpc>
                          <a:spcPct val="100000"/>
                        </a:lnSpc>
                      </a:pPr>
                      <a:r>
                        <a:rPr sz="1400" b="1" spc="50" dirty="0">
                          <a:latin typeface="Arial"/>
                          <a:cs typeface="Arial"/>
                        </a:rPr>
                        <a:t>Key</a:t>
                      </a:r>
                      <a:r>
                        <a:rPr sz="1400" b="1" dirty="0">
                          <a:latin typeface="Arial"/>
                          <a:cs typeface="Arial"/>
                        </a:rPr>
                        <a:t> </a:t>
                      </a:r>
                      <a:r>
                        <a:rPr sz="1400" b="1" spc="80" dirty="0">
                          <a:latin typeface="Arial"/>
                          <a:cs typeface="Arial"/>
                        </a:rPr>
                        <a:t>Combination</a:t>
                      </a:r>
                      <a:endParaRPr sz="14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400" b="1" spc="50" dirty="0">
                          <a:latin typeface="Arial"/>
                          <a:cs typeface="Arial"/>
                        </a:rPr>
                        <a:t>Key</a:t>
                      </a:r>
                      <a:r>
                        <a:rPr sz="1400" b="1" dirty="0">
                          <a:latin typeface="Arial"/>
                          <a:cs typeface="Arial"/>
                        </a:rPr>
                        <a:t> </a:t>
                      </a:r>
                      <a:r>
                        <a:rPr sz="1400" b="1" spc="80" dirty="0">
                          <a:latin typeface="Arial"/>
                          <a:cs typeface="Arial"/>
                        </a:rPr>
                        <a:t>Combination</a:t>
                      </a:r>
                      <a:endParaRPr sz="14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400" b="1" spc="60" dirty="0">
                          <a:latin typeface="Arial"/>
                          <a:cs typeface="Arial"/>
                        </a:rPr>
                        <a:t>Description</a:t>
                      </a:r>
                      <a:endParaRPr sz="14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75247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80" dirty="0">
                          <a:solidFill>
                            <a:srgbClr val="666666"/>
                          </a:solidFill>
                          <a:latin typeface="Arial"/>
                          <a:cs typeface="Arial"/>
                        </a:rPr>
                        <a:t>ctrl/cmd+A</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40" dirty="0">
                          <a:solidFill>
                            <a:srgbClr val="666666"/>
                          </a:solidFill>
                          <a:latin typeface="Arial"/>
                          <a:cs typeface="Arial"/>
                        </a:rPr>
                        <a:t>Select</a:t>
                      </a:r>
                      <a:r>
                        <a:rPr sz="1100" b="1" dirty="0">
                          <a:solidFill>
                            <a:srgbClr val="666666"/>
                          </a:solidFill>
                          <a:latin typeface="Arial"/>
                          <a:cs typeface="Arial"/>
                        </a:rPr>
                        <a:t> </a:t>
                      </a:r>
                      <a:r>
                        <a:rPr sz="1100" b="1" spc="30" dirty="0">
                          <a:solidFill>
                            <a:srgbClr val="666666"/>
                          </a:solidFill>
                          <a:latin typeface="Arial"/>
                          <a:cs typeface="Arial"/>
                        </a:rPr>
                        <a:t>all</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73342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ctrl/cmd+C</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104775">
                        <a:lnSpc>
                          <a:spcPct val="100000"/>
                        </a:lnSpc>
                      </a:pPr>
                      <a:r>
                        <a:rPr sz="1100" b="1" spc="35" dirty="0">
                          <a:solidFill>
                            <a:srgbClr val="666666"/>
                          </a:solidFill>
                          <a:latin typeface="Arial"/>
                          <a:cs typeface="Arial"/>
                        </a:rPr>
                        <a:t>Copy</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73342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ctrl/cmd+V</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50" dirty="0">
                          <a:solidFill>
                            <a:srgbClr val="666666"/>
                          </a:solidFill>
                          <a:latin typeface="Arial"/>
                          <a:cs typeface="Arial"/>
                        </a:rPr>
                        <a:t>Paste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73342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ctrl/cmd+Z</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Undo</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73342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65" dirty="0">
                          <a:solidFill>
                            <a:srgbClr val="666666"/>
                          </a:solidFill>
                          <a:latin typeface="Arial"/>
                          <a:cs typeface="Arial"/>
                        </a:rPr>
                        <a:t>ctrl/cmd+Shift+Z</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50" dirty="0">
                          <a:solidFill>
                            <a:srgbClr val="666666"/>
                          </a:solidFill>
                          <a:latin typeface="Arial"/>
                          <a:cs typeface="Arial"/>
                        </a:rPr>
                        <a:t>Redo</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73342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ctrl/cmd+G</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40" dirty="0">
                          <a:solidFill>
                            <a:srgbClr val="666666"/>
                          </a:solidFill>
                          <a:latin typeface="Arial"/>
                          <a:cs typeface="Arial"/>
                        </a:rPr>
                        <a:t>Group</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r h="733425">
                <a:tc>
                  <a:txBody>
                    <a:bodyPr/>
                    <a:lstStyle/>
                    <a:p>
                      <a:pPr>
                        <a:lnSpc>
                          <a:spcPct val="100000"/>
                        </a:lnSpc>
                      </a:pPr>
                      <a:endParaRPr sz="13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104775">
                        <a:lnSpc>
                          <a:spcPct val="100000"/>
                        </a:lnSpc>
                      </a:pPr>
                      <a:r>
                        <a:rPr sz="1100" spc="60" dirty="0">
                          <a:solidFill>
                            <a:srgbClr val="666666"/>
                          </a:solidFill>
                          <a:latin typeface="Arial"/>
                          <a:cs typeface="Arial"/>
                        </a:rPr>
                        <a:t>ctrl/cmd+Shift+G</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Ungroup</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bl>
          </a:graphicData>
        </a:graphic>
      </p:graphicFrame>
      <p:sp>
        <p:nvSpPr>
          <p:cNvPr id="4" name="object 4"/>
          <p:cNvSpPr/>
          <p:nvPr/>
        </p:nvSpPr>
        <p:spPr>
          <a:xfrm>
            <a:off x="739611" y="2114550"/>
            <a:ext cx="549896" cy="30524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333500" y="2095500"/>
            <a:ext cx="352425" cy="32731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39611" y="2847975"/>
            <a:ext cx="549896" cy="305240"/>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1333500" y="2847975"/>
            <a:ext cx="335413" cy="308610"/>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739611" y="3581400"/>
            <a:ext cx="549896" cy="305240"/>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1333500" y="3581400"/>
            <a:ext cx="335902" cy="314324"/>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739611" y="4314825"/>
            <a:ext cx="549896" cy="305240"/>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1345273" y="4326466"/>
            <a:ext cx="329654" cy="302683"/>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739611" y="5048250"/>
            <a:ext cx="549896" cy="305240"/>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1333500" y="5048250"/>
            <a:ext cx="795579" cy="314325"/>
          </a:xfrm>
          <a:prstGeom prst="rect">
            <a:avLst/>
          </a:prstGeom>
          <a:blipFill>
            <a:blip r:embed="rId7" cstate="print"/>
            <a:stretch>
              <a:fillRect/>
            </a:stretch>
          </a:blipFill>
        </p:spPr>
        <p:txBody>
          <a:bodyPr wrap="square" lIns="0" tIns="0" rIns="0" bIns="0" rtlCol="0"/>
          <a:lstStyle/>
          <a:p>
            <a:endParaRPr/>
          </a:p>
        </p:txBody>
      </p:sp>
      <p:sp>
        <p:nvSpPr>
          <p:cNvPr id="14" name="object 14"/>
          <p:cNvSpPr/>
          <p:nvPr/>
        </p:nvSpPr>
        <p:spPr>
          <a:xfrm>
            <a:off x="2183473" y="5059891"/>
            <a:ext cx="329654" cy="302683"/>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739611" y="5781675"/>
            <a:ext cx="549896" cy="305240"/>
          </a:xfrm>
          <a:prstGeom prst="rect">
            <a:avLst/>
          </a:prstGeom>
          <a:blipFill>
            <a:blip r:embed="rId2" cstate="print"/>
            <a:stretch>
              <a:fillRect/>
            </a:stretch>
          </a:blipFill>
        </p:spPr>
        <p:txBody>
          <a:bodyPr wrap="square" lIns="0" tIns="0" rIns="0" bIns="0" rtlCol="0"/>
          <a:lstStyle/>
          <a:p>
            <a:endParaRPr/>
          </a:p>
        </p:txBody>
      </p:sp>
      <p:sp>
        <p:nvSpPr>
          <p:cNvPr id="16" name="object 16"/>
          <p:cNvSpPr/>
          <p:nvPr/>
        </p:nvSpPr>
        <p:spPr>
          <a:xfrm>
            <a:off x="1333500" y="5793104"/>
            <a:ext cx="335413" cy="297180"/>
          </a:xfrm>
          <a:prstGeom prst="rect">
            <a:avLst/>
          </a:prstGeom>
          <a:blipFill>
            <a:blip r:embed="rId8" cstate="print"/>
            <a:stretch>
              <a:fillRect/>
            </a:stretch>
          </a:blipFill>
        </p:spPr>
        <p:txBody>
          <a:bodyPr wrap="square" lIns="0" tIns="0" rIns="0" bIns="0" rtlCol="0"/>
          <a:lstStyle/>
          <a:p>
            <a:endParaRPr/>
          </a:p>
        </p:txBody>
      </p:sp>
      <p:sp>
        <p:nvSpPr>
          <p:cNvPr id="17" name="object 17"/>
          <p:cNvSpPr/>
          <p:nvPr/>
        </p:nvSpPr>
        <p:spPr>
          <a:xfrm>
            <a:off x="739611" y="6515100"/>
            <a:ext cx="549896" cy="305240"/>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333500" y="6515100"/>
            <a:ext cx="795579" cy="314325"/>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2171700" y="6526530"/>
            <a:ext cx="335413" cy="297179"/>
          </a:xfrm>
          <a:prstGeom prst="rect">
            <a:avLst/>
          </a:prstGeom>
          <a:blipFill>
            <a:blip r:embed="rId8" cstate="print"/>
            <a:stretch>
              <a:fillRect/>
            </a:stretch>
          </a:blipFill>
        </p:spPr>
        <p:txBody>
          <a:bodyPr wrap="square" lIns="0" tIns="0" rIns="0" bIns="0" rtlCol="0"/>
          <a:lstStyle/>
          <a:p>
            <a:endParaRPr/>
          </a:p>
        </p:txBody>
      </p:sp>
      <p:sp>
        <p:nvSpPr>
          <p:cNvPr id="20" name="object 20"/>
          <p:cNvSpPr txBox="1">
            <a:spLocks noGrp="1"/>
          </p:cNvSpPr>
          <p:nvPr>
            <p:ph type="sldNum" sz="quarter" idx="7"/>
          </p:nvPr>
        </p:nvSpPr>
        <p:spPr>
          <a:prstGeom prst="rect">
            <a:avLst/>
          </a:prstGeom>
        </p:spPr>
        <p:txBody>
          <a:bodyPr vert="horz" wrap="square" lIns="0" tIns="6985" rIns="0" bIns="0" rtlCol="0">
            <a:spAutoFit/>
          </a:body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4</a:t>
            </a:fld>
            <a:endParaRPr spc="5" dirty="0">
              <a:solidFill>
                <a:srgbClr val="1154CC"/>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638175" y="638175"/>
          <a:ext cx="8787130" cy="5619750"/>
        </p:xfrm>
        <a:graphic>
          <a:graphicData uri="http://schemas.openxmlformats.org/drawingml/2006/table">
            <a:tbl>
              <a:tblPr firstRow="1" bandRow="1">
                <a:tableStyleId>{2D5ABB26-0587-4C30-8999-92F81FD0307C}</a:tableStyleId>
              </a:tblPr>
              <a:tblGrid>
                <a:gridCol w="2924175">
                  <a:extLst>
                    <a:ext uri="{9D8B030D-6E8A-4147-A177-3AD203B41FA5}">
                      <a16:colId xmlns:a16="http://schemas.microsoft.com/office/drawing/2014/main" val="20000"/>
                    </a:ext>
                  </a:extLst>
                </a:gridCol>
                <a:gridCol w="2924175">
                  <a:extLst>
                    <a:ext uri="{9D8B030D-6E8A-4147-A177-3AD203B41FA5}">
                      <a16:colId xmlns:a16="http://schemas.microsoft.com/office/drawing/2014/main" val="20001"/>
                    </a:ext>
                  </a:extLst>
                </a:gridCol>
                <a:gridCol w="2924175">
                  <a:extLst>
                    <a:ext uri="{9D8B030D-6E8A-4147-A177-3AD203B41FA5}">
                      <a16:colId xmlns:a16="http://schemas.microsoft.com/office/drawing/2014/main" val="20002"/>
                    </a:ext>
                  </a:extLst>
                </a:gridCol>
              </a:tblGrid>
              <a:tr h="733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85" dirty="0">
                          <a:solidFill>
                            <a:srgbClr val="666666"/>
                          </a:solidFill>
                          <a:latin typeface="Arial"/>
                          <a:cs typeface="Arial"/>
                        </a:rPr>
                        <a:t>ctrl/cmd+D</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0" dirty="0">
                          <a:solidFill>
                            <a:srgbClr val="666666"/>
                          </a:solidFill>
                          <a:latin typeface="Arial"/>
                          <a:cs typeface="Arial"/>
                        </a:rPr>
                        <a:t>Duplicate </a:t>
                      </a:r>
                      <a:r>
                        <a:rPr sz="1100" b="1" spc="50" dirty="0">
                          <a:solidFill>
                            <a:srgbClr val="666666"/>
                          </a:solidFill>
                          <a:latin typeface="Arial"/>
                          <a:cs typeface="Arial"/>
                        </a:rPr>
                        <a:t>in</a:t>
                      </a:r>
                      <a:r>
                        <a:rPr sz="1100" b="1" spc="-60" dirty="0">
                          <a:solidFill>
                            <a:srgbClr val="666666"/>
                          </a:solidFill>
                          <a:latin typeface="Arial"/>
                          <a:cs typeface="Arial"/>
                        </a:rPr>
                        <a:t> </a:t>
                      </a:r>
                      <a:r>
                        <a:rPr sz="1100" b="1" spc="50" dirty="0">
                          <a:solidFill>
                            <a:srgbClr val="666666"/>
                          </a:solidFill>
                          <a:latin typeface="Arial"/>
                          <a:cs typeface="Arial"/>
                        </a:rPr>
                        <a:t>place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733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nSpc>
                          <a:spcPct val="100000"/>
                        </a:lnSpc>
                        <a:spcBef>
                          <a:spcPts val="509"/>
                        </a:spcBef>
                      </a:pPr>
                      <a:r>
                        <a:rPr sz="1100" dirty="0">
                          <a:solidFill>
                            <a:srgbClr val="666666"/>
                          </a:solidFill>
                          <a:latin typeface="Arial"/>
                          <a:cs typeface="Arial"/>
                        </a:rPr>
                        <a:t>W</a:t>
                      </a:r>
                      <a:endParaRPr sz="11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75" dirty="0">
                          <a:solidFill>
                            <a:srgbClr val="666666"/>
                          </a:solidFill>
                          <a:latin typeface="Arial"/>
                          <a:cs typeface="Arial"/>
                        </a:rPr>
                        <a:t>Workplane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733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nSpc>
                          <a:spcPct val="100000"/>
                        </a:lnSpc>
                        <a:spcBef>
                          <a:spcPts val="509"/>
                        </a:spcBef>
                      </a:pPr>
                      <a:r>
                        <a:rPr sz="1100" dirty="0">
                          <a:solidFill>
                            <a:srgbClr val="666666"/>
                          </a:solidFill>
                          <a:latin typeface="Arial"/>
                          <a:cs typeface="Arial"/>
                        </a:rPr>
                        <a:t>R</a:t>
                      </a:r>
                      <a:endParaRPr sz="11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40" dirty="0">
                          <a:solidFill>
                            <a:srgbClr val="666666"/>
                          </a:solidFill>
                          <a:latin typeface="Arial"/>
                          <a:cs typeface="Arial"/>
                        </a:rPr>
                        <a:t>Ruler</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733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nSpc>
                          <a:spcPct val="100000"/>
                        </a:lnSpc>
                        <a:spcBef>
                          <a:spcPts val="509"/>
                        </a:spcBef>
                      </a:pPr>
                      <a:r>
                        <a:rPr sz="1100" dirty="0">
                          <a:solidFill>
                            <a:srgbClr val="666666"/>
                          </a:solidFill>
                          <a:latin typeface="Arial"/>
                          <a:cs typeface="Arial"/>
                        </a:rPr>
                        <a:t>F</a:t>
                      </a:r>
                      <a:endParaRPr sz="1100">
                        <a:latin typeface="Arial"/>
                        <a:cs typeface="Arial"/>
                      </a:endParaRPr>
                    </a:p>
                  </a:txBody>
                  <a:tcPr marL="0" marR="0" marT="647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50" dirty="0">
                          <a:solidFill>
                            <a:srgbClr val="666666"/>
                          </a:solidFill>
                          <a:latin typeface="Arial"/>
                          <a:cs typeface="Arial"/>
                        </a:rPr>
                        <a:t>Fit </a:t>
                      </a:r>
                      <a:r>
                        <a:rPr sz="1100" b="1" spc="75" dirty="0">
                          <a:solidFill>
                            <a:srgbClr val="666666"/>
                          </a:solidFill>
                          <a:latin typeface="Arial"/>
                          <a:cs typeface="Arial"/>
                        </a:rPr>
                        <a:t>view to</a:t>
                      </a:r>
                      <a:r>
                        <a:rPr sz="1100" b="1" spc="-114" dirty="0">
                          <a:solidFill>
                            <a:srgbClr val="666666"/>
                          </a:solidFill>
                          <a:latin typeface="Arial"/>
                          <a:cs typeface="Arial"/>
                        </a:rPr>
                        <a:t> </a:t>
                      </a:r>
                      <a:r>
                        <a:rPr sz="1100" b="1" spc="40" dirty="0">
                          <a:solidFill>
                            <a:srgbClr val="666666"/>
                          </a:solidFill>
                          <a:latin typeface="Arial"/>
                          <a:cs typeface="Arial"/>
                        </a:rPr>
                        <a:t>selection</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733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ctrl/cmd+L</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35" dirty="0">
                          <a:solidFill>
                            <a:srgbClr val="666666"/>
                          </a:solidFill>
                          <a:latin typeface="Arial"/>
                          <a:cs typeface="Arial"/>
                        </a:rPr>
                        <a:t>Lock</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800100">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60" dirty="0">
                          <a:solidFill>
                            <a:srgbClr val="666666"/>
                          </a:solidFill>
                          <a:latin typeface="Arial"/>
                          <a:cs typeface="Arial"/>
                        </a:rPr>
                        <a:t>backspace/delete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75" dirty="0">
                          <a:solidFill>
                            <a:srgbClr val="666666"/>
                          </a:solidFill>
                          <a:latin typeface="Arial"/>
                          <a:cs typeface="Arial"/>
                        </a:rPr>
                        <a:t>Delete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1143000">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arrow</a:t>
                      </a:r>
                      <a:r>
                        <a:rPr sz="1100" spc="-25" dirty="0">
                          <a:solidFill>
                            <a:srgbClr val="666666"/>
                          </a:solidFill>
                          <a:latin typeface="Arial"/>
                          <a:cs typeface="Arial"/>
                        </a:rPr>
                        <a:t> </a:t>
                      </a:r>
                      <a:r>
                        <a:rPr sz="1100" spc="40" dirty="0">
                          <a:solidFill>
                            <a:srgbClr val="666666"/>
                          </a:solidFill>
                          <a:latin typeface="Arial"/>
                          <a:cs typeface="Arial"/>
                        </a:rPr>
                        <a:t>keys</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Move </a:t>
                      </a:r>
                      <a:r>
                        <a:rPr sz="1100" b="1" spc="60" dirty="0">
                          <a:solidFill>
                            <a:srgbClr val="666666"/>
                          </a:solidFill>
                          <a:latin typeface="Arial"/>
                          <a:cs typeface="Arial"/>
                        </a:rPr>
                        <a:t>on</a:t>
                      </a:r>
                      <a:r>
                        <a:rPr sz="1100" b="1" spc="-65" dirty="0">
                          <a:solidFill>
                            <a:srgbClr val="666666"/>
                          </a:solidFill>
                          <a:latin typeface="Arial"/>
                          <a:cs typeface="Arial"/>
                        </a:rPr>
                        <a:t> </a:t>
                      </a:r>
                      <a:r>
                        <a:rPr sz="1100" b="1" spc="75" dirty="0">
                          <a:solidFill>
                            <a:srgbClr val="666666"/>
                          </a:solidFill>
                          <a:latin typeface="Arial"/>
                          <a:cs typeface="Arial"/>
                        </a:rPr>
                        <a:t>workplane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p:nvPr/>
        </p:nvSpPr>
        <p:spPr>
          <a:xfrm>
            <a:off x="739611" y="885825"/>
            <a:ext cx="549896" cy="30524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333500" y="885825"/>
            <a:ext cx="333954" cy="310019"/>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35775" y="1630784"/>
            <a:ext cx="320633" cy="299906"/>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23900" y="2352675"/>
            <a:ext cx="335413" cy="308610"/>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735826" y="3086100"/>
            <a:ext cx="322027" cy="310019"/>
          </a:xfrm>
          <a:prstGeom prst="rect">
            <a:avLst/>
          </a:prstGeom>
          <a:blipFill>
            <a:blip r:embed="rId6" cstate="print"/>
            <a:stretch>
              <a:fillRect/>
            </a:stretch>
          </a:blipFill>
        </p:spPr>
        <p:txBody>
          <a:bodyPr wrap="square" lIns="0" tIns="0" rIns="0" bIns="0" rtlCol="0"/>
          <a:lstStyle/>
          <a:p>
            <a:endParaRPr/>
          </a:p>
        </p:txBody>
      </p:sp>
      <p:sp>
        <p:nvSpPr>
          <p:cNvPr id="8" name="object 8"/>
          <p:cNvSpPr/>
          <p:nvPr/>
        </p:nvSpPr>
        <p:spPr>
          <a:xfrm>
            <a:off x="739611" y="3819525"/>
            <a:ext cx="549896" cy="305240"/>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1333500" y="3830954"/>
            <a:ext cx="335413" cy="297180"/>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723900" y="4552950"/>
            <a:ext cx="447675" cy="368439"/>
          </a:xfrm>
          <a:prstGeom prst="rect">
            <a:avLst/>
          </a:prstGeom>
          <a:blipFill>
            <a:blip r:embed="rId8" cstate="print"/>
            <a:stretch>
              <a:fillRect/>
            </a:stretch>
          </a:blipFill>
        </p:spPr>
        <p:txBody>
          <a:bodyPr wrap="square" lIns="0" tIns="0" rIns="0" bIns="0" rtlCol="0"/>
          <a:lstStyle/>
          <a:p>
            <a:endParaRPr/>
          </a:p>
        </p:txBody>
      </p:sp>
      <p:sp>
        <p:nvSpPr>
          <p:cNvPr id="11" name="object 11"/>
          <p:cNvSpPr/>
          <p:nvPr/>
        </p:nvSpPr>
        <p:spPr>
          <a:xfrm>
            <a:off x="723900" y="5353050"/>
            <a:ext cx="1162202" cy="712186"/>
          </a:xfrm>
          <a:prstGeom prst="rect">
            <a:avLst/>
          </a:prstGeom>
          <a:blipFill>
            <a:blip r:embed="rId9" cstate="print"/>
            <a:stretch>
              <a:fillRect/>
            </a:stretch>
          </a:blipFill>
        </p:spPr>
        <p:txBody>
          <a:bodyPr wrap="square" lIns="0" tIns="0" rIns="0" bIns="0" rtlCol="0"/>
          <a:lstStyle/>
          <a:p>
            <a:endParaRPr/>
          </a:p>
        </p:txBody>
      </p:sp>
      <p:sp>
        <p:nvSpPr>
          <p:cNvPr id="12" name="object 12"/>
          <p:cNvSpPr txBox="1">
            <a:spLocks noGrp="1"/>
          </p:cNvSpPr>
          <p:nvPr>
            <p:ph type="sldNum" sz="quarter" idx="7"/>
          </p:nvPr>
        </p:nvSpPr>
        <p:spPr>
          <a:prstGeom prst="rect">
            <a:avLst/>
          </a:prstGeom>
        </p:spPr>
        <p:txBody>
          <a:bodyPr vert="horz" wrap="square" lIns="0" tIns="6985" rIns="0" bIns="0" rtlCol="0">
            <a:spAutoFit/>
          </a:body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5</a:t>
            </a:fld>
            <a:endParaRPr spc="5" dirty="0">
              <a:solidFill>
                <a:srgbClr val="1154CC"/>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638175" y="638176"/>
          <a:ext cx="8787130" cy="6496050"/>
        </p:xfrm>
        <a:graphic>
          <a:graphicData uri="http://schemas.openxmlformats.org/drawingml/2006/table">
            <a:tbl>
              <a:tblPr firstRow="1" bandRow="1">
                <a:tableStyleId>{2D5ABB26-0587-4C30-8999-92F81FD0307C}</a:tableStyleId>
              </a:tblPr>
              <a:tblGrid>
                <a:gridCol w="2924175">
                  <a:extLst>
                    <a:ext uri="{9D8B030D-6E8A-4147-A177-3AD203B41FA5}">
                      <a16:colId xmlns:a16="http://schemas.microsoft.com/office/drawing/2014/main" val="20000"/>
                    </a:ext>
                  </a:extLst>
                </a:gridCol>
                <a:gridCol w="2924175">
                  <a:extLst>
                    <a:ext uri="{9D8B030D-6E8A-4147-A177-3AD203B41FA5}">
                      <a16:colId xmlns:a16="http://schemas.microsoft.com/office/drawing/2014/main" val="20001"/>
                    </a:ext>
                  </a:extLst>
                </a:gridCol>
                <a:gridCol w="2924175">
                  <a:extLst>
                    <a:ext uri="{9D8B030D-6E8A-4147-A177-3AD203B41FA5}">
                      <a16:colId xmlns:a16="http://schemas.microsoft.com/office/drawing/2014/main" val="20002"/>
                    </a:ext>
                  </a:extLst>
                </a:gridCol>
              </a:tblGrid>
              <a:tr h="1114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55" dirty="0">
                          <a:solidFill>
                            <a:srgbClr val="666666"/>
                          </a:solidFill>
                          <a:latin typeface="Arial"/>
                          <a:cs typeface="Arial"/>
                        </a:rPr>
                        <a:t>Shift+arrow</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Move </a:t>
                      </a:r>
                      <a:r>
                        <a:rPr sz="1100" b="1" spc="35" dirty="0">
                          <a:solidFill>
                            <a:srgbClr val="666666"/>
                          </a:solidFill>
                          <a:latin typeface="Arial"/>
                          <a:cs typeface="Arial"/>
                        </a:rPr>
                        <a:t>x </a:t>
                      </a:r>
                      <a:r>
                        <a:rPr sz="1100" b="1" spc="-30" dirty="0">
                          <a:solidFill>
                            <a:srgbClr val="666666"/>
                          </a:solidFill>
                          <a:latin typeface="Arial"/>
                          <a:cs typeface="Arial"/>
                        </a:rPr>
                        <a:t>10 </a:t>
                      </a:r>
                      <a:r>
                        <a:rPr sz="1100" b="1" spc="60" dirty="0">
                          <a:solidFill>
                            <a:srgbClr val="666666"/>
                          </a:solidFill>
                          <a:latin typeface="Arial"/>
                          <a:cs typeface="Arial"/>
                        </a:rPr>
                        <a:t>on</a:t>
                      </a:r>
                      <a:r>
                        <a:rPr sz="1100" b="1" spc="-70" dirty="0">
                          <a:solidFill>
                            <a:srgbClr val="666666"/>
                          </a:solidFill>
                          <a:latin typeface="Arial"/>
                          <a:cs typeface="Arial"/>
                        </a:rPr>
                        <a:t> </a:t>
                      </a:r>
                      <a:r>
                        <a:rPr sz="1100" b="1" spc="75" dirty="0">
                          <a:solidFill>
                            <a:srgbClr val="666666"/>
                          </a:solidFill>
                          <a:latin typeface="Arial"/>
                          <a:cs typeface="Arial"/>
                        </a:rPr>
                        <a:t>workplane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1104900">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90" dirty="0">
                          <a:solidFill>
                            <a:srgbClr val="666666"/>
                          </a:solidFill>
                          <a:latin typeface="Arial"/>
                          <a:cs typeface="Arial"/>
                        </a:rPr>
                        <a:t>ctrl/cmd+up</a:t>
                      </a:r>
                      <a:r>
                        <a:rPr sz="1100" spc="-25" dirty="0">
                          <a:solidFill>
                            <a:srgbClr val="666666"/>
                          </a:solidFill>
                          <a:latin typeface="Arial"/>
                          <a:cs typeface="Arial"/>
                        </a:rPr>
                        <a:t> </a:t>
                      </a:r>
                      <a:r>
                        <a:rPr sz="1100" spc="65" dirty="0">
                          <a:solidFill>
                            <a:srgbClr val="666666"/>
                          </a:solidFill>
                          <a:latin typeface="Arial"/>
                          <a:cs typeface="Arial"/>
                        </a:rPr>
                        <a:t>or</a:t>
                      </a:r>
                      <a:r>
                        <a:rPr sz="1100" spc="-25" dirty="0">
                          <a:solidFill>
                            <a:srgbClr val="666666"/>
                          </a:solidFill>
                          <a:latin typeface="Arial"/>
                          <a:cs typeface="Arial"/>
                        </a:rPr>
                        <a:t> </a:t>
                      </a:r>
                      <a:r>
                        <a:rPr sz="1100" spc="125" dirty="0">
                          <a:solidFill>
                            <a:srgbClr val="666666"/>
                          </a:solidFill>
                          <a:latin typeface="Arial"/>
                          <a:cs typeface="Arial"/>
                        </a:rPr>
                        <a:t>down</a:t>
                      </a:r>
                      <a:r>
                        <a:rPr sz="1100" spc="-25" dirty="0">
                          <a:solidFill>
                            <a:srgbClr val="666666"/>
                          </a:solidFill>
                          <a:latin typeface="Arial"/>
                          <a:cs typeface="Arial"/>
                        </a:rPr>
                        <a:t> </a:t>
                      </a:r>
                      <a:r>
                        <a:rPr sz="1100" spc="75" dirty="0">
                          <a:solidFill>
                            <a:srgbClr val="666666"/>
                          </a:solidFill>
                          <a:latin typeface="Arial"/>
                          <a:cs typeface="Arial"/>
                        </a:rPr>
                        <a:t>arrow</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Move</a:t>
                      </a:r>
                      <a:r>
                        <a:rPr sz="1100" b="1" dirty="0">
                          <a:solidFill>
                            <a:srgbClr val="666666"/>
                          </a:solidFill>
                          <a:latin typeface="Arial"/>
                          <a:cs typeface="Arial"/>
                        </a:rPr>
                        <a:t> </a:t>
                      </a:r>
                      <a:r>
                        <a:rPr sz="1100" b="1" spc="75" dirty="0">
                          <a:solidFill>
                            <a:srgbClr val="666666"/>
                          </a:solidFill>
                          <a:latin typeface="Arial"/>
                          <a:cs typeface="Arial"/>
                        </a:rPr>
                        <a:t>up</a:t>
                      </a:r>
                      <a:r>
                        <a:rPr sz="1100" b="1" dirty="0">
                          <a:solidFill>
                            <a:srgbClr val="666666"/>
                          </a:solidFill>
                          <a:latin typeface="Arial"/>
                          <a:cs typeface="Arial"/>
                        </a:rPr>
                        <a:t> </a:t>
                      </a:r>
                      <a:r>
                        <a:rPr sz="1100" b="1" spc="75" dirty="0">
                          <a:solidFill>
                            <a:srgbClr val="666666"/>
                          </a:solidFill>
                          <a:latin typeface="Arial"/>
                          <a:cs typeface="Arial"/>
                        </a:rPr>
                        <a:t>and</a:t>
                      </a:r>
                      <a:r>
                        <a:rPr sz="1100" b="1" dirty="0">
                          <a:solidFill>
                            <a:srgbClr val="666666"/>
                          </a:solidFill>
                          <a:latin typeface="Arial"/>
                          <a:cs typeface="Arial"/>
                        </a:rPr>
                        <a:t> </a:t>
                      </a:r>
                      <a:r>
                        <a:rPr sz="1100" b="1" spc="90" dirty="0">
                          <a:solidFill>
                            <a:srgbClr val="666666"/>
                          </a:solidFill>
                          <a:latin typeface="Arial"/>
                          <a:cs typeface="Arial"/>
                        </a:rPr>
                        <a:t>down</a:t>
                      </a:r>
                      <a:r>
                        <a:rPr sz="1100" b="1" dirty="0">
                          <a:solidFill>
                            <a:srgbClr val="666666"/>
                          </a:solidFill>
                          <a:latin typeface="Arial"/>
                          <a:cs typeface="Arial"/>
                        </a:rPr>
                        <a:t> </a:t>
                      </a:r>
                      <a:r>
                        <a:rPr sz="1100" b="1" spc="75" dirty="0">
                          <a:solidFill>
                            <a:srgbClr val="666666"/>
                          </a:solidFill>
                          <a:latin typeface="Arial"/>
                          <a:cs typeface="Arial"/>
                        </a:rPr>
                        <a:t>from</a:t>
                      </a:r>
                      <a:r>
                        <a:rPr sz="1100" b="1" dirty="0">
                          <a:solidFill>
                            <a:srgbClr val="666666"/>
                          </a:solidFill>
                          <a:latin typeface="Arial"/>
                          <a:cs typeface="Arial"/>
                        </a:rPr>
                        <a:t> </a:t>
                      </a:r>
                      <a:r>
                        <a:rPr sz="1100" b="1" spc="75" dirty="0">
                          <a:solidFill>
                            <a:srgbClr val="666666"/>
                          </a:solidFill>
                          <a:latin typeface="Arial"/>
                          <a:cs typeface="Arial"/>
                        </a:rPr>
                        <a:t>workplane</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114425">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spc="75" dirty="0">
                          <a:solidFill>
                            <a:srgbClr val="666666"/>
                          </a:solidFill>
                          <a:latin typeface="Arial"/>
                          <a:cs typeface="Arial"/>
                        </a:rPr>
                        <a:t>ctrl/cmd+Shift</a:t>
                      </a:r>
                      <a:r>
                        <a:rPr sz="1100" spc="-25" dirty="0">
                          <a:solidFill>
                            <a:srgbClr val="666666"/>
                          </a:solidFill>
                          <a:latin typeface="Arial"/>
                          <a:cs typeface="Arial"/>
                        </a:rPr>
                        <a:t> </a:t>
                      </a:r>
                      <a:r>
                        <a:rPr sz="1100" spc="75" dirty="0">
                          <a:solidFill>
                            <a:srgbClr val="666666"/>
                          </a:solidFill>
                          <a:latin typeface="Arial"/>
                          <a:cs typeface="Arial"/>
                        </a:rPr>
                        <a:t>+up</a:t>
                      </a:r>
                      <a:r>
                        <a:rPr sz="1100" spc="-25" dirty="0">
                          <a:solidFill>
                            <a:srgbClr val="666666"/>
                          </a:solidFill>
                          <a:latin typeface="Arial"/>
                          <a:cs typeface="Arial"/>
                        </a:rPr>
                        <a:t> </a:t>
                      </a:r>
                      <a:r>
                        <a:rPr sz="1100" spc="65" dirty="0">
                          <a:solidFill>
                            <a:srgbClr val="666666"/>
                          </a:solidFill>
                          <a:latin typeface="Arial"/>
                          <a:cs typeface="Arial"/>
                        </a:rPr>
                        <a:t>or</a:t>
                      </a:r>
                      <a:r>
                        <a:rPr sz="1100" spc="-25" dirty="0">
                          <a:solidFill>
                            <a:srgbClr val="666666"/>
                          </a:solidFill>
                          <a:latin typeface="Arial"/>
                          <a:cs typeface="Arial"/>
                        </a:rPr>
                        <a:t> </a:t>
                      </a:r>
                      <a:r>
                        <a:rPr sz="1100" spc="125" dirty="0">
                          <a:solidFill>
                            <a:srgbClr val="666666"/>
                          </a:solidFill>
                          <a:latin typeface="Arial"/>
                          <a:cs typeface="Arial"/>
                        </a:rPr>
                        <a:t>down</a:t>
                      </a:r>
                      <a:r>
                        <a:rPr sz="1100" spc="-25" dirty="0">
                          <a:solidFill>
                            <a:srgbClr val="666666"/>
                          </a:solidFill>
                          <a:latin typeface="Arial"/>
                          <a:cs typeface="Arial"/>
                        </a:rPr>
                        <a:t> </a:t>
                      </a:r>
                      <a:r>
                        <a:rPr sz="1100" spc="75" dirty="0">
                          <a:solidFill>
                            <a:srgbClr val="666666"/>
                          </a:solidFill>
                          <a:latin typeface="Arial"/>
                          <a:cs typeface="Arial"/>
                        </a:rPr>
                        <a:t>arrow</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35"/>
                        </a:spcBef>
                      </a:pPr>
                      <a:endParaRPr sz="1300">
                        <a:latin typeface="Times New Roman"/>
                        <a:cs typeface="Times New Roman"/>
                      </a:endParaRPr>
                    </a:p>
                    <a:p>
                      <a:pPr marL="67945" marR="742950">
                        <a:lnSpc>
                          <a:spcPct val="113599"/>
                        </a:lnSpc>
                      </a:pPr>
                      <a:r>
                        <a:rPr sz="1100" b="1" spc="65" dirty="0">
                          <a:solidFill>
                            <a:srgbClr val="666666"/>
                          </a:solidFill>
                          <a:latin typeface="Arial"/>
                          <a:cs typeface="Arial"/>
                        </a:rPr>
                        <a:t>Move </a:t>
                      </a:r>
                      <a:r>
                        <a:rPr sz="1100" b="1" spc="75" dirty="0">
                          <a:solidFill>
                            <a:srgbClr val="666666"/>
                          </a:solidFill>
                          <a:latin typeface="Arial"/>
                          <a:cs typeface="Arial"/>
                        </a:rPr>
                        <a:t>up and </a:t>
                      </a:r>
                      <a:r>
                        <a:rPr sz="1100" b="1" spc="90" dirty="0">
                          <a:solidFill>
                            <a:srgbClr val="666666"/>
                          </a:solidFill>
                          <a:latin typeface="Arial"/>
                          <a:cs typeface="Arial"/>
                        </a:rPr>
                        <a:t>down </a:t>
                      </a:r>
                      <a:r>
                        <a:rPr sz="1100" b="1" spc="-5" dirty="0">
                          <a:solidFill>
                            <a:srgbClr val="666666"/>
                          </a:solidFill>
                          <a:latin typeface="Arial"/>
                          <a:cs typeface="Arial"/>
                        </a:rPr>
                        <a:t>x10 </a:t>
                      </a:r>
                      <a:r>
                        <a:rPr sz="1100" b="1" spc="75" dirty="0">
                          <a:solidFill>
                            <a:srgbClr val="666666"/>
                          </a:solidFill>
                          <a:latin typeface="Arial"/>
                          <a:cs typeface="Arial"/>
                        </a:rPr>
                        <a:t>from  workplane</a:t>
                      </a:r>
                      <a:endParaRPr sz="1100">
                        <a:latin typeface="Arial"/>
                        <a:cs typeface="Arial"/>
                      </a:endParaRPr>
                    </a:p>
                  </a:txBody>
                  <a:tcPr marL="0" marR="0" marT="44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733425">
                <a:tc>
                  <a:txBody>
                    <a:bodyPr/>
                    <a:lstStyle/>
                    <a:p>
                      <a:pPr>
                        <a:lnSpc>
                          <a:spcPct val="100000"/>
                        </a:lnSpc>
                      </a:pPr>
                      <a:endParaRPr sz="1300">
                        <a:latin typeface="Times New Roman"/>
                        <a:cs typeface="Times New Roman"/>
                      </a:endParaRPr>
                    </a:p>
                    <a:p>
                      <a:pPr>
                        <a:lnSpc>
                          <a:spcPct val="100000"/>
                        </a:lnSpc>
                        <a:spcBef>
                          <a:spcPts val="10"/>
                        </a:spcBef>
                      </a:pPr>
                      <a:endParaRPr sz="1550">
                        <a:latin typeface="Times New Roman"/>
                        <a:cs typeface="Times New Roman"/>
                      </a:endParaRPr>
                    </a:p>
                    <a:p>
                      <a:pPr marL="887094">
                        <a:lnSpc>
                          <a:spcPct val="100000"/>
                        </a:lnSpc>
                      </a:pPr>
                      <a:r>
                        <a:rPr sz="1100" spc="-10" dirty="0">
                          <a:solidFill>
                            <a:srgbClr val="666666"/>
                          </a:solidFill>
                          <a:latin typeface="Arial"/>
                          <a:cs typeface="Arial"/>
                        </a:rPr>
                        <a:t>+</a:t>
                      </a:r>
                      <a:r>
                        <a:rPr sz="1100" spc="-25" dirty="0">
                          <a:solidFill>
                            <a:srgbClr val="666666"/>
                          </a:solidFill>
                          <a:latin typeface="Arial"/>
                          <a:cs typeface="Arial"/>
                        </a:rPr>
                        <a:t> </a:t>
                      </a:r>
                      <a:r>
                        <a:rPr sz="1100" spc="55" dirty="0">
                          <a:solidFill>
                            <a:srgbClr val="666666"/>
                          </a:solidFill>
                          <a:latin typeface="Arial"/>
                          <a:cs typeface="Arial"/>
                        </a:rPr>
                        <a:t>Translating</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Move</a:t>
                      </a:r>
                      <a:r>
                        <a:rPr sz="1100" b="1" dirty="0">
                          <a:solidFill>
                            <a:srgbClr val="666666"/>
                          </a:solidFill>
                          <a:latin typeface="Arial"/>
                          <a:cs typeface="Arial"/>
                        </a:rPr>
                        <a:t> </a:t>
                      </a:r>
                      <a:r>
                        <a:rPr sz="1100" b="1" spc="55" dirty="0">
                          <a:solidFill>
                            <a:srgbClr val="666666"/>
                          </a:solidFill>
                          <a:latin typeface="Arial"/>
                          <a:cs typeface="Arial"/>
                        </a:rPr>
                        <a:t>straight</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742950">
                <a:tc>
                  <a:txBody>
                    <a:bodyPr/>
                    <a:lstStyle/>
                    <a:p>
                      <a:pPr>
                        <a:lnSpc>
                          <a:spcPct val="100000"/>
                        </a:lnSpc>
                      </a:pPr>
                      <a:endParaRPr sz="1300">
                        <a:latin typeface="Times New Roman"/>
                        <a:cs typeface="Times New Roman"/>
                      </a:endParaRPr>
                    </a:p>
                    <a:p>
                      <a:pPr>
                        <a:lnSpc>
                          <a:spcPct val="100000"/>
                        </a:lnSpc>
                        <a:spcBef>
                          <a:spcPts val="25"/>
                        </a:spcBef>
                      </a:pPr>
                      <a:endParaRPr sz="1600">
                        <a:latin typeface="Times New Roman"/>
                        <a:cs typeface="Times New Roman"/>
                      </a:endParaRPr>
                    </a:p>
                    <a:p>
                      <a:pPr marL="877569">
                        <a:lnSpc>
                          <a:spcPct val="100000"/>
                        </a:lnSpc>
                      </a:pPr>
                      <a:r>
                        <a:rPr sz="1100" spc="75" dirty="0">
                          <a:solidFill>
                            <a:srgbClr val="666666"/>
                          </a:solidFill>
                          <a:latin typeface="Arial"/>
                          <a:cs typeface="Arial"/>
                        </a:rPr>
                        <a:t>+Rotating</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0" dirty="0">
                          <a:solidFill>
                            <a:srgbClr val="666666"/>
                          </a:solidFill>
                          <a:latin typeface="Arial"/>
                          <a:cs typeface="Arial"/>
                        </a:rPr>
                        <a:t>Rotate </a:t>
                      </a:r>
                      <a:r>
                        <a:rPr sz="1100" b="1" spc="55" dirty="0">
                          <a:solidFill>
                            <a:srgbClr val="666666"/>
                          </a:solidFill>
                          <a:latin typeface="Arial"/>
                          <a:cs typeface="Arial"/>
                        </a:rPr>
                        <a:t>by </a:t>
                      </a:r>
                      <a:r>
                        <a:rPr sz="1100" b="1" spc="150" dirty="0">
                          <a:solidFill>
                            <a:srgbClr val="666666"/>
                          </a:solidFill>
                          <a:latin typeface="Arial"/>
                          <a:cs typeface="Arial"/>
                        </a:rPr>
                        <a:t>45˚</a:t>
                      </a:r>
                      <a:r>
                        <a:rPr sz="1100" b="1" spc="-114" dirty="0">
                          <a:solidFill>
                            <a:srgbClr val="666666"/>
                          </a:solidFill>
                          <a:latin typeface="Arial"/>
                          <a:cs typeface="Arial"/>
                        </a:rPr>
                        <a:t> </a:t>
                      </a:r>
                      <a:r>
                        <a:rPr sz="1100" b="1" spc="50" dirty="0">
                          <a:solidFill>
                            <a:srgbClr val="666666"/>
                          </a:solidFill>
                          <a:latin typeface="Arial"/>
                          <a:cs typeface="Arial"/>
                        </a:rPr>
                        <a:t>Step</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733425">
                <a:tc>
                  <a:txBody>
                    <a:bodyPr/>
                    <a:lstStyle/>
                    <a:p>
                      <a:pPr>
                        <a:lnSpc>
                          <a:spcPct val="100000"/>
                        </a:lnSpc>
                      </a:pPr>
                      <a:endParaRPr sz="1300">
                        <a:latin typeface="Times New Roman"/>
                        <a:cs typeface="Times New Roman"/>
                      </a:endParaRPr>
                    </a:p>
                    <a:p>
                      <a:pPr>
                        <a:lnSpc>
                          <a:spcPct val="100000"/>
                        </a:lnSpc>
                        <a:spcBef>
                          <a:spcPts val="10"/>
                        </a:spcBef>
                      </a:pPr>
                      <a:endParaRPr sz="1550">
                        <a:latin typeface="Times New Roman"/>
                        <a:cs typeface="Times New Roman"/>
                      </a:endParaRPr>
                    </a:p>
                    <a:p>
                      <a:pPr marL="868044">
                        <a:lnSpc>
                          <a:spcPct val="100000"/>
                        </a:lnSpc>
                      </a:pPr>
                      <a:r>
                        <a:rPr sz="1100" spc="40" dirty="0">
                          <a:solidFill>
                            <a:srgbClr val="666666"/>
                          </a:solidFill>
                          <a:latin typeface="Arial"/>
                          <a:cs typeface="Arial"/>
                        </a:rPr>
                        <a:t>+Scaling</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3D</a:t>
                      </a:r>
                      <a:r>
                        <a:rPr sz="1100" b="1" dirty="0">
                          <a:solidFill>
                            <a:srgbClr val="666666"/>
                          </a:solidFill>
                          <a:latin typeface="Arial"/>
                          <a:cs typeface="Arial"/>
                        </a:rPr>
                        <a:t> </a:t>
                      </a:r>
                      <a:r>
                        <a:rPr sz="1100" b="1" spc="35" dirty="0">
                          <a:solidFill>
                            <a:srgbClr val="666666"/>
                          </a:solidFill>
                          <a:latin typeface="Arial"/>
                          <a:cs typeface="Arial"/>
                        </a:rPr>
                        <a:t>scaling</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942975">
                <a:tc>
                  <a:txBody>
                    <a:bodyPr/>
                    <a:lstStyle/>
                    <a:p>
                      <a:pPr>
                        <a:lnSpc>
                          <a:spcPct val="100000"/>
                        </a:lnSpc>
                      </a:pPr>
                      <a:endParaRPr sz="1300">
                        <a:latin typeface="Times New Roman"/>
                        <a:cs typeface="Times New Roman"/>
                      </a:endParaRPr>
                    </a:p>
                    <a:p>
                      <a:pPr>
                        <a:lnSpc>
                          <a:spcPct val="100000"/>
                        </a:lnSpc>
                        <a:spcBef>
                          <a:spcPts val="10"/>
                        </a:spcBef>
                      </a:pPr>
                      <a:endParaRPr sz="1550">
                        <a:latin typeface="Times New Roman"/>
                        <a:cs typeface="Times New Roman"/>
                      </a:endParaRPr>
                    </a:p>
                    <a:p>
                      <a:pPr marL="1391920">
                        <a:lnSpc>
                          <a:spcPct val="100000"/>
                        </a:lnSpc>
                      </a:pPr>
                      <a:r>
                        <a:rPr sz="1100" spc="40" dirty="0">
                          <a:solidFill>
                            <a:srgbClr val="666666"/>
                          </a:solidFill>
                          <a:latin typeface="Arial"/>
                          <a:cs typeface="Arial"/>
                        </a:rPr>
                        <a:t>+Scaling</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104775">
                        <a:lnSpc>
                          <a:spcPct val="100000"/>
                        </a:lnSpc>
                      </a:pPr>
                      <a:r>
                        <a:rPr sz="1100" b="1" spc="65" dirty="0">
                          <a:solidFill>
                            <a:srgbClr val="666666"/>
                          </a:solidFill>
                          <a:latin typeface="Arial"/>
                          <a:cs typeface="Arial"/>
                        </a:rPr>
                        <a:t>3D </a:t>
                      </a:r>
                      <a:r>
                        <a:rPr sz="1100" b="1" spc="15" dirty="0">
                          <a:solidFill>
                            <a:srgbClr val="666666"/>
                          </a:solidFill>
                          <a:latin typeface="Arial"/>
                          <a:cs typeface="Arial"/>
                        </a:rPr>
                        <a:t>Scales </a:t>
                      </a:r>
                      <a:r>
                        <a:rPr sz="1100" b="1" spc="75" dirty="0">
                          <a:solidFill>
                            <a:srgbClr val="666666"/>
                          </a:solidFill>
                          <a:latin typeface="Arial"/>
                          <a:cs typeface="Arial"/>
                        </a:rPr>
                        <a:t>from</a:t>
                      </a:r>
                      <a:r>
                        <a:rPr sz="1100" b="1" spc="-110" dirty="0">
                          <a:solidFill>
                            <a:srgbClr val="666666"/>
                          </a:solidFill>
                          <a:latin typeface="Arial"/>
                          <a:cs typeface="Arial"/>
                        </a:rPr>
                        <a:t> </a:t>
                      </a:r>
                      <a:r>
                        <a:rPr sz="1100" b="1" spc="65" dirty="0">
                          <a:solidFill>
                            <a:srgbClr val="666666"/>
                          </a:solidFill>
                          <a:latin typeface="Arial"/>
                          <a:cs typeface="Arial"/>
                        </a:rPr>
                        <a:t>center</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p:nvPr/>
        </p:nvSpPr>
        <p:spPr>
          <a:xfrm>
            <a:off x="723900" y="1266825"/>
            <a:ext cx="795579" cy="31432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62100" y="885825"/>
            <a:ext cx="1114958" cy="68407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39611" y="2371725"/>
            <a:ext cx="549896" cy="305240"/>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1337905" y="2000250"/>
            <a:ext cx="348019" cy="681317"/>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739611" y="3486150"/>
            <a:ext cx="549896" cy="305240"/>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333500" y="3486150"/>
            <a:ext cx="795579" cy="314325"/>
          </a:xfrm>
          <a:prstGeom prst="rect">
            <a:avLst/>
          </a:prstGeom>
          <a:blipFill>
            <a:blip r:embed="rId2" cstate="print"/>
            <a:stretch>
              <a:fillRect/>
            </a:stretch>
          </a:blipFill>
        </p:spPr>
        <p:txBody>
          <a:bodyPr wrap="square" lIns="0" tIns="0" rIns="0" bIns="0" rtlCol="0"/>
          <a:lstStyle/>
          <a:p>
            <a:endParaRPr/>
          </a:p>
        </p:txBody>
      </p:sp>
      <p:sp>
        <p:nvSpPr>
          <p:cNvPr id="9" name="object 9"/>
          <p:cNvSpPr/>
          <p:nvPr/>
        </p:nvSpPr>
        <p:spPr>
          <a:xfrm>
            <a:off x="2176224" y="3105150"/>
            <a:ext cx="357425" cy="690780"/>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723900" y="4219575"/>
            <a:ext cx="776637" cy="314325"/>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723900" y="4953000"/>
            <a:ext cx="767166" cy="323850"/>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723900" y="5695950"/>
            <a:ext cx="757694" cy="314325"/>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723900" y="6429375"/>
            <a:ext cx="776637" cy="314325"/>
          </a:xfrm>
          <a:prstGeom prst="rect">
            <a:avLst/>
          </a:prstGeom>
          <a:blipFill>
            <a:blip r:embed="rId2" cstate="print"/>
            <a:stretch>
              <a:fillRect/>
            </a:stretch>
          </a:blipFill>
        </p:spPr>
        <p:txBody>
          <a:bodyPr wrap="square" lIns="0" tIns="0" rIns="0" bIns="0" rtlCol="0"/>
          <a:lstStyle/>
          <a:p>
            <a:endParaRPr/>
          </a:p>
        </p:txBody>
      </p:sp>
      <p:sp>
        <p:nvSpPr>
          <p:cNvPr id="14" name="object 14"/>
          <p:cNvSpPr/>
          <p:nvPr/>
        </p:nvSpPr>
        <p:spPr>
          <a:xfrm>
            <a:off x="1556777" y="6429375"/>
            <a:ext cx="439270" cy="312625"/>
          </a:xfrm>
          <a:prstGeom prst="rect">
            <a:avLst/>
          </a:prstGeom>
          <a:blipFill>
            <a:blip r:embed="rId6" cstate="print"/>
            <a:stretch>
              <a:fillRect/>
            </a:stretch>
          </a:blipFill>
        </p:spPr>
        <p:txBody>
          <a:bodyPr wrap="square" lIns="0" tIns="0" rIns="0" bIns="0" rtlCol="0"/>
          <a:lstStyle/>
          <a:p>
            <a:endParaRPr/>
          </a:p>
        </p:txBody>
      </p:sp>
      <p:sp>
        <p:nvSpPr>
          <p:cNvPr id="15" name="object 15"/>
          <p:cNvSpPr txBox="1">
            <a:spLocks noGrp="1"/>
          </p:cNvSpPr>
          <p:nvPr>
            <p:ph type="sldNum" sz="quarter" idx="7"/>
          </p:nvPr>
        </p:nvSpPr>
        <p:spPr>
          <a:prstGeom prst="rect">
            <a:avLst/>
          </a:prstGeom>
        </p:spPr>
        <p:txBody>
          <a:bodyPr vert="horz" wrap="square" lIns="0" tIns="6985" rIns="0" bIns="0" rtlCol="0">
            <a:spAutoFit/>
          </a:body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6</a:t>
            </a:fld>
            <a:endParaRPr spc="5" dirty="0">
              <a:solidFill>
                <a:srgbClr val="1154CC"/>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638175" y="638176"/>
          <a:ext cx="8787130" cy="3028950"/>
        </p:xfrm>
        <a:graphic>
          <a:graphicData uri="http://schemas.openxmlformats.org/drawingml/2006/table">
            <a:tbl>
              <a:tblPr firstRow="1" bandRow="1">
                <a:tableStyleId>{2D5ABB26-0587-4C30-8999-92F81FD0307C}</a:tableStyleId>
              </a:tblPr>
              <a:tblGrid>
                <a:gridCol w="2924175">
                  <a:extLst>
                    <a:ext uri="{9D8B030D-6E8A-4147-A177-3AD203B41FA5}">
                      <a16:colId xmlns:a16="http://schemas.microsoft.com/office/drawing/2014/main" val="20000"/>
                    </a:ext>
                  </a:extLst>
                </a:gridCol>
                <a:gridCol w="2924175">
                  <a:extLst>
                    <a:ext uri="{9D8B030D-6E8A-4147-A177-3AD203B41FA5}">
                      <a16:colId xmlns:a16="http://schemas.microsoft.com/office/drawing/2014/main" val="20001"/>
                    </a:ext>
                  </a:extLst>
                </a:gridCol>
                <a:gridCol w="2924175">
                  <a:extLst>
                    <a:ext uri="{9D8B030D-6E8A-4147-A177-3AD203B41FA5}">
                      <a16:colId xmlns:a16="http://schemas.microsoft.com/office/drawing/2014/main" val="20002"/>
                    </a:ext>
                  </a:extLst>
                </a:gridCol>
              </a:tblGrid>
              <a:tr h="752475">
                <a:tc>
                  <a:txBody>
                    <a:bodyPr/>
                    <a:lstStyle/>
                    <a:p>
                      <a:pPr>
                        <a:lnSpc>
                          <a:spcPct val="100000"/>
                        </a:lnSpc>
                      </a:pPr>
                      <a:endParaRPr sz="1300">
                        <a:latin typeface="Times New Roman"/>
                        <a:cs typeface="Times New Roman"/>
                      </a:endParaRPr>
                    </a:p>
                    <a:p>
                      <a:pPr>
                        <a:lnSpc>
                          <a:spcPct val="100000"/>
                        </a:lnSpc>
                        <a:spcBef>
                          <a:spcPts val="45"/>
                        </a:spcBef>
                      </a:pPr>
                      <a:endParaRPr sz="1650">
                        <a:latin typeface="Times New Roman"/>
                        <a:cs typeface="Times New Roman"/>
                      </a:endParaRPr>
                    </a:p>
                    <a:p>
                      <a:pPr marL="906144">
                        <a:lnSpc>
                          <a:spcPct val="100000"/>
                        </a:lnSpc>
                      </a:pPr>
                      <a:r>
                        <a:rPr sz="1100" spc="30" dirty="0">
                          <a:solidFill>
                            <a:srgbClr val="666666"/>
                          </a:solidFill>
                          <a:latin typeface="Arial"/>
                          <a:cs typeface="Arial"/>
                        </a:rPr>
                        <a:t>+Select</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Multi</a:t>
                      </a:r>
                      <a:r>
                        <a:rPr sz="1100" b="1" dirty="0">
                          <a:solidFill>
                            <a:srgbClr val="666666"/>
                          </a:solidFill>
                          <a:latin typeface="Arial"/>
                          <a:cs typeface="Arial"/>
                        </a:rPr>
                        <a:t> </a:t>
                      </a:r>
                      <a:r>
                        <a:rPr sz="1100" b="1" spc="40" dirty="0">
                          <a:solidFill>
                            <a:srgbClr val="666666"/>
                          </a:solidFill>
                          <a:latin typeface="Arial"/>
                          <a:cs typeface="Arial"/>
                        </a:rPr>
                        <a:t>selection</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752475">
                <a:tc>
                  <a:txBody>
                    <a:bodyPr/>
                    <a:lstStyle/>
                    <a:p>
                      <a:pPr>
                        <a:lnSpc>
                          <a:spcPct val="100000"/>
                        </a:lnSpc>
                      </a:pPr>
                      <a:endParaRPr sz="1300">
                        <a:latin typeface="Times New Roman"/>
                        <a:cs typeface="Times New Roman"/>
                      </a:endParaRPr>
                    </a:p>
                    <a:p>
                      <a:pPr>
                        <a:lnSpc>
                          <a:spcPct val="100000"/>
                        </a:lnSpc>
                        <a:spcBef>
                          <a:spcPts val="45"/>
                        </a:spcBef>
                      </a:pPr>
                      <a:endParaRPr sz="1650">
                        <a:latin typeface="Times New Roman"/>
                        <a:cs typeface="Times New Roman"/>
                      </a:endParaRPr>
                    </a:p>
                    <a:p>
                      <a:pPr marL="591820">
                        <a:lnSpc>
                          <a:spcPct val="100000"/>
                        </a:lnSpc>
                      </a:pPr>
                      <a:r>
                        <a:rPr sz="1100" spc="50" dirty="0">
                          <a:solidFill>
                            <a:srgbClr val="666666"/>
                          </a:solidFill>
                          <a:latin typeface="Arial"/>
                          <a:cs typeface="Arial"/>
                        </a:rPr>
                        <a:t>+Translating</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50" dirty="0">
                          <a:solidFill>
                            <a:srgbClr val="666666"/>
                          </a:solidFill>
                          <a:latin typeface="Arial"/>
                          <a:cs typeface="Arial"/>
                        </a:rPr>
                        <a:t>Duplicates </a:t>
                      </a:r>
                      <a:r>
                        <a:rPr sz="1100" b="1" spc="75" dirty="0">
                          <a:solidFill>
                            <a:srgbClr val="666666"/>
                          </a:solidFill>
                          <a:latin typeface="Arial"/>
                          <a:cs typeface="Arial"/>
                        </a:rPr>
                        <a:t>and</a:t>
                      </a:r>
                      <a:r>
                        <a:rPr sz="1100" b="1" spc="-50" dirty="0">
                          <a:solidFill>
                            <a:srgbClr val="666666"/>
                          </a:solidFill>
                          <a:latin typeface="Arial"/>
                          <a:cs typeface="Arial"/>
                        </a:rPr>
                        <a:t> </a:t>
                      </a:r>
                      <a:r>
                        <a:rPr sz="1100" b="1" spc="55" dirty="0">
                          <a:solidFill>
                            <a:srgbClr val="666666"/>
                          </a:solidFill>
                          <a:latin typeface="Arial"/>
                          <a:cs typeface="Arial"/>
                        </a:rPr>
                        <a:t>moves</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752475">
                <a:tc>
                  <a:txBody>
                    <a:bodyPr/>
                    <a:lstStyle/>
                    <a:p>
                      <a:pPr>
                        <a:lnSpc>
                          <a:spcPct val="100000"/>
                        </a:lnSpc>
                      </a:pPr>
                      <a:endParaRPr sz="1300">
                        <a:latin typeface="Times New Roman"/>
                        <a:cs typeface="Times New Roman"/>
                      </a:endParaRPr>
                    </a:p>
                    <a:p>
                      <a:pPr>
                        <a:lnSpc>
                          <a:spcPct val="100000"/>
                        </a:lnSpc>
                        <a:spcBef>
                          <a:spcPts val="45"/>
                        </a:spcBef>
                      </a:pPr>
                      <a:endParaRPr sz="1650">
                        <a:latin typeface="Times New Roman"/>
                        <a:cs typeface="Times New Roman"/>
                      </a:endParaRPr>
                    </a:p>
                    <a:p>
                      <a:pPr marL="582295">
                        <a:lnSpc>
                          <a:spcPct val="100000"/>
                        </a:lnSpc>
                      </a:pPr>
                      <a:r>
                        <a:rPr sz="1100" spc="40" dirty="0">
                          <a:solidFill>
                            <a:srgbClr val="666666"/>
                          </a:solidFill>
                          <a:latin typeface="Arial"/>
                          <a:cs typeface="Arial"/>
                        </a:rPr>
                        <a:t>+Scaling </a:t>
                      </a:r>
                      <a:r>
                        <a:rPr sz="1100" spc="105" dirty="0">
                          <a:solidFill>
                            <a:srgbClr val="666666"/>
                          </a:solidFill>
                          <a:latin typeface="Arial"/>
                          <a:cs typeface="Arial"/>
                        </a:rPr>
                        <a:t>from</a:t>
                      </a:r>
                      <a:r>
                        <a:rPr sz="1100" spc="-90" dirty="0">
                          <a:solidFill>
                            <a:srgbClr val="666666"/>
                          </a:solidFill>
                          <a:latin typeface="Arial"/>
                          <a:cs typeface="Arial"/>
                        </a:rPr>
                        <a:t> </a:t>
                      </a:r>
                      <a:r>
                        <a:rPr sz="1100" spc="75" dirty="0">
                          <a:solidFill>
                            <a:srgbClr val="666666"/>
                          </a:solidFill>
                          <a:latin typeface="Arial"/>
                          <a:cs typeface="Arial"/>
                        </a:rPr>
                        <a:t>center</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40" dirty="0">
                          <a:solidFill>
                            <a:srgbClr val="666666"/>
                          </a:solidFill>
                          <a:latin typeface="Arial"/>
                          <a:cs typeface="Arial"/>
                        </a:rPr>
                        <a:t>1D</a:t>
                      </a:r>
                      <a:r>
                        <a:rPr sz="1100" b="1" dirty="0">
                          <a:solidFill>
                            <a:srgbClr val="666666"/>
                          </a:solidFill>
                          <a:latin typeface="Arial"/>
                          <a:cs typeface="Arial"/>
                        </a:rPr>
                        <a:t> </a:t>
                      </a:r>
                      <a:r>
                        <a:rPr sz="1100" b="1" spc="35" dirty="0">
                          <a:solidFill>
                            <a:srgbClr val="666666"/>
                          </a:solidFill>
                          <a:latin typeface="Arial"/>
                          <a:cs typeface="Arial"/>
                        </a:rPr>
                        <a:t>scaling</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762000">
                <a:tc>
                  <a:txBody>
                    <a:bodyPr/>
                    <a:lstStyle/>
                    <a:p>
                      <a:pPr>
                        <a:lnSpc>
                          <a:spcPct val="100000"/>
                        </a:lnSpc>
                      </a:pPr>
                      <a:endParaRPr sz="1300">
                        <a:latin typeface="Times New Roman"/>
                        <a:cs typeface="Times New Roman"/>
                      </a:endParaRPr>
                    </a:p>
                    <a:p>
                      <a:pPr>
                        <a:lnSpc>
                          <a:spcPct val="100000"/>
                        </a:lnSpc>
                        <a:spcBef>
                          <a:spcPts val="5"/>
                        </a:spcBef>
                      </a:pPr>
                      <a:endParaRPr sz="1750">
                        <a:latin typeface="Times New Roman"/>
                        <a:cs typeface="Times New Roman"/>
                      </a:endParaRPr>
                    </a:p>
                    <a:p>
                      <a:pPr marL="601345">
                        <a:lnSpc>
                          <a:spcPct val="100000"/>
                        </a:lnSpc>
                      </a:pPr>
                      <a:r>
                        <a:rPr sz="1100" spc="40" dirty="0">
                          <a:solidFill>
                            <a:srgbClr val="666666"/>
                          </a:solidFill>
                          <a:latin typeface="Arial"/>
                          <a:cs typeface="Arial"/>
                        </a:rPr>
                        <a:t>+Scaling </a:t>
                      </a:r>
                      <a:r>
                        <a:rPr sz="1100" spc="105" dirty="0">
                          <a:solidFill>
                            <a:srgbClr val="666666"/>
                          </a:solidFill>
                          <a:latin typeface="Arial"/>
                          <a:cs typeface="Arial"/>
                        </a:rPr>
                        <a:t>from</a:t>
                      </a:r>
                      <a:r>
                        <a:rPr sz="1100" spc="-90" dirty="0">
                          <a:solidFill>
                            <a:srgbClr val="666666"/>
                          </a:solidFill>
                          <a:latin typeface="Arial"/>
                          <a:cs typeface="Arial"/>
                        </a:rPr>
                        <a:t> </a:t>
                      </a:r>
                      <a:r>
                        <a:rPr sz="1100" spc="75" dirty="0">
                          <a:solidFill>
                            <a:srgbClr val="666666"/>
                          </a:solidFill>
                          <a:latin typeface="Arial"/>
                          <a:cs typeface="Arial"/>
                        </a:rPr>
                        <a:t>corner</a:t>
                      </a:r>
                      <a:endParaRPr sz="11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5"/>
                        </a:spcBef>
                      </a:pPr>
                      <a:endParaRPr sz="1450">
                        <a:latin typeface="Times New Roman"/>
                        <a:cs typeface="Times New Roman"/>
                      </a:endParaRPr>
                    </a:p>
                    <a:p>
                      <a:pPr marL="67945">
                        <a:lnSpc>
                          <a:spcPct val="100000"/>
                        </a:lnSpc>
                      </a:pPr>
                      <a:r>
                        <a:rPr sz="1100" b="1" spc="65" dirty="0">
                          <a:solidFill>
                            <a:srgbClr val="666666"/>
                          </a:solidFill>
                          <a:latin typeface="Arial"/>
                          <a:cs typeface="Arial"/>
                        </a:rPr>
                        <a:t>2D</a:t>
                      </a:r>
                      <a:r>
                        <a:rPr sz="1100" b="1" dirty="0">
                          <a:solidFill>
                            <a:srgbClr val="666666"/>
                          </a:solidFill>
                          <a:latin typeface="Arial"/>
                          <a:cs typeface="Arial"/>
                        </a:rPr>
                        <a:t> </a:t>
                      </a:r>
                      <a:r>
                        <a:rPr sz="1100" b="1" spc="35" dirty="0">
                          <a:solidFill>
                            <a:srgbClr val="666666"/>
                          </a:solidFill>
                          <a:latin typeface="Arial"/>
                          <a:cs typeface="Arial"/>
                        </a:rPr>
                        <a:t>scaling</a:t>
                      </a:r>
                      <a:endParaRPr sz="1100">
                        <a:latin typeface="Arial"/>
                        <a:cs typeface="Arial"/>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bl>
          </a:graphicData>
        </a:graphic>
      </p:graphicFrame>
      <p:sp>
        <p:nvSpPr>
          <p:cNvPr id="3" name="object 3"/>
          <p:cNvSpPr/>
          <p:nvPr/>
        </p:nvSpPr>
        <p:spPr>
          <a:xfrm>
            <a:off x="723900" y="885825"/>
            <a:ext cx="795579" cy="33337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738187" y="1638300"/>
            <a:ext cx="457200" cy="331572"/>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37907" y="2390775"/>
            <a:ext cx="448235" cy="33157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38467" y="3143250"/>
            <a:ext cx="466164" cy="341046"/>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6985" rIns="0" bIns="0" rtlCol="0">
            <a:spAutoFit/>
          </a:bodyPr>
          <a:lstStyle/>
          <a:p>
            <a:pPr marL="12700">
              <a:lnSpc>
                <a:spcPct val="100000"/>
              </a:lnSpc>
              <a:spcBef>
                <a:spcPts val="55"/>
              </a:spcBef>
            </a:pPr>
            <a:r>
              <a:rPr spc="110" dirty="0"/>
              <a:t>Ultimaker</a:t>
            </a:r>
            <a:r>
              <a:rPr spc="-25" dirty="0"/>
              <a:t> </a:t>
            </a:r>
            <a:r>
              <a:rPr spc="55" dirty="0"/>
              <a:t>Core</a:t>
            </a:r>
            <a:r>
              <a:rPr spc="-25" dirty="0"/>
              <a:t> </a:t>
            </a:r>
            <a:r>
              <a:rPr spc="25" dirty="0"/>
              <a:t>Lessons:</a:t>
            </a:r>
            <a:r>
              <a:rPr spc="-25" dirty="0"/>
              <a:t> </a:t>
            </a:r>
            <a:r>
              <a:rPr spc="10" dirty="0"/>
              <a:t>STEAM</a:t>
            </a:r>
            <a:r>
              <a:rPr spc="-25" dirty="0"/>
              <a:t> </a:t>
            </a:r>
            <a:r>
              <a:rPr dirty="0"/>
              <a:t>—</a:t>
            </a:r>
            <a:r>
              <a:rPr spc="-25" dirty="0"/>
              <a:t> </a:t>
            </a:r>
            <a:r>
              <a:rPr spc="50" dirty="0"/>
              <a:t>Lesson</a:t>
            </a:r>
            <a:r>
              <a:rPr spc="-25" dirty="0"/>
              <a:t> </a:t>
            </a:r>
            <a:r>
              <a:rPr spc="-45" dirty="0"/>
              <a:t>2:</a:t>
            </a:r>
            <a:r>
              <a:rPr spc="-25" dirty="0"/>
              <a:t> </a:t>
            </a:r>
            <a:r>
              <a:rPr spc="75" dirty="0"/>
              <a:t>Tinkercad</a:t>
            </a:r>
            <a:r>
              <a:rPr spc="-25" dirty="0"/>
              <a:t> </a:t>
            </a:r>
            <a:r>
              <a:rPr spc="100" dirty="0"/>
              <a:t>Help</a:t>
            </a:r>
            <a:r>
              <a:rPr spc="-25" dirty="0"/>
              <a:t> </a:t>
            </a:r>
            <a:r>
              <a:rPr spc="75" dirty="0"/>
              <a:t>Sheet</a:t>
            </a:r>
            <a:r>
              <a:rPr spc="-25" dirty="0"/>
              <a:t> </a:t>
            </a:r>
            <a:r>
              <a:rPr dirty="0"/>
              <a:t>—</a:t>
            </a:r>
            <a:r>
              <a:rPr spc="-25" dirty="0"/>
              <a:t> </a:t>
            </a:r>
            <a:r>
              <a:rPr spc="80" dirty="0">
                <a:solidFill>
                  <a:srgbClr val="1154CC"/>
                </a:solidFill>
              </a:rPr>
              <a:t>Page</a:t>
            </a:r>
            <a:r>
              <a:rPr spc="-25" dirty="0">
                <a:solidFill>
                  <a:srgbClr val="1154CC"/>
                </a:solidFill>
              </a:rPr>
              <a:t> </a:t>
            </a:r>
            <a:fld id="{81D60167-4931-47E6-BA6A-407CBD079E47}" type="slidenum">
              <a:rPr spc="5" dirty="0">
                <a:solidFill>
                  <a:srgbClr val="1154CC"/>
                </a:solidFill>
              </a:rPr>
              <a:t>7</a:t>
            </a:fld>
            <a:endParaRPr spc="5" dirty="0">
              <a:solidFill>
                <a:srgbClr val="1154CC"/>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154CC"/>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387</Words>
  <Application>Microsoft Macintosh PowerPoint</Application>
  <PresentationFormat>Custom</PresentationFormat>
  <Paragraphs>125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Office Theme</vt:lpstr>
      <vt:lpstr>Lesson 2 — Parts That Fit Together</vt:lpstr>
      <vt:lpstr>The Workplane When you want to put one object on the surface of another, you can move the workplane to the  face of the target object. Click W and then move the plane to the surface you are targeting. Select  your second object and press the D for drop. This will drop your object on the workplane. Height  changes are now relative to the workplane. When you are done adjusting, drag the workplane  icon anywhere in the work area to reset the workplane.</vt:lpstr>
      <vt:lpstr>Use the Workplane to Align Objects</vt:lpstr>
      <vt:lpstr>Tinkercad Quick Keys</vt:lpstr>
      <vt:lpstr>PowerPoint Presentation</vt:lpstr>
      <vt:lpstr>PowerPoint Presentation</vt:lpstr>
      <vt:lpstr>PowerPoint Presentation</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 Parts That Fit Together</dc:title>
  <cp:lastModifiedBy>Lizabeth Arum</cp:lastModifiedBy>
  <cp:revision>1</cp:revision>
  <dcterms:created xsi:type="dcterms:W3CDTF">2018-04-07T01:52:36Z</dcterms:created>
  <dcterms:modified xsi:type="dcterms:W3CDTF">2018-04-07T01:58:07Z</dcterms:modified>
</cp:coreProperties>
</file>