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/>
    <p:restoredTop sz="94643"/>
  </p:normalViewPr>
  <p:slideViewPr>
    <p:cSldViewPr>
      <p:cViewPr varScale="1">
        <p:scale>
          <a:sx n="106" d="100"/>
          <a:sy n="106" d="100"/>
        </p:scale>
        <p:origin x="1416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7260" y="615950"/>
            <a:ext cx="8803878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857976" y="156959"/>
            <a:ext cx="1329951" cy="1987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7260" y="768350"/>
            <a:ext cx="8803878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60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265810" y="7081606"/>
            <a:ext cx="517779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7260" y="615950"/>
            <a:ext cx="80886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6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100" dirty="0">
                <a:solidFill>
                  <a:srgbClr val="666666"/>
                </a:solidFill>
                <a:latin typeface="Arial"/>
                <a:cs typeface="Arial"/>
              </a:rPr>
              <a:t>3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204" dirty="0">
                <a:solidFill>
                  <a:srgbClr val="666666"/>
                </a:solidFill>
                <a:latin typeface="Arial"/>
                <a:cs typeface="Arial"/>
              </a:rPr>
              <a:t>More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140" dirty="0">
                <a:solidFill>
                  <a:srgbClr val="666666"/>
                </a:solidFill>
                <a:latin typeface="Arial"/>
                <a:cs typeface="Arial"/>
              </a:rPr>
              <a:t>Parts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180" dirty="0">
                <a:solidFill>
                  <a:srgbClr val="666666"/>
                </a:solidFill>
                <a:latin typeface="Arial"/>
                <a:cs typeface="Arial"/>
              </a:rPr>
              <a:t>That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150" dirty="0">
                <a:solidFill>
                  <a:srgbClr val="666666"/>
                </a:solidFill>
                <a:latin typeface="Arial"/>
                <a:cs typeface="Arial"/>
              </a:rPr>
              <a:t>Fit</a:t>
            </a:r>
            <a:r>
              <a:rPr sz="3000" b="1" spc="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spc="185" dirty="0">
                <a:solidFill>
                  <a:srgbClr val="666666"/>
                </a:solidFill>
                <a:latin typeface="Arial"/>
                <a:cs typeface="Arial"/>
              </a:rPr>
              <a:t>Together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7260" y="1177925"/>
            <a:ext cx="46196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00" dirty="0">
                <a:solidFill>
                  <a:srgbClr val="666666"/>
                </a:solidFill>
                <a:latin typeface="Arial"/>
                <a:cs typeface="Arial"/>
              </a:rPr>
              <a:t>Student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50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75" dirty="0">
                <a:solidFill>
                  <a:srgbClr val="666666"/>
                </a:solidFill>
                <a:latin typeface="Arial"/>
                <a:cs typeface="Arial"/>
              </a:rPr>
              <a:t>Help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35" dirty="0">
                <a:solidFill>
                  <a:srgbClr val="666666"/>
                </a:solidFill>
                <a:latin typeface="Arial"/>
                <a:cs typeface="Arial"/>
              </a:rPr>
              <a:t>Sheet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7225" y="1676400"/>
            <a:ext cx="7143750" cy="4257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964252" y="7324788"/>
            <a:ext cx="708914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Arial"/>
                <a:cs typeface="Arial"/>
              </a:rPr>
              <a:t>Ultimaker Core Lessons </a:t>
            </a:r>
            <a:r>
              <a:rPr sz="800" b="1" dirty="0">
                <a:latin typeface="Arial"/>
                <a:cs typeface="Arial"/>
              </a:rPr>
              <a:t>— </a:t>
            </a:r>
            <a:r>
              <a:rPr sz="800" b="1" spc="-5" dirty="0">
                <a:latin typeface="Arial"/>
                <a:cs typeface="Arial"/>
              </a:rPr>
              <a:t>STEAM set </a:t>
            </a:r>
            <a:r>
              <a:rPr sz="800" spc="-5" dirty="0">
                <a:latin typeface="Arial"/>
                <a:cs typeface="Arial"/>
              </a:rPr>
              <a:t>produced by Lizabeth Arum is licensed under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Creative Commons Attribution-ShareAlike 4.0 International</a:t>
            </a:r>
            <a:r>
              <a:rPr sz="800" u="sng" spc="-2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License</a:t>
            </a:r>
            <a:r>
              <a:rPr sz="800" spc="-5" dirty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9175" y="7143750"/>
            <a:ext cx="838200" cy="2952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7260" y="615950"/>
            <a:ext cx="2839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0" dirty="0"/>
              <a:t>Circuit</a:t>
            </a:r>
            <a:r>
              <a:rPr spc="-70" dirty="0"/>
              <a:t> </a:t>
            </a:r>
            <a:r>
              <a:rPr spc="125" dirty="0"/>
              <a:t>Assemblies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7260" y="1238313"/>
            <a:ext cx="760603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80" dirty="0">
                <a:latin typeface="Arial"/>
                <a:cs typeface="Arial"/>
              </a:rPr>
              <a:t>Circuit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65" dirty="0">
                <a:latin typeface="Arial"/>
                <a:cs typeface="Arial"/>
              </a:rPr>
              <a:t>assemblies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90" dirty="0">
                <a:latin typeface="Arial"/>
                <a:cs typeface="Arial"/>
              </a:rPr>
              <a:t>allow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you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30" dirty="0">
                <a:latin typeface="Arial"/>
                <a:cs typeface="Arial"/>
              </a:rPr>
              <a:t>to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35" dirty="0">
                <a:latin typeface="Arial"/>
                <a:cs typeface="Arial"/>
              </a:rPr>
              <a:t>easily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incorporate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simple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80" dirty="0">
                <a:latin typeface="Arial"/>
                <a:cs typeface="Arial"/>
              </a:rPr>
              <a:t>circuits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14" dirty="0">
                <a:latin typeface="Arial"/>
                <a:cs typeface="Arial"/>
              </a:rPr>
              <a:t>into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your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75" dirty="0">
                <a:latin typeface="Arial"/>
                <a:cs typeface="Arial"/>
              </a:rPr>
              <a:t>3D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75" dirty="0">
                <a:latin typeface="Arial"/>
                <a:cs typeface="Arial"/>
              </a:rPr>
              <a:t>models.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2</a:t>
            </a:fld>
            <a:endParaRPr spc="110" dirty="0">
              <a:solidFill>
                <a:srgbClr val="1154C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517EE4-129F-D845-8980-B6A211356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4" y="1905000"/>
            <a:ext cx="8252971" cy="4305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7260" y="768350"/>
            <a:ext cx="33089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0" dirty="0"/>
              <a:t>Tinkercad </a:t>
            </a:r>
            <a:r>
              <a:rPr spc="180" dirty="0"/>
              <a:t>Quick</a:t>
            </a:r>
            <a:r>
              <a:rPr spc="-295" dirty="0"/>
              <a:t> </a:t>
            </a:r>
            <a:r>
              <a:rPr spc="65" dirty="0"/>
              <a:t>Keys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38175" y="1257300"/>
          <a:ext cx="8787130" cy="5753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400" b="1" spc="50" dirty="0">
                          <a:latin typeface="Arial"/>
                          <a:cs typeface="Arial"/>
                        </a:rPr>
                        <a:t>Key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80" dirty="0">
                          <a:latin typeface="Arial"/>
                          <a:cs typeface="Arial"/>
                        </a:rPr>
                        <a:t>Combination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400" b="1" spc="50" dirty="0">
                          <a:latin typeface="Arial"/>
                          <a:cs typeface="Arial"/>
                        </a:rPr>
                        <a:t>Key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80" dirty="0">
                          <a:latin typeface="Arial"/>
                          <a:cs typeface="Arial"/>
                        </a:rPr>
                        <a:t>Combination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400" b="1" spc="60" dirty="0">
                          <a:latin typeface="Arial"/>
                          <a:cs typeface="Arial"/>
                        </a:rPr>
                        <a:t>Description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8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all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Copy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ctrl/cmd+V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Paste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ctrl/cmd+Z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Undo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ctrl/cmd+Shift+Z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Redo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Group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100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ctrl/cmd+Shift+G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Ungroup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739611" y="211455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33500" y="2095500"/>
            <a:ext cx="352425" cy="3273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9611" y="284797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33500" y="2847975"/>
            <a:ext cx="335413" cy="3086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9611" y="358140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33500" y="3581400"/>
            <a:ext cx="335902" cy="314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9611" y="431482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5273" y="4326466"/>
            <a:ext cx="329654" cy="3026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9611" y="504825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33500" y="5048250"/>
            <a:ext cx="795579" cy="3143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183473" y="5059891"/>
            <a:ext cx="329654" cy="3026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39611" y="578167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33500" y="5793104"/>
            <a:ext cx="335413" cy="2971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9611" y="651510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33500" y="6515100"/>
            <a:ext cx="795579" cy="3143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71700" y="6526530"/>
            <a:ext cx="335413" cy="2971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3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38175" y="638175"/>
          <a:ext cx="8787130" cy="5619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8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Duplicate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1100" b="1" spc="-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place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Ruler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Fit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view to</a:t>
                      </a:r>
                      <a:r>
                        <a:rPr sz="1100" b="1" spc="-114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Lock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backspace/delete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Delete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keys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1100" b="1" spc="-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739611" y="88582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33500" y="885825"/>
            <a:ext cx="333954" cy="3100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5775" y="1630784"/>
            <a:ext cx="320633" cy="2999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900" y="2352675"/>
            <a:ext cx="335413" cy="3086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5826" y="3086100"/>
            <a:ext cx="322027" cy="3100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9611" y="381952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33500" y="3830954"/>
            <a:ext cx="335413" cy="2971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3900" y="4552950"/>
            <a:ext cx="447675" cy="3684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3900" y="5353050"/>
            <a:ext cx="1162202" cy="71218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4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38175" y="638175"/>
          <a:ext cx="8787130" cy="6286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14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Shift+arrow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x </a:t>
                      </a:r>
                      <a:r>
                        <a:rPr sz="1100" b="1" spc="-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10 </a:t>
                      </a: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1100" b="1" spc="-7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4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ctrl/cmd+up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1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up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+up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1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67945" marR="742950">
                        <a:lnSpc>
                          <a:spcPct val="113599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up and </a:t>
                      </a:r>
                      <a:r>
                        <a:rPr sz="1100" b="1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 </a:t>
                      </a:r>
                      <a:r>
                        <a:rPr sz="1100" b="1" spc="-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x10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  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887094">
                        <a:lnSpc>
                          <a:spcPct val="100000"/>
                        </a:lnSpc>
                      </a:pPr>
                      <a:r>
                        <a:rPr sz="1100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Translating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straight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877569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+Rotating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Rotate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by </a:t>
                      </a:r>
                      <a:r>
                        <a:rPr sz="1100" b="1" spc="1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45˚</a:t>
                      </a:r>
                      <a:r>
                        <a:rPr sz="1100" b="1" spc="-114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Step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868044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3D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1391920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3D </a:t>
                      </a:r>
                      <a:r>
                        <a:rPr sz="1100" b="1" spc="1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Scales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b="1" spc="-1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center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723900" y="1266825"/>
            <a:ext cx="795579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62100" y="885825"/>
            <a:ext cx="1114958" cy="684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9611" y="2371725"/>
            <a:ext cx="549896" cy="305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37905" y="2000250"/>
            <a:ext cx="348019" cy="6813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9611" y="3486150"/>
            <a:ext cx="549896" cy="305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33500" y="3486150"/>
            <a:ext cx="795579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76224" y="3105150"/>
            <a:ext cx="357425" cy="6907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3900" y="4219575"/>
            <a:ext cx="776637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3900" y="4953000"/>
            <a:ext cx="767166" cy="323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3900" y="5695950"/>
            <a:ext cx="757694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23900" y="6429375"/>
            <a:ext cx="776637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56777" y="6429375"/>
            <a:ext cx="439270" cy="3126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5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38175" y="638176"/>
          <a:ext cx="8787130" cy="35718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906144">
                        <a:lnSpc>
                          <a:spcPct val="100000"/>
                        </a:lnSpc>
                      </a:pPr>
                      <a:r>
                        <a:rPr sz="1100" spc="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+Select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Multi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91820">
                        <a:lnSpc>
                          <a:spcPct val="100000"/>
                        </a:lnSpc>
                      </a:pPr>
                      <a:r>
                        <a:rPr sz="1100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+Translating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Duplicates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100" b="1" spc="-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82295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 </a:t>
                      </a:r>
                      <a:r>
                        <a:rPr sz="1100" spc="10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spc="-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center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-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1D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601345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 </a:t>
                      </a:r>
                      <a:r>
                        <a:rPr sz="1100" spc="10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spc="-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corner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2D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723900" y="1428750"/>
            <a:ext cx="795579" cy="333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187" y="2181225"/>
            <a:ext cx="457200" cy="331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7907" y="2933700"/>
            <a:ext cx="448235" cy="331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8467" y="3686175"/>
            <a:ext cx="466164" cy="341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6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154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292</Words>
  <Application>Microsoft Macintosh PowerPoint</Application>
  <PresentationFormat>Custom</PresentationFormat>
  <Paragraphs>122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Circuit Assemblies</vt:lpstr>
      <vt:lpstr>Tinkercad Quick Keys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Lizabeth Arum</cp:lastModifiedBy>
  <cp:revision>1</cp:revision>
  <dcterms:created xsi:type="dcterms:W3CDTF">2018-04-07T15:03:46Z</dcterms:created>
  <dcterms:modified xsi:type="dcterms:W3CDTF">2018-04-07T15:04:47Z</dcterms:modified>
</cp:coreProperties>
</file>