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4" r:id="rId4"/>
    <p:sldMasterId id="2147483663" r:id="rId5"/>
    <p:sldMasterId id="2147483665" r:id="rId6"/>
    <p:sldMasterId id="2147483668" r:id="rId7"/>
  </p:sldMasterIdLst>
  <p:notesMasterIdLst>
    <p:notesMasterId r:id="rId21"/>
  </p:notesMasterIdLst>
  <p:handoutMasterIdLst>
    <p:handoutMasterId r:id="rId22"/>
  </p:handoutMasterIdLst>
  <p:sldIdLst>
    <p:sldId id="1631" r:id="rId8"/>
    <p:sldId id="1638" r:id="rId9"/>
    <p:sldId id="1633" r:id="rId10"/>
    <p:sldId id="1634" r:id="rId11"/>
    <p:sldId id="1636" r:id="rId12"/>
    <p:sldId id="1635" r:id="rId13"/>
    <p:sldId id="1646" r:id="rId14"/>
    <p:sldId id="260" r:id="rId15"/>
    <p:sldId id="268" r:id="rId16"/>
    <p:sldId id="1627" r:id="rId17"/>
    <p:sldId id="1628" r:id="rId18"/>
    <p:sldId id="269" r:id="rId19"/>
    <p:sldId id="26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0053"/>
    <a:srgbClr val="053061"/>
    <a:srgbClr val="0020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C0D296-9FE1-4242-9FDB-C21356D09F14}" v="2" dt="2025-09-15T20:10:13.30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527"/>
    <p:restoredTop sz="78208" autoAdjust="0"/>
  </p:normalViewPr>
  <p:slideViewPr>
    <p:cSldViewPr>
      <p:cViewPr varScale="1">
        <p:scale>
          <a:sx n="64" d="100"/>
          <a:sy n="64" d="100"/>
        </p:scale>
        <p:origin x="1008" y="67"/>
      </p:cViewPr>
      <p:guideLst/>
    </p:cSldViewPr>
  </p:slideViewPr>
  <p:notesTextViewPr>
    <p:cViewPr>
      <p:scale>
        <a:sx n="1" d="1"/>
        <a:sy n="1" d="1"/>
      </p:scale>
      <p:origin x="0" y="0"/>
    </p:cViewPr>
  </p:notesTextViewPr>
  <p:notesViewPr>
    <p:cSldViewPr showGuides="1">
      <p:cViewPr varScale="1">
        <p:scale>
          <a:sx n="118" d="100"/>
          <a:sy n="118" d="100"/>
        </p:scale>
        <p:origin x="3576"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handoutMaster" Target="handoutMasters/handoutMaster1.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55749-F11B-9DEB-FFF2-2DDB14DE5A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6032227-D762-ED73-9C89-273EA25C2AF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373093-4066-0A4D-8FE3-1ADED20BA37E}" type="datetimeFigureOut">
              <a:rPr lang="en-US" smtClean="0"/>
              <a:t>9/15/2025</a:t>
            </a:fld>
            <a:endParaRPr lang="en-US"/>
          </a:p>
        </p:txBody>
      </p:sp>
      <p:sp>
        <p:nvSpPr>
          <p:cNvPr id="4" name="Footer Placeholder 3">
            <a:extLst>
              <a:ext uri="{FF2B5EF4-FFF2-40B4-BE49-F238E27FC236}">
                <a16:creationId xmlns:a16="http://schemas.microsoft.com/office/drawing/2014/main" id="{9DB82FDF-11C5-E8F4-B05F-0A9B562714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EFBD13C-10F0-0556-1B99-EAE63EC34EC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1600FF1-5679-4443-A357-1B94D6D700CC}" type="slidenum">
              <a:rPr lang="en-US" smtClean="0"/>
              <a:t>‹#›</a:t>
            </a:fld>
            <a:endParaRPr lang="en-US"/>
          </a:p>
        </p:txBody>
      </p:sp>
    </p:spTree>
    <p:extLst>
      <p:ext uri="{BB962C8B-B14F-4D97-AF65-F5344CB8AC3E}">
        <p14:creationId xmlns:p14="http://schemas.microsoft.com/office/powerpoint/2010/main" val="5114016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26E5DF-23B2-468B-8199-7E7D9D7949C5}" type="datetimeFigureOut">
              <a:rPr lang="en-GB" smtClean="0"/>
              <a:t>15/09/2025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C6E9A8-4C6E-4FE4-BAFB-8CF4E1AEBC5C}" type="slidenum">
              <a:rPr lang="en-GB" smtClean="0"/>
              <a:t>‹#›</a:t>
            </a:fld>
            <a:endParaRPr lang="en-GB"/>
          </a:p>
        </p:txBody>
      </p:sp>
    </p:spTree>
    <p:extLst>
      <p:ext uri="{BB962C8B-B14F-4D97-AF65-F5344CB8AC3E}">
        <p14:creationId xmlns:p14="http://schemas.microsoft.com/office/powerpoint/2010/main" val="3439212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 time spent here</a:t>
            </a:r>
          </a:p>
        </p:txBody>
      </p:sp>
      <p:sp>
        <p:nvSpPr>
          <p:cNvPr id="4" name="Slide Number Placeholder 3"/>
          <p:cNvSpPr>
            <a:spLocks noGrp="1"/>
          </p:cNvSpPr>
          <p:nvPr>
            <p:ph type="sldNum" sz="quarter" idx="5"/>
          </p:nvPr>
        </p:nvSpPr>
        <p:spPr/>
        <p:txBody>
          <a:bodyPr/>
          <a:lstStyle/>
          <a:p>
            <a:fld id="{89C6E9A8-4C6E-4FE4-BAFB-8CF4E1AEBC5C}" type="slidenum">
              <a:rPr lang="en-GB" smtClean="0"/>
              <a:t>1</a:t>
            </a:fld>
            <a:endParaRPr lang="en-GB"/>
          </a:p>
        </p:txBody>
      </p:sp>
    </p:spTree>
    <p:extLst>
      <p:ext uri="{BB962C8B-B14F-4D97-AF65-F5344CB8AC3E}">
        <p14:creationId xmlns:p14="http://schemas.microsoft.com/office/powerpoint/2010/main" val="3375978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E91B9-C0A7-7A53-7F5A-9B64D9BE43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6BB55F-68CD-5484-4095-D359E2E657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38C9D0-746A-A553-C825-59B38E2AA79D}"/>
              </a:ext>
            </a:extLst>
          </p:cNvPr>
          <p:cNvSpPr>
            <a:spLocks noGrp="1"/>
          </p:cNvSpPr>
          <p:nvPr>
            <p:ph type="body" idx="1"/>
          </p:nvPr>
        </p:nvSpPr>
        <p:spPr/>
        <p:txBody>
          <a:bodyPr/>
          <a:lstStyle/>
          <a:p>
            <a:r>
              <a:rPr lang="en-GB" dirty="0"/>
              <a:t>Explain that different modelling choices need to be made. More accurate models (with fewer feature sacrifices) tend to be extremely computationally expensive</a:t>
            </a:r>
          </a:p>
        </p:txBody>
      </p:sp>
      <p:sp>
        <p:nvSpPr>
          <p:cNvPr id="4" name="Slide Number Placeholder 3">
            <a:extLst>
              <a:ext uri="{FF2B5EF4-FFF2-40B4-BE49-F238E27FC236}">
                <a16:creationId xmlns:a16="http://schemas.microsoft.com/office/drawing/2014/main" id="{0D13CAA0-C9B1-ACDA-9051-9F1880B7032E}"/>
              </a:ext>
            </a:extLst>
          </p:cNvPr>
          <p:cNvSpPr>
            <a:spLocks noGrp="1"/>
          </p:cNvSpPr>
          <p:nvPr>
            <p:ph type="sldNum" sz="quarter" idx="5"/>
          </p:nvPr>
        </p:nvSpPr>
        <p:spPr/>
        <p:txBody>
          <a:bodyPr/>
          <a:lstStyle/>
          <a:p>
            <a:fld id="{89C6E9A8-4C6E-4FE4-BAFB-8CF4E1AEBC5C}" type="slidenum">
              <a:rPr lang="en-GB" smtClean="0"/>
              <a:t>2</a:t>
            </a:fld>
            <a:endParaRPr lang="en-GB"/>
          </a:p>
        </p:txBody>
      </p:sp>
    </p:spTree>
    <p:extLst>
      <p:ext uri="{BB962C8B-B14F-4D97-AF65-F5344CB8AC3E}">
        <p14:creationId xmlns:p14="http://schemas.microsoft.com/office/powerpoint/2010/main" val="4005313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 contrail science perspective, there are three needs:</a:t>
            </a:r>
          </a:p>
          <a:p>
            <a:pPr marL="171450" indent="-171450">
              <a:buFont typeface="Arial" panose="020B0604020202020204" pitchFamily="34" charset="0"/>
              <a:buChar char="•"/>
            </a:pPr>
            <a:r>
              <a:rPr lang="en-US" dirty="0"/>
              <a:t>Avoidance: requires accurately representing relationship between local conditions and contrail energy forcing</a:t>
            </a:r>
          </a:p>
          <a:p>
            <a:pPr marL="171450" indent="-171450">
              <a:buFont typeface="Arial" panose="020B0604020202020204" pitchFamily="34" charset="0"/>
              <a:buChar char="•"/>
            </a:pPr>
            <a:r>
              <a:rPr lang="en-US" dirty="0"/>
              <a:t>Science: requires maximum-accuracy models to enable deep scientific investigations</a:t>
            </a:r>
          </a:p>
          <a:p>
            <a:pPr marL="171450" indent="-171450">
              <a:buFont typeface="Arial" panose="020B0604020202020204" pitchFamily="34" charset="0"/>
              <a:buChar char="•"/>
            </a:pPr>
            <a:r>
              <a:rPr lang="en-US" dirty="0"/>
              <a:t>Exploration: models which are both reasonably fast and reasonably accurate</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89C6E9A8-4C6E-4FE4-BAFB-8CF4E1AEBC5C}" type="slidenum">
              <a:rPr lang="en-GB" smtClean="0"/>
              <a:t>8</a:t>
            </a:fld>
            <a:endParaRPr lang="en-GB"/>
          </a:p>
        </p:txBody>
      </p:sp>
    </p:spTree>
    <p:extLst>
      <p:ext uri="{BB962C8B-B14F-4D97-AF65-F5344CB8AC3E}">
        <p14:creationId xmlns:p14="http://schemas.microsoft.com/office/powerpoint/2010/main" val="1728953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One approach</a:t>
            </a:r>
            <a:r>
              <a:rPr lang="en-US" b="0" dirty="0"/>
              <a:t> is to revisit the way in which we approximate the contrail</a:t>
            </a:r>
            <a:endParaRPr lang="en-US" b="1" dirty="0"/>
          </a:p>
          <a:p>
            <a:pPr lvl="0"/>
            <a:endParaRPr lang="en-US" dirty="0"/>
          </a:p>
          <a:p>
            <a:pPr lvl="0"/>
            <a:r>
              <a:rPr lang="en-US" dirty="0"/>
              <a:t>Two issues identified by Caleb: we need to resolve the background humidity field, and we need to resolve heterogeneity of the crystals</a:t>
            </a:r>
          </a:p>
          <a:p>
            <a:pPr lvl="0"/>
            <a:endParaRPr lang="en-US" dirty="0"/>
          </a:p>
          <a:p>
            <a:pPr lvl="0"/>
            <a:r>
              <a:rPr lang="en-US" dirty="0"/>
              <a:t>A mixed Eulerian-</a:t>
            </a:r>
            <a:r>
              <a:rPr lang="en-US" dirty="0" err="1"/>
              <a:t>Lagrangian</a:t>
            </a:r>
            <a:r>
              <a:rPr lang="en-US" dirty="0"/>
              <a:t> approach promises to do that</a:t>
            </a:r>
          </a:p>
          <a:p>
            <a:endParaRPr lang="en-GB" dirty="0"/>
          </a:p>
        </p:txBody>
      </p:sp>
      <p:sp>
        <p:nvSpPr>
          <p:cNvPr id="4" name="Slide Number Placeholder 3"/>
          <p:cNvSpPr>
            <a:spLocks noGrp="1"/>
          </p:cNvSpPr>
          <p:nvPr>
            <p:ph type="sldNum" sz="quarter" idx="5"/>
          </p:nvPr>
        </p:nvSpPr>
        <p:spPr/>
        <p:txBody>
          <a:bodyPr/>
          <a:lstStyle/>
          <a:p>
            <a:fld id="{89C6E9A8-4C6E-4FE4-BAFB-8CF4E1AEBC5C}" type="slidenum">
              <a:rPr lang="en-GB" smtClean="0"/>
              <a:t>9</a:t>
            </a:fld>
            <a:endParaRPr lang="en-GB"/>
          </a:p>
        </p:txBody>
      </p:sp>
    </p:spTree>
    <p:extLst>
      <p:ext uri="{BB962C8B-B14F-4D97-AF65-F5344CB8AC3E}">
        <p14:creationId xmlns:p14="http://schemas.microsoft.com/office/powerpoint/2010/main" val="3444787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ntent slide_01">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AF245F92-55CA-ADF0-5634-5DC4A77A1F8D}"/>
              </a:ext>
            </a:extLst>
          </p:cNvPr>
          <p:cNvSpPr>
            <a:spLocks noGrp="1"/>
          </p:cNvSpPr>
          <p:nvPr>
            <p:ph type="body" sz="quarter" idx="12" hasCustomPrompt="1"/>
          </p:nvPr>
        </p:nvSpPr>
        <p:spPr>
          <a:xfrm>
            <a:off x="946530" y="1628775"/>
            <a:ext cx="7526106" cy="776227"/>
          </a:xfrm>
          <a:prstGeom prst="rect">
            <a:avLst/>
          </a:prstGeom>
        </p:spPr>
        <p:txBody>
          <a:bodyPr lIns="0" tIns="0" rIns="0" bIns="0"/>
          <a:lstStyle>
            <a:lvl1pPr marL="0" indent="0">
              <a:lnSpc>
                <a:spcPts val="3200"/>
              </a:lnSpc>
              <a:spcBef>
                <a:spcPts val="0"/>
              </a:spcBef>
              <a:buFontTx/>
              <a:buNone/>
              <a:defRPr sz="2800" b="1" i="0">
                <a:solidFill>
                  <a:schemeClr val="accent2"/>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MAIN HEADER HERE</a:t>
            </a:r>
          </a:p>
          <a:p>
            <a:pPr lvl="0"/>
            <a:r>
              <a:rPr lang="en-GB" dirty="0"/>
              <a:t>XXX XXXXX XXXXXXXX</a:t>
            </a:r>
            <a:endParaRPr lang="en-US" dirty="0"/>
          </a:p>
        </p:txBody>
      </p:sp>
      <p:sp>
        <p:nvSpPr>
          <p:cNvPr id="12" name="Text Placeholder 2">
            <a:extLst>
              <a:ext uri="{FF2B5EF4-FFF2-40B4-BE49-F238E27FC236}">
                <a16:creationId xmlns:a16="http://schemas.microsoft.com/office/drawing/2014/main" id="{2B36FAF5-A06B-353C-511C-679A53670C65}"/>
              </a:ext>
            </a:extLst>
          </p:cNvPr>
          <p:cNvSpPr>
            <a:spLocks noGrp="1"/>
          </p:cNvSpPr>
          <p:nvPr>
            <p:ph type="body" sz="quarter" idx="13" hasCustomPrompt="1"/>
          </p:nvPr>
        </p:nvSpPr>
        <p:spPr>
          <a:xfrm>
            <a:off x="911424" y="2716954"/>
            <a:ext cx="8712968" cy="3240360"/>
          </a:xfrm>
          <a:prstGeom prst="rect">
            <a:avLst/>
          </a:prstGeom>
        </p:spPr>
        <p:txBody>
          <a:bodyPr lIns="0" tIns="0" rIns="0" bIns="0"/>
          <a:lstStyle>
            <a:lvl1pPr marL="0" indent="0">
              <a:lnSpc>
                <a:spcPts val="2600"/>
              </a:lnSpc>
              <a:spcBef>
                <a:spcPts val="0"/>
              </a:spcBef>
              <a:spcAft>
                <a:spcPts val="800"/>
              </a:spcAft>
              <a:buFontTx/>
              <a:buNone/>
              <a:defRPr sz="2400" b="0" i="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Big text slide </a:t>
            </a:r>
            <a:r>
              <a:rPr lang="en-GB" dirty="0" err="1"/>
              <a:t>itatis</a:t>
            </a:r>
            <a:r>
              <a:rPr lang="en-GB" dirty="0"/>
              <a:t> </a:t>
            </a:r>
            <a:r>
              <a:rPr lang="en-GB" dirty="0" err="1"/>
              <a:t>volorias</a:t>
            </a:r>
            <a:r>
              <a:rPr lang="en-GB" dirty="0"/>
              <a:t> sit </a:t>
            </a:r>
            <a:r>
              <a:rPr lang="en-GB" dirty="0" err="1"/>
              <a:t>maximinum</a:t>
            </a:r>
            <a:r>
              <a:rPr lang="en-GB" dirty="0"/>
              <a:t> </a:t>
            </a:r>
            <a:r>
              <a:rPr lang="en-GB" dirty="0" err="1"/>
              <a:t>ut</a:t>
            </a:r>
            <a:r>
              <a:rPr lang="en-GB" dirty="0"/>
              <a:t> </a:t>
            </a:r>
            <a:r>
              <a:rPr lang="en-GB" dirty="0" err="1"/>
              <a:t>ut</a:t>
            </a:r>
            <a:r>
              <a:rPr lang="en-GB" dirty="0"/>
              <a:t> </a:t>
            </a:r>
            <a:r>
              <a:rPr lang="en-GB" dirty="0" err="1"/>
              <a:t>aliandione</a:t>
            </a:r>
            <a:r>
              <a:rPr lang="en-GB" dirty="0"/>
              <a:t> </a:t>
            </a:r>
            <a:r>
              <a:rPr lang="en-GB" dirty="0" err="1"/>
              <a:t>accabo</a:t>
            </a:r>
            <a:r>
              <a:rPr lang="en-GB" dirty="0"/>
              <a:t> </a:t>
            </a:r>
            <a:r>
              <a:rPr lang="en-GB" dirty="0" err="1"/>
              <a:t>erferchit</a:t>
            </a:r>
            <a:r>
              <a:rPr lang="en-GB" dirty="0"/>
              <a:t> at </a:t>
            </a:r>
            <a:r>
              <a:rPr lang="en-GB" dirty="0" err="1"/>
              <a:t>volum</a:t>
            </a:r>
            <a:r>
              <a:rPr lang="en-GB" dirty="0"/>
              <a:t> que </a:t>
            </a:r>
            <a:r>
              <a:rPr lang="en-GB" dirty="0" err="1"/>
              <a:t>aut</a:t>
            </a:r>
            <a:r>
              <a:rPr lang="en-GB" dirty="0"/>
              <a:t> </a:t>
            </a:r>
            <a:r>
              <a:rPr lang="en-GB" dirty="0" err="1"/>
              <a:t>eatur</a:t>
            </a:r>
            <a:r>
              <a:rPr lang="en-GB" dirty="0"/>
              <a:t> sinus. </a:t>
            </a:r>
            <a:r>
              <a:rPr lang="en-GB" dirty="0" err="1"/>
              <a:t>Temolumqui</a:t>
            </a:r>
            <a:r>
              <a:rPr lang="en-GB" dirty="0"/>
              <a:t> int, </a:t>
            </a:r>
            <a:r>
              <a:rPr lang="en-GB" dirty="0" err="1"/>
              <a:t>vendell</a:t>
            </a:r>
            <a:r>
              <a:rPr lang="en-GB" dirty="0"/>
              <a:t> </a:t>
            </a:r>
            <a:r>
              <a:rPr lang="en-GB" dirty="0" err="1"/>
              <a:t>ectiam</a:t>
            </a:r>
            <a:r>
              <a:rPr lang="en-GB" dirty="0"/>
              <a:t> </a:t>
            </a:r>
            <a:r>
              <a:rPr lang="en-GB" dirty="0" err="1"/>
              <a:t>hillabo</a:t>
            </a:r>
            <a:r>
              <a:rPr lang="en-GB" dirty="0"/>
              <a:t> </a:t>
            </a:r>
            <a:r>
              <a:rPr lang="en-GB" dirty="0" err="1"/>
              <a:t>volum</a:t>
            </a:r>
            <a:r>
              <a:rPr lang="en-GB" dirty="0"/>
              <a:t> que </a:t>
            </a:r>
            <a:r>
              <a:rPr lang="en-GB" dirty="0" err="1"/>
              <a:t>volorias</a:t>
            </a:r>
            <a:r>
              <a:rPr lang="en-GB" dirty="0"/>
              <a:t>.</a:t>
            </a:r>
          </a:p>
          <a:p>
            <a:pPr lvl="0"/>
            <a:r>
              <a:rPr lang="en-GB" dirty="0" err="1"/>
              <a:t>aliandione</a:t>
            </a:r>
            <a:r>
              <a:rPr lang="en-GB" dirty="0"/>
              <a:t> </a:t>
            </a:r>
            <a:r>
              <a:rPr lang="en-GB" dirty="0" err="1"/>
              <a:t>accabo</a:t>
            </a:r>
            <a:r>
              <a:rPr lang="en-GB" dirty="0"/>
              <a:t> </a:t>
            </a:r>
            <a:r>
              <a:rPr lang="en-GB" dirty="0" err="1"/>
              <a:t>erferchit</a:t>
            </a:r>
            <a:r>
              <a:rPr lang="en-GB" dirty="0"/>
              <a:t> at </a:t>
            </a:r>
            <a:r>
              <a:rPr lang="en-GB" dirty="0" err="1"/>
              <a:t>volum</a:t>
            </a:r>
            <a:r>
              <a:rPr lang="en-GB" dirty="0"/>
              <a:t> que </a:t>
            </a:r>
            <a:r>
              <a:rPr lang="en-GB" dirty="0" err="1"/>
              <a:t>aut</a:t>
            </a:r>
            <a:r>
              <a:rPr lang="en-GB" dirty="0"/>
              <a:t> </a:t>
            </a:r>
            <a:r>
              <a:rPr lang="en-GB" dirty="0" err="1"/>
              <a:t>eatur</a:t>
            </a:r>
            <a:r>
              <a:rPr lang="en-GB" dirty="0"/>
              <a:t> sinus. </a:t>
            </a:r>
            <a:r>
              <a:rPr lang="en-GB" dirty="0" err="1"/>
              <a:t>Temolumqui</a:t>
            </a:r>
            <a:r>
              <a:rPr lang="en-GB" dirty="0"/>
              <a:t> int, </a:t>
            </a:r>
            <a:r>
              <a:rPr lang="en-GB" dirty="0" err="1"/>
              <a:t>vendell</a:t>
            </a:r>
            <a:r>
              <a:rPr lang="en-GB" dirty="0"/>
              <a:t> sit </a:t>
            </a:r>
            <a:r>
              <a:rPr lang="en-GB" dirty="0" err="1"/>
              <a:t>maximinum</a:t>
            </a:r>
            <a:r>
              <a:rPr lang="en-GB" dirty="0"/>
              <a:t> </a:t>
            </a:r>
            <a:r>
              <a:rPr lang="en-GB" dirty="0" err="1"/>
              <a:t>ut</a:t>
            </a:r>
            <a:r>
              <a:rPr lang="en-GB" dirty="0"/>
              <a:t> </a:t>
            </a:r>
            <a:r>
              <a:rPr lang="en-GB" dirty="0" err="1"/>
              <a:t>ut</a:t>
            </a:r>
            <a:r>
              <a:rPr lang="en-GB" dirty="0"/>
              <a:t> </a:t>
            </a:r>
            <a:r>
              <a:rPr lang="en-GB" dirty="0" err="1"/>
              <a:t>aliandione</a:t>
            </a:r>
            <a:r>
              <a:rPr lang="en-GB" dirty="0"/>
              <a:t> </a:t>
            </a:r>
            <a:r>
              <a:rPr lang="en-GB" dirty="0" err="1"/>
              <a:t>accabo</a:t>
            </a:r>
            <a:r>
              <a:rPr lang="en-GB" dirty="0"/>
              <a:t> </a:t>
            </a:r>
            <a:r>
              <a:rPr lang="en-GB" dirty="0" err="1"/>
              <a:t>erferchit</a:t>
            </a:r>
            <a:r>
              <a:rPr lang="en-GB" dirty="0"/>
              <a:t> at </a:t>
            </a:r>
            <a:r>
              <a:rPr lang="en-GB" dirty="0" err="1"/>
              <a:t>volum</a:t>
            </a:r>
            <a:r>
              <a:rPr lang="en-GB" dirty="0"/>
              <a:t> que </a:t>
            </a:r>
            <a:r>
              <a:rPr lang="en-GB" dirty="0" err="1"/>
              <a:t>aut</a:t>
            </a:r>
            <a:r>
              <a:rPr lang="en-GB" dirty="0"/>
              <a:t> </a:t>
            </a:r>
            <a:r>
              <a:rPr lang="en-GB" dirty="0" err="1"/>
              <a:t>eatur</a:t>
            </a:r>
            <a:r>
              <a:rPr lang="en-GB" dirty="0"/>
              <a:t> </a:t>
            </a:r>
            <a:r>
              <a:rPr lang="en-GB" dirty="0" err="1"/>
              <a:t>ectiam</a:t>
            </a:r>
            <a:r>
              <a:rPr lang="en-GB" dirty="0"/>
              <a:t> </a:t>
            </a:r>
            <a:r>
              <a:rPr lang="en-GB" dirty="0" err="1"/>
              <a:t>hillabo</a:t>
            </a:r>
            <a:r>
              <a:rPr lang="en-GB" dirty="0"/>
              <a:t> </a:t>
            </a:r>
            <a:r>
              <a:rPr lang="en-GB" dirty="0" err="1"/>
              <a:t>volorias</a:t>
            </a:r>
            <a:r>
              <a:rPr lang="en-GB" dirty="0"/>
              <a:t>.</a:t>
            </a:r>
          </a:p>
          <a:p>
            <a:pPr lvl="0"/>
            <a:endParaRPr lang="en-US" dirty="0"/>
          </a:p>
        </p:txBody>
      </p:sp>
      <p:sp>
        <p:nvSpPr>
          <p:cNvPr id="6" name="Text Placeholder 5">
            <a:extLst>
              <a:ext uri="{FF2B5EF4-FFF2-40B4-BE49-F238E27FC236}">
                <a16:creationId xmlns:a16="http://schemas.microsoft.com/office/drawing/2014/main" id="{DA2EF2B1-2CFA-0E29-2628-B15623F320CD}"/>
              </a:ext>
            </a:extLst>
          </p:cNvPr>
          <p:cNvSpPr>
            <a:spLocks noGrp="1"/>
          </p:cNvSpPr>
          <p:nvPr>
            <p:ph type="body" sz="quarter" idx="14" hasCustomPrompt="1"/>
          </p:nvPr>
        </p:nvSpPr>
        <p:spPr>
          <a:xfrm>
            <a:off x="911708" y="6525344"/>
            <a:ext cx="7560928" cy="332656"/>
          </a:xfrm>
          <a:prstGeom prst="rect">
            <a:avLst/>
          </a:prstGeom>
        </p:spPr>
        <p:txBody>
          <a:bodyPr lIns="0" tIns="0" rIns="0" bIns="0"/>
          <a:lstStyle>
            <a:lvl1pPr marL="0" indent="0">
              <a:buFontTx/>
              <a:buNone/>
              <a:defRPr sz="1400" b="0" i="0">
                <a:solidFill>
                  <a:schemeClr val="accent4"/>
                </a:solidFill>
                <a:latin typeface="Arial" panose="020B0604020202020204" pitchFamily="34" charset="0"/>
                <a:cs typeface="Arial" panose="020B0604020202020204" pitchFamily="34" charset="0"/>
              </a:defRPr>
            </a:lvl1pPr>
          </a:lstStyle>
          <a:p>
            <a:pPr lvl="0"/>
            <a:r>
              <a:rPr lang="en-GB" dirty="0"/>
              <a:t>Name of deck - Click to edit Master text styles</a:t>
            </a:r>
            <a:endParaRPr lang="en-US" dirty="0"/>
          </a:p>
        </p:txBody>
      </p:sp>
    </p:spTree>
    <p:extLst>
      <p:ext uri="{BB962C8B-B14F-4D97-AF65-F5344CB8AC3E}">
        <p14:creationId xmlns:p14="http://schemas.microsoft.com/office/powerpoint/2010/main" val="2832177509"/>
      </p:ext>
    </p:extLst>
  </p:cSld>
  <p:clrMapOvr>
    <a:masterClrMapping/>
  </p:clrMapOvr>
  <p:extLst>
    <p:ext uri="{DCECCB84-F9BA-43D5-87BE-67443E8EF086}">
      <p15:sldGuideLst xmlns:p15="http://schemas.microsoft.com/office/powerpoint/2012/main">
        <p15:guide id="1" pos="57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One Column Text and media">
    <p:spTree>
      <p:nvGrpSpPr>
        <p:cNvPr id="1" name=""/>
        <p:cNvGrpSpPr/>
        <p:nvPr/>
      </p:nvGrpSpPr>
      <p:grpSpPr>
        <a:xfrm>
          <a:off x="0" y="0"/>
          <a:ext cx="0" cy="0"/>
          <a:chOff x="0" y="0"/>
          <a:chExt cx="0" cy="0"/>
        </a:xfrm>
      </p:grpSpPr>
      <p:sp>
        <p:nvSpPr>
          <p:cNvPr id="5" name="Прямоугольник 8">
            <a:extLst>
              <a:ext uri="{FF2B5EF4-FFF2-40B4-BE49-F238E27FC236}">
                <a16:creationId xmlns:a16="http://schemas.microsoft.com/office/drawing/2014/main" id="{B4B0D22C-051D-4147-AAAA-FD7CE0AE94C2}"/>
              </a:ext>
              <a:ext uri="{C183D7F6-B498-43B3-948B-1728B52AA6E4}">
                <adec:decorative xmlns:adec="http://schemas.microsoft.com/office/drawing/2017/decorative" val="1"/>
              </a:ext>
            </a:extLst>
          </p:cNvPr>
          <p:cNvSpPr/>
          <p:nvPr userDrawn="1"/>
        </p:nvSpPr>
        <p:spPr>
          <a:xfrm>
            <a:off x="-217588" y="28160"/>
            <a:ext cx="12206478" cy="6858000"/>
          </a:xfrm>
          <a:prstGeom prst="rect">
            <a:avLst/>
          </a:prstGeom>
          <a:solidFill>
            <a:srgbClr val="F2F2F2">
              <a:alpha val="29851"/>
            </a:srgbClr>
          </a:solidFill>
          <a:ln w="12700">
            <a:miter lim="400000"/>
          </a:ln>
        </p:spPr>
        <p:txBody>
          <a:bodyPr lIns="45718" tIns="45718" rIns="45718" bIns="45718" anchor="ctr"/>
          <a:lstStyle/>
          <a:p>
            <a:pPr algn="ctr" defTabSz="914400">
              <a:defRPr>
                <a:solidFill>
                  <a:srgbClr val="FFFFFF"/>
                </a:solidFill>
                <a:latin typeface="King"/>
                <a:ea typeface="King"/>
                <a:cs typeface="King"/>
                <a:sym typeface="King"/>
              </a:defRPr>
            </a:pPr>
            <a:endParaRPr dirty="0"/>
          </a:p>
        </p:txBody>
      </p:sp>
      <p:sp>
        <p:nvSpPr>
          <p:cNvPr id="4" name="Slide Number">
            <a:extLst>
              <a:ext uri="{FF2B5EF4-FFF2-40B4-BE49-F238E27FC236}">
                <a16:creationId xmlns:a16="http://schemas.microsoft.com/office/drawing/2014/main" id="{F1FDF40F-AA30-C342-848B-716B6756B991}"/>
              </a:ext>
            </a:extLst>
          </p:cNvPr>
          <p:cNvSpPr txBox="1">
            <a:spLocks noGrp="1"/>
          </p:cNvSpPr>
          <p:nvPr>
            <p:ph type="sldNum" sz="quarter" idx="2"/>
          </p:nvPr>
        </p:nvSpPr>
        <p:spPr>
          <a:xfrm>
            <a:off x="11590551" y="6356350"/>
            <a:ext cx="249423" cy="246217"/>
          </a:xfrm>
          <a:prstGeom prst="rect">
            <a:avLst/>
          </a:prstGeom>
        </p:spPr>
        <p:txBody>
          <a:bodyPr lIns="45718" tIns="45718" rIns="45718" bIns="45718" anchor="t"/>
          <a:lstStyle>
            <a:lvl1pPr algn="ctr" defTabSz="914330">
              <a:lnSpc>
                <a:spcPct val="100000"/>
              </a:lnSpc>
              <a:spcBef>
                <a:spcPts val="0"/>
              </a:spcBef>
              <a:defRPr sz="1000" b="0" i="0">
                <a:solidFill>
                  <a:schemeClr val="tx1">
                    <a:lumMod val="50000"/>
                  </a:schemeClr>
                </a:solidFill>
                <a:latin typeface="Arial" panose="020B0604020202020204" pitchFamily="34" charset="0"/>
                <a:ea typeface="Open Sans Regular"/>
                <a:cs typeface="Arial" panose="020B0604020202020204" pitchFamily="34" charset="0"/>
                <a:sym typeface="Open Sans Regular"/>
              </a:defRPr>
            </a:lvl1pPr>
          </a:lstStyle>
          <a:p>
            <a:fld id="{86CB4B4D-7CA3-9044-876B-883B54F8677D}" type="slidenum">
              <a:rPr lang="en-GB" smtClean="0"/>
              <a:pPr/>
              <a:t>‹#›</a:t>
            </a:fld>
            <a:endParaRPr lang="en-GB" dirty="0"/>
          </a:p>
        </p:txBody>
      </p:sp>
      <p:sp>
        <p:nvSpPr>
          <p:cNvPr id="6" name="Title 1">
            <a:extLst>
              <a:ext uri="{FF2B5EF4-FFF2-40B4-BE49-F238E27FC236}">
                <a16:creationId xmlns:a16="http://schemas.microsoft.com/office/drawing/2014/main" id="{A3190112-CEED-9340-B787-75A4C7E333FF}"/>
              </a:ext>
            </a:extLst>
          </p:cNvPr>
          <p:cNvSpPr>
            <a:spLocks noGrp="1"/>
          </p:cNvSpPr>
          <p:nvPr>
            <p:ph type="title" hasCustomPrompt="1"/>
          </p:nvPr>
        </p:nvSpPr>
        <p:spPr>
          <a:xfrm>
            <a:off x="417503" y="1212587"/>
            <a:ext cx="10936297" cy="459765"/>
          </a:xfrm>
          <a:prstGeom prst="rect">
            <a:avLst/>
          </a:prstGeom>
        </p:spPr>
        <p:txBody>
          <a:bodyPr>
            <a:normAutofit/>
          </a:bodyPr>
          <a:lstStyle>
            <a:lvl1pPr>
              <a:defRPr sz="3000" b="0" i="0">
                <a:solidFill>
                  <a:schemeClr val="tx1">
                    <a:lumMod val="50000"/>
                  </a:schemeClr>
                </a:solidFill>
                <a:latin typeface="Feijoa Medium" panose="020F0505000000020003" pitchFamily="34" charset="77"/>
                <a:cs typeface="Arial" panose="020B0604020202020204" pitchFamily="34" charset="0"/>
              </a:defRPr>
            </a:lvl1pPr>
          </a:lstStyle>
          <a:p>
            <a:r>
              <a:rPr lang="en-GB" dirty="0"/>
              <a:t>Your heading here</a:t>
            </a:r>
            <a:endParaRPr lang="en-US" dirty="0"/>
          </a:p>
        </p:txBody>
      </p:sp>
      <p:sp>
        <p:nvSpPr>
          <p:cNvPr id="7" name="Content Placeholder 3">
            <a:extLst>
              <a:ext uri="{FF2B5EF4-FFF2-40B4-BE49-F238E27FC236}">
                <a16:creationId xmlns:a16="http://schemas.microsoft.com/office/drawing/2014/main" id="{45A38A35-98AD-244B-BC56-964CBC1CCACC}"/>
              </a:ext>
            </a:extLst>
          </p:cNvPr>
          <p:cNvSpPr>
            <a:spLocks noGrp="1"/>
          </p:cNvSpPr>
          <p:nvPr>
            <p:ph sz="half" idx="10" hasCustomPrompt="1"/>
          </p:nvPr>
        </p:nvSpPr>
        <p:spPr>
          <a:xfrm>
            <a:off x="417503" y="2438931"/>
            <a:ext cx="7549827" cy="3478298"/>
          </a:xfrm>
          <a:prstGeom prst="rect">
            <a:avLst/>
          </a:prstGeom>
        </p:spPr>
        <p:txBody>
          <a:bodyPr>
            <a:normAutofit/>
          </a:bodyPr>
          <a:lstStyle>
            <a:lvl1pPr>
              <a:lnSpc>
                <a:spcPct val="150000"/>
              </a:lnSpc>
              <a:defRPr sz="1800" b="0" i="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1pPr>
            <a:lvl2pPr marL="457200" indent="0">
              <a:buNone/>
              <a:defRPr sz="1600" b="0" i="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2pPr>
          </a:lstStyle>
          <a:p>
            <a:pPr lvl="0"/>
            <a:r>
              <a:rPr lang="en-GB" dirty="0"/>
              <a:t>Click here to add your text</a:t>
            </a:r>
          </a:p>
        </p:txBody>
      </p:sp>
      <p:pic>
        <p:nvPicPr>
          <p:cNvPr id="9" name="UoC_BrandTexture_SingleColour_RGB_UoC_SingleColour_LCB_Texture_CMYK.png">
            <a:extLst>
              <a:ext uri="{FF2B5EF4-FFF2-40B4-BE49-F238E27FC236}">
                <a16:creationId xmlns:a16="http://schemas.microsoft.com/office/drawing/2014/main" id="{1242BFC5-6573-6D49-879F-302DC7FABFFD}"/>
              </a:ext>
              <a:ext uri="{C183D7F6-B498-43B3-948B-1728B52AA6E4}">
                <adec:decorative xmlns:adec="http://schemas.microsoft.com/office/drawing/2017/decorative" val="1"/>
              </a:ext>
            </a:extLst>
          </p:cNvPr>
          <p:cNvPicPr>
            <a:picLocks noChangeAspect="1"/>
          </p:cNvPicPr>
          <p:nvPr userDrawn="1"/>
        </p:nvPicPr>
        <p:blipFill rotWithShape="1">
          <a:blip r:embed="rId2"/>
          <a:srcRect l="8059" t="54823" r="40988" b="36416"/>
          <a:stretch/>
        </p:blipFill>
        <p:spPr>
          <a:xfrm>
            <a:off x="0" y="-7969"/>
            <a:ext cx="6423419" cy="948740"/>
          </a:xfrm>
          <a:prstGeom prst="rect">
            <a:avLst/>
          </a:prstGeom>
          <a:ln w="12700">
            <a:miter lim="400000"/>
          </a:ln>
        </p:spPr>
      </p:pic>
      <p:sp>
        <p:nvSpPr>
          <p:cNvPr id="3" name="Picture Placeholder 2">
            <a:extLst>
              <a:ext uri="{FF2B5EF4-FFF2-40B4-BE49-F238E27FC236}">
                <a16:creationId xmlns:a16="http://schemas.microsoft.com/office/drawing/2014/main" id="{9D2A4A6C-2497-2C4A-A8A6-17076C387C89}"/>
              </a:ext>
              <a:ext uri="{C183D7F6-B498-43B3-948B-1728B52AA6E4}">
                <adec:decorative xmlns:adec="http://schemas.microsoft.com/office/drawing/2017/decorative" val="1"/>
              </a:ext>
            </a:extLst>
          </p:cNvPr>
          <p:cNvSpPr>
            <a:spLocks noGrp="1"/>
          </p:cNvSpPr>
          <p:nvPr>
            <p:ph type="pic" sz="quarter" idx="11"/>
          </p:nvPr>
        </p:nvSpPr>
        <p:spPr>
          <a:xfrm>
            <a:off x="8265043" y="2438931"/>
            <a:ext cx="3416410" cy="3494088"/>
          </a:xfrm>
          <a:prstGeom prst="rect">
            <a:avLst/>
          </a:prstGeom>
        </p:spPr>
        <p:txBody>
          <a:bodyPr/>
          <a:lstStyle/>
          <a:p>
            <a:endParaRPr lang="en-US" dirty="0"/>
          </a:p>
        </p:txBody>
      </p:sp>
      <p:pic>
        <p:nvPicPr>
          <p:cNvPr id="10" name="Picture 9" descr="University of Cambridge logo">
            <a:extLst>
              <a:ext uri="{FF2B5EF4-FFF2-40B4-BE49-F238E27FC236}">
                <a16:creationId xmlns:a16="http://schemas.microsoft.com/office/drawing/2014/main" id="{3A5ED5D2-AC14-1636-2A8E-C306D0872C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7749" y="441697"/>
            <a:ext cx="1361678" cy="285281"/>
          </a:xfrm>
          <a:prstGeom prst="rect">
            <a:avLst/>
          </a:prstGeom>
        </p:spPr>
      </p:pic>
    </p:spTree>
    <p:extLst>
      <p:ext uri="{BB962C8B-B14F-4D97-AF65-F5344CB8AC3E}">
        <p14:creationId xmlns:p14="http://schemas.microsoft.com/office/powerpoint/2010/main" val="303950472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lumn Text and media simple ">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7E2533D0-B51D-0741-961B-9226EF2017AA}"/>
              </a:ext>
            </a:extLst>
          </p:cNvPr>
          <p:cNvSpPr txBox="1">
            <a:spLocks noGrp="1"/>
          </p:cNvSpPr>
          <p:nvPr>
            <p:ph type="sldNum" sz="quarter" idx="2"/>
          </p:nvPr>
        </p:nvSpPr>
        <p:spPr>
          <a:xfrm>
            <a:off x="11590551" y="6356350"/>
            <a:ext cx="249423" cy="246217"/>
          </a:xfrm>
          <a:prstGeom prst="rect">
            <a:avLst/>
          </a:prstGeom>
        </p:spPr>
        <p:txBody>
          <a:bodyPr lIns="45718" tIns="45718" rIns="45718" bIns="45718" anchor="t"/>
          <a:lstStyle>
            <a:lvl1pPr algn="ctr" defTabSz="914330">
              <a:lnSpc>
                <a:spcPct val="100000"/>
              </a:lnSpc>
              <a:spcBef>
                <a:spcPts val="0"/>
              </a:spcBef>
              <a:defRPr sz="1000" b="0" i="0">
                <a:solidFill>
                  <a:schemeClr val="tx1">
                    <a:lumMod val="50000"/>
                  </a:schemeClr>
                </a:solidFill>
                <a:latin typeface="Arial" panose="020B0604020202020204" pitchFamily="34" charset="0"/>
                <a:ea typeface="Open Sans Regular"/>
                <a:cs typeface="Arial" panose="020B0604020202020204" pitchFamily="34" charset="0"/>
                <a:sym typeface="Open Sans Regular"/>
              </a:defRPr>
            </a:lvl1pPr>
          </a:lstStyle>
          <a:p>
            <a:fld id="{86CB4B4D-7CA3-9044-876B-883B54F8677D}" type="slidenum">
              <a:rPr lang="en-GB" smtClean="0"/>
              <a:pPr/>
              <a:t>‹#›</a:t>
            </a:fld>
            <a:endParaRPr lang="en-GB" dirty="0"/>
          </a:p>
        </p:txBody>
      </p:sp>
      <p:sp>
        <p:nvSpPr>
          <p:cNvPr id="8" name="Title 1">
            <a:extLst>
              <a:ext uri="{FF2B5EF4-FFF2-40B4-BE49-F238E27FC236}">
                <a16:creationId xmlns:a16="http://schemas.microsoft.com/office/drawing/2014/main" id="{2E2484D7-F300-634A-B0A7-F109B6FBA9A0}"/>
              </a:ext>
            </a:extLst>
          </p:cNvPr>
          <p:cNvSpPr>
            <a:spLocks noGrp="1"/>
          </p:cNvSpPr>
          <p:nvPr>
            <p:ph type="title" hasCustomPrompt="1"/>
          </p:nvPr>
        </p:nvSpPr>
        <p:spPr>
          <a:xfrm>
            <a:off x="457200" y="1287087"/>
            <a:ext cx="5469344" cy="459765"/>
          </a:xfrm>
          <a:prstGeom prst="rect">
            <a:avLst/>
          </a:prstGeom>
        </p:spPr>
        <p:txBody>
          <a:bodyPr>
            <a:normAutofit/>
          </a:bodyPr>
          <a:lstStyle>
            <a:lvl1pPr>
              <a:defRPr sz="3000" b="0" i="0">
                <a:solidFill>
                  <a:schemeClr val="tx1">
                    <a:lumMod val="50000"/>
                  </a:schemeClr>
                </a:solidFill>
                <a:latin typeface="Feijoa Medium" panose="020F0505000000020003" pitchFamily="34" charset="77"/>
                <a:cs typeface="Arial" panose="020B0604020202020204" pitchFamily="34" charset="0"/>
              </a:defRPr>
            </a:lvl1pPr>
          </a:lstStyle>
          <a:p>
            <a:r>
              <a:rPr lang="en-GB" dirty="0"/>
              <a:t>Your heading here</a:t>
            </a:r>
            <a:endParaRPr lang="en-US" dirty="0"/>
          </a:p>
        </p:txBody>
      </p:sp>
      <p:sp>
        <p:nvSpPr>
          <p:cNvPr id="6" name="Content Placeholder 3">
            <a:extLst>
              <a:ext uri="{FF2B5EF4-FFF2-40B4-BE49-F238E27FC236}">
                <a16:creationId xmlns:a16="http://schemas.microsoft.com/office/drawing/2014/main" id="{51CEEE2E-2501-E047-9987-03ED4E7C6A29}"/>
              </a:ext>
            </a:extLst>
          </p:cNvPr>
          <p:cNvSpPr>
            <a:spLocks noGrp="1"/>
          </p:cNvSpPr>
          <p:nvPr>
            <p:ph sz="half" idx="11" hasCustomPrompt="1"/>
          </p:nvPr>
        </p:nvSpPr>
        <p:spPr>
          <a:xfrm>
            <a:off x="433954" y="2552475"/>
            <a:ext cx="7477932" cy="3026187"/>
          </a:xfrm>
          <a:prstGeom prst="rect">
            <a:avLst/>
          </a:prstGeom>
        </p:spPr>
        <p:txBody>
          <a:bodyPr/>
          <a:lstStyle>
            <a:lvl1pPr>
              <a:lnSpc>
                <a:spcPct val="150000"/>
              </a:lnSpc>
              <a:defRPr sz="1800" b="0" i="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1pPr>
            <a:lvl2pPr marL="457200" indent="0">
              <a:buNone/>
              <a:defRPr sz="1800" b="0" i="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2pPr>
          </a:lstStyle>
          <a:p>
            <a:pPr lvl="0"/>
            <a:r>
              <a:rPr lang="en-GB" dirty="0"/>
              <a:t>Click here to add your text or bullet points</a:t>
            </a:r>
          </a:p>
        </p:txBody>
      </p:sp>
      <p:sp>
        <p:nvSpPr>
          <p:cNvPr id="10" name="Content Placeholder 3">
            <a:extLst>
              <a:ext uri="{FF2B5EF4-FFF2-40B4-BE49-F238E27FC236}">
                <a16:creationId xmlns:a16="http://schemas.microsoft.com/office/drawing/2014/main" id="{380BFFFC-72E4-284F-BE25-E8E7E785D42A}"/>
              </a:ext>
            </a:extLst>
          </p:cNvPr>
          <p:cNvSpPr>
            <a:spLocks noGrp="1"/>
          </p:cNvSpPr>
          <p:nvPr>
            <p:ph sz="half" idx="12" hasCustomPrompt="1"/>
          </p:nvPr>
        </p:nvSpPr>
        <p:spPr>
          <a:xfrm>
            <a:off x="8151203" y="2554973"/>
            <a:ext cx="3688771" cy="3026187"/>
          </a:xfrm>
          <a:prstGeom prst="rect">
            <a:avLst/>
          </a:prstGeom>
        </p:spPr>
        <p:txBody>
          <a:bodyPr/>
          <a:lstStyle>
            <a:lvl1pPr>
              <a:lnSpc>
                <a:spcPct val="150000"/>
              </a:lnSpc>
              <a:defRPr sz="1800" b="0" i="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1pPr>
            <a:lvl2pPr>
              <a:defRPr b="0" i="0">
                <a:solidFill>
                  <a:schemeClr val="tx1">
                    <a:lumMod val="50000"/>
                  </a:schemeClr>
                </a:solidFill>
                <a:latin typeface="Arial" panose="020B0604020202020204" pitchFamily="34" charset="0"/>
                <a:cs typeface="Arial" panose="020B0604020202020204" pitchFamily="34" charset="0"/>
              </a:defRPr>
            </a:lvl2pPr>
          </a:lstStyle>
          <a:p>
            <a:pPr lvl="0"/>
            <a:r>
              <a:rPr lang="en-GB" dirty="0"/>
              <a:t>Click here to add your text or bullet points</a:t>
            </a:r>
          </a:p>
        </p:txBody>
      </p:sp>
      <p:sp>
        <p:nvSpPr>
          <p:cNvPr id="3" name="Text Placeholder 2">
            <a:extLst>
              <a:ext uri="{FF2B5EF4-FFF2-40B4-BE49-F238E27FC236}">
                <a16:creationId xmlns:a16="http://schemas.microsoft.com/office/drawing/2014/main" id="{3CE8DE65-8421-A2C0-430F-C8F964DAD83F}"/>
              </a:ext>
            </a:extLst>
          </p:cNvPr>
          <p:cNvSpPr>
            <a:spLocks noGrp="1"/>
          </p:cNvSpPr>
          <p:nvPr>
            <p:ph type="body" sz="quarter" idx="13"/>
          </p:nvPr>
        </p:nvSpPr>
        <p:spPr>
          <a:xfrm>
            <a:off x="433953" y="2095275"/>
            <a:ext cx="6117571" cy="457200"/>
          </a:xfrm>
          <a:prstGeom prst="rect">
            <a:avLst/>
          </a:prstGeom>
        </p:spPr>
        <p:txBody>
          <a:bodyPr/>
          <a:lstStyle>
            <a:lvl1pPr>
              <a:defRPr sz="2400" b="0" i="0">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GB" dirty="0"/>
              <a:t>Click to edit Master text style</a:t>
            </a:r>
          </a:p>
        </p:txBody>
      </p:sp>
    </p:spTree>
    <p:extLst>
      <p:ext uri="{BB962C8B-B14F-4D97-AF65-F5344CB8AC3E}">
        <p14:creationId xmlns:p14="http://schemas.microsoft.com/office/powerpoint/2010/main" val="2205617132"/>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Large Image with Bullet points">
    <p:spTree>
      <p:nvGrpSpPr>
        <p:cNvPr id="1" name=""/>
        <p:cNvGrpSpPr/>
        <p:nvPr/>
      </p:nvGrpSpPr>
      <p:grpSpPr>
        <a:xfrm>
          <a:off x="0" y="0"/>
          <a:ext cx="0" cy="0"/>
          <a:chOff x="0" y="0"/>
          <a:chExt cx="0" cy="0"/>
        </a:xfrm>
      </p:grpSpPr>
      <p:sp>
        <p:nvSpPr>
          <p:cNvPr id="11" name="Прямоугольник 8">
            <a:extLst>
              <a:ext uri="{FF2B5EF4-FFF2-40B4-BE49-F238E27FC236}">
                <a16:creationId xmlns:a16="http://schemas.microsoft.com/office/drawing/2014/main" id="{3B61B8AB-E629-6242-8046-802117F8F57D}"/>
              </a:ext>
              <a:ext uri="{C183D7F6-B498-43B3-948B-1728B52AA6E4}">
                <adec:decorative xmlns:adec="http://schemas.microsoft.com/office/drawing/2017/decorative" val="1"/>
              </a:ext>
            </a:extLst>
          </p:cNvPr>
          <p:cNvSpPr/>
          <p:nvPr userDrawn="1"/>
        </p:nvSpPr>
        <p:spPr>
          <a:xfrm>
            <a:off x="0" y="0"/>
            <a:ext cx="12206478" cy="6858000"/>
          </a:xfrm>
          <a:prstGeom prst="rect">
            <a:avLst/>
          </a:prstGeom>
          <a:solidFill>
            <a:srgbClr val="F2F2F2">
              <a:alpha val="29851"/>
            </a:srgbClr>
          </a:solidFill>
          <a:ln w="12700">
            <a:miter lim="400000"/>
          </a:ln>
        </p:spPr>
        <p:txBody>
          <a:bodyPr lIns="45718" tIns="45718" rIns="45718" bIns="45718" anchor="ctr"/>
          <a:lstStyle/>
          <a:p>
            <a:pPr algn="ctr" defTabSz="914400">
              <a:defRPr>
                <a:solidFill>
                  <a:srgbClr val="FFFFFF"/>
                </a:solidFill>
                <a:latin typeface="King"/>
                <a:ea typeface="King"/>
                <a:cs typeface="King"/>
                <a:sym typeface="King"/>
              </a:defRPr>
            </a:pPr>
            <a:endParaRPr dirty="0"/>
          </a:p>
        </p:txBody>
      </p:sp>
      <p:sp>
        <p:nvSpPr>
          <p:cNvPr id="3" name="Picture Placeholder 2">
            <a:extLst>
              <a:ext uri="{FF2B5EF4-FFF2-40B4-BE49-F238E27FC236}">
                <a16:creationId xmlns:a16="http://schemas.microsoft.com/office/drawing/2014/main" id="{7BB83914-A4FB-9C49-B47E-BB356DACCE08}"/>
              </a:ext>
              <a:ext uri="{C183D7F6-B498-43B3-948B-1728B52AA6E4}">
                <adec:decorative xmlns:adec="http://schemas.microsoft.com/office/drawing/2017/decorative" val="1"/>
              </a:ext>
            </a:extLst>
          </p:cNvPr>
          <p:cNvSpPr>
            <a:spLocks noGrp="1"/>
          </p:cNvSpPr>
          <p:nvPr>
            <p:ph type="pic" sz="quarter" idx="10"/>
          </p:nvPr>
        </p:nvSpPr>
        <p:spPr>
          <a:xfrm>
            <a:off x="0" y="0"/>
            <a:ext cx="6376988" cy="6858000"/>
          </a:xfrm>
          <a:prstGeom prst="rect">
            <a:avLst/>
          </a:prstGeom>
        </p:spPr>
        <p:txBody>
          <a:bodyPr/>
          <a:lstStyle/>
          <a:p>
            <a:endParaRPr lang="en-US" dirty="0"/>
          </a:p>
        </p:txBody>
      </p:sp>
      <p:sp>
        <p:nvSpPr>
          <p:cNvPr id="4" name="Slide Number">
            <a:extLst>
              <a:ext uri="{FF2B5EF4-FFF2-40B4-BE49-F238E27FC236}">
                <a16:creationId xmlns:a16="http://schemas.microsoft.com/office/drawing/2014/main" id="{F1FDF40F-AA30-C342-848B-716B6756B991}"/>
              </a:ext>
            </a:extLst>
          </p:cNvPr>
          <p:cNvSpPr txBox="1">
            <a:spLocks noGrp="1"/>
          </p:cNvSpPr>
          <p:nvPr>
            <p:ph type="sldNum" sz="quarter" idx="2"/>
          </p:nvPr>
        </p:nvSpPr>
        <p:spPr>
          <a:xfrm>
            <a:off x="11590551" y="6356350"/>
            <a:ext cx="249423" cy="246217"/>
          </a:xfrm>
          <a:prstGeom prst="rect">
            <a:avLst/>
          </a:prstGeom>
        </p:spPr>
        <p:txBody>
          <a:bodyPr lIns="45718" tIns="45718" rIns="45718" bIns="45718" anchor="t"/>
          <a:lstStyle>
            <a:lvl1pPr algn="ctr" defTabSz="914330">
              <a:lnSpc>
                <a:spcPct val="100000"/>
              </a:lnSpc>
              <a:spcBef>
                <a:spcPts val="0"/>
              </a:spcBef>
              <a:defRPr sz="1000" b="0" i="0">
                <a:solidFill>
                  <a:schemeClr val="tx1">
                    <a:lumMod val="50000"/>
                  </a:schemeClr>
                </a:solidFill>
                <a:latin typeface="Arial" panose="020B0604020202020204" pitchFamily="34" charset="0"/>
                <a:ea typeface="Open Sans Regular"/>
                <a:cs typeface="Arial" panose="020B0604020202020204" pitchFamily="34" charset="0"/>
                <a:sym typeface="Open Sans Regular"/>
              </a:defRPr>
            </a:lvl1pPr>
          </a:lstStyle>
          <a:p>
            <a:fld id="{86CB4B4D-7CA3-9044-876B-883B54F8677D}" type="slidenum">
              <a:rPr lang="en-GB" smtClean="0"/>
              <a:pPr/>
              <a:t>‹#›</a:t>
            </a:fld>
            <a:endParaRPr lang="en-GB" dirty="0"/>
          </a:p>
        </p:txBody>
      </p:sp>
      <p:pic>
        <p:nvPicPr>
          <p:cNvPr id="6" name="UoC_BrandTexture_SingleColour_RGB_UoC_SingleColour_LCB_Texture_CMYK.png">
            <a:extLst>
              <a:ext uri="{FF2B5EF4-FFF2-40B4-BE49-F238E27FC236}">
                <a16:creationId xmlns:a16="http://schemas.microsoft.com/office/drawing/2014/main" id="{42B6E35C-81CA-4C46-A9D1-C22782F393E3}"/>
              </a:ext>
              <a:ext uri="{C183D7F6-B498-43B3-948B-1728B52AA6E4}">
                <adec:decorative xmlns:adec="http://schemas.microsoft.com/office/drawing/2017/decorative" val="1"/>
              </a:ext>
            </a:extLst>
          </p:cNvPr>
          <p:cNvPicPr>
            <a:picLocks noChangeAspect="1"/>
          </p:cNvPicPr>
          <p:nvPr userDrawn="1"/>
        </p:nvPicPr>
        <p:blipFill>
          <a:blip r:embed="rId2"/>
          <a:srcRect l="23893" t="56170" r="28627" b="34921"/>
          <a:stretch>
            <a:fillRect/>
          </a:stretch>
        </p:blipFill>
        <p:spPr>
          <a:xfrm>
            <a:off x="6376855" y="-23787"/>
            <a:ext cx="5815527" cy="613983"/>
          </a:xfrm>
          <a:prstGeom prst="rect">
            <a:avLst/>
          </a:prstGeom>
          <a:ln w="12700">
            <a:miter lim="400000"/>
          </a:ln>
        </p:spPr>
      </p:pic>
      <p:sp>
        <p:nvSpPr>
          <p:cNvPr id="9" name="Text Placeholder 8">
            <a:extLst>
              <a:ext uri="{FF2B5EF4-FFF2-40B4-BE49-F238E27FC236}">
                <a16:creationId xmlns:a16="http://schemas.microsoft.com/office/drawing/2014/main" id="{A2DC8838-93AE-CB4F-B2CA-9D8103523A9B}"/>
              </a:ext>
            </a:extLst>
          </p:cNvPr>
          <p:cNvSpPr>
            <a:spLocks noGrp="1"/>
          </p:cNvSpPr>
          <p:nvPr>
            <p:ph type="body" sz="quarter" idx="11" hasCustomPrompt="1"/>
          </p:nvPr>
        </p:nvSpPr>
        <p:spPr>
          <a:xfrm>
            <a:off x="6634480" y="2106503"/>
            <a:ext cx="5205493" cy="405455"/>
          </a:xfrm>
          <a:prstGeom prst="rect">
            <a:avLst/>
          </a:prstGeom>
        </p:spPr>
        <p:txBody>
          <a:bodyPr>
            <a:normAutofit/>
          </a:bodyPr>
          <a:lstStyle>
            <a:lvl1pPr marL="0" indent="0">
              <a:buNone/>
              <a:defRPr sz="2000" b="0" i="0">
                <a:latin typeface="Bitter Medium" pitchFamily="2" charset="77"/>
                <a:cs typeface="Arial" panose="020B0604020202020204" pitchFamily="34" charset="0"/>
              </a:defRPr>
            </a:lvl1pPr>
          </a:lstStyle>
          <a:p>
            <a:r>
              <a:rPr lang="en-GB" sz="2000" dirty="0"/>
              <a:t>Click to add your subheading here</a:t>
            </a:r>
            <a:endParaRPr lang="en-US" sz="2000" dirty="0"/>
          </a:p>
        </p:txBody>
      </p:sp>
      <p:sp>
        <p:nvSpPr>
          <p:cNvPr id="12" name="Text Placeholder 11">
            <a:extLst>
              <a:ext uri="{FF2B5EF4-FFF2-40B4-BE49-F238E27FC236}">
                <a16:creationId xmlns:a16="http://schemas.microsoft.com/office/drawing/2014/main" id="{E57765D6-285A-AB42-A9F9-EEA961C67B92}"/>
              </a:ext>
            </a:extLst>
          </p:cNvPr>
          <p:cNvSpPr>
            <a:spLocks noGrp="1"/>
          </p:cNvSpPr>
          <p:nvPr>
            <p:ph type="body" sz="quarter" idx="12" hasCustomPrompt="1"/>
          </p:nvPr>
        </p:nvSpPr>
        <p:spPr>
          <a:xfrm>
            <a:off x="6634480" y="2511959"/>
            <a:ext cx="5205493" cy="3551562"/>
          </a:xfrm>
          <a:prstGeom prst="rect">
            <a:avLst/>
          </a:prstGeom>
        </p:spPr>
        <p:txBody>
          <a:bodyPr>
            <a:normAutofit/>
          </a:bodyPr>
          <a:lstStyle>
            <a:lvl1pPr marL="285750" marR="0" indent="-285750" algn="l" defTabSz="914400" rtl="0" eaLnBrk="1" fontAlgn="auto" latinLnBrk="0" hangingPunct="1">
              <a:lnSpc>
                <a:spcPct val="150000"/>
              </a:lnSpc>
              <a:spcBef>
                <a:spcPts val="600"/>
              </a:spcBef>
              <a:spcAft>
                <a:spcPts val="0"/>
              </a:spcAft>
              <a:buClrTx/>
              <a:buSzTx/>
              <a:buFont typeface="Arial" panose="020B0604020202020204" pitchFamily="34" charset="0"/>
              <a:buChar char="•"/>
              <a:tabLst/>
              <a:defRPr sz="1800">
                <a:latin typeface="Open Sans Light" panose="020B0606030504020204" pitchFamily="34" charset="0"/>
                <a:ea typeface="Open Sans Light" panose="020B0606030504020204" pitchFamily="34" charset="0"/>
                <a:cs typeface="Open Sans Light" panose="020B0606030504020204" pitchFamily="34" charset="0"/>
              </a:defRPr>
            </a:lvl1pPr>
            <a:lvl2pPr marL="457200" indent="0">
              <a:buNone/>
              <a:defRPr sz="1800">
                <a:latin typeface="Open Sans Light" panose="020B0606030504020204" pitchFamily="34" charset="0"/>
                <a:ea typeface="Open Sans Light" panose="020B0606030504020204" pitchFamily="34" charset="0"/>
                <a:cs typeface="Open Sans Light" panose="020B0606030504020204" pitchFamily="34" charset="0"/>
              </a:defRPr>
            </a:lvl2pPr>
          </a:lstStyle>
          <a:p>
            <a:pPr lvl="0"/>
            <a:r>
              <a:rPr lang="en-GB" dirty="0"/>
              <a:t>Click to add your bullet text here</a:t>
            </a:r>
          </a:p>
          <a:p>
            <a:pPr lvl="0"/>
            <a:r>
              <a:rPr lang="en-GB" dirty="0"/>
              <a:t>Click to add your bullet text here</a:t>
            </a:r>
          </a:p>
          <a:p>
            <a:pPr lvl="0"/>
            <a:r>
              <a:rPr lang="en-GB" dirty="0"/>
              <a:t>Click to add your bullet text here</a:t>
            </a:r>
          </a:p>
          <a:p>
            <a:pPr lvl="0"/>
            <a:endParaRPr lang="en-GB" dirty="0"/>
          </a:p>
        </p:txBody>
      </p:sp>
      <p:sp>
        <p:nvSpPr>
          <p:cNvPr id="8" name="Title 1">
            <a:extLst>
              <a:ext uri="{FF2B5EF4-FFF2-40B4-BE49-F238E27FC236}">
                <a16:creationId xmlns:a16="http://schemas.microsoft.com/office/drawing/2014/main" id="{C67F36CD-DB59-4A46-BEA4-2250F1EACD62}"/>
              </a:ext>
            </a:extLst>
          </p:cNvPr>
          <p:cNvSpPr>
            <a:spLocks noGrp="1"/>
          </p:cNvSpPr>
          <p:nvPr>
            <p:ph type="title" hasCustomPrompt="1"/>
          </p:nvPr>
        </p:nvSpPr>
        <p:spPr>
          <a:xfrm>
            <a:off x="6634478" y="1212587"/>
            <a:ext cx="5205493" cy="474253"/>
          </a:xfrm>
          <a:prstGeom prst="rect">
            <a:avLst/>
          </a:prstGeom>
        </p:spPr>
        <p:txBody>
          <a:bodyPr>
            <a:normAutofit/>
          </a:bodyPr>
          <a:lstStyle>
            <a:lvl1pPr>
              <a:defRPr sz="3000" b="0" i="0">
                <a:solidFill>
                  <a:schemeClr val="tx1">
                    <a:lumMod val="50000"/>
                  </a:schemeClr>
                </a:solidFill>
                <a:latin typeface="Feijoa Medium" panose="020F0505000000020003" pitchFamily="34" charset="77"/>
                <a:cs typeface="Arial" panose="020B0604020202020204" pitchFamily="34" charset="0"/>
              </a:defRPr>
            </a:lvl1pPr>
          </a:lstStyle>
          <a:p>
            <a:r>
              <a:rPr lang="en-GB" dirty="0"/>
              <a:t>Your heading here</a:t>
            </a:r>
            <a:endParaRPr lang="en-US" dirty="0"/>
          </a:p>
        </p:txBody>
      </p:sp>
      <p:pic>
        <p:nvPicPr>
          <p:cNvPr id="2" name="Picture 1" descr="University of Cambridge logo">
            <a:extLst>
              <a:ext uri="{FF2B5EF4-FFF2-40B4-BE49-F238E27FC236}">
                <a16:creationId xmlns:a16="http://schemas.microsoft.com/office/drawing/2014/main" id="{592F9D5F-7F79-54F7-3796-65F307E367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7749" y="438056"/>
            <a:ext cx="1361678" cy="285281"/>
          </a:xfrm>
          <a:prstGeom prst="rect">
            <a:avLst/>
          </a:prstGeom>
        </p:spPr>
      </p:pic>
    </p:spTree>
    <p:extLst>
      <p:ext uri="{BB962C8B-B14F-4D97-AF65-F5344CB8AC3E}">
        <p14:creationId xmlns:p14="http://schemas.microsoft.com/office/powerpoint/2010/main" val="3586852558"/>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images on Cam Blue">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7E2533D0-B51D-0741-961B-9226EF2017AA}"/>
              </a:ext>
            </a:extLst>
          </p:cNvPr>
          <p:cNvSpPr txBox="1">
            <a:spLocks noGrp="1"/>
          </p:cNvSpPr>
          <p:nvPr>
            <p:ph type="sldNum" sz="quarter" idx="2"/>
          </p:nvPr>
        </p:nvSpPr>
        <p:spPr>
          <a:xfrm>
            <a:off x="11590551" y="6356350"/>
            <a:ext cx="249423" cy="246217"/>
          </a:xfrm>
          <a:prstGeom prst="rect">
            <a:avLst/>
          </a:prstGeom>
        </p:spPr>
        <p:txBody>
          <a:bodyPr lIns="45718" tIns="45718" rIns="45718" bIns="45718" anchor="t"/>
          <a:lstStyle>
            <a:lvl1pPr algn="ctr" defTabSz="914330">
              <a:lnSpc>
                <a:spcPct val="100000"/>
              </a:lnSpc>
              <a:spcBef>
                <a:spcPts val="0"/>
              </a:spcBef>
              <a:defRPr sz="1000" b="0" i="0">
                <a:solidFill>
                  <a:schemeClr val="tx1">
                    <a:lumMod val="50000"/>
                  </a:schemeClr>
                </a:solidFill>
                <a:latin typeface="Arial" panose="020B0604020202020204" pitchFamily="34" charset="0"/>
                <a:ea typeface="Open Sans Regular"/>
                <a:cs typeface="Arial" panose="020B0604020202020204" pitchFamily="34" charset="0"/>
                <a:sym typeface="Open Sans Regular"/>
              </a:defRPr>
            </a:lvl1pPr>
          </a:lstStyle>
          <a:p>
            <a:fld id="{86CB4B4D-7CA3-9044-876B-883B54F8677D}" type="slidenum">
              <a:rPr lang="en-GB" smtClean="0"/>
              <a:pPr/>
              <a:t>‹#›</a:t>
            </a:fld>
            <a:endParaRPr lang="en-GB" dirty="0"/>
          </a:p>
        </p:txBody>
      </p:sp>
      <p:pic>
        <p:nvPicPr>
          <p:cNvPr id="4" name="UoC_BrandTexture_SingleColour_RGB_UoC_SingleColour_LCB_CMYK.png">
            <a:extLst>
              <a:ext uri="{FF2B5EF4-FFF2-40B4-BE49-F238E27FC236}">
                <a16:creationId xmlns:a16="http://schemas.microsoft.com/office/drawing/2014/main" id="{44999B7E-16E8-0742-A2A3-D0B7F702FE5D}"/>
              </a:ext>
              <a:ext uri="{C183D7F6-B498-43B3-948B-1728B52AA6E4}">
                <adec:decorative xmlns:adec="http://schemas.microsoft.com/office/drawing/2017/decorative" val="1"/>
              </a:ext>
            </a:extLst>
          </p:cNvPr>
          <p:cNvPicPr>
            <a:picLocks noChangeAspect="1"/>
          </p:cNvPicPr>
          <p:nvPr userDrawn="1"/>
        </p:nvPicPr>
        <p:blipFill rotWithShape="1">
          <a:blip r:embed="rId2">
            <a:alphaModFix amt="69850"/>
          </a:blip>
          <a:srcRect l="12918" t="25286" r="29386" b="24908"/>
          <a:stretch/>
        </p:blipFill>
        <p:spPr>
          <a:xfrm>
            <a:off x="1184" y="937780"/>
            <a:ext cx="12190816" cy="5920220"/>
          </a:xfrm>
          <a:prstGeom prst="rect">
            <a:avLst/>
          </a:prstGeom>
          <a:ln w="12700">
            <a:miter lim="400000"/>
          </a:ln>
        </p:spPr>
      </p:pic>
      <p:sp>
        <p:nvSpPr>
          <p:cNvPr id="8" name="Title 1">
            <a:extLst>
              <a:ext uri="{FF2B5EF4-FFF2-40B4-BE49-F238E27FC236}">
                <a16:creationId xmlns:a16="http://schemas.microsoft.com/office/drawing/2014/main" id="{2E2484D7-F300-634A-B0A7-F109B6FBA9A0}"/>
              </a:ext>
            </a:extLst>
          </p:cNvPr>
          <p:cNvSpPr>
            <a:spLocks noGrp="1"/>
          </p:cNvSpPr>
          <p:nvPr>
            <p:ph type="title" hasCustomPrompt="1"/>
          </p:nvPr>
        </p:nvSpPr>
        <p:spPr>
          <a:xfrm>
            <a:off x="454646" y="1253626"/>
            <a:ext cx="10800023" cy="459765"/>
          </a:xfrm>
          <a:prstGeom prst="rect">
            <a:avLst/>
          </a:prstGeom>
        </p:spPr>
        <p:txBody>
          <a:bodyPr>
            <a:normAutofit/>
          </a:bodyPr>
          <a:lstStyle>
            <a:lvl1pPr>
              <a:defRPr sz="3000" b="0" i="0">
                <a:solidFill>
                  <a:schemeClr val="tx1">
                    <a:lumMod val="50000"/>
                  </a:schemeClr>
                </a:solidFill>
                <a:latin typeface="Feijoa Medium" panose="020F0505000000020003" pitchFamily="34" charset="77"/>
                <a:cs typeface="Arial" panose="020B0604020202020204" pitchFamily="34" charset="0"/>
              </a:defRPr>
            </a:lvl1pPr>
          </a:lstStyle>
          <a:p>
            <a:r>
              <a:rPr lang="en-GB" dirty="0"/>
              <a:t>Your heading here</a:t>
            </a:r>
            <a:endParaRPr lang="en-US" dirty="0"/>
          </a:p>
        </p:txBody>
      </p:sp>
      <p:sp>
        <p:nvSpPr>
          <p:cNvPr id="6" name="Picture Placeholder 5">
            <a:extLst>
              <a:ext uri="{FF2B5EF4-FFF2-40B4-BE49-F238E27FC236}">
                <a16:creationId xmlns:a16="http://schemas.microsoft.com/office/drawing/2014/main" id="{0EEF8897-9544-214A-B7FB-4E1EE04BBE72}"/>
              </a:ext>
            </a:extLst>
          </p:cNvPr>
          <p:cNvSpPr>
            <a:spLocks noGrp="1"/>
          </p:cNvSpPr>
          <p:nvPr>
            <p:ph type="pic" sz="quarter" idx="10"/>
          </p:nvPr>
        </p:nvSpPr>
        <p:spPr>
          <a:xfrm>
            <a:off x="454646" y="2178049"/>
            <a:ext cx="3187783" cy="3187783"/>
          </a:xfrm>
          <a:prstGeom prst="rect">
            <a:avLst/>
          </a:prstGeom>
        </p:spPr>
        <p:txBody>
          <a:bodyPr/>
          <a:lstStyle/>
          <a:p>
            <a:endParaRPr lang="en-US"/>
          </a:p>
        </p:txBody>
      </p:sp>
      <p:sp>
        <p:nvSpPr>
          <p:cNvPr id="12" name="Picture Placeholder 5">
            <a:extLst>
              <a:ext uri="{FF2B5EF4-FFF2-40B4-BE49-F238E27FC236}">
                <a16:creationId xmlns:a16="http://schemas.microsoft.com/office/drawing/2014/main" id="{8F31EDFC-76A1-374D-B5EA-FF3F84EA1B74}"/>
              </a:ext>
            </a:extLst>
          </p:cNvPr>
          <p:cNvSpPr>
            <a:spLocks noGrp="1"/>
          </p:cNvSpPr>
          <p:nvPr>
            <p:ph type="pic" sz="quarter" idx="11"/>
          </p:nvPr>
        </p:nvSpPr>
        <p:spPr>
          <a:xfrm>
            <a:off x="4398686" y="2178047"/>
            <a:ext cx="3187783" cy="3187783"/>
          </a:xfrm>
          <a:prstGeom prst="rect">
            <a:avLst/>
          </a:prstGeom>
        </p:spPr>
        <p:txBody>
          <a:bodyPr/>
          <a:lstStyle/>
          <a:p>
            <a:endParaRPr lang="en-US"/>
          </a:p>
        </p:txBody>
      </p:sp>
      <p:sp>
        <p:nvSpPr>
          <p:cNvPr id="13" name="Picture Placeholder 5">
            <a:extLst>
              <a:ext uri="{FF2B5EF4-FFF2-40B4-BE49-F238E27FC236}">
                <a16:creationId xmlns:a16="http://schemas.microsoft.com/office/drawing/2014/main" id="{B25DECDE-8443-0A48-A7CF-9FAD953A6339}"/>
              </a:ext>
            </a:extLst>
          </p:cNvPr>
          <p:cNvSpPr>
            <a:spLocks noGrp="1"/>
          </p:cNvSpPr>
          <p:nvPr>
            <p:ph type="pic" sz="quarter" idx="12"/>
          </p:nvPr>
        </p:nvSpPr>
        <p:spPr>
          <a:xfrm>
            <a:off x="8342726" y="2178047"/>
            <a:ext cx="3187783" cy="3187783"/>
          </a:xfrm>
          <a:prstGeom prst="rect">
            <a:avLst/>
          </a:prstGeom>
        </p:spPr>
        <p:txBody>
          <a:bodyPr/>
          <a:lstStyle/>
          <a:p>
            <a:endParaRPr lang="en-US"/>
          </a:p>
        </p:txBody>
      </p:sp>
      <p:pic>
        <p:nvPicPr>
          <p:cNvPr id="2" name="Picture 1" descr="University of Cambridge logo">
            <a:extLst>
              <a:ext uri="{FF2B5EF4-FFF2-40B4-BE49-F238E27FC236}">
                <a16:creationId xmlns:a16="http://schemas.microsoft.com/office/drawing/2014/main" id="{065C0809-6A97-EBE0-FD9C-995393E2187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7749" y="438056"/>
            <a:ext cx="1361678" cy="285281"/>
          </a:xfrm>
          <a:prstGeom prst="rect">
            <a:avLst/>
          </a:prstGeom>
        </p:spPr>
      </p:pic>
    </p:spTree>
    <p:extLst>
      <p:ext uri="{BB962C8B-B14F-4D97-AF65-F5344CB8AC3E}">
        <p14:creationId xmlns:p14="http://schemas.microsoft.com/office/powerpoint/2010/main" val="402659187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images with text">
    <p:spTree>
      <p:nvGrpSpPr>
        <p:cNvPr id="1" name=""/>
        <p:cNvGrpSpPr/>
        <p:nvPr/>
      </p:nvGrpSpPr>
      <p:grpSpPr>
        <a:xfrm>
          <a:off x="0" y="0"/>
          <a:ext cx="0" cy="0"/>
          <a:chOff x="0" y="0"/>
          <a:chExt cx="0" cy="0"/>
        </a:xfrm>
      </p:grpSpPr>
      <p:sp>
        <p:nvSpPr>
          <p:cNvPr id="15" name="Прямоугольник 8">
            <a:extLst>
              <a:ext uri="{FF2B5EF4-FFF2-40B4-BE49-F238E27FC236}">
                <a16:creationId xmlns:a16="http://schemas.microsoft.com/office/drawing/2014/main" id="{18C8D0E6-7CA0-944A-80AE-991748573BC4}"/>
              </a:ext>
              <a:ext uri="{C183D7F6-B498-43B3-948B-1728B52AA6E4}">
                <adec:decorative xmlns:adec="http://schemas.microsoft.com/office/drawing/2017/decorative" val="1"/>
              </a:ext>
            </a:extLst>
          </p:cNvPr>
          <p:cNvSpPr/>
          <p:nvPr userDrawn="1"/>
        </p:nvSpPr>
        <p:spPr>
          <a:xfrm>
            <a:off x="-14478" y="0"/>
            <a:ext cx="12206478" cy="6858000"/>
          </a:xfrm>
          <a:prstGeom prst="rect">
            <a:avLst/>
          </a:prstGeom>
          <a:solidFill>
            <a:srgbClr val="F2F2F2">
              <a:alpha val="29851"/>
            </a:srgbClr>
          </a:solidFill>
          <a:ln w="12700">
            <a:miter lim="400000"/>
          </a:ln>
        </p:spPr>
        <p:txBody>
          <a:bodyPr lIns="45718" tIns="45718" rIns="45718" bIns="45718" anchor="ctr"/>
          <a:lstStyle/>
          <a:p>
            <a:pPr algn="ctr" defTabSz="914400">
              <a:defRPr>
                <a:solidFill>
                  <a:srgbClr val="FFFFFF"/>
                </a:solidFill>
                <a:latin typeface="King"/>
                <a:ea typeface="King"/>
                <a:cs typeface="King"/>
                <a:sym typeface="King"/>
              </a:defRPr>
            </a:pPr>
            <a:endParaRPr dirty="0"/>
          </a:p>
        </p:txBody>
      </p:sp>
      <p:sp>
        <p:nvSpPr>
          <p:cNvPr id="7" name="Slide Number">
            <a:extLst>
              <a:ext uri="{FF2B5EF4-FFF2-40B4-BE49-F238E27FC236}">
                <a16:creationId xmlns:a16="http://schemas.microsoft.com/office/drawing/2014/main" id="{7E2533D0-B51D-0741-961B-9226EF2017AA}"/>
              </a:ext>
            </a:extLst>
          </p:cNvPr>
          <p:cNvSpPr txBox="1">
            <a:spLocks noGrp="1"/>
          </p:cNvSpPr>
          <p:nvPr>
            <p:ph type="sldNum" sz="quarter" idx="2"/>
          </p:nvPr>
        </p:nvSpPr>
        <p:spPr>
          <a:xfrm>
            <a:off x="11590551" y="6356350"/>
            <a:ext cx="249423" cy="246217"/>
          </a:xfrm>
          <a:prstGeom prst="rect">
            <a:avLst/>
          </a:prstGeom>
        </p:spPr>
        <p:txBody>
          <a:bodyPr lIns="45718" tIns="45718" rIns="45718" bIns="45718" anchor="t"/>
          <a:lstStyle>
            <a:lvl1pPr algn="ctr" defTabSz="914330">
              <a:lnSpc>
                <a:spcPct val="100000"/>
              </a:lnSpc>
              <a:spcBef>
                <a:spcPts val="0"/>
              </a:spcBef>
              <a:defRPr sz="1000" b="0" i="0">
                <a:solidFill>
                  <a:schemeClr val="tx1">
                    <a:lumMod val="50000"/>
                  </a:schemeClr>
                </a:solidFill>
                <a:latin typeface="Arial" panose="020B0604020202020204" pitchFamily="34" charset="0"/>
                <a:ea typeface="Open Sans Regular"/>
                <a:cs typeface="Arial" panose="020B0604020202020204" pitchFamily="34" charset="0"/>
                <a:sym typeface="Open Sans Regular"/>
              </a:defRPr>
            </a:lvl1pPr>
          </a:lstStyle>
          <a:p>
            <a:fld id="{86CB4B4D-7CA3-9044-876B-883B54F8677D}" type="slidenum">
              <a:rPr lang="en-GB" smtClean="0"/>
              <a:pPr/>
              <a:t>‹#›</a:t>
            </a:fld>
            <a:endParaRPr lang="en-GB" dirty="0"/>
          </a:p>
        </p:txBody>
      </p:sp>
      <p:sp>
        <p:nvSpPr>
          <p:cNvPr id="8" name="Title 1">
            <a:extLst>
              <a:ext uri="{FF2B5EF4-FFF2-40B4-BE49-F238E27FC236}">
                <a16:creationId xmlns:a16="http://schemas.microsoft.com/office/drawing/2014/main" id="{2E2484D7-F300-634A-B0A7-F109B6FBA9A0}"/>
              </a:ext>
            </a:extLst>
          </p:cNvPr>
          <p:cNvSpPr>
            <a:spLocks noGrp="1"/>
          </p:cNvSpPr>
          <p:nvPr>
            <p:ph type="title" hasCustomPrompt="1"/>
          </p:nvPr>
        </p:nvSpPr>
        <p:spPr>
          <a:xfrm>
            <a:off x="464585" y="1262285"/>
            <a:ext cx="10800023" cy="459765"/>
          </a:xfrm>
          <a:prstGeom prst="rect">
            <a:avLst/>
          </a:prstGeom>
        </p:spPr>
        <p:txBody>
          <a:bodyPr>
            <a:normAutofit/>
          </a:bodyPr>
          <a:lstStyle>
            <a:lvl1pPr>
              <a:defRPr sz="3000" b="0" i="0">
                <a:solidFill>
                  <a:schemeClr val="tx1">
                    <a:lumMod val="50000"/>
                  </a:schemeClr>
                </a:solidFill>
                <a:latin typeface="Feijoa Medium" panose="020F0505000000020003" pitchFamily="34" charset="77"/>
                <a:cs typeface="Arial" panose="020B0604020202020204" pitchFamily="34" charset="0"/>
              </a:defRPr>
            </a:lvl1pPr>
          </a:lstStyle>
          <a:p>
            <a:r>
              <a:rPr lang="en-GB" dirty="0"/>
              <a:t>Your heading here</a:t>
            </a:r>
            <a:endParaRPr lang="en-US" dirty="0"/>
          </a:p>
        </p:txBody>
      </p:sp>
      <p:sp>
        <p:nvSpPr>
          <p:cNvPr id="6" name="Picture Placeholder 5">
            <a:extLst>
              <a:ext uri="{FF2B5EF4-FFF2-40B4-BE49-F238E27FC236}">
                <a16:creationId xmlns:a16="http://schemas.microsoft.com/office/drawing/2014/main" id="{0EEF8897-9544-214A-B7FB-4E1EE04BBE72}"/>
              </a:ext>
              <a:ext uri="{C183D7F6-B498-43B3-948B-1728B52AA6E4}">
                <adec:decorative xmlns:adec="http://schemas.microsoft.com/office/drawing/2017/decorative" val="1"/>
              </a:ext>
            </a:extLst>
          </p:cNvPr>
          <p:cNvSpPr>
            <a:spLocks noGrp="1"/>
          </p:cNvSpPr>
          <p:nvPr>
            <p:ph type="pic" sz="quarter" idx="10"/>
          </p:nvPr>
        </p:nvSpPr>
        <p:spPr>
          <a:xfrm>
            <a:off x="464585" y="2178049"/>
            <a:ext cx="3187783" cy="3187783"/>
          </a:xfrm>
          <a:prstGeom prst="rect">
            <a:avLst/>
          </a:prstGeom>
        </p:spPr>
        <p:txBody>
          <a:bodyPr/>
          <a:lstStyle/>
          <a:p>
            <a:endParaRPr lang="en-US"/>
          </a:p>
        </p:txBody>
      </p:sp>
      <p:sp>
        <p:nvSpPr>
          <p:cNvPr id="12" name="Picture Placeholder 5">
            <a:extLst>
              <a:ext uri="{FF2B5EF4-FFF2-40B4-BE49-F238E27FC236}">
                <a16:creationId xmlns:a16="http://schemas.microsoft.com/office/drawing/2014/main" id="{8F31EDFC-76A1-374D-B5EA-FF3F84EA1B74}"/>
              </a:ext>
              <a:ext uri="{C183D7F6-B498-43B3-948B-1728B52AA6E4}">
                <adec:decorative xmlns:adec="http://schemas.microsoft.com/office/drawing/2017/decorative" val="1"/>
              </a:ext>
            </a:extLst>
          </p:cNvPr>
          <p:cNvSpPr>
            <a:spLocks noGrp="1"/>
          </p:cNvSpPr>
          <p:nvPr>
            <p:ph type="pic" sz="quarter" idx="11"/>
          </p:nvPr>
        </p:nvSpPr>
        <p:spPr>
          <a:xfrm>
            <a:off x="4358046" y="2178047"/>
            <a:ext cx="3187783" cy="3187783"/>
          </a:xfrm>
          <a:prstGeom prst="rect">
            <a:avLst/>
          </a:prstGeom>
        </p:spPr>
        <p:txBody>
          <a:bodyPr/>
          <a:lstStyle/>
          <a:p>
            <a:endParaRPr lang="en-US"/>
          </a:p>
        </p:txBody>
      </p:sp>
      <p:sp>
        <p:nvSpPr>
          <p:cNvPr id="13" name="Picture Placeholder 5">
            <a:extLst>
              <a:ext uri="{FF2B5EF4-FFF2-40B4-BE49-F238E27FC236}">
                <a16:creationId xmlns:a16="http://schemas.microsoft.com/office/drawing/2014/main" id="{B25DECDE-8443-0A48-A7CF-9FAD953A6339}"/>
              </a:ext>
              <a:ext uri="{C183D7F6-B498-43B3-948B-1728B52AA6E4}">
                <adec:decorative xmlns:adec="http://schemas.microsoft.com/office/drawing/2017/decorative" val="1"/>
              </a:ext>
            </a:extLst>
          </p:cNvPr>
          <p:cNvSpPr>
            <a:spLocks noGrp="1"/>
          </p:cNvSpPr>
          <p:nvPr>
            <p:ph type="pic" sz="quarter" idx="12"/>
          </p:nvPr>
        </p:nvSpPr>
        <p:spPr>
          <a:xfrm>
            <a:off x="8251120" y="2178047"/>
            <a:ext cx="3187783" cy="3187783"/>
          </a:xfrm>
          <a:prstGeom prst="rect">
            <a:avLst/>
          </a:prstGeom>
        </p:spPr>
        <p:txBody>
          <a:bodyPr/>
          <a:lstStyle/>
          <a:p>
            <a:endParaRPr lang="en-US"/>
          </a:p>
        </p:txBody>
      </p:sp>
      <p:sp>
        <p:nvSpPr>
          <p:cNvPr id="5" name="Text Placeholder 4">
            <a:extLst>
              <a:ext uri="{FF2B5EF4-FFF2-40B4-BE49-F238E27FC236}">
                <a16:creationId xmlns:a16="http://schemas.microsoft.com/office/drawing/2014/main" id="{7467F390-2DFF-744F-B88F-0E97162C00A6}"/>
              </a:ext>
            </a:extLst>
          </p:cNvPr>
          <p:cNvSpPr>
            <a:spLocks noGrp="1"/>
          </p:cNvSpPr>
          <p:nvPr>
            <p:ph type="body" sz="quarter" idx="13" hasCustomPrompt="1"/>
          </p:nvPr>
        </p:nvSpPr>
        <p:spPr>
          <a:xfrm>
            <a:off x="465138" y="5595938"/>
            <a:ext cx="3187700" cy="317500"/>
          </a:xfrm>
          <a:prstGeom prst="rect">
            <a:avLst/>
          </a:prstGeom>
        </p:spPr>
        <p:txBody>
          <a:bodyPr/>
          <a:lstStyle>
            <a:lvl1pPr marL="0" indent="0">
              <a:buNone/>
              <a:defRPr sz="1600">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GB" dirty="0"/>
              <a:t>Click to add your text here</a:t>
            </a:r>
            <a:endParaRPr lang="en-US" dirty="0"/>
          </a:p>
        </p:txBody>
      </p:sp>
      <p:sp>
        <p:nvSpPr>
          <p:cNvPr id="11" name="Text Placeholder 4">
            <a:extLst>
              <a:ext uri="{FF2B5EF4-FFF2-40B4-BE49-F238E27FC236}">
                <a16:creationId xmlns:a16="http://schemas.microsoft.com/office/drawing/2014/main" id="{F14D0458-1265-7643-95E0-C392EAAE3694}"/>
              </a:ext>
            </a:extLst>
          </p:cNvPr>
          <p:cNvSpPr>
            <a:spLocks noGrp="1"/>
          </p:cNvSpPr>
          <p:nvPr>
            <p:ph type="body" sz="quarter" idx="14" hasCustomPrompt="1"/>
          </p:nvPr>
        </p:nvSpPr>
        <p:spPr>
          <a:xfrm>
            <a:off x="4358129" y="5595370"/>
            <a:ext cx="3187700" cy="317500"/>
          </a:xfrm>
          <a:prstGeom prst="rect">
            <a:avLst/>
          </a:prstGeom>
        </p:spPr>
        <p:txBody>
          <a:bodyPr/>
          <a:lstStyle>
            <a:lvl1pPr marL="0" indent="0">
              <a:buNone/>
              <a:defRPr sz="1600">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GB" dirty="0"/>
              <a:t>Click to add your text here</a:t>
            </a:r>
            <a:endParaRPr lang="en-US" dirty="0"/>
          </a:p>
        </p:txBody>
      </p:sp>
      <p:sp>
        <p:nvSpPr>
          <p:cNvPr id="14" name="Text Placeholder 4">
            <a:extLst>
              <a:ext uri="{FF2B5EF4-FFF2-40B4-BE49-F238E27FC236}">
                <a16:creationId xmlns:a16="http://schemas.microsoft.com/office/drawing/2014/main" id="{443D48A8-589B-3842-B4CF-7AE99F8DA098}"/>
              </a:ext>
            </a:extLst>
          </p:cNvPr>
          <p:cNvSpPr>
            <a:spLocks noGrp="1"/>
          </p:cNvSpPr>
          <p:nvPr>
            <p:ph type="body" sz="quarter" idx="15" hasCustomPrompt="1"/>
          </p:nvPr>
        </p:nvSpPr>
        <p:spPr>
          <a:xfrm>
            <a:off x="8251203" y="5595370"/>
            <a:ext cx="3187700" cy="317500"/>
          </a:xfrm>
          <a:prstGeom prst="rect">
            <a:avLst/>
          </a:prstGeom>
        </p:spPr>
        <p:txBody>
          <a:bodyPr/>
          <a:lstStyle>
            <a:lvl1pPr marL="0" indent="0">
              <a:buNone/>
              <a:defRPr sz="1600">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GB" dirty="0"/>
              <a:t>Click to add your text here</a:t>
            </a:r>
            <a:endParaRPr lang="en-US" dirty="0"/>
          </a:p>
        </p:txBody>
      </p:sp>
      <p:pic>
        <p:nvPicPr>
          <p:cNvPr id="2" name="Picture 1" descr="University of Cambridge logo">
            <a:extLst>
              <a:ext uri="{FF2B5EF4-FFF2-40B4-BE49-F238E27FC236}">
                <a16:creationId xmlns:a16="http://schemas.microsoft.com/office/drawing/2014/main" id="{BE6D3D66-7DEC-DC8C-F1DA-0943319F64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7749" y="438056"/>
            <a:ext cx="1361678" cy="285281"/>
          </a:xfrm>
          <a:prstGeom prst="rect">
            <a:avLst/>
          </a:prstGeom>
        </p:spPr>
      </p:pic>
    </p:spTree>
    <p:extLst>
      <p:ext uri="{BB962C8B-B14F-4D97-AF65-F5344CB8AC3E}">
        <p14:creationId xmlns:p14="http://schemas.microsoft.com/office/powerpoint/2010/main" val="203866300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 Sq images with text">
    <p:spTree>
      <p:nvGrpSpPr>
        <p:cNvPr id="1" name=""/>
        <p:cNvGrpSpPr/>
        <p:nvPr/>
      </p:nvGrpSpPr>
      <p:grpSpPr>
        <a:xfrm>
          <a:off x="0" y="0"/>
          <a:ext cx="0" cy="0"/>
          <a:chOff x="0" y="0"/>
          <a:chExt cx="0" cy="0"/>
        </a:xfrm>
      </p:grpSpPr>
      <p:sp>
        <p:nvSpPr>
          <p:cNvPr id="18" name="Прямоугольник 8">
            <a:extLst>
              <a:ext uri="{FF2B5EF4-FFF2-40B4-BE49-F238E27FC236}">
                <a16:creationId xmlns:a16="http://schemas.microsoft.com/office/drawing/2014/main" id="{51FE957B-DC2F-C645-B3B8-38BE13F474AD}"/>
              </a:ext>
              <a:ext uri="{C183D7F6-B498-43B3-948B-1728B52AA6E4}">
                <adec:decorative xmlns:adec="http://schemas.microsoft.com/office/drawing/2017/decorative" val="1"/>
              </a:ext>
            </a:extLst>
          </p:cNvPr>
          <p:cNvSpPr/>
          <p:nvPr userDrawn="1"/>
        </p:nvSpPr>
        <p:spPr>
          <a:xfrm>
            <a:off x="-14478" y="0"/>
            <a:ext cx="12206478" cy="6858000"/>
          </a:xfrm>
          <a:prstGeom prst="rect">
            <a:avLst/>
          </a:prstGeom>
          <a:solidFill>
            <a:srgbClr val="F2F2F2">
              <a:alpha val="29851"/>
            </a:srgbClr>
          </a:solidFill>
          <a:ln w="12700">
            <a:miter lim="400000"/>
          </a:ln>
        </p:spPr>
        <p:txBody>
          <a:bodyPr lIns="45718" tIns="45718" rIns="45718" bIns="45718" anchor="ctr"/>
          <a:lstStyle/>
          <a:p>
            <a:pPr algn="ctr" defTabSz="914400">
              <a:defRPr>
                <a:solidFill>
                  <a:srgbClr val="FFFFFF"/>
                </a:solidFill>
                <a:latin typeface="King"/>
                <a:ea typeface="King"/>
                <a:cs typeface="King"/>
                <a:sym typeface="King"/>
              </a:defRPr>
            </a:pPr>
            <a:endParaRPr dirty="0"/>
          </a:p>
        </p:txBody>
      </p:sp>
      <p:sp>
        <p:nvSpPr>
          <p:cNvPr id="7" name="Slide Number">
            <a:extLst>
              <a:ext uri="{FF2B5EF4-FFF2-40B4-BE49-F238E27FC236}">
                <a16:creationId xmlns:a16="http://schemas.microsoft.com/office/drawing/2014/main" id="{7E2533D0-B51D-0741-961B-9226EF2017AA}"/>
              </a:ext>
            </a:extLst>
          </p:cNvPr>
          <p:cNvSpPr txBox="1">
            <a:spLocks noGrp="1"/>
          </p:cNvSpPr>
          <p:nvPr>
            <p:ph type="sldNum" sz="quarter" idx="2"/>
          </p:nvPr>
        </p:nvSpPr>
        <p:spPr>
          <a:xfrm>
            <a:off x="11590551" y="6356350"/>
            <a:ext cx="249423" cy="246217"/>
          </a:xfrm>
          <a:prstGeom prst="rect">
            <a:avLst/>
          </a:prstGeom>
        </p:spPr>
        <p:txBody>
          <a:bodyPr lIns="45718" tIns="45718" rIns="45718" bIns="45718" anchor="t"/>
          <a:lstStyle>
            <a:lvl1pPr algn="ctr" defTabSz="914330">
              <a:lnSpc>
                <a:spcPct val="100000"/>
              </a:lnSpc>
              <a:spcBef>
                <a:spcPts val="0"/>
              </a:spcBef>
              <a:defRPr sz="1000" b="0" i="0">
                <a:solidFill>
                  <a:schemeClr val="tx1">
                    <a:lumMod val="50000"/>
                  </a:schemeClr>
                </a:solidFill>
                <a:latin typeface="Arial" panose="020B0604020202020204" pitchFamily="34" charset="0"/>
                <a:ea typeface="Open Sans Regular"/>
                <a:cs typeface="Arial" panose="020B0604020202020204" pitchFamily="34" charset="0"/>
                <a:sym typeface="Open Sans Regular"/>
              </a:defRPr>
            </a:lvl1pPr>
          </a:lstStyle>
          <a:p>
            <a:fld id="{86CB4B4D-7CA3-9044-876B-883B54F8677D}" type="slidenum">
              <a:rPr lang="en-GB" smtClean="0"/>
              <a:pPr/>
              <a:t>‹#›</a:t>
            </a:fld>
            <a:endParaRPr lang="en-GB" dirty="0"/>
          </a:p>
        </p:txBody>
      </p:sp>
      <p:sp>
        <p:nvSpPr>
          <p:cNvPr id="8" name="Title 1">
            <a:extLst>
              <a:ext uri="{FF2B5EF4-FFF2-40B4-BE49-F238E27FC236}">
                <a16:creationId xmlns:a16="http://schemas.microsoft.com/office/drawing/2014/main" id="{2E2484D7-F300-634A-B0A7-F109B6FBA9A0}"/>
              </a:ext>
            </a:extLst>
          </p:cNvPr>
          <p:cNvSpPr>
            <a:spLocks noGrp="1"/>
          </p:cNvSpPr>
          <p:nvPr>
            <p:ph type="title" hasCustomPrompt="1"/>
          </p:nvPr>
        </p:nvSpPr>
        <p:spPr>
          <a:xfrm>
            <a:off x="464585" y="1262285"/>
            <a:ext cx="10800023" cy="459765"/>
          </a:xfrm>
          <a:prstGeom prst="rect">
            <a:avLst/>
          </a:prstGeom>
        </p:spPr>
        <p:txBody>
          <a:bodyPr>
            <a:normAutofit/>
          </a:bodyPr>
          <a:lstStyle>
            <a:lvl1pPr>
              <a:defRPr sz="3000" b="0" i="0">
                <a:solidFill>
                  <a:schemeClr val="tx1">
                    <a:lumMod val="50000"/>
                  </a:schemeClr>
                </a:solidFill>
                <a:latin typeface="Feijoa Medium" panose="020F0505000000020003" pitchFamily="34" charset="77"/>
                <a:cs typeface="Arial" panose="020B0604020202020204" pitchFamily="34" charset="0"/>
              </a:defRPr>
            </a:lvl1pPr>
          </a:lstStyle>
          <a:p>
            <a:r>
              <a:rPr lang="en-GB" dirty="0"/>
              <a:t>Your heading here</a:t>
            </a:r>
            <a:endParaRPr lang="en-US" dirty="0"/>
          </a:p>
        </p:txBody>
      </p:sp>
      <p:sp>
        <p:nvSpPr>
          <p:cNvPr id="6" name="Picture Placeholder 5">
            <a:extLst>
              <a:ext uri="{FF2B5EF4-FFF2-40B4-BE49-F238E27FC236}">
                <a16:creationId xmlns:a16="http://schemas.microsoft.com/office/drawing/2014/main" id="{0EEF8897-9544-214A-B7FB-4E1EE04BBE72}"/>
              </a:ext>
              <a:ext uri="{C183D7F6-B498-43B3-948B-1728B52AA6E4}">
                <adec:decorative xmlns:adec="http://schemas.microsoft.com/office/drawing/2017/decorative" val="1"/>
              </a:ext>
            </a:extLst>
          </p:cNvPr>
          <p:cNvSpPr>
            <a:spLocks noGrp="1"/>
          </p:cNvSpPr>
          <p:nvPr>
            <p:ph type="pic" sz="quarter" idx="10"/>
          </p:nvPr>
        </p:nvSpPr>
        <p:spPr>
          <a:xfrm>
            <a:off x="464585" y="2178049"/>
            <a:ext cx="2513223" cy="2513223"/>
          </a:xfrm>
          <a:prstGeom prst="rect">
            <a:avLst/>
          </a:prstGeom>
        </p:spPr>
        <p:txBody>
          <a:bodyPr/>
          <a:lstStyle/>
          <a:p>
            <a:endParaRPr lang="en-US"/>
          </a:p>
        </p:txBody>
      </p:sp>
      <p:sp>
        <p:nvSpPr>
          <p:cNvPr id="12" name="Picture Placeholder 5">
            <a:extLst>
              <a:ext uri="{FF2B5EF4-FFF2-40B4-BE49-F238E27FC236}">
                <a16:creationId xmlns:a16="http://schemas.microsoft.com/office/drawing/2014/main" id="{8F31EDFC-76A1-374D-B5EA-FF3F84EA1B74}"/>
              </a:ext>
              <a:ext uri="{C183D7F6-B498-43B3-948B-1728B52AA6E4}">
                <adec:decorative xmlns:adec="http://schemas.microsoft.com/office/drawing/2017/decorative" val="1"/>
              </a:ext>
            </a:extLst>
          </p:cNvPr>
          <p:cNvSpPr>
            <a:spLocks noGrp="1"/>
          </p:cNvSpPr>
          <p:nvPr>
            <p:ph type="pic" sz="quarter" idx="11"/>
          </p:nvPr>
        </p:nvSpPr>
        <p:spPr>
          <a:xfrm>
            <a:off x="3280292" y="2172388"/>
            <a:ext cx="2513223" cy="2513223"/>
          </a:xfrm>
          <a:prstGeom prst="rect">
            <a:avLst/>
          </a:prstGeom>
        </p:spPr>
        <p:txBody>
          <a:bodyPr/>
          <a:lstStyle/>
          <a:p>
            <a:endParaRPr lang="en-US"/>
          </a:p>
        </p:txBody>
      </p:sp>
      <p:sp>
        <p:nvSpPr>
          <p:cNvPr id="13" name="Picture Placeholder 5">
            <a:extLst>
              <a:ext uri="{FF2B5EF4-FFF2-40B4-BE49-F238E27FC236}">
                <a16:creationId xmlns:a16="http://schemas.microsoft.com/office/drawing/2014/main" id="{B25DECDE-8443-0A48-A7CF-9FAD953A6339}"/>
              </a:ext>
              <a:ext uri="{C183D7F6-B498-43B3-948B-1728B52AA6E4}">
                <adec:decorative xmlns:adec="http://schemas.microsoft.com/office/drawing/2017/decorative" val="1"/>
              </a:ext>
            </a:extLst>
          </p:cNvPr>
          <p:cNvSpPr>
            <a:spLocks noGrp="1"/>
          </p:cNvSpPr>
          <p:nvPr>
            <p:ph type="pic" sz="quarter" idx="12"/>
          </p:nvPr>
        </p:nvSpPr>
        <p:spPr>
          <a:xfrm>
            <a:off x="6096000" y="2172388"/>
            <a:ext cx="2513223" cy="2513223"/>
          </a:xfrm>
          <a:prstGeom prst="rect">
            <a:avLst/>
          </a:prstGeom>
        </p:spPr>
        <p:txBody>
          <a:bodyPr/>
          <a:lstStyle/>
          <a:p>
            <a:endParaRPr lang="en-US"/>
          </a:p>
        </p:txBody>
      </p:sp>
      <p:sp>
        <p:nvSpPr>
          <p:cNvPr id="5" name="Text Placeholder 4">
            <a:extLst>
              <a:ext uri="{FF2B5EF4-FFF2-40B4-BE49-F238E27FC236}">
                <a16:creationId xmlns:a16="http://schemas.microsoft.com/office/drawing/2014/main" id="{7467F390-2DFF-744F-B88F-0E97162C00A6}"/>
              </a:ext>
            </a:extLst>
          </p:cNvPr>
          <p:cNvSpPr>
            <a:spLocks noGrp="1"/>
          </p:cNvSpPr>
          <p:nvPr>
            <p:ph type="body" sz="quarter" idx="13" hasCustomPrompt="1"/>
          </p:nvPr>
        </p:nvSpPr>
        <p:spPr>
          <a:xfrm>
            <a:off x="464585" y="4988521"/>
            <a:ext cx="2512670" cy="317500"/>
          </a:xfrm>
          <a:prstGeom prst="rect">
            <a:avLst/>
          </a:prstGeom>
        </p:spPr>
        <p:txBody>
          <a:bodyPr/>
          <a:lstStyle>
            <a:lvl1pPr marL="0" indent="0">
              <a:buNone/>
              <a:defRPr sz="1600">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GB" dirty="0"/>
              <a:t>Click to add your text here</a:t>
            </a:r>
            <a:endParaRPr lang="en-US" dirty="0"/>
          </a:p>
        </p:txBody>
      </p:sp>
      <p:sp>
        <p:nvSpPr>
          <p:cNvPr id="10" name="Picture Placeholder 5">
            <a:extLst>
              <a:ext uri="{FF2B5EF4-FFF2-40B4-BE49-F238E27FC236}">
                <a16:creationId xmlns:a16="http://schemas.microsoft.com/office/drawing/2014/main" id="{853A464F-E67A-0844-9E99-00A2592B8233}"/>
              </a:ext>
              <a:ext uri="{C183D7F6-B498-43B3-948B-1728B52AA6E4}">
                <adec:decorative xmlns:adec="http://schemas.microsoft.com/office/drawing/2017/decorative" val="1"/>
              </a:ext>
            </a:extLst>
          </p:cNvPr>
          <p:cNvSpPr>
            <a:spLocks noGrp="1"/>
          </p:cNvSpPr>
          <p:nvPr>
            <p:ph type="pic" sz="quarter" idx="14"/>
          </p:nvPr>
        </p:nvSpPr>
        <p:spPr>
          <a:xfrm>
            <a:off x="8911708" y="2172388"/>
            <a:ext cx="2513223" cy="2513223"/>
          </a:xfrm>
          <a:prstGeom prst="rect">
            <a:avLst/>
          </a:prstGeom>
        </p:spPr>
        <p:txBody>
          <a:bodyPr/>
          <a:lstStyle/>
          <a:p>
            <a:endParaRPr lang="en-US"/>
          </a:p>
        </p:txBody>
      </p:sp>
      <p:sp>
        <p:nvSpPr>
          <p:cNvPr id="15" name="Text Placeholder 4">
            <a:extLst>
              <a:ext uri="{FF2B5EF4-FFF2-40B4-BE49-F238E27FC236}">
                <a16:creationId xmlns:a16="http://schemas.microsoft.com/office/drawing/2014/main" id="{D01B8C1E-737F-A740-B096-E01D3482F388}"/>
              </a:ext>
            </a:extLst>
          </p:cNvPr>
          <p:cNvSpPr>
            <a:spLocks noGrp="1"/>
          </p:cNvSpPr>
          <p:nvPr>
            <p:ph type="body" sz="quarter" idx="15" hasCustomPrompt="1"/>
          </p:nvPr>
        </p:nvSpPr>
        <p:spPr>
          <a:xfrm>
            <a:off x="3280292" y="4988521"/>
            <a:ext cx="2512670" cy="317500"/>
          </a:xfrm>
          <a:prstGeom prst="rect">
            <a:avLst/>
          </a:prstGeom>
        </p:spPr>
        <p:txBody>
          <a:bodyPr/>
          <a:lstStyle>
            <a:lvl1pPr marL="0" indent="0">
              <a:buNone/>
              <a:defRPr sz="1600">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GB" dirty="0"/>
              <a:t>Click to add your text here</a:t>
            </a:r>
            <a:endParaRPr lang="en-US" dirty="0"/>
          </a:p>
        </p:txBody>
      </p:sp>
      <p:sp>
        <p:nvSpPr>
          <p:cNvPr id="16" name="Text Placeholder 4">
            <a:extLst>
              <a:ext uri="{FF2B5EF4-FFF2-40B4-BE49-F238E27FC236}">
                <a16:creationId xmlns:a16="http://schemas.microsoft.com/office/drawing/2014/main" id="{E2E678A4-D6E3-A847-8B5D-7850F16E0156}"/>
              </a:ext>
            </a:extLst>
          </p:cNvPr>
          <p:cNvSpPr>
            <a:spLocks noGrp="1"/>
          </p:cNvSpPr>
          <p:nvPr>
            <p:ph type="body" sz="quarter" idx="16" hasCustomPrompt="1"/>
          </p:nvPr>
        </p:nvSpPr>
        <p:spPr>
          <a:xfrm>
            <a:off x="6096000" y="4977199"/>
            <a:ext cx="2512670" cy="317500"/>
          </a:xfrm>
          <a:prstGeom prst="rect">
            <a:avLst/>
          </a:prstGeom>
        </p:spPr>
        <p:txBody>
          <a:bodyPr/>
          <a:lstStyle>
            <a:lvl1pPr marL="0" indent="0">
              <a:buNone/>
              <a:defRPr sz="1600">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GB" dirty="0"/>
              <a:t>Click to add your text here</a:t>
            </a:r>
            <a:endParaRPr lang="en-US" dirty="0"/>
          </a:p>
        </p:txBody>
      </p:sp>
      <p:sp>
        <p:nvSpPr>
          <p:cNvPr id="17" name="Text Placeholder 4">
            <a:extLst>
              <a:ext uri="{FF2B5EF4-FFF2-40B4-BE49-F238E27FC236}">
                <a16:creationId xmlns:a16="http://schemas.microsoft.com/office/drawing/2014/main" id="{D29EFBF3-4EFE-CC47-A427-3108309CFBA1}"/>
              </a:ext>
            </a:extLst>
          </p:cNvPr>
          <p:cNvSpPr>
            <a:spLocks noGrp="1"/>
          </p:cNvSpPr>
          <p:nvPr>
            <p:ph type="body" sz="quarter" idx="17" hasCustomPrompt="1"/>
          </p:nvPr>
        </p:nvSpPr>
        <p:spPr>
          <a:xfrm>
            <a:off x="8911708" y="4977199"/>
            <a:ext cx="2512670" cy="317500"/>
          </a:xfrm>
          <a:prstGeom prst="rect">
            <a:avLst/>
          </a:prstGeom>
        </p:spPr>
        <p:txBody>
          <a:bodyPr/>
          <a:lstStyle>
            <a:lvl1pPr marL="0" indent="0">
              <a:buNone/>
              <a:defRPr sz="1600">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GB" dirty="0"/>
              <a:t>Click to add your text here</a:t>
            </a:r>
            <a:endParaRPr lang="en-US" dirty="0"/>
          </a:p>
        </p:txBody>
      </p:sp>
      <p:pic>
        <p:nvPicPr>
          <p:cNvPr id="2" name="Picture 1" descr="University of Cambridge logo">
            <a:extLst>
              <a:ext uri="{FF2B5EF4-FFF2-40B4-BE49-F238E27FC236}">
                <a16:creationId xmlns:a16="http://schemas.microsoft.com/office/drawing/2014/main" id="{C85215F9-06FE-B026-AAD1-9E8E0B9DDE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7749" y="438056"/>
            <a:ext cx="1361678" cy="285281"/>
          </a:xfrm>
          <a:prstGeom prst="rect">
            <a:avLst/>
          </a:prstGeom>
        </p:spPr>
      </p:pic>
    </p:spTree>
    <p:extLst>
      <p:ext uri="{BB962C8B-B14F-4D97-AF65-F5344CB8AC3E}">
        <p14:creationId xmlns:p14="http://schemas.microsoft.com/office/powerpoint/2010/main" val="345718987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ve images with text">
    <p:spTree>
      <p:nvGrpSpPr>
        <p:cNvPr id="1" name=""/>
        <p:cNvGrpSpPr/>
        <p:nvPr/>
      </p:nvGrpSpPr>
      <p:grpSpPr>
        <a:xfrm>
          <a:off x="0" y="0"/>
          <a:ext cx="0" cy="0"/>
          <a:chOff x="0" y="0"/>
          <a:chExt cx="0" cy="0"/>
        </a:xfrm>
      </p:grpSpPr>
      <p:sp>
        <p:nvSpPr>
          <p:cNvPr id="23" name="Прямоугольник 8">
            <a:extLst>
              <a:ext uri="{FF2B5EF4-FFF2-40B4-BE49-F238E27FC236}">
                <a16:creationId xmlns:a16="http://schemas.microsoft.com/office/drawing/2014/main" id="{0468ACB1-684A-B440-8C87-363567574C25}"/>
              </a:ext>
              <a:ext uri="{C183D7F6-B498-43B3-948B-1728B52AA6E4}">
                <adec:decorative xmlns:adec="http://schemas.microsoft.com/office/drawing/2017/decorative" val="1"/>
              </a:ext>
            </a:extLst>
          </p:cNvPr>
          <p:cNvSpPr/>
          <p:nvPr userDrawn="1"/>
        </p:nvSpPr>
        <p:spPr>
          <a:xfrm>
            <a:off x="-14478" y="0"/>
            <a:ext cx="12206478" cy="6858000"/>
          </a:xfrm>
          <a:prstGeom prst="rect">
            <a:avLst/>
          </a:prstGeom>
          <a:solidFill>
            <a:srgbClr val="F2F2F2">
              <a:alpha val="29851"/>
            </a:srgbClr>
          </a:solidFill>
          <a:ln w="12700">
            <a:miter lim="400000"/>
          </a:ln>
        </p:spPr>
        <p:txBody>
          <a:bodyPr lIns="45718" tIns="45718" rIns="45718" bIns="45718" anchor="ctr"/>
          <a:lstStyle/>
          <a:p>
            <a:pPr algn="ctr" defTabSz="914400">
              <a:defRPr>
                <a:solidFill>
                  <a:srgbClr val="FFFFFF"/>
                </a:solidFill>
                <a:latin typeface="King"/>
                <a:ea typeface="King"/>
                <a:cs typeface="King"/>
                <a:sym typeface="King"/>
              </a:defRPr>
            </a:pPr>
            <a:endParaRPr dirty="0"/>
          </a:p>
        </p:txBody>
      </p:sp>
      <p:sp>
        <p:nvSpPr>
          <p:cNvPr id="7" name="Slide Number">
            <a:extLst>
              <a:ext uri="{FF2B5EF4-FFF2-40B4-BE49-F238E27FC236}">
                <a16:creationId xmlns:a16="http://schemas.microsoft.com/office/drawing/2014/main" id="{7E2533D0-B51D-0741-961B-9226EF2017AA}"/>
              </a:ext>
            </a:extLst>
          </p:cNvPr>
          <p:cNvSpPr txBox="1">
            <a:spLocks noGrp="1"/>
          </p:cNvSpPr>
          <p:nvPr>
            <p:ph type="sldNum" sz="quarter" idx="2"/>
          </p:nvPr>
        </p:nvSpPr>
        <p:spPr>
          <a:xfrm>
            <a:off x="11590551" y="6356350"/>
            <a:ext cx="249423" cy="246217"/>
          </a:xfrm>
          <a:prstGeom prst="rect">
            <a:avLst/>
          </a:prstGeom>
        </p:spPr>
        <p:txBody>
          <a:bodyPr lIns="45718" tIns="45718" rIns="45718" bIns="45718" anchor="t"/>
          <a:lstStyle>
            <a:lvl1pPr algn="ctr" defTabSz="914330">
              <a:lnSpc>
                <a:spcPct val="100000"/>
              </a:lnSpc>
              <a:spcBef>
                <a:spcPts val="0"/>
              </a:spcBef>
              <a:defRPr sz="1000" b="0" i="0">
                <a:solidFill>
                  <a:schemeClr val="tx1">
                    <a:lumMod val="50000"/>
                  </a:schemeClr>
                </a:solidFill>
                <a:latin typeface="Arial" panose="020B0604020202020204" pitchFamily="34" charset="0"/>
                <a:ea typeface="Open Sans Regular"/>
                <a:cs typeface="Arial" panose="020B0604020202020204" pitchFamily="34" charset="0"/>
                <a:sym typeface="Open Sans Regular"/>
              </a:defRPr>
            </a:lvl1pPr>
          </a:lstStyle>
          <a:p>
            <a:fld id="{86CB4B4D-7CA3-9044-876B-883B54F8677D}" type="slidenum">
              <a:rPr lang="en-GB" smtClean="0"/>
              <a:pPr/>
              <a:t>‹#›</a:t>
            </a:fld>
            <a:endParaRPr lang="en-GB" dirty="0"/>
          </a:p>
        </p:txBody>
      </p:sp>
      <p:sp>
        <p:nvSpPr>
          <p:cNvPr id="8" name="Title 1">
            <a:extLst>
              <a:ext uri="{FF2B5EF4-FFF2-40B4-BE49-F238E27FC236}">
                <a16:creationId xmlns:a16="http://schemas.microsoft.com/office/drawing/2014/main" id="{2E2484D7-F300-634A-B0A7-F109B6FBA9A0}"/>
              </a:ext>
            </a:extLst>
          </p:cNvPr>
          <p:cNvSpPr>
            <a:spLocks noGrp="1"/>
          </p:cNvSpPr>
          <p:nvPr>
            <p:ph type="title" hasCustomPrompt="1"/>
          </p:nvPr>
        </p:nvSpPr>
        <p:spPr>
          <a:xfrm>
            <a:off x="464585" y="1262285"/>
            <a:ext cx="10800023" cy="459765"/>
          </a:xfrm>
          <a:prstGeom prst="rect">
            <a:avLst/>
          </a:prstGeom>
        </p:spPr>
        <p:txBody>
          <a:bodyPr>
            <a:normAutofit/>
          </a:bodyPr>
          <a:lstStyle>
            <a:lvl1pPr>
              <a:defRPr sz="3000" b="0" i="0">
                <a:solidFill>
                  <a:schemeClr val="tx1">
                    <a:lumMod val="50000"/>
                  </a:schemeClr>
                </a:solidFill>
                <a:latin typeface="Feijoa Medium" panose="020F0505000000020003" pitchFamily="34" charset="77"/>
                <a:cs typeface="Arial" panose="020B0604020202020204" pitchFamily="34" charset="0"/>
              </a:defRPr>
            </a:lvl1pPr>
          </a:lstStyle>
          <a:p>
            <a:r>
              <a:rPr lang="en-GB" dirty="0"/>
              <a:t>Your heading here</a:t>
            </a:r>
            <a:endParaRPr lang="en-US" dirty="0"/>
          </a:p>
        </p:txBody>
      </p:sp>
      <p:sp>
        <p:nvSpPr>
          <p:cNvPr id="6" name="Picture Placeholder 5">
            <a:extLst>
              <a:ext uri="{FF2B5EF4-FFF2-40B4-BE49-F238E27FC236}">
                <a16:creationId xmlns:a16="http://schemas.microsoft.com/office/drawing/2014/main" id="{0EEF8897-9544-214A-B7FB-4E1EE04BBE72}"/>
              </a:ext>
              <a:ext uri="{C183D7F6-B498-43B3-948B-1728B52AA6E4}">
                <adec:decorative xmlns:adec="http://schemas.microsoft.com/office/drawing/2017/decorative" val="1"/>
              </a:ext>
            </a:extLst>
          </p:cNvPr>
          <p:cNvSpPr>
            <a:spLocks noGrp="1"/>
          </p:cNvSpPr>
          <p:nvPr>
            <p:ph type="pic" sz="quarter" idx="10"/>
          </p:nvPr>
        </p:nvSpPr>
        <p:spPr>
          <a:xfrm>
            <a:off x="464586" y="2232024"/>
            <a:ext cx="2236307" cy="2236307"/>
          </a:xfrm>
          <a:prstGeom prst="rect">
            <a:avLst/>
          </a:prstGeom>
        </p:spPr>
        <p:txBody>
          <a:bodyPr/>
          <a:lstStyle/>
          <a:p>
            <a:endParaRPr lang="en-US"/>
          </a:p>
        </p:txBody>
      </p:sp>
      <p:sp>
        <p:nvSpPr>
          <p:cNvPr id="12" name="Picture Placeholder 5">
            <a:extLst>
              <a:ext uri="{FF2B5EF4-FFF2-40B4-BE49-F238E27FC236}">
                <a16:creationId xmlns:a16="http://schemas.microsoft.com/office/drawing/2014/main" id="{8F31EDFC-76A1-374D-B5EA-FF3F84EA1B74}"/>
              </a:ext>
              <a:ext uri="{C183D7F6-B498-43B3-948B-1728B52AA6E4}">
                <adec:decorative xmlns:adec="http://schemas.microsoft.com/office/drawing/2017/decorative" val="1"/>
              </a:ext>
            </a:extLst>
          </p:cNvPr>
          <p:cNvSpPr>
            <a:spLocks noGrp="1"/>
          </p:cNvSpPr>
          <p:nvPr>
            <p:ph type="pic" sz="quarter" idx="11"/>
          </p:nvPr>
        </p:nvSpPr>
        <p:spPr>
          <a:xfrm>
            <a:off x="2700893" y="2234206"/>
            <a:ext cx="2236307" cy="2236307"/>
          </a:xfrm>
          <a:prstGeom prst="rect">
            <a:avLst/>
          </a:prstGeom>
        </p:spPr>
        <p:txBody>
          <a:bodyPr/>
          <a:lstStyle/>
          <a:p>
            <a:endParaRPr lang="en-US"/>
          </a:p>
        </p:txBody>
      </p:sp>
      <p:sp>
        <p:nvSpPr>
          <p:cNvPr id="13" name="Picture Placeholder 5">
            <a:extLst>
              <a:ext uri="{FF2B5EF4-FFF2-40B4-BE49-F238E27FC236}">
                <a16:creationId xmlns:a16="http://schemas.microsoft.com/office/drawing/2014/main" id="{B25DECDE-8443-0A48-A7CF-9FAD953A6339}"/>
              </a:ext>
              <a:ext uri="{C183D7F6-B498-43B3-948B-1728B52AA6E4}">
                <adec:decorative xmlns:adec="http://schemas.microsoft.com/office/drawing/2017/decorative" val="1"/>
              </a:ext>
            </a:extLst>
          </p:cNvPr>
          <p:cNvSpPr>
            <a:spLocks noGrp="1"/>
          </p:cNvSpPr>
          <p:nvPr>
            <p:ph type="pic" sz="quarter" idx="12"/>
          </p:nvPr>
        </p:nvSpPr>
        <p:spPr>
          <a:xfrm>
            <a:off x="4937200" y="2234206"/>
            <a:ext cx="2236307" cy="2236307"/>
          </a:xfrm>
          <a:prstGeom prst="rect">
            <a:avLst/>
          </a:prstGeom>
        </p:spPr>
        <p:txBody>
          <a:bodyPr/>
          <a:lstStyle/>
          <a:p>
            <a:endParaRPr lang="en-US"/>
          </a:p>
        </p:txBody>
      </p:sp>
      <p:sp>
        <p:nvSpPr>
          <p:cNvPr id="10" name="Picture Placeholder 5">
            <a:extLst>
              <a:ext uri="{FF2B5EF4-FFF2-40B4-BE49-F238E27FC236}">
                <a16:creationId xmlns:a16="http://schemas.microsoft.com/office/drawing/2014/main" id="{853A464F-E67A-0844-9E99-00A2592B8233}"/>
              </a:ext>
              <a:ext uri="{C183D7F6-B498-43B3-948B-1728B52AA6E4}">
                <adec:decorative xmlns:adec="http://schemas.microsoft.com/office/drawing/2017/decorative" val="1"/>
              </a:ext>
            </a:extLst>
          </p:cNvPr>
          <p:cNvSpPr>
            <a:spLocks noGrp="1"/>
          </p:cNvSpPr>
          <p:nvPr>
            <p:ph type="pic" sz="quarter" idx="14"/>
          </p:nvPr>
        </p:nvSpPr>
        <p:spPr>
          <a:xfrm>
            <a:off x="7173507" y="2234205"/>
            <a:ext cx="2236307" cy="2236307"/>
          </a:xfrm>
          <a:prstGeom prst="rect">
            <a:avLst/>
          </a:prstGeom>
        </p:spPr>
        <p:txBody>
          <a:bodyPr/>
          <a:lstStyle/>
          <a:p>
            <a:endParaRPr lang="en-US"/>
          </a:p>
        </p:txBody>
      </p:sp>
      <p:sp>
        <p:nvSpPr>
          <p:cNvPr id="20" name="Picture Placeholder 5">
            <a:extLst>
              <a:ext uri="{FF2B5EF4-FFF2-40B4-BE49-F238E27FC236}">
                <a16:creationId xmlns:a16="http://schemas.microsoft.com/office/drawing/2014/main" id="{1B9720C8-8364-094D-952C-D5BB3DC3CC6D}"/>
              </a:ext>
              <a:ext uri="{C183D7F6-B498-43B3-948B-1728B52AA6E4}">
                <adec:decorative xmlns:adec="http://schemas.microsoft.com/office/drawing/2017/decorative" val="1"/>
              </a:ext>
            </a:extLst>
          </p:cNvPr>
          <p:cNvSpPr>
            <a:spLocks noGrp="1"/>
          </p:cNvSpPr>
          <p:nvPr>
            <p:ph type="pic" sz="quarter" idx="15"/>
          </p:nvPr>
        </p:nvSpPr>
        <p:spPr>
          <a:xfrm>
            <a:off x="9409814" y="2234207"/>
            <a:ext cx="2236307" cy="2236307"/>
          </a:xfrm>
          <a:prstGeom prst="rect">
            <a:avLst/>
          </a:prstGeom>
        </p:spPr>
        <p:txBody>
          <a:bodyPr/>
          <a:lstStyle/>
          <a:p>
            <a:endParaRPr lang="en-US"/>
          </a:p>
        </p:txBody>
      </p:sp>
      <p:sp>
        <p:nvSpPr>
          <p:cNvPr id="3" name="Text Placeholder 2">
            <a:extLst>
              <a:ext uri="{FF2B5EF4-FFF2-40B4-BE49-F238E27FC236}">
                <a16:creationId xmlns:a16="http://schemas.microsoft.com/office/drawing/2014/main" id="{66159D91-E918-8C46-81FB-F22C85143206}"/>
              </a:ext>
            </a:extLst>
          </p:cNvPr>
          <p:cNvSpPr>
            <a:spLocks noGrp="1"/>
          </p:cNvSpPr>
          <p:nvPr>
            <p:ph type="body" sz="quarter" idx="16" hasCustomPrompt="1"/>
          </p:nvPr>
        </p:nvSpPr>
        <p:spPr>
          <a:xfrm>
            <a:off x="465138" y="4813300"/>
            <a:ext cx="5460533" cy="1112838"/>
          </a:xfrm>
          <a:prstGeom prst="rect">
            <a:avLst/>
          </a:prstGeom>
        </p:spPr>
        <p:txBody>
          <a:bodyPr/>
          <a:lstStyle>
            <a:lvl1pPr marL="0" indent="0">
              <a:buNone/>
              <a:defRPr sz="1600">
                <a:latin typeface="Open Sans Light" panose="020B0606030504020204" pitchFamily="34" charset="0"/>
                <a:ea typeface="Open Sans Light" panose="020B0606030504020204" pitchFamily="34" charset="0"/>
                <a:cs typeface="Open Sans Light" panose="020B0606030504020204" pitchFamily="34" charset="0"/>
              </a:defRPr>
            </a:lvl1pPr>
            <a:lvl2pPr marL="457200" indent="0">
              <a:buNone/>
              <a:defRPr/>
            </a:lvl2pPr>
          </a:lstStyle>
          <a:p>
            <a:pPr lvl="0"/>
            <a:r>
              <a:rPr lang="en-GB" dirty="0"/>
              <a:t>Click to add your text here</a:t>
            </a:r>
            <a:endParaRPr lang="en-US" dirty="0"/>
          </a:p>
        </p:txBody>
      </p:sp>
      <p:sp>
        <p:nvSpPr>
          <p:cNvPr id="22" name="Text Placeholder 2">
            <a:extLst>
              <a:ext uri="{FF2B5EF4-FFF2-40B4-BE49-F238E27FC236}">
                <a16:creationId xmlns:a16="http://schemas.microsoft.com/office/drawing/2014/main" id="{6A8D4919-0684-4047-B6CC-81AECF3B7499}"/>
              </a:ext>
            </a:extLst>
          </p:cNvPr>
          <p:cNvSpPr>
            <a:spLocks noGrp="1"/>
          </p:cNvSpPr>
          <p:nvPr>
            <p:ph type="body" sz="quarter" idx="17" hasCustomPrompt="1"/>
          </p:nvPr>
        </p:nvSpPr>
        <p:spPr>
          <a:xfrm>
            <a:off x="6185588" y="4813300"/>
            <a:ext cx="5460533" cy="1112838"/>
          </a:xfrm>
          <a:prstGeom prst="rect">
            <a:avLst/>
          </a:prstGeom>
        </p:spPr>
        <p:txBody>
          <a:bodyPr/>
          <a:lstStyle>
            <a:lvl1pPr marL="0" indent="0">
              <a:buNone/>
              <a:defRPr sz="1600">
                <a:latin typeface="Open Sans Light" panose="020B0606030504020204" pitchFamily="34" charset="0"/>
                <a:ea typeface="Open Sans Light" panose="020B0606030504020204" pitchFamily="34" charset="0"/>
                <a:cs typeface="Open Sans Light" panose="020B0606030504020204" pitchFamily="34" charset="0"/>
              </a:defRPr>
            </a:lvl1pPr>
            <a:lvl2pPr marL="457200" indent="0">
              <a:buNone/>
              <a:defRPr/>
            </a:lvl2pPr>
          </a:lstStyle>
          <a:p>
            <a:pPr lvl="0"/>
            <a:r>
              <a:rPr lang="en-GB" dirty="0"/>
              <a:t>Click to add your text here</a:t>
            </a:r>
            <a:endParaRPr lang="en-US" dirty="0"/>
          </a:p>
        </p:txBody>
      </p:sp>
      <p:pic>
        <p:nvPicPr>
          <p:cNvPr id="2" name="Picture 1" descr="University of Cambridge logo">
            <a:extLst>
              <a:ext uri="{FF2B5EF4-FFF2-40B4-BE49-F238E27FC236}">
                <a16:creationId xmlns:a16="http://schemas.microsoft.com/office/drawing/2014/main" id="{BFEFE7F0-EC3F-5B99-19CA-CEE8686714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7749" y="438056"/>
            <a:ext cx="1361678" cy="285281"/>
          </a:xfrm>
          <a:prstGeom prst="rect">
            <a:avLst/>
          </a:prstGeom>
        </p:spPr>
      </p:pic>
    </p:spTree>
    <p:extLst>
      <p:ext uri="{BB962C8B-B14F-4D97-AF65-F5344CB8AC3E}">
        <p14:creationId xmlns:p14="http://schemas.microsoft.com/office/powerpoint/2010/main" val="2472051101"/>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images with text">
    <p:spTree>
      <p:nvGrpSpPr>
        <p:cNvPr id="1" name=""/>
        <p:cNvGrpSpPr/>
        <p:nvPr/>
      </p:nvGrpSpPr>
      <p:grpSpPr>
        <a:xfrm>
          <a:off x="0" y="0"/>
          <a:ext cx="0" cy="0"/>
          <a:chOff x="0" y="0"/>
          <a:chExt cx="0" cy="0"/>
        </a:xfrm>
      </p:grpSpPr>
      <p:sp>
        <p:nvSpPr>
          <p:cNvPr id="12" name="Прямоугольник 8">
            <a:extLst>
              <a:ext uri="{FF2B5EF4-FFF2-40B4-BE49-F238E27FC236}">
                <a16:creationId xmlns:a16="http://schemas.microsoft.com/office/drawing/2014/main" id="{0A176429-81A5-6B4D-8C6A-2CE230732199}"/>
              </a:ext>
              <a:ext uri="{C183D7F6-B498-43B3-948B-1728B52AA6E4}">
                <adec:decorative xmlns:adec="http://schemas.microsoft.com/office/drawing/2017/decorative" val="1"/>
              </a:ext>
            </a:extLst>
          </p:cNvPr>
          <p:cNvSpPr/>
          <p:nvPr userDrawn="1"/>
        </p:nvSpPr>
        <p:spPr>
          <a:xfrm>
            <a:off x="0" y="0"/>
            <a:ext cx="12206478" cy="6858000"/>
          </a:xfrm>
          <a:prstGeom prst="rect">
            <a:avLst/>
          </a:prstGeom>
          <a:solidFill>
            <a:srgbClr val="F2F2F2">
              <a:alpha val="29851"/>
            </a:srgbClr>
          </a:solidFill>
          <a:ln w="12700">
            <a:miter lim="400000"/>
          </a:ln>
        </p:spPr>
        <p:txBody>
          <a:bodyPr lIns="45718" tIns="45718" rIns="45718" bIns="45718" anchor="ctr"/>
          <a:lstStyle/>
          <a:p>
            <a:pPr algn="ctr" defTabSz="914400">
              <a:defRPr>
                <a:solidFill>
                  <a:srgbClr val="FFFFFF"/>
                </a:solidFill>
                <a:latin typeface="King"/>
                <a:ea typeface="King"/>
                <a:cs typeface="King"/>
                <a:sym typeface="King"/>
              </a:defRPr>
            </a:pPr>
            <a:endParaRPr dirty="0"/>
          </a:p>
        </p:txBody>
      </p:sp>
      <p:sp>
        <p:nvSpPr>
          <p:cNvPr id="7" name="Slide Number">
            <a:extLst>
              <a:ext uri="{FF2B5EF4-FFF2-40B4-BE49-F238E27FC236}">
                <a16:creationId xmlns:a16="http://schemas.microsoft.com/office/drawing/2014/main" id="{7E2533D0-B51D-0741-961B-9226EF2017AA}"/>
              </a:ext>
            </a:extLst>
          </p:cNvPr>
          <p:cNvSpPr txBox="1">
            <a:spLocks noGrp="1"/>
          </p:cNvSpPr>
          <p:nvPr>
            <p:ph type="sldNum" sz="quarter" idx="2"/>
          </p:nvPr>
        </p:nvSpPr>
        <p:spPr>
          <a:xfrm>
            <a:off x="11590551" y="6356350"/>
            <a:ext cx="249423" cy="246217"/>
          </a:xfrm>
          <a:prstGeom prst="rect">
            <a:avLst/>
          </a:prstGeom>
        </p:spPr>
        <p:txBody>
          <a:bodyPr lIns="45718" tIns="45718" rIns="45718" bIns="45718" anchor="t"/>
          <a:lstStyle>
            <a:lvl1pPr algn="ctr" defTabSz="914330">
              <a:lnSpc>
                <a:spcPct val="100000"/>
              </a:lnSpc>
              <a:spcBef>
                <a:spcPts val="0"/>
              </a:spcBef>
              <a:defRPr sz="1000" b="0" i="0">
                <a:solidFill>
                  <a:schemeClr val="tx1">
                    <a:lumMod val="50000"/>
                  </a:schemeClr>
                </a:solidFill>
                <a:latin typeface="Arial" panose="020B0604020202020204" pitchFamily="34" charset="0"/>
                <a:ea typeface="Open Sans Regular"/>
                <a:cs typeface="Arial" panose="020B0604020202020204" pitchFamily="34" charset="0"/>
                <a:sym typeface="Open Sans Regular"/>
              </a:defRPr>
            </a:lvl1pPr>
          </a:lstStyle>
          <a:p>
            <a:fld id="{86CB4B4D-7CA3-9044-876B-883B54F8677D}" type="slidenum">
              <a:rPr lang="en-GB" smtClean="0"/>
              <a:pPr/>
              <a:t>‹#›</a:t>
            </a:fld>
            <a:endParaRPr lang="en-GB" dirty="0"/>
          </a:p>
        </p:txBody>
      </p:sp>
      <p:sp>
        <p:nvSpPr>
          <p:cNvPr id="8" name="Title 1">
            <a:extLst>
              <a:ext uri="{FF2B5EF4-FFF2-40B4-BE49-F238E27FC236}">
                <a16:creationId xmlns:a16="http://schemas.microsoft.com/office/drawing/2014/main" id="{2E2484D7-F300-634A-B0A7-F109B6FBA9A0}"/>
              </a:ext>
            </a:extLst>
          </p:cNvPr>
          <p:cNvSpPr>
            <a:spLocks noGrp="1"/>
          </p:cNvSpPr>
          <p:nvPr>
            <p:ph type="title" hasCustomPrompt="1"/>
          </p:nvPr>
        </p:nvSpPr>
        <p:spPr>
          <a:xfrm>
            <a:off x="434767" y="1230923"/>
            <a:ext cx="10800023" cy="459765"/>
          </a:xfrm>
          <a:prstGeom prst="rect">
            <a:avLst/>
          </a:prstGeom>
        </p:spPr>
        <p:txBody>
          <a:bodyPr>
            <a:normAutofit/>
          </a:bodyPr>
          <a:lstStyle>
            <a:lvl1pPr>
              <a:defRPr sz="3000" b="0" i="0">
                <a:solidFill>
                  <a:schemeClr val="tx1">
                    <a:lumMod val="50000"/>
                  </a:schemeClr>
                </a:solidFill>
                <a:latin typeface="Feijoa Medium" panose="020F0505000000020003" pitchFamily="34" charset="77"/>
                <a:cs typeface="Arial" panose="020B0604020202020204" pitchFamily="34" charset="0"/>
              </a:defRPr>
            </a:lvl1pPr>
          </a:lstStyle>
          <a:p>
            <a:r>
              <a:rPr lang="en-GB" dirty="0"/>
              <a:t>Your heading here</a:t>
            </a:r>
            <a:endParaRPr lang="en-US" dirty="0"/>
          </a:p>
        </p:txBody>
      </p:sp>
      <p:sp>
        <p:nvSpPr>
          <p:cNvPr id="6" name="Picture Placeholder 5">
            <a:extLst>
              <a:ext uri="{FF2B5EF4-FFF2-40B4-BE49-F238E27FC236}">
                <a16:creationId xmlns:a16="http://schemas.microsoft.com/office/drawing/2014/main" id="{0EEF8897-9544-214A-B7FB-4E1EE04BBE72}"/>
              </a:ext>
              <a:ext uri="{C183D7F6-B498-43B3-948B-1728B52AA6E4}">
                <adec:decorative xmlns:adec="http://schemas.microsoft.com/office/drawing/2017/decorative" val="1"/>
              </a:ext>
            </a:extLst>
          </p:cNvPr>
          <p:cNvSpPr>
            <a:spLocks noGrp="1"/>
          </p:cNvSpPr>
          <p:nvPr>
            <p:ph type="pic" sz="quarter" idx="10"/>
          </p:nvPr>
        </p:nvSpPr>
        <p:spPr>
          <a:xfrm>
            <a:off x="434767" y="2178049"/>
            <a:ext cx="5194633" cy="3074435"/>
          </a:xfrm>
          <a:prstGeom prst="rect">
            <a:avLst/>
          </a:prstGeom>
        </p:spPr>
        <p:txBody>
          <a:bodyPr/>
          <a:lstStyle/>
          <a:p>
            <a:endParaRPr lang="en-US"/>
          </a:p>
        </p:txBody>
      </p:sp>
      <p:sp>
        <p:nvSpPr>
          <p:cNvPr id="11" name="Picture Placeholder 5">
            <a:extLst>
              <a:ext uri="{FF2B5EF4-FFF2-40B4-BE49-F238E27FC236}">
                <a16:creationId xmlns:a16="http://schemas.microsoft.com/office/drawing/2014/main" id="{EC98B0A4-A0E3-1F44-84CC-189A56C2C365}"/>
              </a:ext>
              <a:ext uri="{C183D7F6-B498-43B3-948B-1728B52AA6E4}">
                <adec:decorative xmlns:adec="http://schemas.microsoft.com/office/drawing/2017/decorative" val="1"/>
              </a:ext>
            </a:extLst>
          </p:cNvPr>
          <p:cNvSpPr>
            <a:spLocks noGrp="1"/>
          </p:cNvSpPr>
          <p:nvPr>
            <p:ph type="pic" sz="quarter" idx="11"/>
          </p:nvPr>
        </p:nvSpPr>
        <p:spPr>
          <a:xfrm>
            <a:off x="6268496" y="2178049"/>
            <a:ext cx="5194633" cy="3074435"/>
          </a:xfrm>
          <a:prstGeom prst="rect">
            <a:avLst/>
          </a:prstGeom>
        </p:spPr>
        <p:txBody>
          <a:bodyPr/>
          <a:lstStyle/>
          <a:p>
            <a:endParaRPr lang="en-US"/>
          </a:p>
        </p:txBody>
      </p:sp>
      <p:sp>
        <p:nvSpPr>
          <p:cNvPr id="4" name="Text Placeholder 3">
            <a:extLst>
              <a:ext uri="{FF2B5EF4-FFF2-40B4-BE49-F238E27FC236}">
                <a16:creationId xmlns:a16="http://schemas.microsoft.com/office/drawing/2014/main" id="{6CFC0AC0-0366-0144-8813-E59F04936888}"/>
              </a:ext>
            </a:extLst>
          </p:cNvPr>
          <p:cNvSpPr>
            <a:spLocks noGrp="1"/>
          </p:cNvSpPr>
          <p:nvPr>
            <p:ph type="body" sz="quarter" idx="12" hasCustomPrompt="1"/>
          </p:nvPr>
        </p:nvSpPr>
        <p:spPr>
          <a:xfrm>
            <a:off x="434767" y="5580301"/>
            <a:ext cx="5194300" cy="319087"/>
          </a:xfrm>
          <a:prstGeom prst="rect">
            <a:avLst/>
          </a:prstGeom>
        </p:spPr>
        <p:txBody>
          <a:bodyPr/>
          <a:lstStyle>
            <a:lvl1pPr marL="0" indent="0">
              <a:buNone/>
              <a:defRPr sz="1600">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GB" dirty="0"/>
              <a:t>Click to add your text here</a:t>
            </a:r>
            <a:endParaRPr lang="en-US" dirty="0"/>
          </a:p>
        </p:txBody>
      </p:sp>
      <p:sp>
        <p:nvSpPr>
          <p:cNvPr id="10" name="Text Placeholder 3">
            <a:extLst>
              <a:ext uri="{FF2B5EF4-FFF2-40B4-BE49-F238E27FC236}">
                <a16:creationId xmlns:a16="http://schemas.microsoft.com/office/drawing/2014/main" id="{0859CCFA-B432-924C-A742-52748A288887}"/>
              </a:ext>
            </a:extLst>
          </p:cNvPr>
          <p:cNvSpPr>
            <a:spLocks noGrp="1"/>
          </p:cNvSpPr>
          <p:nvPr>
            <p:ph type="body" sz="quarter" idx="13" hasCustomPrompt="1"/>
          </p:nvPr>
        </p:nvSpPr>
        <p:spPr>
          <a:xfrm>
            <a:off x="6268829" y="5580300"/>
            <a:ext cx="5194300" cy="319087"/>
          </a:xfrm>
          <a:prstGeom prst="rect">
            <a:avLst/>
          </a:prstGeom>
        </p:spPr>
        <p:txBody>
          <a:bodyPr/>
          <a:lstStyle>
            <a:lvl1pPr marL="0" indent="0">
              <a:buNone/>
              <a:defRPr sz="1600">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GB" dirty="0"/>
              <a:t>Click to add your text here</a:t>
            </a:r>
            <a:endParaRPr lang="en-US" dirty="0"/>
          </a:p>
        </p:txBody>
      </p:sp>
      <p:pic>
        <p:nvPicPr>
          <p:cNvPr id="2" name="Picture 1" descr="University of Cambridge logo">
            <a:extLst>
              <a:ext uri="{FF2B5EF4-FFF2-40B4-BE49-F238E27FC236}">
                <a16:creationId xmlns:a16="http://schemas.microsoft.com/office/drawing/2014/main" id="{08939B5A-30BB-A01C-2730-D6307CFC86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7749" y="438056"/>
            <a:ext cx="1361678" cy="285281"/>
          </a:xfrm>
          <a:prstGeom prst="rect">
            <a:avLst/>
          </a:prstGeom>
        </p:spPr>
      </p:pic>
    </p:spTree>
    <p:extLst>
      <p:ext uri="{BB962C8B-B14F-4D97-AF65-F5344CB8AC3E}">
        <p14:creationId xmlns:p14="http://schemas.microsoft.com/office/powerpoint/2010/main" val="381810848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ultiple logo slide">
    <p:spTree>
      <p:nvGrpSpPr>
        <p:cNvPr id="1" name=""/>
        <p:cNvGrpSpPr/>
        <p:nvPr/>
      </p:nvGrpSpPr>
      <p:grpSpPr>
        <a:xfrm>
          <a:off x="0" y="0"/>
          <a:ext cx="0" cy="0"/>
          <a:chOff x="0" y="0"/>
          <a:chExt cx="0" cy="0"/>
        </a:xfrm>
      </p:grpSpPr>
      <p:sp>
        <p:nvSpPr>
          <p:cNvPr id="2" name="Прямоугольник 8">
            <a:extLst>
              <a:ext uri="{FF2B5EF4-FFF2-40B4-BE49-F238E27FC236}">
                <a16:creationId xmlns:a16="http://schemas.microsoft.com/office/drawing/2014/main" id="{15C5DC0F-2F5E-8AA2-EDFF-C0FD557AD6EE}"/>
              </a:ext>
              <a:ext uri="{C183D7F6-B498-43B3-948B-1728B52AA6E4}">
                <adec:decorative xmlns:adec="http://schemas.microsoft.com/office/drawing/2017/decorative" val="1"/>
              </a:ext>
            </a:extLst>
          </p:cNvPr>
          <p:cNvSpPr/>
          <p:nvPr userDrawn="1"/>
        </p:nvSpPr>
        <p:spPr>
          <a:xfrm>
            <a:off x="0" y="0"/>
            <a:ext cx="12206478" cy="6858000"/>
          </a:xfrm>
          <a:prstGeom prst="rect">
            <a:avLst/>
          </a:prstGeom>
          <a:solidFill>
            <a:srgbClr val="F2F2F2">
              <a:alpha val="29851"/>
            </a:srgbClr>
          </a:solidFill>
          <a:ln w="12700">
            <a:miter lim="400000"/>
          </a:ln>
        </p:spPr>
        <p:txBody>
          <a:bodyPr lIns="45718" tIns="45718" rIns="45718" bIns="45718" anchor="ctr"/>
          <a:lstStyle/>
          <a:p>
            <a:pPr algn="ctr" defTabSz="914400">
              <a:defRPr>
                <a:solidFill>
                  <a:srgbClr val="FFFFFF"/>
                </a:solidFill>
                <a:latin typeface="King"/>
                <a:ea typeface="King"/>
                <a:cs typeface="King"/>
                <a:sym typeface="King"/>
              </a:defRPr>
            </a:pPr>
            <a:endParaRPr dirty="0"/>
          </a:p>
        </p:txBody>
      </p:sp>
      <p:sp>
        <p:nvSpPr>
          <p:cNvPr id="7" name="Slide Number">
            <a:extLst>
              <a:ext uri="{FF2B5EF4-FFF2-40B4-BE49-F238E27FC236}">
                <a16:creationId xmlns:a16="http://schemas.microsoft.com/office/drawing/2014/main" id="{7E2533D0-B51D-0741-961B-9226EF2017AA}"/>
              </a:ext>
            </a:extLst>
          </p:cNvPr>
          <p:cNvSpPr txBox="1">
            <a:spLocks noGrp="1"/>
          </p:cNvSpPr>
          <p:nvPr>
            <p:ph type="sldNum" sz="quarter" idx="2"/>
          </p:nvPr>
        </p:nvSpPr>
        <p:spPr>
          <a:xfrm>
            <a:off x="11590551" y="6356350"/>
            <a:ext cx="249423" cy="246217"/>
          </a:xfrm>
          <a:prstGeom prst="rect">
            <a:avLst/>
          </a:prstGeom>
        </p:spPr>
        <p:txBody>
          <a:bodyPr lIns="45718" tIns="45718" rIns="45718" bIns="45718" anchor="t"/>
          <a:lstStyle>
            <a:lvl1pPr algn="ctr" defTabSz="914330">
              <a:lnSpc>
                <a:spcPct val="100000"/>
              </a:lnSpc>
              <a:spcBef>
                <a:spcPts val="0"/>
              </a:spcBef>
              <a:defRPr sz="1000" b="0" i="0">
                <a:solidFill>
                  <a:schemeClr val="tx1">
                    <a:lumMod val="50000"/>
                  </a:schemeClr>
                </a:solidFill>
                <a:latin typeface="Arial" panose="020B0604020202020204" pitchFamily="34" charset="0"/>
                <a:ea typeface="Open Sans Regular"/>
                <a:cs typeface="Arial" panose="020B0604020202020204" pitchFamily="34" charset="0"/>
                <a:sym typeface="Open Sans Regular"/>
              </a:defRPr>
            </a:lvl1pPr>
          </a:lstStyle>
          <a:p>
            <a:fld id="{86CB4B4D-7CA3-9044-876B-883B54F8677D}" type="slidenum">
              <a:rPr lang="en-GB" smtClean="0"/>
              <a:pPr/>
              <a:t>‹#›</a:t>
            </a:fld>
            <a:endParaRPr lang="en-GB" dirty="0"/>
          </a:p>
        </p:txBody>
      </p:sp>
      <p:sp>
        <p:nvSpPr>
          <p:cNvPr id="8" name="Title 1">
            <a:extLst>
              <a:ext uri="{FF2B5EF4-FFF2-40B4-BE49-F238E27FC236}">
                <a16:creationId xmlns:a16="http://schemas.microsoft.com/office/drawing/2014/main" id="{2E2484D7-F300-634A-B0A7-F109B6FBA9A0}"/>
              </a:ext>
            </a:extLst>
          </p:cNvPr>
          <p:cNvSpPr>
            <a:spLocks noGrp="1"/>
          </p:cNvSpPr>
          <p:nvPr>
            <p:ph type="title" hasCustomPrompt="1"/>
          </p:nvPr>
        </p:nvSpPr>
        <p:spPr>
          <a:xfrm>
            <a:off x="464585" y="1262285"/>
            <a:ext cx="10800023" cy="459765"/>
          </a:xfrm>
          <a:prstGeom prst="rect">
            <a:avLst/>
          </a:prstGeom>
        </p:spPr>
        <p:txBody>
          <a:bodyPr>
            <a:normAutofit/>
          </a:bodyPr>
          <a:lstStyle>
            <a:lvl1pPr>
              <a:defRPr sz="3000" b="0" i="0">
                <a:solidFill>
                  <a:schemeClr val="tx1">
                    <a:lumMod val="50000"/>
                  </a:schemeClr>
                </a:solidFill>
                <a:latin typeface="Feijoa Medium" panose="020F0505000000020003" pitchFamily="34" charset="77"/>
                <a:cs typeface="Arial" panose="020B0604020202020204" pitchFamily="34" charset="0"/>
              </a:defRPr>
            </a:lvl1pPr>
          </a:lstStyle>
          <a:p>
            <a:r>
              <a:rPr lang="en-GB" dirty="0"/>
              <a:t>Your heading here</a:t>
            </a:r>
            <a:endParaRPr lang="en-US" dirty="0"/>
          </a:p>
        </p:txBody>
      </p:sp>
      <p:sp>
        <p:nvSpPr>
          <p:cNvPr id="6" name="Picture Placeholder 5">
            <a:extLst>
              <a:ext uri="{FF2B5EF4-FFF2-40B4-BE49-F238E27FC236}">
                <a16:creationId xmlns:a16="http://schemas.microsoft.com/office/drawing/2014/main" id="{0EEF8897-9544-214A-B7FB-4E1EE04BBE72}"/>
              </a:ext>
              <a:ext uri="{C183D7F6-B498-43B3-948B-1728B52AA6E4}">
                <adec:decorative xmlns:adec="http://schemas.microsoft.com/office/drawing/2017/decorative" val="1"/>
              </a:ext>
            </a:extLst>
          </p:cNvPr>
          <p:cNvSpPr>
            <a:spLocks noGrp="1"/>
          </p:cNvSpPr>
          <p:nvPr>
            <p:ph type="pic" sz="quarter" idx="10" hasCustomPrompt="1"/>
          </p:nvPr>
        </p:nvSpPr>
        <p:spPr>
          <a:xfrm>
            <a:off x="464586" y="2178050"/>
            <a:ext cx="1424987" cy="1424987"/>
          </a:xfrm>
          <a:prstGeom prst="rect">
            <a:avLst/>
          </a:prstGeom>
        </p:spPr>
        <p:txBody>
          <a:bodyPr/>
          <a:lstStyle>
            <a:lvl1pPr marL="0" indent="0">
              <a:buNone/>
              <a:defRPr/>
            </a:lvl1pPr>
          </a:lstStyle>
          <a:p>
            <a:r>
              <a:rPr lang="en-US" dirty="0"/>
              <a:t>Logo</a:t>
            </a:r>
          </a:p>
        </p:txBody>
      </p:sp>
      <p:sp>
        <p:nvSpPr>
          <p:cNvPr id="13" name="Picture Placeholder 5">
            <a:extLst>
              <a:ext uri="{FF2B5EF4-FFF2-40B4-BE49-F238E27FC236}">
                <a16:creationId xmlns:a16="http://schemas.microsoft.com/office/drawing/2014/main" id="{B25DECDE-8443-0A48-A7CF-9FAD953A6339}"/>
              </a:ext>
              <a:ext uri="{C183D7F6-B498-43B3-948B-1728B52AA6E4}">
                <adec:decorative xmlns:adec="http://schemas.microsoft.com/office/drawing/2017/decorative" val="1"/>
              </a:ext>
            </a:extLst>
          </p:cNvPr>
          <p:cNvSpPr>
            <a:spLocks noGrp="1"/>
          </p:cNvSpPr>
          <p:nvPr>
            <p:ph type="pic" sz="quarter" idx="12" hasCustomPrompt="1"/>
          </p:nvPr>
        </p:nvSpPr>
        <p:spPr>
          <a:xfrm>
            <a:off x="4200932" y="2180561"/>
            <a:ext cx="1424987" cy="1424987"/>
          </a:xfrm>
          <a:prstGeom prst="rect">
            <a:avLst/>
          </a:prstGeom>
        </p:spPr>
        <p:txBody>
          <a:bodyPr/>
          <a:lstStyle>
            <a:lvl1pPr marL="0" indent="0">
              <a:buNone/>
              <a:defRPr/>
            </a:lvl1pPr>
          </a:lstStyle>
          <a:p>
            <a:r>
              <a:rPr lang="en-US" dirty="0"/>
              <a:t>Logo</a:t>
            </a:r>
          </a:p>
        </p:txBody>
      </p:sp>
      <p:sp>
        <p:nvSpPr>
          <p:cNvPr id="10" name="Picture Placeholder 5">
            <a:extLst>
              <a:ext uri="{FF2B5EF4-FFF2-40B4-BE49-F238E27FC236}">
                <a16:creationId xmlns:a16="http://schemas.microsoft.com/office/drawing/2014/main" id="{853A464F-E67A-0844-9E99-00A2592B8233}"/>
              </a:ext>
              <a:ext uri="{C183D7F6-B498-43B3-948B-1728B52AA6E4}">
                <adec:decorative xmlns:adec="http://schemas.microsoft.com/office/drawing/2017/decorative" val="1"/>
              </a:ext>
            </a:extLst>
          </p:cNvPr>
          <p:cNvSpPr>
            <a:spLocks noGrp="1"/>
          </p:cNvSpPr>
          <p:nvPr>
            <p:ph type="pic" sz="quarter" idx="14" hasCustomPrompt="1"/>
          </p:nvPr>
        </p:nvSpPr>
        <p:spPr>
          <a:xfrm>
            <a:off x="6069105" y="2180561"/>
            <a:ext cx="1424987" cy="1424987"/>
          </a:xfrm>
          <a:prstGeom prst="rect">
            <a:avLst/>
          </a:prstGeom>
        </p:spPr>
        <p:txBody>
          <a:bodyPr/>
          <a:lstStyle>
            <a:lvl1pPr marL="0" indent="0">
              <a:buNone/>
              <a:defRPr/>
            </a:lvl1pPr>
          </a:lstStyle>
          <a:p>
            <a:r>
              <a:rPr lang="en-US" dirty="0"/>
              <a:t>Logo</a:t>
            </a:r>
          </a:p>
        </p:txBody>
      </p:sp>
      <p:sp>
        <p:nvSpPr>
          <p:cNvPr id="14" name="Picture Placeholder 5">
            <a:extLst>
              <a:ext uri="{FF2B5EF4-FFF2-40B4-BE49-F238E27FC236}">
                <a16:creationId xmlns:a16="http://schemas.microsoft.com/office/drawing/2014/main" id="{A1FBCC91-167F-174E-A8A6-1AEFAC8E3D90}"/>
              </a:ext>
              <a:ext uri="{C183D7F6-B498-43B3-948B-1728B52AA6E4}">
                <adec:decorative xmlns:adec="http://schemas.microsoft.com/office/drawing/2017/decorative" val="1"/>
              </a:ext>
            </a:extLst>
          </p:cNvPr>
          <p:cNvSpPr>
            <a:spLocks noGrp="1"/>
          </p:cNvSpPr>
          <p:nvPr>
            <p:ph type="pic" sz="quarter" idx="15" hasCustomPrompt="1"/>
          </p:nvPr>
        </p:nvSpPr>
        <p:spPr>
          <a:xfrm>
            <a:off x="7937278" y="2180561"/>
            <a:ext cx="1424987" cy="1424987"/>
          </a:xfrm>
          <a:prstGeom prst="rect">
            <a:avLst/>
          </a:prstGeom>
        </p:spPr>
        <p:txBody>
          <a:bodyPr/>
          <a:lstStyle>
            <a:lvl1pPr marL="0" indent="0">
              <a:buNone/>
              <a:defRPr/>
            </a:lvl1pPr>
          </a:lstStyle>
          <a:p>
            <a:r>
              <a:rPr lang="en-US" dirty="0"/>
              <a:t>Logo</a:t>
            </a:r>
          </a:p>
        </p:txBody>
      </p:sp>
      <p:sp>
        <p:nvSpPr>
          <p:cNvPr id="19" name="Picture Placeholder 5">
            <a:extLst>
              <a:ext uri="{FF2B5EF4-FFF2-40B4-BE49-F238E27FC236}">
                <a16:creationId xmlns:a16="http://schemas.microsoft.com/office/drawing/2014/main" id="{18B2014B-7BC8-0B40-865F-DE303BA6585C}"/>
              </a:ext>
              <a:ext uri="{C183D7F6-B498-43B3-948B-1728B52AA6E4}">
                <adec:decorative xmlns:adec="http://schemas.microsoft.com/office/drawing/2017/decorative" val="1"/>
              </a:ext>
            </a:extLst>
          </p:cNvPr>
          <p:cNvSpPr>
            <a:spLocks noGrp="1"/>
          </p:cNvSpPr>
          <p:nvPr>
            <p:ph type="pic" sz="quarter" idx="16" hasCustomPrompt="1"/>
          </p:nvPr>
        </p:nvSpPr>
        <p:spPr>
          <a:xfrm>
            <a:off x="9805451" y="2180561"/>
            <a:ext cx="1424987" cy="1424987"/>
          </a:xfrm>
          <a:prstGeom prst="rect">
            <a:avLst/>
          </a:prstGeom>
        </p:spPr>
        <p:txBody>
          <a:bodyPr/>
          <a:lstStyle>
            <a:lvl1pPr marL="0" indent="0">
              <a:buNone/>
              <a:defRPr/>
            </a:lvl1pPr>
          </a:lstStyle>
          <a:p>
            <a:r>
              <a:rPr lang="en-US" dirty="0"/>
              <a:t>Logo</a:t>
            </a:r>
          </a:p>
        </p:txBody>
      </p:sp>
      <p:sp>
        <p:nvSpPr>
          <p:cNvPr id="20" name="Picture Placeholder 5">
            <a:extLst>
              <a:ext uri="{FF2B5EF4-FFF2-40B4-BE49-F238E27FC236}">
                <a16:creationId xmlns:a16="http://schemas.microsoft.com/office/drawing/2014/main" id="{A42AE922-E20A-744C-84E2-518ECDE24198}"/>
              </a:ext>
              <a:ext uri="{C183D7F6-B498-43B3-948B-1728B52AA6E4}">
                <adec:decorative xmlns:adec="http://schemas.microsoft.com/office/drawing/2017/decorative" val="1"/>
              </a:ext>
            </a:extLst>
          </p:cNvPr>
          <p:cNvSpPr>
            <a:spLocks noGrp="1"/>
          </p:cNvSpPr>
          <p:nvPr>
            <p:ph type="pic" sz="quarter" idx="17" hasCustomPrompt="1"/>
          </p:nvPr>
        </p:nvSpPr>
        <p:spPr>
          <a:xfrm>
            <a:off x="464585" y="3947216"/>
            <a:ext cx="1424987" cy="1424987"/>
          </a:xfrm>
          <a:prstGeom prst="rect">
            <a:avLst/>
          </a:prstGeom>
        </p:spPr>
        <p:txBody>
          <a:bodyPr/>
          <a:lstStyle>
            <a:lvl1pPr marL="0" indent="0">
              <a:buNone/>
              <a:defRPr/>
            </a:lvl1pPr>
          </a:lstStyle>
          <a:p>
            <a:r>
              <a:rPr lang="en-US" dirty="0"/>
              <a:t>Logo</a:t>
            </a:r>
          </a:p>
        </p:txBody>
      </p:sp>
      <p:sp>
        <p:nvSpPr>
          <p:cNvPr id="21" name="Picture Placeholder 5">
            <a:extLst>
              <a:ext uri="{FF2B5EF4-FFF2-40B4-BE49-F238E27FC236}">
                <a16:creationId xmlns:a16="http://schemas.microsoft.com/office/drawing/2014/main" id="{CCEA9B6A-827F-2441-98C9-641038AE25E6}"/>
              </a:ext>
              <a:ext uri="{C183D7F6-B498-43B3-948B-1728B52AA6E4}">
                <adec:decorative xmlns:adec="http://schemas.microsoft.com/office/drawing/2017/decorative" val="1"/>
              </a:ext>
            </a:extLst>
          </p:cNvPr>
          <p:cNvSpPr>
            <a:spLocks noGrp="1"/>
          </p:cNvSpPr>
          <p:nvPr>
            <p:ph type="pic" sz="quarter" idx="18" hasCustomPrompt="1"/>
          </p:nvPr>
        </p:nvSpPr>
        <p:spPr>
          <a:xfrm>
            <a:off x="2332758" y="3941555"/>
            <a:ext cx="1424987" cy="1424987"/>
          </a:xfrm>
          <a:prstGeom prst="rect">
            <a:avLst/>
          </a:prstGeom>
        </p:spPr>
        <p:txBody>
          <a:bodyPr/>
          <a:lstStyle>
            <a:lvl1pPr marL="0" indent="0">
              <a:buNone/>
              <a:defRPr/>
            </a:lvl1pPr>
          </a:lstStyle>
          <a:p>
            <a:r>
              <a:rPr lang="en-US" dirty="0"/>
              <a:t>Logo</a:t>
            </a:r>
          </a:p>
        </p:txBody>
      </p:sp>
      <p:sp>
        <p:nvSpPr>
          <p:cNvPr id="22" name="Picture Placeholder 5">
            <a:extLst>
              <a:ext uri="{FF2B5EF4-FFF2-40B4-BE49-F238E27FC236}">
                <a16:creationId xmlns:a16="http://schemas.microsoft.com/office/drawing/2014/main" id="{B5D2A66B-93CD-0049-A7AF-6B6124A74D34}"/>
              </a:ext>
              <a:ext uri="{C183D7F6-B498-43B3-948B-1728B52AA6E4}">
                <adec:decorative xmlns:adec="http://schemas.microsoft.com/office/drawing/2017/decorative" val="1"/>
              </a:ext>
            </a:extLst>
          </p:cNvPr>
          <p:cNvSpPr>
            <a:spLocks noGrp="1"/>
          </p:cNvSpPr>
          <p:nvPr>
            <p:ph type="pic" sz="quarter" idx="19" hasCustomPrompt="1"/>
          </p:nvPr>
        </p:nvSpPr>
        <p:spPr>
          <a:xfrm>
            <a:off x="4200931" y="3949727"/>
            <a:ext cx="1424987" cy="1424987"/>
          </a:xfrm>
          <a:prstGeom prst="rect">
            <a:avLst/>
          </a:prstGeom>
        </p:spPr>
        <p:txBody>
          <a:bodyPr/>
          <a:lstStyle>
            <a:lvl1pPr marL="0" indent="0">
              <a:buNone/>
              <a:defRPr/>
            </a:lvl1pPr>
          </a:lstStyle>
          <a:p>
            <a:r>
              <a:rPr lang="en-US" dirty="0"/>
              <a:t>Logo</a:t>
            </a:r>
          </a:p>
        </p:txBody>
      </p:sp>
      <p:sp>
        <p:nvSpPr>
          <p:cNvPr id="23" name="Picture Placeholder 5">
            <a:extLst>
              <a:ext uri="{FF2B5EF4-FFF2-40B4-BE49-F238E27FC236}">
                <a16:creationId xmlns:a16="http://schemas.microsoft.com/office/drawing/2014/main" id="{B1149AC7-DA38-594B-9391-77A3DC88AF80}"/>
              </a:ext>
              <a:ext uri="{C183D7F6-B498-43B3-948B-1728B52AA6E4}">
                <adec:decorative xmlns:adec="http://schemas.microsoft.com/office/drawing/2017/decorative" val="1"/>
              </a:ext>
            </a:extLst>
          </p:cNvPr>
          <p:cNvSpPr>
            <a:spLocks noGrp="1"/>
          </p:cNvSpPr>
          <p:nvPr>
            <p:ph type="pic" sz="quarter" idx="20" hasCustomPrompt="1"/>
          </p:nvPr>
        </p:nvSpPr>
        <p:spPr>
          <a:xfrm>
            <a:off x="6069104" y="3949727"/>
            <a:ext cx="1424987" cy="1424987"/>
          </a:xfrm>
          <a:prstGeom prst="rect">
            <a:avLst/>
          </a:prstGeom>
        </p:spPr>
        <p:txBody>
          <a:bodyPr/>
          <a:lstStyle>
            <a:lvl1pPr marL="0" indent="0">
              <a:buNone/>
              <a:defRPr/>
            </a:lvl1pPr>
          </a:lstStyle>
          <a:p>
            <a:r>
              <a:rPr lang="en-US" dirty="0"/>
              <a:t>Logo</a:t>
            </a:r>
          </a:p>
        </p:txBody>
      </p:sp>
      <p:sp>
        <p:nvSpPr>
          <p:cNvPr id="24" name="Picture Placeholder 5">
            <a:extLst>
              <a:ext uri="{FF2B5EF4-FFF2-40B4-BE49-F238E27FC236}">
                <a16:creationId xmlns:a16="http://schemas.microsoft.com/office/drawing/2014/main" id="{3CE59067-057C-AB46-BE60-2EA853E323F1}"/>
              </a:ext>
              <a:ext uri="{C183D7F6-B498-43B3-948B-1728B52AA6E4}">
                <adec:decorative xmlns:adec="http://schemas.microsoft.com/office/drawing/2017/decorative" val="1"/>
              </a:ext>
            </a:extLst>
          </p:cNvPr>
          <p:cNvSpPr>
            <a:spLocks noGrp="1"/>
          </p:cNvSpPr>
          <p:nvPr>
            <p:ph type="pic" sz="quarter" idx="21" hasCustomPrompt="1"/>
          </p:nvPr>
        </p:nvSpPr>
        <p:spPr>
          <a:xfrm>
            <a:off x="7937277" y="3949727"/>
            <a:ext cx="1424987" cy="1424987"/>
          </a:xfrm>
          <a:prstGeom prst="rect">
            <a:avLst/>
          </a:prstGeom>
        </p:spPr>
        <p:txBody>
          <a:bodyPr/>
          <a:lstStyle>
            <a:lvl1pPr marL="0" indent="0">
              <a:buNone/>
              <a:defRPr/>
            </a:lvl1pPr>
          </a:lstStyle>
          <a:p>
            <a:r>
              <a:rPr lang="en-US" dirty="0"/>
              <a:t>Logo</a:t>
            </a:r>
          </a:p>
        </p:txBody>
      </p:sp>
      <p:sp>
        <p:nvSpPr>
          <p:cNvPr id="25" name="Picture Placeholder 5">
            <a:extLst>
              <a:ext uri="{FF2B5EF4-FFF2-40B4-BE49-F238E27FC236}">
                <a16:creationId xmlns:a16="http://schemas.microsoft.com/office/drawing/2014/main" id="{AA4C0EA4-6DE1-6142-835A-1288D6233FE2}"/>
              </a:ext>
              <a:ext uri="{C183D7F6-B498-43B3-948B-1728B52AA6E4}">
                <adec:decorative xmlns:adec="http://schemas.microsoft.com/office/drawing/2017/decorative" val="1"/>
              </a:ext>
            </a:extLst>
          </p:cNvPr>
          <p:cNvSpPr>
            <a:spLocks noGrp="1"/>
          </p:cNvSpPr>
          <p:nvPr>
            <p:ph type="pic" sz="quarter" idx="22" hasCustomPrompt="1"/>
          </p:nvPr>
        </p:nvSpPr>
        <p:spPr>
          <a:xfrm>
            <a:off x="9805450" y="3949727"/>
            <a:ext cx="1424987" cy="1424987"/>
          </a:xfrm>
          <a:prstGeom prst="rect">
            <a:avLst/>
          </a:prstGeom>
        </p:spPr>
        <p:txBody>
          <a:bodyPr/>
          <a:lstStyle>
            <a:lvl1pPr marL="0" indent="0">
              <a:buNone/>
              <a:defRPr/>
            </a:lvl1pPr>
          </a:lstStyle>
          <a:p>
            <a:r>
              <a:rPr lang="en-US" dirty="0"/>
              <a:t>Logo</a:t>
            </a:r>
          </a:p>
        </p:txBody>
      </p:sp>
      <p:sp>
        <p:nvSpPr>
          <p:cNvPr id="26" name="Picture Placeholder 5">
            <a:extLst>
              <a:ext uri="{FF2B5EF4-FFF2-40B4-BE49-F238E27FC236}">
                <a16:creationId xmlns:a16="http://schemas.microsoft.com/office/drawing/2014/main" id="{83711FC0-E14E-D440-B2BE-78D39D340C41}"/>
              </a:ext>
              <a:ext uri="{C183D7F6-B498-43B3-948B-1728B52AA6E4}">
                <adec:decorative xmlns:adec="http://schemas.microsoft.com/office/drawing/2017/decorative" val="1"/>
              </a:ext>
            </a:extLst>
          </p:cNvPr>
          <p:cNvSpPr>
            <a:spLocks noGrp="1"/>
          </p:cNvSpPr>
          <p:nvPr>
            <p:ph type="pic" sz="quarter" idx="23" hasCustomPrompt="1"/>
          </p:nvPr>
        </p:nvSpPr>
        <p:spPr>
          <a:xfrm>
            <a:off x="2332758" y="2178050"/>
            <a:ext cx="1424987" cy="1424987"/>
          </a:xfrm>
          <a:prstGeom prst="rect">
            <a:avLst/>
          </a:prstGeom>
        </p:spPr>
        <p:txBody>
          <a:bodyPr/>
          <a:lstStyle>
            <a:lvl1pPr marL="0" indent="0">
              <a:buNone/>
              <a:defRPr/>
            </a:lvl1pPr>
          </a:lstStyle>
          <a:p>
            <a:r>
              <a:rPr lang="en-US" dirty="0"/>
              <a:t>Logo</a:t>
            </a:r>
          </a:p>
        </p:txBody>
      </p:sp>
      <p:pic>
        <p:nvPicPr>
          <p:cNvPr id="3" name="Picture 2" descr="University of Cambridge logo">
            <a:extLst>
              <a:ext uri="{FF2B5EF4-FFF2-40B4-BE49-F238E27FC236}">
                <a16:creationId xmlns:a16="http://schemas.microsoft.com/office/drawing/2014/main" id="{2206565F-19A9-F56A-E268-1A521186557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7749" y="438056"/>
            <a:ext cx="1361678" cy="285281"/>
          </a:xfrm>
          <a:prstGeom prst="rect">
            <a:avLst/>
          </a:prstGeom>
        </p:spPr>
      </p:pic>
    </p:spTree>
    <p:extLst>
      <p:ext uri="{BB962C8B-B14F-4D97-AF65-F5344CB8AC3E}">
        <p14:creationId xmlns:p14="http://schemas.microsoft.com/office/powerpoint/2010/main" val="2898979465"/>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lank with UoC logo">
    <p:spTree>
      <p:nvGrpSpPr>
        <p:cNvPr id="1" name=""/>
        <p:cNvGrpSpPr/>
        <p:nvPr/>
      </p:nvGrpSpPr>
      <p:grpSpPr>
        <a:xfrm>
          <a:off x="0" y="0"/>
          <a:ext cx="0" cy="0"/>
          <a:chOff x="0" y="0"/>
          <a:chExt cx="0" cy="0"/>
        </a:xfrm>
      </p:grpSpPr>
      <p:sp>
        <p:nvSpPr>
          <p:cNvPr id="5" name="Прямоугольник 8">
            <a:extLst>
              <a:ext uri="{FF2B5EF4-FFF2-40B4-BE49-F238E27FC236}">
                <a16:creationId xmlns:a16="http://schemas.microsoft.com/office/drawing/2014/main" id="{B4B0D22C-051D-4147-AAAA-FD7CE0AE94C2}"/>
              </a:ext>
              <a:ext uri="{C183D7F6-B498-43B3-948B-1728B52AA6E4}">
                <adec:decorative xmlns:adec="http://schemas.microsoft.com/office/drawing/2017/decorative" val="1"/>
              </a:ext>
            </a:extLst>
          </p:cNvPr>
          <p:cNvSpPr/>
          <p:nvPr userDrawn="1"/>
        </p:nvSpPr>
        <p:spPr>
          <a:xfrm>
            <a:off x="-14478" y="0"/>
            <a:ext cx="12206478" cy="6858000"/>
          </a:xfrm>
          <a:prstGeom prst="rect">
            <a:avLst/>
          </a:prstGeom>
          <a:solidFill>
            <a:srgbClr val="F2F2F2">
              <a:alpha val="29851"/>
            </a:srgbClr>
          </a:solidFill>
          <a:ln w="12700">
            <a:miter lim="400000"/>
          </a:ln>
        </p:spPr>
        <p:txBody>
          <a:bodyPr lIns="45718" tIns="45718" rIns="45718" bIns="45718" anchor="ctr"/>
          <a:lstStyle/>
          <a:p>
            <a:pPr algn="ctr" defTabSz="914400">
              <a:defRPr>
                <a:solidFill>
                  <a:srgbClr val="FFFFFF"/>
                </a:solidFill>
                <a:latin typeface="King"/>
                <a:ea typeface="King"/>
                <a:cs typeface="King"/>
                <a:sym typeface="King"/>
              </a:defRPr>
            </a:pPr>
            <a:endParaRPr dirty="0"/>
          </a:p>
        </p:txBody>
      </p:sp>
      <p:sp>
        <p:nvSpPr>
          <p:cNvPr id="4" name="Slide Number">
            <a:extLst>
              <a:ext uri="{FF2B5EF4-FFF2-40B4-BE49-F238E27FC236}">
                <a16:creationId xmlns:a16="http://schemas.microsoft.com/office/drawing/2014/main" id="{F1FDF40F-AA30-C342-848B-716B6756B991}"/>
              </a:ext>
            </a:extLst>
          </p:cNvPr>
          <p:cNvSpPr txBox="1">
            <a:spLocks noGrp="1"/>
          </p:cNvSpPr>
          <p:nvPr>
            <p:ph type="sldNum" sz="quarter" idx="2"/>
          </p:nvPr>
        </p:nvSpPr>
        <p:spPr>
          <a:xfrm>
            <a:off x="11590551" y="6356350"/>
            <a:ext cx="249423" cy="246217"/>
          </a:xfrm>
          <a:prstGeom prst="rect">
            <a:avLst/>
          </a:prstGeom>
        </p:spPr>
        <p:txBody>
          <a:bodyPr lIns="45718" tIns="45718" rIns="45718" bIns="45718" anchor="t"/>
          <a:lstStyle>
            <a:lvl1pPr algn="ctr" defTabSz="914330">
              <a:lnSpc>
                <a:spcPct val="100000"/>
              </a:lnSpc>
              <a:spcBef>
                <a:spcPts val="0"/>
              </a:spcBef>
              <a:defRPr sz="1000" b="0" i="0">
                <a:solidFill>
                  <a:schemeClr val="tx1">
                    <a:lumMod val="50000"/>
                  </a:schemeClr>
                </a:solidFill>
                <a:latin typeface="Arial" panose="020B0604020202020204" pitchFamily="34" charset="0"/>
                <a:ea typeface="Open Sans Regular"/>
                <a:cs typeface="Arial" panose="020B0604020202020204" pitchFamily="34" charset="0"/>
                <a:sym typeface="Open Sans Regular"/>
              </a:defRPr>
            </a:lvl1pPr>
          </a:lstStyle>
          <a:p>
            <a:fld id="{86CB4B4D-7CA3-9044-876B-883B54F8677D}" type="slidenum">
              <a:rPr lang="en-GB" smtClean="0"/>
              <a:pPr/>
              <a:t>‹#›</a:t>
            </a:fld>
            <a:endParaRPr lang="en-GB" dirty="0"/>
          </a:p>
        </p:txBody>
      </p:sp>
      <p:pic>
        <p:nvPicPr>
          <p:cNvPr id="2" name="Picture 1" descr="University of Cambridge logo">
            <a:extLst>
              <a:ext uri="{FF2B5EF4-FFF2-40B4-BE49-F238E27FC236}">
                <a16:creationId xmlns:a16="http://schemas.microsoft.com/office/drawing/2014/main" id="{FCD60810-8061-7E2E-9C5A-84F7D81FC8D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7749" y="438056"/>
            <a:ext cx="1361678" cy="285281"/>
          </a:xfrm>
          <a:prstGeom prst="rect">
            <a:avLst/>
          </a:prstGeom>
        </p:spPr>
      </p:pic>
    </p:spTree>
    <p:extLst>
      <p:ext uri="{BB962C8B-B14F-4D97-AF65-F5344CB8AC3E}">
        <p14:creationId xmlns:p14="http://schemas.microsoft.com/office/powerpoint/2010/main" val="224916481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_01">
    <p:spTree>
      <p:nvGrpSpPr>
        <p:cNvPr id="1" name=""/>
        <p:cNvGrpSpPr/>
        <p:nvPr/>
      </p:nvGrpSpPr>
      <p:grpSpPr>
        <a:xfrm>
          <a:off x="0" y="0"/>
          <a:ext cx="0" cy="0"/>
          <a:chOff x="0" y="0"/>
          <a:chExt cx="0" cy="0"/>
        </a:xfrm>
      </p:grpSpPr>
      <p:sp>
        <p:nvSpPr>
          <p:cNvPr id="23" name="Text Placeholder 2">
            <a:extLst>
              <a:ext uri="{FF2B5EF4-FFF2-40B4-BE49-F238E27FC236}">
                <a16:creationId xmlns:a16="http://schemas.microsoft.com/office/drawing/2014/main" id="{E70AA054-660F-7C6D-CDCD-5D6B9596476B}"/>
              </a:ext>
            </a:extLst>
          </p:cNvPr>
          <p:cNvSpPr>
            <a:spLocks noGrp="1"/>
          </p:cNvSpPr>
          <p:nvPr>
            <p:ph type="body" sz="quarter" idx="13" hasCustomPrompt="1"/>
          </p:nvPr>
        </p:nvSpPr>
        <p:spPr>
          <a:xfrm>
            <a:off x="911424" y="2716954"/>
            <a:ext cx="8712968" cy="3240360"/>
          </a:xfrm>
          <a:prstGeom prst="rect">
            <a:avLst/>
          </a:prstGeom>
        </p:spPr>
        <p:txBody>
          <a:bodyPr wrap="none" lIns="0" tIns="0" rIns="0" bIns="0" numCol="2" spcCol="180000"/>
          <a:lstStyle>
            <a:lvl1pPr marL="0" indent="0">
              <a:lnSpc>
                <a:spcPts val="1800"/>
              </a:lnSpc>
              <a:spcBef>
                <a:spcPts val="0"/>
              </a:spcBef>
              <a:spcAft>
                <a:spcPts val="800"/>
              </a:spcAft>
              <a:buFontTx/>
              <a:buNone/>
              <a:defRPr sz="1400" b="1" i="0">
                <a:solidFill>
                  <a:schemeClr val="accent2"/>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Copy heavy slide </a:t>
            </a:r>
            <a:r>
              <a:rPr lang="en-GB" dirty="0" err="1"/>
              <a:t>itatis</a:t>
            </a:r>
            <a:r>
              <a:rPr lang="en-GB" dirty="0"/>
              <a:t> </a:t>
            </a:r>
            <a:r>
              <a:rPr lang="en-GB" dirty="0" err="1"/>
              <a:t>volorias</a:t>
            </a:r>
            <a:r>
              <a:rPr lang="en-GB" dirty="0"/>
              <a:t> sit </a:t>
            </a:r>
            <a:r>
              <a:rPr lang="en-GB" dirty="0" err="1"/>
              <a:t>maximinum</a:t>
            </a:r>
            <a:r>
              <a:rPr lang="en-GB" dirty="0"/>
              <a:t> </a:t>
            </a:r>
            <a:r>
              <a:rPr lang="en-GB" dirty="0" err="1"/>
              <a:t>ut</a:t>
            </a:r>
            <a:r>
              <a:rPr lang="en-GB" dirty="0"/>
              <a:t> </a:t>
            </a:r>
            <a:r>
              <a:rPr lang="en-GB" dirty="0" err="1"/>
              <a:t>ut</a:t>
            </a:r>
            <a:r>
              <a:rPr lang="en-GB" dirty="0"/>
              <a:t> </a:t>
            </a:r>
            <a:r>
              <a:rPr lang="en-GB" dirty="0" err="1"/>
              <a:t>aliandione</a:t>
            </a:r>
            <a:r>
              <a:rPr lang="en-GB" dirty="0"/>
              <a:t> </a:t>
            </a:r>
            <a:r>
              <a:rPr lang="en-GB" dirty="0" err="1"/>
              <a:t>accabo</a:t>
            </a:r>
            <a:r>
              <a:rPr lang="en-GB" dirty="0"/>
              <a:t> </a:t>
            </a:r>
            <a:r>
              <a:rPr lang="en-GB" dirty="0" err="1"/>
              <a:t>erferchit</a:t>
            </a:r>
            <a:r>
              <a:rPr lang="en-GB" dirty="0"/>
              <a:t> at </a:t>
            </a:r>
            <a:r>
              <a:rPr lang="en-GB" dirty="0" err="1"/>
              <a:t>volum</a:t>
            </a:r>
            <a:r>
              <a:rPr lang="en-GB" dirty="0"/>
              <a:t> que </a:t>
            </a:r>
            <a:r>
              <a:rPr lang="en-GB" dirty="0" err="1"/>
              <a:t>aut</a:t>
            </a:r>
            <a:r>
              <a:rPr lang="en-GB" dirty="0"/>
              <a:t> </a:t>
            </a:r>
            <a:r>
              <a:rPr lang="en-GB" dirty="0" err="1"/>
              <a:t>eatur</a:t>
            </a:r>
            <a:r>
              <a:rPr lang="en-GB" dirty="0"/>
              <a:t> sinus. </a:t>
            </a:r>
            <a:r>
              <a:rPr lang="en-GB" dirty="0" err="1"/>
              <a:t>Temolumqui</a:t>
            </a:r>
            <a:r>
              <a:rPr lang="en-GB" dirty="0"/>
              <a:t> int, </a:t>
            </a:r>
            <a:r>
              <a:rPr lang="en-GB" dirty="0" err="1"/>
              <a:t>vendell</a:t>
            </a:r>
            <a:r>
              <a:rPr lang="en-GB" dirty="0"/>
              <a:t> </a:t>
            </a:r>
            <a:r>
              <a:rPr lang="en-GB" dirty="0" err="1"/>
              <a:t>ectiam</a:t>
            </a:r>
            <a:r>
              <a:rPr lang="en-GB" dirty="0"/>
              <a:t> </a:t>
            </a:r>
            <a:r>
              <a:rPr lang="en-GB" dirty="0" err="1"/>
              <a:t>hillabo</a:t>
            </a:r>
            <a:r>
              <a:rPr lang="en-GB" dirty="0"/>
              <a:t> </a:t>
            </a:r>
            <a:r>
              <a:rPr lang="en-GB" dirty="0" err="1"/>
              <a:t>volum</a:t>
            </a:r>
            <a:r>
              <a:rPr lang="en-GB" dirty="0"/>
              <a:t> que </a:t>
            </a:r>
            <a:r>
              <a:rPr lang="en-GB" dirty="0" err="1"/>
              <a:t>volorias</a:t>
            </a:r>
            <a:r>
              <a:rPr lang="en-GB" dirty="0"/>
              <a:t>.</a:t>
            </a:r>
          </a:p>
          <a:p>
            <a:pPr lvl="0"/>
            <a:r>
              <a:rPr lang="en-GB" dirty="0" err="1"/>
              <a:t>aliandione</a:t>
            </a:r>
            <a:r>
              <a:rPr lang="en-GB" dirty="0"/>
              <a:t> </a:t>
            </a:r>
            <a:r>
              <a:rPr lang="en-GB" dirty="0" err="1"/>
              <a:t>accabo</a:t>
            </a:r>
            <a:r>
              <a:rPr lang="en-GB" dirty="0"/>
              <a:t> </a:t>
            </a:r>
            <a:r>
              <a:rPr lang="en-GB" dirty="0" err="1"/>
              <a:t>erferchit</a:t>
            </a:r>
            <a:r>
              <a:rPr lang="en-GB" dirty="0"/>
              <a:t> at </a:t>
            </a:r>
            <a:r>
              <a:rPr lang="en-GB" dirty="0" err="1"/>
              <a:t>volum</a:t>
            </a:r>
            <a:r>
              <a:rPr lang="en-GB" dirty="0"/>
              <a:t> que</a:t>
            </a:r>
            <a:br>
              <a:rPr lang="en-GB" dirty="0"/>
            </a:br>
            <a:r>
              <a:rPr lang="en-GB" dirty="0" err="1"/>
              <a:t>aut</a:t>
            </a:r>
            <a:r>
              <a:rPr lang="en-GB" dirty="0"/>
              <a:t> </a:t>
            </a:r>
            <a:r>
              <a:rPr lang="en-GB" dirty="0" err="1"/>
              <a:t>eatur</a:t>
            </a:r>
            <a:r>
              <a:rPr lang="en-GB" dirty="0"/>
              <a:t> sinus. </a:t>
            </a:r>
            <a:r>
              <a:rPr lang="en-GB" dirty="0" err="1"/>
              <a:t>Temolumqui</a:t>
            </a:r>
            <a:r>
              <a:rPr lang="en-GB" dirty="0"/>
              <a:t> int, </a:t>
            </a:r>
            <a:r>
              <a:rPr lang="en-GB" dirty="0" err="1"/>
              <a:t>vendell</a:t>
            </a:r>
            <a:br>
              <a:rPr lang="en-GB" dirty="0"/>
            </a:br>
            <a:r>
              <a:rPr lang="en-GB" dirty="0"/>
              <a:t>sit </a:t>
            </a:r>
            <a:r>
              <a:rPr lang="en-GB" dirty="0" err="1"/>
              <a:t>maximinum</a:t>
            </a:r>
            <a:r>
              <a:rPr lang="en-GB" dirty="0"/>
              <a:t> </a:t>
            </a:r>
            <a:r>
              <a:rPr lang="en-GB" dirty="0" err="1"/>
              <a:t>ut</a:t>
            </a:r>
            <a:r>
              <a:rPr lang="en-GB" dirty="0"/>
              <a:t> </a:t>
            </a:r>
            <a:r>
              <a:rPr lang="en-GB" dirty="0" err="1"/>
              <a:t>ut</a:t>
            </a:r>
            <a:r>
              <a:rPr lang="en-GB" dirty="0"/>
              <a:t> </a:t>
            </a:r>
            <a:r>
              <a:rPr lang="en-GB" dirty="0" err="1"/>
              <a:t>aliandione</a:t>
            </a:r>
            <a:r>
              <a:rPr lang="en-GB" dirty="0"/>
              <a:t> </a:t>
            </a:r>
            <a:r>
              <a:rPr lang="en-GB" dirty="0" err="1"/>
              <a:t>accabo</a:t>
            </a:r>
            <a:r>
              <a:rPr lang="en-GB" dirty="0"/>
              <a:t> </a:t>
            </a:r>
            <a:r>
              <a:rPr lang="en-GB" dirty="0" err="1"/>
              <a:t>erferchit</a:t>
            </a:r>
            <a:br>
              <a:rPr lang="en-GB" dirty="0"/>
            </a:br>
            <a:r>
              <a:rPr lang="en-GB" dirty="0"/>
              <a:t>at </a:t>
            </a:r>
            <a:r>
              <a:rPr lang="en-GB" dirty="0" err="1"/>
              <a:t>volum</a:t>
            </a:r>
            <a:r>
              <a:rPr lang="en-GB" dirty="0"/>
              <a:t> que </a:t>
            </a:r>
            <a:r>
              <a:rPr lang="en-GB" dirty="0" err="1"/>
              <a:t>aut</a:t>
            </a:r>
            <a:r>
              <a:rPr lang="en-GB" dirty="0"/>
              <a:t> </a:t>
            </a:r>
            <a:r>
              <a:rPr lang="en-GB" dirty="0" err="1"/>
              <a:t>eatur</a:t>
            </a:r>
            <a:r>
              <a:rPr lang="en-GB" dirty="0"/>
              <a:t> </a:t>
            </a:r>
            <a:r>
              <a:rPr lang="en-GB" dirty="0" err="1"/>
              <a:t>ectiam</a:t>
            </a:r>
            <a:r>
              <a:rPr lang="en-GB" dirty="0"/>
              <a:t> </a:t>
            </a:r>
            <a:r>
              <a:rPr lang="en-GB" dirty="0" err="1"/>
              <a:t>hillabo</a:t>
            </a:r>
            <a:r>
              <a:rPr lang="en-GB" dirty="0"/>
              <a:t> </a:t>
            </a:r>
            <a:r>
              <a:rPr lang="en-GB" dirty="0" err="1"/>
              <a:t>volorias</a:t>
            </a:r>
            <a:r>
              <a:rPr lang="en-GB" dirty="0"/>
              <a:t>.</a:t>
            </a:r>
          </a:p>
          <a:p>
            <a:pPr lvl="0"/>
            <a:r>
              <a:rPr lang="en-GB" b="0" i="0" dirty="0" err="1">
                <a:solidFill>
                  <a:srgbClr val="222222"/>
                </a:solidFill>
                <a:effectLst/>
                <a:latin typeface="Arial" panose="020B0604020202020204" pitchFamily="34" charset="0"/>
              </a:rPr>
              <a:t>Sed</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ut</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perspiciatis</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unde</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omnis</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iste</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natus</a:t>
            </a:r>
            <a:br>
              <a:rPr lang="en-GB" b="0" i="0" dirty="0">
                <a:solidFill>
                  <a:srgbClr val="222222"/>
                </a:solidFill>
                <a:effectLst/>
                <a:latin typeface="Arial" panose="020B0604020202020204" pitchFamily="34" charset="0"/>
              </a:rPr>
            </a:br>
            <a:r>
              <a:rPr lang="en-GB" b="0" i="0" dirty="0">
                <a:solidFill>
                  <a:srgbClr val="222222"/>
                </a:solidFill>
                <a:effectLst/>
                <a:latin typeface="Arial" panose="020B0604020202020204" pitchFamily="34" charset="0"/>
              </a:rPr>
              <a:t>error sit </a:t>
            </a:r>
            <a:r>
              <a:rPr lang="en-GB" b="0" i="0" dirty="0" err="1">
                <a:solidFill>
                  <a:srgbClr val="222222"/>
                </a:solidFill>
                <a:effectLst/>
                <a:latin typeface="Arial" panose="020B0604020202020204" pitchFamily="34" charset="0"/>
              </a:rPr>
              <a:t>voluptatem</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accusantium</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doloremque</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laudantium</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totam</a:t>
            </a:r>
            <a:r>
              <a:rPr lang="en-GB" b="0" i="0" dirty="0">
                <a:solidFill>
                  <a:srgbClr val="222222"/>
                </a:solidFill>
                <a:effectLst/>
                <a:latin typeface="Arial" panose="020B0604020202020204" pitchFamily="34" charset="0"/>
              </a:rPr>
              <a:t> rem </a:t>
            </a:r>
            <a:r>
              <a:rPr lang="en-GB" b="0" i="0" dirty="0" err="1">
                <a:solidFill>
                  <a:srgbClr val="222222"/>
                </a:solidFill>
                <a:effectLst/>
                <a:latin typeface="Arial" panose="020B0604020202020204" pitchFamily="34" charset="0"/>
              </a:rPr>
              <a:t>aperiam</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eaque</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ipsa</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quae</a:t>
            </a:r>
            <a:r>
              <a:rPr lang="en-GB" b="0" i="0" dirty="0">
                <a:solidFill>
                  <a:srgbClr val="222222"/>
                </a:solidFill>
                <a:effectLst/>
                <a:latin typeface="Arial" panose="020B0604020202020204" pitchFamily="34" charset="0"/>
              </a:rPr>
              <a:t> ab </a:t>
            </a:r>
            <a:r>
              <a:rPr lang="en-GB" b="0" i="0" dirty="0" err="1">
                <a:solidFill>
                  <a:srgbClr val="222222"/>
                </a:solidFill>
                <a:effectLst/>
                <a:latin typeface="Arial" panose="020B0604020202020204" pitchFamily="34" charset="0"/>
              </a:rPr>
              <a:t>illo</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inventore</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veritatis</a:t>
            </a:r>
            <a:r>
              <a:rPr lang="en-GB" b="0" i="0" dirty="0">
                <a:solidFill>
                  <a:srgbClr val="222222"/>
                </a:solidFill>
                <a:effectLst/>
                <a:latin typeface="Arial" panose="020B0604020202020204" pitchFamily="34" charset="0"/>
              </a:rPr>
              <a:t> et quasi </a:t>
            </a:r>
            <a:r>
              <a:rPr lang="en-GB" b="0" i="0" dirty="0" err="1">
                <a:solidFill>
                  <a:srgbClr val="222222"/>
                </a:solidFill>
                <a:effectLst/>
                <a:latin typeface="Arial" panose="020B0604020202020204" pitchFamily="34" charset="0"/>
              </a:rPr>
              <a:t>architecto</a:t>
            </a:r>
            <a:r>
              <a:rPr lang="en-GB" b="0" i="0" dirty="0">
                <a:solidFill>
                  <a:srgbClr val="222222"/>
                </a:solidFill>
                <a:effectLst/>
                <a:latin typeface="Arial" panose="020B0604020202020204" pitchFamily="34" charset="0"/>
              </a:rPr>
              <a:t> beatae vitae dicta sunt </a:t>
            </a:r>
            <a:r>
              <a:rPr lang="en-GB" b="0" i="0" dirty="0" err="1">
                <a:solidFill>
                  <a:srgbClr val="222222"/>
                </a:solidFill>
                <a:effectLst/>
                <a:latin typeface="Arial" panose="020B0604020202020204" pitchFamily="34" charset="0"/>
              </a:rPr>
              <a:t>explicabo</a:t>
            </a:r>
            <a:r>
              <a:rPr lang="en-GB" b="0" i="0" dirty="0">
                <a:solidFill>
                  <a:srgbClr val="222222"/>
                </a:solidFill>
                <a:effectLst/>
                <a:latin typeface="Arial" panose="020B0604020202020204" pitchFamily="34" charset="0"/>
              </a:rPr>
              <a:t>. </a:t>
            </a:r>
          </a:p>
          <a:p>
            <a:pPr lvl="0"/>
            <a:r>
              <a:rPr lang="en-GB" b="0" i="0" dirty="0">
                <a:solidFill>
                  <a:srgbClr val="222222"/>
                </a:solidFill>
                <a:effectLst/>
                <a:latin typeface="Arial" panose="020B0604020202020204" pitchFamily="34" charset="0"/>
              </a:rPr>
              <a:t>Nemo </a:t>
            </a:r>
            <a:r>
              <a:rPr lang="en-GB" b="0" i="0" dirty="0" err="1">
                <a:solidFill>
                  <a:srgbClr val="222222"/>
                </a:solidFill>
                <a:effectLst/>
                <a:latin typeface="Arial" panose="020B0604020202020204" pitchFamily="34" charset="0"/>
              </a:rPr>
              <a:t>enim</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ipsam</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voluptatem</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quia</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voluptas</a:t>
            </a:r>
            <a:br>
              <a:rPr lang="en-GB" b="0" i="0" dirty="0">
                <a:solidFill>
                  <a:srgbClr val="222222"/>
                </a:solidFill>
                <a:effectLst/>
                <a:latin typeface="Arial" panose="020B0604020202020204" pitchFamily="34" charset="0"/>
              </a:rPr>
            </a:br>
            <a:r>
              <a:rPr lang="en-GB" b="0" i="0" dirty="0">
                <a:solidFill>
                  <a:srgbClr val="222222"/>
                </a:solidFill>
                <a:effectLst/>
                <a:latin typeface="Arial" panose="020B0604020202020204" pitchFamily="34" charset="0"/>
              </a:rPr>
              <a:t>sit </a:t>
            </a:r>
            <a:r>
              <a:rPr lang="en-GB" b="0" i="0" dirty="0" err="1">
                <a:solidFill>
                  <a:srgbClr val="222222"/>
                </a:solidFill>
                <a:effectLst/>
                <a:latin typeface="Arial" panose="020B0604020202020204" pitchFamily="34" charset="0"/>
              </a:rPr>
              <a:t>aspernatur</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aut</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odit</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aut</a:t>
            </a:r>
            <a:r>
              <a:rPr lang="en-GB" b="0" i="0" dirty="0">
                <a:solidFill>
                  <a:srgbClr val="222222"/>
                </a:solidFill>
                <a:effectLst/>
                <a:latin typeface="Arial" panose="020B0604020202020204" pitchFamily="34" charset="0"/>
              </a:rPr>
              <a:t> fugit, </a:t>
            </a:r>
            <a:r>
              <a:rPr lang="en-GB" b="0" i="0" dirty="0" err="1">
                <a:solidFill>
                  <a:srgbClr val="222222"/>
                </a:solidFill>
                <a:effectLst/>
                <a:latin typeface="Arial" panose="020B0604020202020204" pitchFamily="34" charset="0"/>
              </a:rPr>
              <a:t>sed</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quia</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consequuntur</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magni</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dolores</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eos</a:t>
            </a:r>
            <a:r>
              <a:rPr lang="en-GB" b="0" i="0" dirty="0">
                <a:solidFill>
                  <a:srgbClr val="222222"/>
                </a:solidFill>
                <a:effectLst/>
                <a:latin typeface="Arial" panose="020B0604020202020204" pitchFamily="34" charset="0"/>
              </a:rPr>
              <a:t> qui </a:t>
            </a:r>
            <a:r>
              <a:rPr lang="en-GB" b="0" i="0" dirty="0" err="1">
                <a:solidFill>
                  <a:srgbClr val="222222"/>
                </a:solidFill>
                <a:effectLst/>
                <a:latin typeface="Arial" panose="020B0604020202020204" pitchFamily="34" charset="0"/>
              </a:rPr>
              <a:t>ratione</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voluptatem</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sequi</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nesciunt</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Neque</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porro</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quisquam</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est</a:t>
            </a:r>
            <a:r>
              <a:rPr lang="en-GB" b="0" i="0" dirty="0">
                <a:solidFill>
                  <a:srgbClr val="222222"/>
                </a:solidFill>
                <a:effectLst/>
                <a:latin typeface="Arial" panose="020B0604020202020204" pitchFamily="34" charset="0"/>
              </a:rPr>
              <a:t>, qui </a:t>
            </a:r>
            <a:r>
              <a:rPr lang="en-GB" b="0" i="0" dirty="0" err="1">
                <a:solidFill>
                  <a:srgbClr val="222222"/>
                </a:solidFill>
                <a:effectLst/>
                <a:latin typeface="Arial" panose="020B0604020202020204" pitchFamily="34" charset="0"/>
              </a:rPr>
              <a:t>dolorem</a:t>
            </a:r>
            <a:r>
              <a:rPr lang="en-GB" b="0" i="0" dirty="0">
                <a:solidFill>
                  <a:srgbClr val="222222"/>
                </a:solidFill>
                <a:effectLst/>
                <a:latin typeface="Arial" panose="020B0604020202020204" pitchFamily="34" charset="0"/>
              </a:rPr>
              <a:t> ipsum </a:t>
            </a:r>
            <a:r>
              <a:rPr lang="en-GB" b="0" i="0" dirty="0" err="1">
                <a:solidFill>
                  <a:srgbClr val="222222"/>
                </a:solidFill>
                <a:effectLst/>
                <a:latin typeface="Arial" panose="020B0604020202020204" pitchFamily="34" charset="0"/>
              </a:rPr>
              <a:t>quia</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dolor</a:t>
            </a:r>
            <a:br>
              <a:rPr lang="en-GB" b="0" i="0" dirty="0">
                <a:solidFill>
                  <a:srgbClr val="222222"/>
                </a:solidFill>
                <a:effectLst/>
                <a:latin typeface="Arial" panose="020B0604020202020204" pitchFamily="34" charset="0"/>
              </a:rPr>
            </a:br>
            <a:r>
              <a:rPr lang="en-GB" b="0" i="0" dirty="0">
                <a:solidFill>
                  <a:srgbClr val="222222"/>
                </a:solidFill>
                <a:effectLst/>
                <a:latin typeface="Arial" panose="020B0604020202020204" pitchFamily="34" charset="0"/>
              </a:rPr>
              <a:t>sit </a:t>
            </a:r>
            <a:r>
              <a:rPr lang="en-GB" b="0" i="0" dirty="0" err="1">
                <a:solidFill>
                  <a:srgbClr val="222222"/>
                </a:solidFill>
                <a:effectLst/>
                <a:latin typeface="Arial" panose="020B0604020202020204" pitchFamily="34" charset="0"/>
              </a:rPr>
              <a:t>amet</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consectetur</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adipisci</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velit</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sed</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quia</a:t>
            </a:r>
            <a:r>
              <a:rPr lang="en-GB" b="0" i="0" dirty="0">
                <a:solidFill>
                  <a:srgbClr val="222222"/>
                </a:solidFill>
                <a:effectLst/>
                <a:latin typeface="Arial" panose="020B0604020202020204" pitchFamily="34" charset="0"/>
              </a:rPr>
              <a:t> non </a:t>
            </a:r>
            <a:r>
              <a:rPr lang="en-GB" b="0" i="0" dirty="0" err="1">
                <a:solidFill>
                  <a:srgbClr val="222222"/>
                </a:solidFill>
                <a:effectLst/>
                <a:latin typeface="Arial" panose="020B0604020202020204" pitchFamily="34" charset="0"/>
              </a:rPr>
              <a:t>numquam</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eius</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modi</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tempora</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incidunt</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ut</a:t>
            </a:r>
            <a:r>
              <a:rPr lang="en-GB" b="0" i="0" dirty="0">
                <a:solidFill>
                  <a:srgbClr val="222222"/>
                </a:solidFill>
                <a:effectLst/>
                <a:latin typeface="Arial" panose="020B0604020202020204" pitchFamily="34" charset="0"/>
              </a:rPr>
              <a:t> labore et dolore </a:t>
            </a:r>
            <a:r>
              <a:rPr lang="en-GB" b="0" i="0" dirty="0" err="1">
                <a:solidFill>
                  <a:srgbClr val="222222"/>
                </a:solidFill>
                <a:effectLst/>
                <a:latin typeface="Arial" panose="020B0604020202020204" pitchFamily="34" charset="0"/>
              </a:rPr>
              <a:t>magnam</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aliquam</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quaerat</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voluptatem</a:t>
            </a:r>
            <a:r>
              <a:rPr lang="en-GB" b="0" i="0" dirty="0">
                <a:solidFill>
                  <a:srgbClr val="222222"/>
                </a:solidFill>
                <a:effectLst/>
                <a:latin typeface="Arial" panose="020B0604020202020204" pitchFamily="34" charset="0"/>
              </a:rPr>
              <a:t>. Ut </a:t>
            </a:r>
            <a:r>
              <a:rPr lang="en-GB" b="0" i="0" dirty="0" err="1">
                <a:solidFill>
                  <a:srgbClr val="222222"/>
                </a:solidFill>
                <a:effectLst/>
                <a:latin typeface="Arial" panose="020B0604020202020204" pitchFamily="34" charset="0"/>
              </a:rPr>
              <a:t>enim</a:t>
            </a:r>
            <a:r>
              <a:rPr lang="en-GB" b="0" i="0" dirty="0">
                <a:solidFill>
                  <a:srgbClr val="222222"/>
                </a:solidFill>
                <a:effectLst/>
                <a:latin typeface="Arial" panose="020B0604020202020204" pitchFamily="34" charset="0"/>
              </a:rPr>
              <a:t> ad minima </a:t>
            </a:r>
            <a:r>
              <a:rPr lang="en-GB" b="0" i="0" dirty="0" err="1">
                <a:solidFill>
                  <a:srgbClr val="222222"/>
                </a:solidFill>
                <a:effectLst/>
                <a:latin typeface="Arial" panose="020B0604020202020204" pitchFamily="34" charset="0"/>
              </a:rPr>
              <a:t>veniam</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quis</a:t>
            </a:r>
            <a:r>
              <a:rPr lang="en-GB" b="0" i="0" dirty="0">
                <a:solidFill>
                  <a:srgbClr val="222222"/>
                </a:solidFill>
                <a:effectLst/>
                <a:latin typeface="Arial" panose="020B0604020202020204" pitchFamily="34" charset="0"/>
              </a:rPr>
              <a:t> nostrum </a:t>
            </a:r>
            <a:r>
              <a:rPr lang="en-GB" b="0" i="0" dirty="0" err="1">
                <a:solidFill>
                  <a:srgbClr val="222222"/>
                </a:solidFill>
                <a:effectLst/>
                <a:latin typeface="Arial" panose="020B0604020202020204" pitchFamily="34" charset="0"/>
              </a:rPr>
              <a:t>exercitationem</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ullam</a:t>
            </a:r>
            <a:r>
              <a:rPr lang="en-GB" b="0" i="0" dirty="0">
                <a:solidFill>
                  <a:srgbClr val="222222"/>
                </a:solidFill>
                <a:effectLst/>
                <a:latin typeface="Arial" panose="020B0604020202020204" pitchFamily="34" charset="0"/>
              </a:rPr>
              <a:t> corporis </a:t>
            </a:r>
            <a:r>
              <a:rPr lang="en-GB" b="0" i="0" dirty="0" err="1">
                <a:solidFill>
                  <a:srgbClr val="222222"/>
                </a:solidFill>
                <a:effectLst/>
                <a:latin typeface="Arial" panose="020B0604020202020204" pitchFamily="34" charset="0"/>
              </a:rPr>
              <a:t>suscipit</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laboriosam</a:t>
            </a:r>
            <a:r>
              <a:rPr lang="en-GB" b="0" i="0" dirty="0">
                <a:solidFill>
                  <a:srgbClr val="222222"/>
                </a:solidFill>
                <a:effectLst/>
                <a:latin typeface="Arial" panose="020B0604020202020204" pitchFamily="34" charset="0"/>
              </a:rPr>
              <a:t>, nisi </a:t>
            </a:r>
            <a:r>
              <a:rPr lang="en-GB" b="0" i="0" dirty="0" err="1">
                <a:solidFill>
                  <a:srgbClr val="222222"/>
                </a:solidFill>
                <a:effectLst/>
                <a:latin typeface="Arial" panose="020B0604020202020204" pitchFamily="34" charset="0"/>
              </a:rPr>
              <a:t>ut</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aliquid</a:t>
            </a:r>
            <a:r>
              <a:rPr lang="en-GB" b="0" i="0" dirty="0">
                <a:solidFill>
                  <a:srgbClr val="222222"/>
                </a:solidFill>
                <a:effectLst/>
                <a:latin typeface="Arial" panose="020B0604020202020204" pitchFamily="34" charset="0"/>
              </a:rPr>
              <a:t> ex </a:t>
            </a:r>
            <a:r>
              <a:rPr lang="en-GB" b="0" i="0" dirty="0" err="1">
                <a:solidFill>
                  <a:srgbClr val="222222"/>
                </a:solidFill>
                <a:effectLst/>
                <a:latin typeface="Arial" panose="020B0604020202020204" pitchFamily="34" charset="0"/>
              </a:rPr>
              <a:t>ea</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commodi</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consequatur</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Quis</a:t>
            </a:r>
            <a:r>
              <a:rPr lang="en-GB" b="0" i="0" dirty="0">
                <a:solidFill>
                  <a:srgbClr val="222222"/>
                </a:solidFill>
                <a:effectLst/>
                <a:latin typeface="Arial" panose="020B0604020202020204" pitchFamily="34" charset="0"/>
              </a:rPr>
              <a:t> autem </a:t>
            </a:r>
            <a:r>
              <a:rPr lang="en-GB" b="0" i="0" dirty="0" err="1">
                <a:solidFill>
                  <a:srgbClr val="222222"/>
                </a:solidFill>
                <a:effectLst/>
                <a:latin typeface="Arial" panose="020B0604020202020204" pitchFamily="34" charset="0"/>
              </a:rPr>
              <a:t>vel</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eum</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iure</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reprehenderit</a:t>
            </a:r>
            <a:r>
              <a:rPr lang="en-GB" b="0" i="0" dirty="0">
                <a:solidFill>
                  <a:srgbClr val="222222"/>
                </a:solidFill>
                <a:effectLst/>
                <a:latin typeface="Arial" panose="020B0604020202020204" pitchFamily="34" charset="0"/>
              </a:rPr>
              <a:t> qui in </a:t>
            </a:r>
            <a:r>
              <a:rPr lang="en-GB" b="0" i="0" dirty="0" err="1">
                <a:solidFill>
                  <a:srgbClr val="222222"/>
                </a:solidFill>
                <a:effectLst/>
                <a:latin typeface="Arial" panose="020B0604020202020204" pitchFamily="34" charset="0"/>
              </a:rPr>
              <a:t>ea</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voluptate</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velit</a:t>
            </a:r>
            <a:r>
              <a:rPr lang="en-GB" b="0" i="0" dirty="0">
                <a:solidFill>
                  <a:srgbClr val="222222"/>
                </a:solidFill>
                <a:effectLst/>
                <a:latin typeface="Arial" panose="020B0604020202020204" pitchFamily="34" charset="0"/>
              </a:rPr>
              <a:t>.</a:t>
            </a:r>
            <a:endParaRPr lang="en-US" dirty="0"/>
          </a:p>
        </p:txBody>
      </p:sp>
      <p:sp>
        <p:nvSpPr>
          <p:cNvPr id="2" name="Text Placeholder 2">
            <a:extLst>
              <a:ext uri="{FF2B5EF4-FFF2-40B4-BE49-F238E27FC236}">
                <a16:creationId xmlns:a16="http://schemas.microsoft.com/office/drawing/2014/main" id="{7E425EDF-B9C5-90B1-C705-C5C4B1A3525E}"/>
              </a:ext>
            </a:extLst>
          </p:cNvPr>
          <p:cNvSpPr>
            <a:spLocks noGrp="1"/>
          </p:cNvSpPr>
          <p:nvPr>
            <p:ph type="body" sz="quarter" idx="12" hasCustomPrompt="1"/>
          </p:nvPr>
        </p:nvSpPr>
        <p:spPr>
          <a:xfrm>
            <a:off x="946530" y="1628775"/>
            <a:ext cx="7526106" cy="776227"/>
          </a:xfrm>
          <a:prstGeom prst="rect">
            <a:avLst/>
          </a:prstGeom>
        </p:spPr>
        <p:txBody>
          <a:bodyPr lIns="0" tIns="0" rIns="0" bIns="0"/>
          <a:lstStyle>
            <a:lvl1pPr marL="0" indent="0">
              <a:lnSpc>
                <a:spcPts val="3200"/>
              </a:lnSpc>
              <a:spcBef>
                <a:spcPts val="0"/>
              </a:spcBef>
              <a:buFontTx/>
              <a:buNone/>
              <a:defRPr sz="2800" b="1" i="0">
                <a:solidFill>
                  <a:schemeClr val="accent2"/>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MAIN HEADER HERE</a:t>
            </a:r>
          </a:p>
          <a:p>
            <a:pPr lvl="0"/>
            <a:r>
              <a:rPr lang="en-GB" dirty="0"/>
              <a:t>XXX XXXXX XXXXXXXX</a:t>
            </a:r>
            <a:endParaRPr lang="en-US" dirty="0"/>
          </a:p>
        </p:txBody>
      </p:sp>
      <p:sp>
        <p:nvSpPr>
          <p:cNvPr id="4" name="Text Placeholder 5">
            <a:extLst>
              <a:ext uri="{FF2B5EF4-FFF2-40B4-BE49-F238E27FC236}">
                <a16:creationId xmlns:a16="http://schemas.microsoft.com/office/drawing/2014/main" id="{C58E5E41-4B5E-E7B8-D5E5-E3F9D44A068A}"/>
              </a:ext>
            </a:extLst>
          </p:cNvPr>
          <p:cNvSpPr>
            <a:spLocks noGrp="1"/>
          </p:cNvSpPr>
          <p:nvPr>
            <p:ph type="body" sz="quarter" idx="14" hasCustomPrompt="1"/>
          </p:nvPr>
        </p:nvSpPr>
        <p:spPr>
          <a:xfrm>
            <a:off x="911708" y="6525344"/>
            <a:ext cx="7560928" cy="332656"/>
          </a:xfrm>
          <a:prstGeom prst="rect">
            <a:avLst/>
          </a:prstGeom>
        </p:spPr>
        <p:txBody>
          <a:bodyPr lIns="0" tIns="0" rIns="0" bIns="0"/>
          <a:lstStyle>
            <a:lvl1pPr marL="0" indent="0">
              <a:buFontTx/>
              <a:buNone/>
              <a:defRPr sz="1400" b="0" i="0">
                <a:solidFill>
                  <a:schemeClr val="accent4"/>
                </a:solidFill>
                <a:latin typeface="Arial" panose="020B0604020202020204" pitchFamily="34" charset="0"/>
                <a:cs typeface="Arial" panose="020B0604020202020204" pitchFamily="34" charset="0"/>
              </a:defRPr>
            </a:lvl1pPr>
          </a:lstStyle>
          <a:p>
            <a:pPr lvl="0"/>
            <a:r>
              <a:rPr lang="en-GB" dirty="0"/>
              <a:t>Name of deck - Click to edit Master text styles</a:t>
            </a:r>
            <a:endParaRPr lang="en-US" dirty="0"/>
          </a:p>
        </p:txBody>
      </p:sp>
    </p:spTree>
    <p:extLst>
      <p:ext uri="{BB962C8B-B14F-4D97-AF65-F5344CB8AC3E}">
        <p14:creationId xmlns:p14="http://schemas.microsoft.com/office/powerpoint/2010/main" val="2270949355"/>
      </p:ext>
    </p:extLst>
  </p:cSld>
  <p:clrMapOvr>
    <a:masterClrMapping/>
  </p:clrMapOvr>
  <p:extLst>
    <p:ext uri="{DCECCB84-F9BA-43D5-87BE-67443E8EF086}">
      <p15:sldGuideLst xmlns:p15="http://schemas.microsoft.com/office/powerpoint/2012/main">
        <p15:guide id="1" pos="574"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ive Icons on Circles with Text">
    <p:spTree>
      <p:nvGrpSpPr>
        <p:cNvPr id="1" name=""/>
        <p:cNvGrpSpPr/>
        <p:nvPr/>
      </p:nvGrpSpPr>
      <p:grpSpPr>
        <a:xfrm>
          <a:off x="0" y="0"/>
          <a:ext cx="0" cy="0"/>
          <a:chOff x="0" y="0"/>
          <a:chExt cx="0" cy="0"/>
        </a:xfrm>
      </p:grpSpPr>
      <p:sp>
        <p:nvSpPr>
          <p:cNvPr id="5" name="Прямоугольник 8">
            <a:extLst>
              <a:ext uri="{FF2B5EF4-FFF2-40B4-BE49-F238E27FC236}">
                <a16:creationId xmlns:a16="http://schemas.microsoft.com/office/drawing/2014/main" id="{B4B0D22C-051D-4147-AAAA-FD7CE0AE94C2}"/>
              </a:ext>
              <a:ext uri="{C183D7F6-B498-43B3-948B-1728B52AA6E4}">
                <adec:decorative xmlns:adec="http://schemas.microsoft.com/office/drawing/2017/decorative" val="1"/>
              </a:ext>
            </a:extLst>
          </p:cNvPr>
          <p:cNvSpPr/>
          <p:nvPr userDrawn="1"/>
        </p:nvSpPr>
        <p:spPr>
          <a:xfrm>
            <a:off x="0" y="2565"/>
            <a:ext cx="12206478" cy="6858000"/>
          </a:xfrm>
          <a:prstGeom prst="rect">
            <a:avLst/>
          </a:prstGeom>
          <a:solidFill>
            <a:srgbClr val="F2F2F2">
              <a:alpha val="29851"/>
            </a:srgbClr>
          </a:solidFill>
          <a:ln w="12700">
            <a:miter lim="400000"/>
          </a:ln>
        </p:spPr>
        <p:txBody>
          <a:bodyPr lIns="45718" tIns="45718" rIns="45718" bIns="45718" anchor="ctr"/>
          <a:lstStyle/>
          <a:p>
            <a:pPr algn="ctr" defTabSz="914400">
              <a:defRPr>
                <a:solidFill>
                  <a:srgbClr val="FFFFFF"/>
                </a:solidFill>
                <a:latin typeface="King"/>
                <a:ea typeface="King"/>
                <a:cs typeface="King"/>
                <a:sym typeface="King"/>
              </a:defRPr>
            </a:pPr>
            <a:endParaRPr dirty="0"/>
          </a:p>
        </p:txBody>
      </p:sp>
      <p:sp>
        <p:nvSpPr>
          <p:cNvPr id="4" name="Slide Number">
            <a:extLst>
              <a:ext uri="{FF2B5EF4-FFF2-40B4-BE49-F238E27FC236}">
                <a16:creationId xmlns:a16="http://schemas.microsoft.com/office/drawing/2014/main" id="{F1FDF40F-AA30-C342-848B-716B6756B991}"/>
              </a:ext>
            </a:extLst>
          </p:cNvPr>
          <p:cNvSpPr txBox="1">
            <a:spLocks noGrp="1"/>
          </p:cNvSpPr>
          <p:nvPr>
            <p:ph type="sldNum" sz="quarter" idx="2"/>
          </p:nvPr>
        </p:nvSpPr>
        <p:spPr>
          <a:xfrm>
            <a:off x="11590551" y="6356350"/>
            <a:ext cx="249423" cy="246217"/>
          </a:xfrm>
          <a:prstGeom prst="rect">
            <a:avLst/>
          </a:prstGeom>
        </p:spPr>
        <p:txBody>
          <a:bodyPr lIns="45718" tIns="45718" rIns="45718" bIns="45718" anchor="t"/>
          <a:lstStyle>
            <a:lvl1pPr algn="ctr" defTabSz="914330">
              <a:lnSpc>
                <a:spcPct val="100000"/>
              </a:lnSpc>
              <a:spcBef>
                <a:spcPts val="0"/>
              </a:spcBef>
              <a:defRPr sz="1000" b="0" i="0">
                <a:solidFill>
                  <a:schemeClr val="tx1">
                    <a:lumMod val="50000"/>
                  </a:schemeClr>
                </a:solidFill>
                <a:latin typeface="Arial" panose="020B0604020202020204" pitchFamily="34" charset="0"/>
                <a:ea typeface="Open Sans Regular"/>
                <a:cs typeface="Arial" panose="020B0604020202020204" pitchFamily="34" charset="0"/>
                <a:sym typeface="Open Sans Regular"/>
              </a:defRPr>
            </a:lvl1pPr>
          </a:lstStyle>
          <a:p>
            <a:fld id="{86CB4B4D-7CA3-9044-876B-883B54F8677D}" type="slidenum">
              <a:rPr lang="en-GB" smtClean="0"/>
              <a:pPr/>
              <a:t>‹#›</a:t>
            </a:fld>
            <a:endParaRPr lang="en-GB" dirty="0"/>
          </a:p>
        </p:txBody>
      </p:sp>
      <p:sp>
        <p:nvSpPr>
          <p:cNvPr id="6" name="Title 1">
            <a:extLst>
              <a:ext uri="{FF2B5EF4-FFF2-40B4-BE49-F238E27FC236}">
                <a16:creationId xmlns:a16="http://schemas.microsoft.com/office/drawing/2014/main" id="{A3190112-CEED-9340-B787-75A4C7E333FF}"/>
              </a:ext>
            </a:extLst>
          </p:cNvPr>
          <p:cNvSpPr>
            <a:spLocks noGrp="1"/>
          </p:cNvSpPr>
          <p:nvPr>
            <p:ph type="title" hasCustomPrompt="1"/>
          </p:nvPr>
        </p:nvSpPr>
        <p:spPr>
          <a:xfrm>
            <a:off x="417503" y="1212587"/>
            <a:ext cx="10936297" cy="459765"/>
          </a:xfrm>
          <a:prstGeom prst="rect">
            <a:avLst/>
          </a:prstGeom>
        </p:spPr>
        <p:txBody>
          <a:bodyPr>
            <a:normAutofit/>
          </a:bodyPr>
          <a:lstStyle>
            <a:lvl1pPr>
              <a:defRPr sz="3000" b="0" i="0">
                <a:solidFill>
                  <a:schemeClr val="tx1">
                    <a:lumMod val="50000"/>
                  </a:schemeClr>
                </a:solidFill>
                <a:latin typeface="Feijoa Medium" panose="020F0505000000020003" pitchFamily="34" charset="77"/>
                <a:cs typeface="Arial" panose="020B0604020202020204" pitchFamily="34" charset="0"/>
              </a:defRPr>
            </a:lvl1pPr>
          </a:lstStyle>
          <a:p>
            <a:r>
              <a:rPr lang="en-GB" dirty="0"/>
              <a:t>Your heading here</a:t>
            </a:r>
            <a:endParaRPr lang="en-US" dirty="0"/>
          </a:p>
        </p:txBody>
      </p:sp>
      <p:sp>
        <p:nvSpPr>
          <p:cNvPr id="3" name="Text Placeholder 2">
            <a:extLst>
              <a:ext uri="{FF2B5EF4-FFF2-40B4-BE49-F238E27FC236}">
                <a16:creationId xmlns:a16="http://schemas.microsoft.com/office/drawing/2014/main" id="{55025930-FE87-8940-A521-80DA1CD11870}"/>
              </a:ext>
            </a:extLst>
          </p:cNvPr>
          <p:cNvSpPr>
            <a:spLocks noGrp="1"/>
          </p:cNvSpPr>
          <p:nvPr>
            <p:ph type="body" sz="quarter" idx="10" hasCustomPrompt="1"/>
          </p:nvPr>
        </p:nvSpPr>
        <p:spPr>
          <a:xfrm>
            <a:off x="598055" y="4349840"/>
            <a:ext cx="1465263" cy="323850"/>
          </a:xfrm>
          <a:prstGeom prst="rect">
            <a:avLst/>
          </a:prstGeom>
        </p:spPr>
        <p:txBody>
          <a:bodyPr/>
          <a:lstStyle>
            <a:lvl1pPr marL="0" indent="0" algn="ctr">
              <a:buNone/>
              <a:defRPr sz="1600">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GB" dirty="0"/>
              <a:t>Your text here</a:t>
            </a:r>
            <a:endParaRPr lang="en-US" dirty="0"/>
          </a:p>
        </p:txBody>
      </p:sp>
      <p:sp>
        <p:nvSpPr>
          <p:cNvPr id="20" name="Text Placeholder 2">
            <a:extLst>
              <a:ext uri="{FF2B5EF4-FFF2-40B4-BE49-F238E27FC236}">
                <a16:creationId xmlns:a16="http://schemas.microsoft.com/office/drawing/2014/main" id="{6D631F0D-8D57-FC49-A915-F7EBEACC62C6}"/>
              </a:ext>
            </a:extLst>
          </p:cNvPr>
          <p:cNvSpPr>
            <a:spLocks noGrp="1"/>
          </p:cNvSpPr>
          <p:nvPr>
            <p:ph type="body" sz="quarter" idx="11" hasCustomPrompt="1"/>
          </p:nvPr>
        </p:nvSpPr>
        <p:spPr>
          <a:xfrm>
            <a:off x="2955284" y="4336069"/>
            <a:ext cx="1465263" cy="323850"/>
          </a:xfrm>
          <a:prstGeom prst="rect">
            <a:avLst/>
          </a:prstGeom>
        </p:spPr>
        <p:txBody>
          <a:bodyPr/>
          <a:lstStyle>
            <a:lvl1pPr marL="0" indent="0" algn="ctr">
              <a:buNone/>
              <a:defRPr sz="1600">
                <a:latin typeface="Open Sans Light" panose="020B0606030504020204" pitchFamily="34" charset="0"/>
                <a:ea typeface="Open Sans Light" panose="020B0606030504020204" pitchFamily="34" charset="0"/>
                <a:cs typeface="Open Sans Light" panose="020B0606030504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Your text here</a:t>
            </a:r>
            <a:endParaRPr lang="en-US" dirty="0"/>
          </a:p>
          <a:p>
            <a:pPr lvl="0"/>
            <a:endParaRPr lang="en-US" dirty="0"/>
          </a:p>
        </p:txBody>
      </p:sp>
      <p:sp>
        <p:nvSpPr>
          <p:cNvPr id="21" name="Text Placeholder 2">
            <a:extLst>
              <a:ext uri="{FF2B5EF4-FFF2-40B4-BE49-F238E27FC236}">
                <a16:creationId xmlns:a16="http://schemas.microsoft.com/office/drawing/2014/main" id="{5418BF70-E45B-A345-B77B-63EF4C27817A}"/>
              </a:ext>
            </a:extLst>
          </p:cNvPr>
          <p:cNvSpPr>
            <a:spLocks noGrp="1"/>
          </p:cNvSpPr>
          <p:nvPr>
            <p:ph type="body" sz="quarter" idx="12" hasCustomPrompt="1"/>
          </p:nvPr>
        </p:nvSpPr>
        <p:spPr>
          <a:xfrm>
            <a:off x="7704004" y="4336069"/>
            <a:ext cx="1465263" cy="323850"/>
          </a:xfrm>
          <a:prstGeom prst="rect">
            <a:avLst/>
          </a:prstGeom>
        </p:spPr>
        <p:txBody>
          <a:bodyPr/>
          <a:lstStyle>
            <a:lvl1pPr marL="0" indent="0" algn="ctr">
              <a:buNone/>
              <a:defRPr sz="1600">
                <a:latin typeface="Open Sans Light" panose="020B0606030504020204" pitchFamily="34" charset="0"/>
                <a:ea typeface="Open Sans Light" panose="020B0606030504020204" pitchFamily="34" charset="0"/>
                <a:cs typeface="Open Sans Light" panose="020B0606030504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Your text here</a:t>
            </a:r>
            <a:endParaRPr lang="en-US" dirty="0"/>
          </a:p>
          <a:p>
            <a:pPr lvl="0"/>
            <a:endParaRPr lang="en-US" dirty="0"/>
          </a:p>
        </p:txBody>
      </p:sp>
      <p:sp>
        <p:nvSpPr>
          <p:cNvPr id="22" name="Text Placeholder 2">
            <a:extLst>
              <a:ext uri="{FF2B5EF4-FFF2-40B4-BE49-F238E27FC236}">
                <a16:creationId xmlns:a16="http://schemas.microsoft.com/office/drawing/2014/main" id="{8AD74AF9-7F7B-8646-8ED6-E70E7B65C1E1}"/>
              </a:ext>
            </a:extLst>
          </p:cNvPr>
          <p:cNvSpPr>
            <a:spLocks noGrp="1"/>
          </p:cNvSpPr>
          <p:nvPr>
            <p:ph type="body" sz="quarter" idx="13" hasCustomPrompt="1"/>
          </p:nvPr>
        </p:nvSpPr>
        <p:spPr>
          <a:xfrm>
            <a:off x="10085732" y="4336069"/>
            <a:ext cx="1465263" cy="323850"/>
          </a:xfrm>
          <a:prstGeom prst="rect">
            <a:avLst/>
          </a:prstGeom>
        </p:spPr>
        <p:txBody>
          <a:bodyPr/>
          <a:lstStyle>
            <a:lvl1pPr marL="0" indent="0" algn="ctr">
              <a:buNone/>
              <a:defRPr sz="1600">
                <a:latin typeface="Open Sans Light" panose="020B0606030504020204" pitchFamily="34" charset="0"/>
                <a:ea typeface="Open Sans Light" panose="020B0606030504020204" pitchFamily="34" charset="0"/>
                <a:cs typeface="Open Sans Light" panose="020B0606030504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Your text here</a:t>
            </a:r>
            <a:endParaRPr lang="en-US" dirty="0"/>
          </a:p>
          <a:p>
            <a:pPr lvl="0"/>
            <a:endParaRPr lang="en-US" dirty="0"/>
          </a:p>
        </p:txBody>
      </p:sp>
      <p:sp>
        <p:nvSpPr>
          <p:cNvPr id="27" name="Text Placeholder 2">
            <a:extLst>
              <a:ext uri="{FF2B5EF4-FFF2-40B4-BE49-F238E27FC236}">
                <a16:creationId xmlns:a16="http://schemas.microsoft.com/office/drawing/2014/main" id="{1CB57C4D-4D34-6849-A54F-C386D598FAEF}"/>
              </a:ext>
            </a:extLst>
          </p:cNvPr>
          <p:cNvSpPr>
            <a:spLocks noGrp="1"/>
          </p:cNvSpPr>
          <p:nvPr>
            <p:ph type="body" sz="quarter" idx="14" hasCustomPrompt="1"/>
          </p:nvPr>
        </p:nvSpPr>
        <p:spPr>
          <a:xfrm>
            <a:off x="5301111" y="4359781"/>
            <a:ext cx="1465263" cy="323850"/>
          </a:xfrm>
          <a:prstGeom prst="rect">
            <a:avLst/>
          </a:prstGeom>
        </p:spPr>
        <p:txBody>
          <a:bodyPr/>
          <a:lstStyle>
            <a:lvl1pPr marL="0" indent="0" algn="ctr">
              <a:buNone/>
              <a:defRPr sz="1600">
                <a:latin typeface="Open Sans Light" panose="020B0606030504020204" pitchFamily="34" charset="0"/>
                <a:ea typeface="Open Sans Light" panose="020B0606030504020204" pitchFamily="34" charset="0"/>
                <a:cs typeface="Open Sans Light" panose="020B0606030504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Your text here</a:t>
            </a:r>
            <a:endParaRPr lang="en-US" dirty="0"/>
          </a:p>
          <a:p>
            <a:pPr lvl="0"/>
            <a:endParaRPr lang="en-US" dirty="0"/>
          </a:p>
        </p:txBody>
      </p:sp>
      <p:sp>
        <p:nvSpPr>
          <p:cNvPr id="7" name="Picture Placeholder 6">
            <a:extLst>
              <a:ext uri="{FF2B5EF4-FFF2-40B4-BE49-F238E27FC236}">
                <a16:creationId xmlns:a16="http://schemas.microsoft.com/office/drawing/2014/main" id="{65C895C2-681E-E843-A259-0511E554B554}"/>
              </a:ext>
              <a:ext uri="{C183D7F6-B498-43B3-948B-1728B52AA6E4}">
                <adec:decorative xmlns:adec="http://schemas.microsoft.com/office/drawing/2017/decorative" val="1"/>
              </a:ext>
            </a:extLst>
          </p:cNvPr>
          <p:cNvSpPr>
            <a:spLocks noGrp="1"/>
          </p:cNvSpPr>
          <p:nvPr>
            <p:ph type="pic" sz="quarter" idx="15" hasCustomPrompt="1"/>
          </p:nvPr>
        </p:nvSpPr>
        <p:spPr>
          <a:xfrm>
            <a:off x="713055" y="2443163"/>
            <a:ext cx="1350962" cy="1443037"/>
          </a:xfrm>
          <a:prstGeom prst="rect">
            <a:avLst/>
          </a:prstGeom>
        </p:spPr>
        <p:txBody>
          <a:bodyPr/>
          <a:lstStyle>
            <a:lvl1pPr marL="0" indent="0">
              <a:buNone/>
              <a:defRPr/>
            </a:lvl1pPr>
          </a:lstStyle>
          <a:p>
            <a:r>
              <a:rPr lang="en-US" dirty="0"/>
              <a:t>Icon</a:t>
            </a:r>
          </a:p>
        </p:txBody>
      </p:sp>
      <p:sp>
        <p:nvSpPr>
          <p:cNvPr id="28" name="Picture Placeholder 6">
            <a:extLst>
              <a:ext uri="{FF2B5EF4-FFF2-40B4-BE49-F238E27FC236}">
                <a16:creationId xmlns:a16="http://schemas.microsoft.com/office/drawing/2014/main" id="{C47E7ECE-48AB-6E48-8A9C-C8A99CB3A43F}"/>
              </a:ext>
              <a:ext uri="{C183D7F6-B498-43B3-948B-1728B52AA6E4}">
                <adec:decorative xmlns:adec="http://schemas.microsoft.com/office/drawing/2017/decorative" val="1"/>
              </a:ext>
            </a:extLst>
          </p:cNvPr>
          <p:cNvSpPr>
            <a:spLocks noGrp="1"/>
          </p:cNvSpPr>
          <p:nvPr>
            <p:ph type="pic" sz="quarter" idx="16" hasCustomPrompt="1"/>
          </p:nvPr>
        </p:nvSpPr>
        <p:spPr>
          <a:xfrm>
            <a:off x="3069585" y="2443163"/>
            <a:ext cx="1350962" cy="14430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Icon</a:t>
            </a:r>
          </a:p>
          <a:p>
            <a:endParaRPr lang="en-US" dirty="0"/>
          </a:p>
        </p:txBody>
      </p:sp>
      <p:sp>
        <p:nvSpPr>
          <p:cNvPr id="29" name="Picture Placeholder 6">
            <a:extLst>
              <a:ext uri="{FF2B5EF4-FFF2-40B4-BE49-F238E27FC236}">
                <a16:creationId xmlns:a16="http://schemas.microsoft.com/office/drawing/2014/main" id="{CE9972EC-C9D6-8A48-835B-0E6B7875BCFE}"/>
              </a:ext>
              <a:ext uri="{C183D7F6-B498-43B3-948B-1728B52AA6E4}">
                <adec:decorative xmlns:adec="http://schemas.microsoft.com/office/drawing/2017/decorative" val="1"/>
              </a:ext>
            </a:extLst>
          </p:cNvPr>
          <p:cNvSpPr>
            <a:spLocks noGrp="1"/>
          </p:cNvSpPr>
          <p:nvPr>
            <p:ph type="pic" sz="quarter" idx="17" hasCustomPrompt="1"/>
          </p:nvPr>
        </p:nvSpPr>
        <p:spPr>
          <a:xfrm>
            <a:off x="5413741" y="2443163"/>
            <a:ext cx="1350962" cy="14430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Icon</a:t>
            </a:r>
          </a:p>
          <a:p>
            <a:endParaRPr lang="en-US" dirty="0"/>
          </a:p>
        </p:txBody>
      </p:sp>
      <p:sp>
        <p:nvSpPr>
          <p:cNvPr id="30" name="Picture Placeholder 6">
            <a:extLst>
              <a:ext uri="{FF2B5EF4-FFF2-40B4-BE49-F238E27FC236}">
                <a16:creationId xmlns:a16="http://schemas.microsoft.com/office/drawing/2014/main" id="{EDE8649F-2920-9445-9CB4-612AECFD0FC3}"/>
              </a:ext>
              <a:ext uri="{C183D7F6-B498-43B3-948B-1728B52AA6E4}">
                <adec:decorative xmlns:adec="http://schemas.microsoft.com/office/drawing/2017/decorative" val="1"/>
              </a:ext>
            </a:extLst>
          </p:cNvPr>
          <p:cNvSpPr>
            <a:spLocks noGrp="1"/>
          </p:cNvSpPr>
          <p:nvPr>
            <p:ph type="pic" sz="quarter" idx="18" hasCustomPrompt="1"/>
          </p:nvPr>
        </p:nvSpPr>
        <p:spPr>
          <a:xfrm>
            <a:off x="7761154" y="2455195"/>
            <a:ext cx="1350962" cy="14430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Icon</a:t>
            </a:r>
          </a:p>
          <a:p>
            <a:endParaRPr lang="en-US" dirty="0"/>
          </a:p>
        </p:txBody>
      </p:sp>
      <p:sp>
        <p:nvSpPr>
          <p:cNvPr id="31" name="Picture Placeholder 6">
            <a:extLst>
              <a:ext uri="{FF2B5EF4-FFF2-40B4-BE49-F238E27FC236}">
                <a16:creationId xmlns:a16="http://schemas.microsoft.com/office/drawing/2014/main" id="{677096CB-BEE8-E342-9743-F60CC1B37E2C}"/>
              </a:ext>
              <a:ext uri="{C183D7F6-B498-43B3-948B-1728B52AA6E4}">
                <adec:decorative xmlns:adec="http://schemas.microsoft.com/office/drawing/2017/decorative" val="1"/>
              </a:ext>
            </a:extLst>
          </p:cNvPr>
          <p:cNvSpPr>
            <a:spLocks noGrp="1"/>
          </p:cNvSpPr>
          <p:nvPr>
            <p:ph type="pic" sz="quarter" idx="19" hasCustomPrompt="1"/>
          </p:nvPr>
        </p:nvSpPr>
        <p:spPr>
          <a:xfrm>
            <a:off x="10113075" y="2455195"/>
            <a:ext cx="1350962" cy="14430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Icon</a:t>
            </a:r>
          </a:p>
          <a:p>
            <a:endParaRPr lang="en-US" dirty="0"/>
          </a:p>
        </p:txBody>
      </p:sp>
      <p:pic>
        <p:nvPicPr>
          <p:cNvPr id="2" name="Picture 1" descr="University of Cambridge logo">
            <a:extLst>
              <a:ext uri="{FF2B5EF4-FFF2-40B4-BE49-F238E27FC236}">
                <a16:creationId xmlns:a16="http://schemas.microsoft.com/office/drawing/2014/main" id="{359EAA0C-2A65-529A-9816-B98A655B5E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7749" y="438056"/>
            <a:ext cx="1361678" cy="285281"/>
          </a:xfrm>
          <a:prstGeom prst="rect">
            <a:avLst/>
          </a:prstGeom>
        </p:spPr>
      </p:pic>
    </p:spTree>
    <p:extLst>
      <p:ext uri="{BB962C8B-B14F-4D97-AF65-F5344CB8AC3E}">
        <p14:creationId xmlns:p14="http://schemas.microsoft.com/office/powerpoint/2010/main" val="806737644"/>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UoC_BrandTexture_SingleColour_RGB_UoC_SingleColour_LCB_Texture_CMYK.png">
            <a:extLst>
              <a:ext uri="{FF2B5EF4-FFF2-40B4-BE49-F238E27FC236}">
                <a16:creationId xmlns:a16="http://schemas.microsoft.com/office/drawing/2014/main" id="{4969E3D8-C1A4-3F24-6552-B3EABFB97DD7}"/>
              </a:ext>
              <a:ext uri="{C183D7F6-B498-43B3-948B-1728B52AA6E4}">
                <adec:decorative xmlns:adec="http://schemas.microsoft.com/office/drawing/2017/decorative" val="1"/>
              </a:ext>
            </a:extLst>
          </p:cNvPr>
          <p:cNvPicPr>
            <a:picLocks noChangeAspect="1"/>
          </p:cNvPicPr>
          <p:nvPr userDrawn="1"/>
        </p:nvPicPr>
        <p:blipFill>
          <a:blip r:embed="rId2"/>
          <a:srcRect l="28599" t="27112" r="59448" b="51648"/>
          <a:stretch>
            <a:fillRect/>
          </a:stretch>
        </p:blipFill>
        <p:spPr>
          <a:xfrm>
            <a:off x="9792760" y="2154883"/>
            <a:ext cx="1981737" cy="1981667"/>
          </a:xfrm>
          <a:custGeom>
            <a:avLst/>
            <a:gdLst/>
            <a:ahLst/>
            <a:cxnLst>
              <a:cxn ang="0">
                <a:pos x="wd2" y="hd2"/>
              </a:cxn>
              <a:cxn ang="5400000">
                <a:pos x="wd2" y="hd2"/>
              </a:cxn>
              <a:cxn ang="10800000">
                <a:pos x="wd2" y="hd2"/>
              </a:cxn>
              <a:cxn ang="16200000">
                <a:pos x="wd2" y="hd2"/>
              </a:cxn>
            </a:cxnLst>
            <a:rect l="0" t="0" r="r" b="b"/>
            <a:pathLst>
              <a:path w="19679" h="20595" extrusionOk="0">
                <a:moveTo>
                  <a:pt x="9837" y="0"/>
                </a:moveTo>
                <a:cubicBezTo>
                  <a:pt x="7319" y="0"/>
                  <a:pt x="4802" y="1005"/>
                  <a:pt x="2881" y="3015"/>
                </a:cubicBezTo>
                <a:cubicBezTo>
                  <a:pt x="-961" y="7036"/>
                  <a:pt x="-961" y="13558"/>
                  <a:pt x="2881" y="17579"/>
                </a:cubicBezTo>
                <a:cubicBezTo>
                  <a:pt x="6723" y="21600"/>
                  <a:pt x="12955" y="21600"/>
                  <a:pt x="16797" y="17579"/>
                </a:cubicBezTo>
                <a:cubicBezTo>
                  <a:pt x="20639" y="13558"/>
                  <a:pt x="20639" y="7036"/>
                  <a:pt x="16797" y="3015"/>
                </a:cubicBezTo>
                <a:cubicBezTo>
                  <a:pt x="14876" y="1005"/>
                  <a:pt x="12355" y="0"/>
                  <a:pt x="9837" y="0"/>
                </a:cubicBezTo>
                <a:close/>
              </a:path>
            </a:pathLst>
          </a:custGeom>
          <a:ln w="12700">
            <a:miter lim="400000"/>
          </a:ln>
        </p:spPr>
      </p:pic>
      <p:pic>
        <p:nvPicPr>
          <p:cNvPr id="4" name="UoC_BrandTexture_SingleColour_RGB_UoC_SingleColour_CB_Texture_CMYK.png">
            <a:extLst>
              <a:ext uri="{FF2B5EF4-FFF2-40B4-BE49-F238E27FC236}">
                <a16:creationId xmlns:a16="http://schemas.microsoft.com/office/drawing/2014/main" id="{EAB626BC-4B96-A129-03AB-73175F876CBB}"/>
              </a:ext>
              <a:ext uri="{C183D7F6-B498-43B3-948B-1728B52AA6E4}">
                <adec:decorative xmlns:adec="http://schemas.microsoft.com/office/drawing/2017/decorative" val="1"/>
              </a:ext>
            </a:extLst>
          </p:cNvPr>
          <p:cNvPicPr>
            <a:picLocks noChangeAspect="1"/>
          </p:cNvPicPr>
          <p:nvPr userDrawn="1"/>
        </p:nvPicPr>
        <p:blipFill>
          <a:blip r:embed="rId3"/>
          <a:srcRect l="68485" t="40686" r="15253" b="30417"/>
          <a:stretch>
            <a:fillRect/>
          </a:stretch>
        </p:blipFill>
        <p:spPr>
          <a:xfrm>
            <a:off x="7461933" y="2180282"/>
            <a:ext cx="1981737" cy="1981667"/>
          </a:xfrm>
          <a:custGeom>
            <a:avLst/>
            <a:gdLst/>
            <a:ahLst/>
            <a:cxnLst>
              <a:cxn ang="0">
                <a:pos x="wd2" y="hd2"/>
              </a:cxn>
              <a:cxn ang="5400000">
                <a:pos x="wd2" y="hd2"/>
              </a:cxn>
              <a:cxn ang="10800000">
                <a:pos x="wd2" y="hd2"/>
              </a:cxn>
              <a:cxn ang="16200000">
                <a:pos x="wd2" y="hd2"/>
              </a:cxn>
            </a:cxnLst>
            <a:rect l="0" t="0" r="r" b="b"/>
            <a:pathLst>
              <a:path w="19679" h="20595" extrusionOk="0">
                <a:moveTo>
                  <a:pt x="9837" y="0"/>
                </a:moveTo>
                <a:cubicBezTo>
                  <a:pt x="7319" y="0"/>
                  <a:pt x="4802" y="1005"/>
                  <a:pt x="2881" y="3015"/>
                </a:cubicBezTo>
                <a:cubicBezTo>
                  <a:pt x="-961" y="7036"/>
                  <a:pt x="-961" y="13558"/>
                  <a:pt x="2881" y="17579"/>
                </a:cubicBezTo>
                <a:cubicBezTo>
                  <a:pt x="6723" y="21600"/>
                  <a:pt x="12955" y="21600"/>
                  <a:pt x="16797" y="17579"/>
                </a:cubicBezTo>
                <a:cubicBezTo>
                  <a:pt x="20639" y="13558"/>
                  <a:pt x="20639" y="7036"/>
                  <a:pt x="16797" y="3015"/>
                </a:cubicBezTo>
                <a:cubicBezTo>
                  <a:pt x="14876" y="1005"/>
                  <a:pt x="12355" y="0"/>
                  <a:pt x="9837" y="0"/>
                </a:cubicBezTo>
                <a:close/>
              </a:path>
            </a:pathLst>
          </a:custGeom>
          <a:ln w="12700">
            <a:miter lim="400000"/>
          </a:ln>
        </p:spPr>
      </p:pic>
      <p:pic>
        <p:nvPicPr>
          <p:cNvPr id="5" name="UoC_BrandTexture_SingleColour_RGB_UoC_SingleColour_LCB_Texture_CMYK.png">
            <a:extLst>
              <a:ext uri="{FF2B5EF4-FFF2-40B4-BE49-F238E27FC236}">
                <a16:creationId xmlns:a16="http://schemas.microsoft.com/office/drawing/2014/main" id="{EC66AA2A-7A0A-2414-20A1-CD5C897D0971}"/>
              </a:ext>
              <a:ext uri="{C183D7F6-B498-43B3-948B-1728B52AA6E4}">
                <adec:decorative xmlns:adec="http://schemas.microsoft.com/office/drawing/2017/decorative" val="1"/>
              </a:ext>
            </a:extLst>
          </p:cNvPr>
          <p:cNvPicPr>
            <a:picLocks noChangeAspect="1"/>
          </p:cNvPicPr>
          <p:nvPr userDrawn="1"/>
        </p:nvPicPr>
        <p:blipFill>
          <a:blip r:embed="rId2"/>
          <a:srcRect l="23445" t="48894" r="56069" b="14702"/>
          <a:stretch>
            <a:fillRect/>
          </a:stretch>
        </p:blipFill>
        <p:spPr>
          <a:xfrm>
            <a:off x="5131106" y="2180282"/>
            <a:ext cx="1981738" cy="1968967"/>
          </a:xfrm>
          <a:custGeom>
            <a:avLst/>
            <a:gdLst/>
            <a:ahLst/>
            <a:cxnLst>
              <a:cxn ang="0">
                <a:pos x="wd2" y="hd2"/>
              </a:cxn>
              <a:cxn ang="5400000">
                <a:pos x="wd2" y="hd2"/>
              </a:cxn>
              <a:cxn ang="10800000">
                <a:pos x="wd2" y="hd2"/>
              </a:cxn>
              <a:cxn ang="16200000">
                <a:pos x="wd2" y="hd2"/>
              </a:cxn>
            </a:cxnLst>
            <a:rect l="0" t="0" r="r" b="b"/>
            <a:pathLst>
              <a:path w="19679" h="20595" extrusionOk="0">
                <a:moveTo>
                  <a:pt x="9837" y="0"/>
                </a:moveTo>
                <a:cubicBezTo>
                  <a:pt x="7319" y="0"/>
                  <a:pt x="4802" y="1005"/>
                  <a:pt x="2881" y="3015"/>
                </a:cubicBezTo>
                <a:cubicBezTo>
                  <a:pt x="-961" y="7036"/>
                  <a:pt x="-961" y="13558"/>
                  <a:pt x="2881" y="17579"/>
                </a:cubicBezTo>
                <a:cubicBezTo>
                  <a:pt x="6723" y="21600"/>
                  <a:pt x="12955" y="21600"/>
                  <a:pt x="16797" y="17579"/>
                </a:cubicBezTo>
                <a:cubicBezTo>
                  <a:pt x="20639" y="13558"/>
                  <a:pt x="20639" y="7036"/>
                  <a:pt x="16797" y="3015"/>
                </a:cubicBezTo>
                <a:cubicBezTo>
                  <a:pt x="14876" y="1005"/>
                  <a:pt x="12355" y="0"/>
                  <a:pt x="9837" y="0"/>
                </a:cubicBezTo>
                <a:close/>
              </a:path>
            </a:pathLst>
          </a:custGeom>
          <a:ln w="12700">
            <a:miter lim="400000"/>
          </a:ln>
        </p:spPr>
      </p:pic>
      <p:pic>
        <p:nvPicPr>
          <p:cNvPr id="6" name="UoC_BrandTexture_SingleColour_RGB_UoC_SingleColour_CB_Texture_CMYK.png">
            <a:extLst>
              <a:ext uri="{FF2B5EF4-FFF2-40B4-BE49-F238E27FC236}">
                <a16:creationId xmlns:a16="http://schemas.microsoft.com/office/drawing/2014/main" id="{EE71D3BB-EC73-E91E-A570-9567403E1E49}"/>
              </a:ext>
              <a:ext uri="{C183D7F6-B498-43B3-948B-1728B52AA6E4}">
                <adec:decorative xmlns:adec="http://schemas.microsoft.com/office/drawing/2017/decorative" val="1"/>
              </a:ext>
            </a:extLst>
          </p:cNvPr>
          <p:cNvPicPr>
            <a:picLocks noChangeAspect="1"/>
          </p:cNvPicPr>
          <p:nvPr userDrawn="1"/>
        </p:nvPicPr>
        <p:blipFill>
          <a:blip r:embed="rId3"/>
          <a:srcRect l="49862" t="50848" r="33876" b="20256"/>
          <a:stretch>
            <a:fillRect/>
          </a:stretch>
        </p:blipFill>
        <p:spPr>
          <a:xfrm>
            <a:off x="2800279" y="2167582"/>
            <a:ext cx="1981738" cy="1981667"/>
          </a:xfrm>
          <a:custGeom>
            <a:avLst/>
            <a:gdLst/>
            <a:ahLst/>
            <a:cxnLst>
              <a:cxn ang="0">
                <a:pos x="wd2" y="hd2"/>
              </a:cxn>
              <a:cxn ang="5400000">
                <a:pos x="wd2" y="hd2"/>
              </a:cxn>
              <a:cxn ang="10800000">
                <a:pos x="wd2" y="hd2"/>
              </a:cxn>
              <a:cxn ang="16200000">
                <a:pos x="wd2" y="hd2"/>
              </a:cxn>
            </a:cxnLst>
            <a:rect l="0" t="0" r="r" b="b"/>
            <a:pathLst>
              <a:path w="19679" h="20595" extrusionOk="0">
                <a:moveTo>
                  <a:pt x="9837" y="0"/>
                </a:moveTo>
                <a:cubicBezTo>
                  <a:pt x="7319" y="0"/>
                  <a:pt x="4802" y="1005"/>
                  <a:pt x="2881" y="3015"/>
                </a:cubicBezTo>
                <a:cubicBezTo>
                  <a:pt x="-961" y="7036"/>
                  <a:pt x="-961" y="13558"/>
                  <a:pt x="2881" y="17579"/>
                </a:cubicBezTo>
                <a:cubicBezTo>
                  <a:pt x="6723" y="21600"/>
                  <a:pt x="12955" y="21600"/>
                  <a:pt x="16797" y="17579"/>
                </a:cubicBezTo>
                <a:cubicBezTo>
                  <a:pt x="20639" y="13558"/>
                  <a:pt x="20639" y="7036"/>
                  <a:pt x="16797" y="3015"/>
                </a:cubicBezTo>
                <a:cubicBezTo>
                  <a:pt x="14876" y="1005"/>
                  <a:pt x="12355" y="0"/>
                  <a:pt x="9837" y="0"/>
                </a:cubicBezTo>
                <a:close/>
              </a:path>
            </a:pathLst>
          </a:custGeom>
          <a:ln w="12700">
            <a:miter lim="400000"/>
          </a:ln>
        </p:spPr>
      </p:pic>
      <p:pic>
        <p:nvPicPr>
          <p:cNvPr id="7" name="UoC_BrandTexture_SingleColour_RGB_UoC_SingleColour_LCB_Texture_CMYK.png">
            <a:extLst>
              <a:ext uri="{FF2B5EF4-FFF2-40B4-BE49-F238E27FC236}">
                <a16:creationId xmlns:a16="http://schemas.microsoft.com/office/drawing/2014/main" id="{BBC5C7FD-00CB-70AD-BDE4-3496B9BF342B}"/>
              </a:ext>
              <a:ext uri="{C183D7F6-B498-43B3-948B-1728B52AA6E4}">
                <adec:decorative xmlns:adec="http://schemas.microsoft.com/office/drawing/2017/decorative" val="1"/>
              </a:ext>
            </a:extLst>
          </p:cNvPr>
          <p:cNvPicPr>
            <a:picLocks noChangeAspect="1"/>
          </p:cNvPicPr>
          <p:nvPr userDrawn="1"/>
        </p:nvPicPr>
        <p:blipFill>
          <a:blip r:embed="rId2"/>
          <a:srcRect l="50836" t="60889" r="32259" b="9072"/>
          <a:stretch>
            <a:fillRect/>
          </a:stretch>
        </p:blipFill>
        <p:spPr>
          <a:xfrm>
            <a:off x="469453" y="2167582"/>
            <a:ext cx="1981737" cy="1981667"/>
          </a:xfrm>
          <a:custGeom>
            <a:avLst/>
            <a:gdLst/>
            <a:ahLst/>
            <a:cxnLst>
              <a:cxn ang="0">
                <a:pos x="wd2" y="hd2"/>
              </a:cxn>
              <a:cxn ang="5400000">
                <a:pos x="wd2" y="hd2"/>
              </a:cxn>
              <a:cxn ang="10800000">
                <a:pos x="wd2" y="hd2"/>
              </a:cxn>
              <a:cxn ang="16200000">
                <a:pos x="wd2" y="hd2"/>
              </a:cxn>
            </a:cxnLst>
            <a:rect l="0" t="0" r="r" b="b"/>
            <a:pathLst>
              <a:path w="19679" h="20595" extrusionOk="0">
                <a:moveTo>
                  <a:pt x="9837" y="0"/>
                </a:moveTo>
                <a:cubicBezTo>
                  <a:pt x="7319" y="0"/>
                  <a:pt x="4802" y="1005"/>
                  <a:pt x="2881" y="3015"/>
                </a:cubicBezTo>
                <a:cubicBezTo>
                  <a:pt x="-961" y="7036"/>
                  <a:pt x="-961" y="13558"/>
                  <a:pt x="2881" y="17579"/>
                </a:cubicBezTo>
                <a:cubicBezTo>
                  <a:pt x="6723" y="21600"/>
                  <a:pt x="12955" y="21600"/>
                  <a:pt x="16797" y="17579"/>
                </a:cubicBezTo>
                <a:cubicBezTo>
                  <a:pt x="20639" y="13558"/>
                  <a:pt x="20639" y="7036"/>
                  <a:pt x="16797" y="3015"/>
                </a:cubicBezTo>
                <a:cubicBezTo>
                  <a:pt x="14876" y="1005"/>
                  <a:pt x="12355" y="0"/>
                  <a:pt x="9837" y="0"/>
                </a:cubicBezTo>
                <a:close/>
              </a:path>
            </a:pathLst>
          </a:custGeom>
          <a:ln w="12700">
            <a:miter lim="400000"/>
          </a:ln>
        </p:spPr>
      </p:pic>
      <p:sp>
        <p:nvSpPr>
          <p:cNvPr id="8" name="Title 3">
            <a:extLst>
              <a:ext uri="{FF2B5EF4-FFF2-40B4-BE49-F238E27FC236}">
                <a16:creationId xmlns:a16="http://schemas.microsoft.com/office/drawing/2014/main" id="{2A502F89-64AD-288C-CFB7-9A503151AEEC}"/>
              </a:ext>
            </a:extLst>
          </p:cNvPr>
          <p:cNvSpPr>
            <a:spLocks noGrp="1"/>
          </p:cNvSpPr>
          <p:nvPr>
            <p:ph type="title"/>
          </p:nvPr>
        </p:nvSpPr>
        <p:spPr>
          <a:xfrm>
            <a:off x="417503" y="1212587"/>
            <a:ext cx="10936297" cy="459765"/>
          </a:xfrm>
          <a:prstGeom prst="rect">
            <a:avLst/>
          </a:prstGeom>
        </p:spPr>
        <p:txBody>
          <a:bodyPr>
            <a:noAutofit/>
          </a:bodyPr>
          <a:lstStyle>
            <a:lvl1pPr>
              <a:defRPr sz="3000">
                <a:latin typeface="Feijoa Medium" panose="020F0505000000020003" pitchFamily="34" charset="77"/>
              </a:defRPr>
            </a:lvl1pPr>
          </a:lstStyle>
          <a:p>
            <a:r>
              <a:rPr lang="en-US" dirty="0"/>
              <a:t>Your heading here</a:t>
            </a:r>
          </a:p>
        </p:txBody>
      </p:sp>
      <p:sp>
        <p:nvSpPr>
          <p:cNvPr id="19" name="Text Placeholder 26">
            <a:extLst>
              <a:ext uri="{FF2B5EF4-FFF2-40B4-BE49-F238E27FC236}">
                <a16:creationId xmlns:a16="http://schemas.microsoft.com/office/drawing/2014/main" id="{A9C4E880-A176-6350-356D-6CAB3C4FD308}"/>
              </a:ext>
            </a:extLst>
          </p:cNvPr>
          <p:cNvSpPr>
            <a:spLocks noGrp="1"/>
          </p:cNvSpPr>
          <p:nvPr>
            <p:ph type="body" sz="quarter" idx="20" hasCustomPrompt="1"/>
          </p:nvPr>
        </p:nvSpPr>
        <p:spPr>
          <a:xfrm>
            <a:off x="660667" y="4268461"/>
            <a:ext cx="1403350" cy="312737"/>
          </a:xfrm>
          <a:prstGeom prst="rect">
            <a:avLst/>
          </a:prstGeom>
        </p:spPr>
        <p:txBody>
          <a:bodyPr>
            <a:noAutofit/>
          </a:bodyPr>
          <a:lstStyle>
            <a:lvl1pPr marL="0" indent="0" algn="ctr">
              <a:buNone/>
              <a:defRPr sz="1600">
                <a:latin typeface="Open Sans Light" panose="020B0606030504020204" pitchFamily="34" charset="0"/>
                <a:ea typeface="Open Sans Light" panose="020B0606030504020204" pitchFamily="34" charset="0"/>
                <a:cs typeface="Open Sans Light" panose="020B0606030504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dirty="0"/>
              <a:t>Your text here</a:t>
            </a:r>
            <a:endParaRPr lang="en-US" dirty="0"/>
          </a:p>
        </p:txBody>
      </p:sp>
      <p:sp>
        <p:nvSpPr>
          <p:cNvPr id="20" name="Text Placeholder 26">
            <a:extLst>
              <a:ext uri="{FF2B5EF4-FFF2-40B4-BE49-F238E27FC236}">
                <a16:creationId xmlns:a16="http://schemas.microsoft.com/office/drawing/2014/main" id="{30777079-78F8-2D5A-C118-1FEE34CAF14B}"/>
              </a:ext>
            </a:extLst>
          </p:cNvPr>
          <p:cNvSpPr>
            <a:spLocks noGrp="1"/>
          </p:cNvSpPr>
          <p:nvPr>
            <p:ph type="body" sz="quarter" idx="21" hasCustomPrompt="1"/>
          </p:nvPr>
        </p:nvSpPr>
        <p:spPr>
          <a:xfrm>
            <a:off x="3044103" y="4268461"/>
            <a:ext cx="1403350" cy="312737"/>
          </a:xfrm>
          <a:prstGeom prst="rect">
            <a:avLst/>
          </a:prstGeom>
        </p:spPr>
        <p:txBody>
          <a:bodyPr>
            <a:noAutofit/>
          </a:bodyPr>
          <a:lstStyle>
            <a:lvl1pPr marL="0" indent="0" algn="ctr">
              <a:buNone/>
              <a:defRPr sz="1600">
                <a:latin typeface="Open Sans Light" panose="020B0606030504020204" pitchFamily="34" charset="0"/>
                <a:ea typeface="Open Sans Light" panose="020B0606030504020204" pitchFamily="34" charset="0"/>
                <a:cs typeface="Open Sans Light" panose="020B0606030504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dirty="0"/>
              <a:t>Your text here</a:t>
            </a:r>
            <a:endParaRPr lang="en-US" dirty="0"/>
          </a:p>
        </p:txBody>
      </p:sp>
      <p:sp>
        <p:nvSpPr>
          <p:cNvPr id="21" name="Text Placeholder 26">
            <a:extLst>
              <a:ext uri="{FF2B5EF4-FFF2-40B4-BE49-F238E27FC236}">
                <a16:creationId xmlns:a16="http://schemas.microsoft.com/office/drawing/2014/main" id="{F83B522A-553D-0968-8799-C8AF4F0902FC}"/>
              </a:ext>
            </a:extLst>
          </p:cNvPr>
          <p:cNvSpPr>
            <a:spLocks noGrp="1"/>
          </p:cNvSpPr>
          <p:nvPr>
            <p:ph type="body" sz="quarter" idx="22" hasCustomPrompt="1"/>
          </p:nvPr>
        </p:nvSpPr>
        <p:spPr>
          <a:xfrm>
            <a:off x="5382569" y="4268461"/>
            <a:ext cx="1403350" cy="312737"/>
          </a:xfrm>
          <a:prstGeom prst="rect">
            <a:avLst/>
          </a:prstGeom>
        </p:spPr>
        <p:txBody>
          <a:bodyPr>
            <a:noAutofit/>
          </a:bodyPr>
          <a:lstStyle>
            <a:lvl1pPr marL="0" indent="0" algn="ctr">
              <a:buNone/>
              <a:defRPr sz="1600">
                <a:latin typeface="Open Sans Light" panose="020B0606030504020204" pitchFamily="34" charset="0"/>
                <a:ea typeface="Open Sans Light" panose="020B0606030504020204" pitchFamily="34" charset="0"/>
                <a:cs typeface="Open Sans Light" panose="020B0606030504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dirty="0"/>
              <a:t>Your text here</a:t>
            </a:r>
            <a:endParaRPr lang="en-US" dirty="0"/>
          </a:p>
        </p:txBody>
      </p:sp>
      <p:sp>
        <p:nvSpPr>
          <p:cNvPr id="24" name="Picture Placeholder 2">
            <a:extLst>
              <a:ext uri="{FF2B5EF4-FFF2-40B4-BE49-F238E27FC236}">
                <a16:creationId xmlns:a16="http://schemas.microsoft.com/office/drawing/2014/main" id="{537954EC-353F-A343-F480-024744E90B4A}"/>
              </a:ext>
              <a:ext uri="{C183D7F6-B498-43B3-948B-1728B52AA6E4}">
                <adec:decorative xmlns:adec="http://schemas.microsoft.com/office/drawing/2017/decorative" val="1"/>
              </a:ext>
            </a:extLst>
          </p:cNvPr>
          <p:cNvSpPr>
            <a:spLocks noGrp="1"/>
          </p:cNvSpPr>
          <p:nvPr>
            <p:ph type="pic" sz="quarter" idx="10" hasCustomPrompt="1"/>
          </p:nvPr>
        </p:nvSpPr>
        <p:spPr>
          <a:xfrm>
            <a:off x="899594" y="2635250"/>
            <a:ext cx="1121453" cy="1082311"/>
          </a:xfrm>
          <a:prstGeom prst="rect">
            <a:avLst/>
          </a:prstGeom>
        </p:spPr>
        <p:txBody>
          <a:bodyPr/>
          <a:lstStyle>
            <a:lvl1pPr marL="0" indent="0">
              <a:buNone/>
              <a:defRPr/>
            </a:lvl1pPr>
          </a:lstStyle>
          <a:p>
            <a:r>
              <a:rPr lang="en-US" dirty="0"/>
              <a:t>Icon</a:t>
            </a:r>
          </a:p>
        </p:txBody>
      </p:sp>
      <p:sp>
        <p:nvSpPr>
          <p:cNvPr id="25" name="Picture Placeholder 2">
            <a:extLst>
              <a:ext uri="{FF2B5EF4-FFF2-40B4-BE49-F238E27FC236}">
                <a16:creationId xmlns:a16="http://schemas.microsoft.com/office/drawing/2014/main" id="{ADA2C89D-3F46-2399-FFFA-41825425367F}"/>
              </a:ext>
              <a:ext uri="{C183D7F6-B498-43B3-948B-1728B52AA6E4}">
                <adec:decorative xmlns:adec="http://schemas.microsoft.com/office/drawing/2017/decorative" val="1"/>
              </a:ext>
            </a:extLst>
          </p:cNvPr>
          <p:cNvSpPr>
            <a:spLocks noGrp="1"/>
          </p:cNvSpPr>
          <p:nvPr>
            <p:ph type="pic" sz="quarter" idx="23" hasCustomPrompt="1"/>
          </p:nvPr>
        </p:nvSpPr>
        <p:spPr>
          <a:xfrm>
            <a:off x="3268040" y="2635250"/>
            <a:ext cx="1121453" cy="1082311"/>
          </a:xfrm>
          <a:prstGeom prst="rect">
            <a:avLst/>
          </a:prstGeom>
        </p:spPr>
        <p:txBody>
          <a:bodyPr/>
          <a:lstStyle>
            <a:lvl1pPr marL="0" indent="0">
              <a:buNone/>
              <a:defRPr/>
            </a:lvl1pPr>
          </a:lstStyle>
          <a:p>
            <a:r>
              <a:rPr lang="en-US" dirty="0"/>
              <a:t>Icon</a:t>
            </a:r>
          </a:p>
        </p:txBody>
      </p:sp>
      <p:sp>
        <p:nvSpPr>
          <p:cNvPr id="26" name="Picture Placeholder 2">
            <a:extLst>
              <a:ext uri="{FF2B5EF4-FFF2-40B4-BE49-F238E27FC236}">
                <a16:creationId xmlns:a16="http://schemas.microsoft.com/office/drawing/2014/main" id="{2D0D73B7-8353-AABC-ABF6-02EFC22D4CDB}"/>
              </a:ext>
              <a:ext uri="{C183D7F6-B498-43B3-948B-1728B52AA6E4}">
                <adec:decorative xmlns:adec="http://schemas.microsoft.com/office/drawing/2017/decorative" val="1"/>
              </a:ext>
            </a:extLst>
          </p:cNvPr>
          <p:cNvSpPr>
            <a:spLocks noGrp="1"/>
          </p:cNvSpPr>
          <p:nvPr>
            <p:ph type="pic" sz="quarter" idx="24" hasCustomPrompt="1"/>
          </p:nvPr>
        </p:nvSpPr>
        <p:spPr>
          <a:xfrm>
            <a:off x="5561535" y="2635250"/>
            <a:ext cx="1121453" cy="1082311"/>
          </a:xfrm>
          <a:prstGeom prst="rect">
            <a:avLst/>
          </a:prstGeom>
        </p:spPr>
        <p:txBody>
          <a:bodyPr/>
          <a:lstStyle>
            <a:lvl1pPr marL="0" indent="0">
              <a:buNone/>
              <a:defRPr/>
            </a:lvl1pPr>
          </a:lstStyle>
          <a:p>
            <a:r>
              <a:rPr lang="en-US" dirty="0"/>
              <a:t>Icon</a:t>
            </a:r>
          </a:p>
        </p:txBody>
      </p:sp>
      <p:sp>
        <p:nvSpPr>
          <p:cNvPr id="27" name="Picture Placeholder 2">
            <a:extLst>
              <a:ext uri="{FF2B5EF4-FFF2-40B4-BE49-F238E27FC236}">
                <a16:creationId xmlns:a16="http://schemas.microsoft.com/office/drawing/2014/main" id="{0F807FD9-5B39-5BE9-5BD3-440A09814A9E}"/>
              </a:ext>
              <a:ext uri="{C183D7F6-B498-43B3-948B-1728B52AA6E4}">
                <adec:decorative xmlns:adec="http://schemas.microsoft.com/office/drawing/2017/decorative" val="1"/>
              </a:ext>
            </a:extLst>
          </p:cNvPr>
          <p:cNvSpPr>
            <a:spLocks noGrp="1"/>
          </p:cNvSpPr>
          <p:nvPr>
            <p:ph type="pic" sz="quarter" idx="25" hasCustomPrompt="1"/>
          </p:nvPr>
        </p:nvSpPr>
        <p:spPr>
          <a:xfrm>
            <a:off x="7929981" y="2635250"/>
            <a:ext cx="1121453" cy="1082311"/>
          </a:xfrm>
          <a:prstGeom prst="rect">
            <a:avLst/>
          </a:prstGeom>
        </p:spPr>
        <p:txBody>
          <a:bodyPr/>
          <a:lstStyle>
            <a:lvl1pPr marL="0" indent="0">
              <a:buNone/>
              <a:defRPr/>
            </a:lvl1pPr>
          </a:lstStyle>
          <a:p>
            <a:r>
              <a:rPr lang="en-US" dirty="0"/>
              <a:t>Icon</a:t>
            </a:r>
          </a:p>
        </p:txBody>
      </p:sp>
      <p:sp>
        <p:nvSpPr>
          <p:cNvPr id="28" name="Picture Placeholder 2">
            <a:extLst>
              <a:ext uri="{FF2B5EF4-FFF2-40B4-BE49-F238E27FC236}">
                <a16:creationId xmlns:a16="http://schemas.microsoft.com/office/drawing/2014/main" id="{44602F9C-8BBD-0C67-9D98-CF59E05D3378}"/>
              </a:ext>
              <a:ext uri="{C183D7F6-B498-43B3-948B-1728B52AA6E4}">
                <adec:decorative xmlns:adec="http://schemas.microsoft.com/office/drawing/2017/decorative" val="1"/>
              </a:ext>
            </a:extLst>
          </p:cNvPr>
          <p:cNvSpPr>
            <a:spLocks noGrp="1"/>
          </p:cNvSpPr>
          <p:nvPr>
            <p:ph type="pic" sz="quarter" idx="26" hasCustomPrompt="1"/>
          </p:nvPr>
        </p:nvSpPr>
        <p:spPr>
          <a:xfrm>
            <a:off x="10253456" y="2635250"/>
            <a:ext cx="1121453" cy="1082311"/>
          </a:xfrm>
          <a:prstGeom prst="rect">
            <a:avLst/>
          </a:prstGeom>
        </p:spPr>
        <p:txBody>
          <a:bodyPr/>
          <a:lstStyle>
            <a:lvl1pPr marL="0" indent="0">
              <a:buNone/>
              <a:defRPr/>
            </a:lvl1pPr>
          </a:lstStyle>
          <a:p>
            <a:r>
              <a:rPr lang="en-US" dirty="0"/>
              <a:t>Icon</a:t>
            </a:r>
          </a:p>
        </p:txBody>
      </p:sp>
      <p:sp>
        <p:nvSpPr>
          <p:cNvPr id="29" name="Text Placeholder 26">
            <a:extLst>
              <a:ext uri="{FF2B5EF4-FFF2-40B4-BE49-F238E27FC236}">
                <a16:creationId xmlns:a16="http://schemas.microsoft.com/office/drawing/2014/main" id="{0A2E1199-5E35-A514-91CC-1C98A078B5F2}"/>
              </a:ext>
            </a:extLst>
          </p:cNvPr>
          <p:cNvSpPr>
            <a:spLocks noGrp="1"/>
          </p:cNvSpPr>
          <p:nvPr>
            <p:ph type="body" sz="quarter" idx="27" hasCustomPrompt="1"/>
          </p:nvPr>
        </p:nvSpPr>
        <p:spPr>
          <a:xfrm>
            <a:off x="7751015" y="4268461"/>
            <a:ext cx="1403350" cy="312737"/>
          </a:xfrm>
          <a:prstGeom prst="rect">
            <a:avLst/>
          </a:prstGeom>
        </p:spPr>
        <p:txBody>
          <a:bodyPr>
            <a:noAutofit/>
          </a:bodyPr>
          <a:lstStyle>
            <a:lvl1pPr marL="0" indent="0" algn="ctr">
              <a:buNone/>
              <a:defRPr sz="1600">
                <a:latin typeface="Open Sans Light" panose="020B0606030504020204" pitchFamily="34" charset="0"/>
                <a:ea typeface="Open Sans Light" panose="020B0606030504020204" pitchFamily="34" charset="0"/>
                <a:cs typeface="Open Sans Light" panose="020B0606030504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dirty="0"/>
              <a:t>Your text here</a:t>
            </a:r>
            <a:endParaRPr lang="en-US" dirty="0"/>
          </a:p>
        </p:txBody>
      </p:sp>
      <p:sp>
        <p:nvSpPr>
          <p:cNvPr id="30" name="Text Placeholder 26">
            <a:extLst>
              <a:ext uri="{FF2B5EF4-FFF2-40B4-BE49-F238E27FC236}">
                <a16:creationId xmlns:a16="http://schemas.microsoft.com/office/drawing/2014/main" id="{D2EEED63-7866-C843-A799-4CDCD9A95D9F}"/>
              </a:ext>
            </a:extLst>
          </p:cNvPr>
          <p:cNvSpPr>
            <a:spLocks noGrp="1"/>
          </p:cNvSpPr>
          <p:nvPr>
            <p:ph type="body" sz="quarter" idx="28" hasCustomPrompt="1"/>
          </p:nvPr>
        </p:nvSpPr>
        <p:spPr>
          <a:xfrm>
            <a:off x="10119461" y="4268461"/>
            <a:ext cx="1403350" cy="312737"/>
          </a:xfrm>
          <a:prstGeom prst="rect">
            <a:avLst/>
          </a:prstGeom>
        </p:spPr>
        <p:txBody>
          <a:bodyPr>
            <a:noAutofit/>
          </a:bodyPr>
          <a:lstStyle>
            <a:lvl1pPr marL="0" indent="0" algn="ctr">
              <a:buNone/>
              <a:defRPr sz="1600">
                <a:latin typeface="Open Sans Light" panose="020B0606030504020204" pitchFamily="34" charset="0"/>
                <a:ea typeface="Open Sans Light" panose="020B0606030504020204" pitchFamily="34" charset="0"/>
                <a:cs typeface="Open Sans Light" panose="020B0606030504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dirty="0"/>
              <a:t>Your text here</a:t>
            </a:r>
            <a:endParaRPr lang="en-US" dirty="0"/>
          </a:p>
        </p:txBody>
      </p:sp>
    </p:spTree>
    <p:extLst>
      <p:ext uri="{BB962C8B-B14F-4D97-AF65-F5344CB8AC3E}">
        <p14:creationId xmlns:p14="http://schemas.microsoft.com/office/powerpoint/2010/main" val="1998049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Five grey circles for icons ">
    <p:spTree>
      <p:nvGrpSpPr>
        <p:cNvPr id="1" name=""/>
        <p:cNvGrpSpPr/>
        <p:nvPr/>
      </p:nvGrpSpPr>
      <p:grpSpPr>
        <a:xfrm>
          <a:off x="0" y="0"/>
          <a:ext cx="0" cy="0"/>
          <a:chOff x="0" y="0"/>
          <a:chExt cx="0" cy="0"/>
        </a:xfrm>
      </p:grpSpPr>
      <p:sp>
        <p:nvSpPr>
          <p:cNvPr id="21" name="Прямоугольник 8">
            <a:extLst>
              <a:ext uri="{FF2B5EF4-FFF2-40B4-BE49-F238E27FC236}">
                <a16:creationId xmlns:a16="http://schemas.microsoft.com/office/drawing/2014/main" id="{209E3B24-08AA-D544-9763-7B9604F89650}"/>
              </a:ext>
            </a:extLst>
          </p:cNvPr>
          <p:cNvSpPr/>
          <p:nvPr userDrawn="1"/>
        </p:nvSpPr>
        <p:spPr>
          <a:xfrm>
            <a:off x="0" y="0"/>
            <a:ext cx="12206478" cy="6858000"/>
          </a:xfrm>
          <a:prstGeom prst="rect">
            <a:avLst/>
          </a:prstGeom>
          <a:solidFill>
            <a:srgbClr val="F2F2F2">
              <a:alpha val="29851"/>
            </a:srgbClr>
          </a:solidFill>
          <a:ln w="12700">
            <a:miter lim="400000"/>
          </a:ln>
        </p:spPr>
        <p:txBody>
          <a:bodyPr lIns="45718" tIns="45718" rIns="45718" bIns="45718" anchor="ctr"/>
          <a:lstStyle/>
          <a:p>
            <a:pPr algn="ctr" defTabSz="914400">
              <a:defRPr>
                <a:solidFill>
                  <a:srgbClr val="FFFFFF"/>
                </a:solidFill>
                <a:latin typeface="King"/>
                <a:ea typeface="King"/>
                <a:cs typeface="King"/>
                <a:sym typeface="King"/>
              </a:defRPr>
            </a:pPr>
            <a:endParaRPr dirty="0"/>
          </a:p>
        </p:txBody>
      </p:sp>
      <p:sp>
        <p:nvSpPr>
          <p:cNvPr id="5" name="Прямоугольник 8">
            <a:extLst>
              <a:ext uri="{FF2B5EF4-FFF2-40B4-BE49-F238E27FC236}">
                <a16:creationId xmlns:a16="http://schemas.microsoft.com/office/drawing/2014/main" id="{B4B0D22C-051D-4147-AAAA-FD7CE0AE94C2}"/>
              </a:ext>
              <a:ext uri="{C183D7F6-B498-43B3-948B-1728B52AA6E4}">
                <adec:decorative xmlns:adec="http://schemas.microsoft.com/office/drawing/2017/decorative" val="1"/>
              </a:ext>
            </a:extLst>
          </p:cNvPr>
          <p:cNvSpPr/>
          <p:nvPr userDrawn="1"/>
        </p:nvSpPr>
        <p:spPr>
          <a:xfrm>
            <a:off x="-15073" y="0"/>
            <a:ext cx="12206478" cy="6858000"/>
          </a:xfrm>
          <a:prstGeom prst="rect">
            <a:avLst/>
          </a:prstGeom>
          <a:solidFill>
            <a:srgbClr val="F2F2F2">
              <a:alpha val="29851"/>
            </a:srgbClr>
          </a:solidFill>
          <a:ln w="12700">
            <a:miter lim="400000"/>
          </a:ln>
        </p:spPr>
        <p:txBody>
          <a:bodyPr lIns="45718" tIns="45718" rIns="45718" bIns="45718" anchor="ctr"/>
          <a:lstStyle/>
          <a:p>
            <a:pPr algn="ctr" defTabSz="914400">
              <a:defRPr>
                <a:solidFill>
                  <a:srgbClr val="FFFFFF"/>
                </a:solidFill>
                <a:latin typeface="King"/>
                <a:ea typeface="King"/>
                <a:cs typeface="King"/>
                <a:sym typeface="King"/>
              </a:defRPr>
            </a:pPr>
            <a:endParaRPr dirty="0"/>
          </a:p>
        </p:txBody>
      </p:sp>
      <p:sp>
        <p:nvSpPr>
          <p:cNvPr id="4" name="Slide Number">
            <a:extLst>
              <a:ext uri="{FF2B5EF4-FFF2-40B4-BE49-F238E27FC236}">
                <a16:creationId xmlns:a16="http://schemas.microsoft.com/office/drawing/2014/main" id="{F1FDF40F-AA30-C342-848B-716B6756B991}"/>
              </a:ext>
            </a:extLst>
          </p:cNvPr>
          <p:cNvSpPr txBox="1">
            <a:spLocks noGrp="1"/>
          </p:cNvSpPr>
          <p:nvPr>
            <p:ph type="sldNum" sz="quarter" idx="2"/>
          </p:nvPr>
        </p:nvSpPr>
        <p:spPr>
          <a:xfrm>
            <a:off x="11590551" y="6356350"/>
            <a:ext cx="249423" cy="246217"/>
          </a:xfrm>
          <a:prstGeom prst="rect">
            <a:avLst/>
          </a:prstGeom>
        </p:spPr>
        <p:txBody>
          <a:bodyPr lIns="45718" tIns="45718" rIns="45718" bIns="45718" anchor="t"/>
          <a:lstStyle>
            <a:lvl1pPr algn="ctr" defTabSz="914330">
              <a:lnSpc>
                <a:spcPct val="100000"/>
              </a:lnSpc>
              <a:spcBef>
                <a:spcPts val="0"/>
              </a:spcBef>
              <a:defRPr sz="1000" b="0" i="0">
                <a:solidFill>
                  <a:schemeClr val="tx1">
                    <a:lumMod val="50000"/>
                  </a:schemeClr>
                </a:solidFill>
                <a:latin typeface="Arial" panose="020B0604020202020204" pitchFamily="34" charset="0"/>
                <a:ea typeface="Open Sans Regular"/>
                <a:cs typeface="Arial" panose="020B0604020202020204" pitchFamily="34" charset="0"/>
                <a:sym typeface="Open Sans Regular"/>
              </a:defRPr>
            </a:lvl1pPr>
          </a:lstStyle>
          <a:p>
            <a:fld id="{86CB4B4D-7CA3-9044-876B-883B54F8677D}" type="slidenum">
              <a:rPr lang="en-GB" smtClean="0"/>
              <a:pPr/>
              <a:t>‹#›</a:t>
            </a:fld>
            <a:endParaRPr lang="en-GB" dirty="0"/>
          </a:p>
        </p:txBody>
      </p:sp>
      <p:sp>
        <p:nvSpPr>
          <p:cNvPr id="6" name="Title 1">
            <a:extLst>
              <a:ext uri="{FF2B5EF4-FFF2-40B4-BE49-F238E27FC236}">
                <a16:creationId xmlns:a16="http://schemas.microsoft.com/office/drawing/2014/main" id="{A3190112-CEED-9340-B787-75A4C7E333FF}"/>
              </a:ext>
            </a:extLst>
          </p:cNvPr>
          <p:cNvSpPr>
            <a:spLocks noGrp="1"/>
          </p:cNvSpPr>
          <p:nvPr>
            <p:ph type="title" hasCustomPrompt="1"/>
          </p:nvPr>
        </p:nvSpPr>
        <p:spPr>
          <a:xfrm>
            <a:off x="417503" y="1212587"/>
            <a:ext cx="10936297" cy="459765"/>
          </a:xfrm>
          <a:prstGeom prst="rect">
            <a:avLst/>
          </a:prstGeom>
        </p:spPr>
        <p:txBody>
          <a:bodyPr>
            <a:normAutofit/>
          </a:bodyPr>
          <a:lstStyle>
            <a:lvl1pPr>
              <a:defRPr sz="3000" b="0" i="0">
                <a:solidFill>
                  <a:schemeClr val="tx1">
                    <a:lumMod val="50000"/>
                  </a:schemeClr>
                </a:solidFill>
                <a:latin typeface="Feijoa Medium" panose="020F0505000000020003" pitchFamily="34" charset="77"/>
                <a:cs typeface="Arial" panose="020B0604020202020204" pitchFamily="34" charset="0"/>
              </a:defRPr>
            </a:lvl1pPr>
          </a:lstStyle>
          <a:p>
            <a:r>
              <a:rPr lang="en-GB" dirty="0"/>
              <a:t>Your heading here</a:t>
            </a:r>
            <a:endParaRPr lang="en-US" dirty="0"/>
          </a:p>
        </p:txBody>
      </p:sp>
      <p:pic>
        <p:nvPicPr>
          <p:cNvPr id="10" name="UoC_BrandTexture_SingleColour_RGB_UoC_SingleColour_LCB_CMYK.png">
            <a:extLst>
              <a:ext uri="{FF2B5EF4-FFF2-40B4-BE49-F238E27FC236}">
                <a16:creationId xmlns:a16="http://schemas.microsoft.com/office/drawing/2014/main" id="{5678C70A-86AB-A742-BF8C-6CA1574D99E9}"/>
              </a:ext>
              <a:ext uri="{C183D7F6-B498-43B3-948B-1728B52AA6E4}">
                <adec:decorative xmlns:adec="http://schemas.microsoft.com/office/drawing/2017/decorative" val="1"/>
              </a:ext>
            </a:extLst>
          </p:cNvPr>
          <p:cNvPicPr>
            <a:picLocks noChangeAspect="1"/>
          </p:cNvPicPr>
          <p:nvPr userDrawn="1"/>
        </p:nvPicPr>
        <p:blipFill>
          <a:blip r:embed="rId2">
            <a:alphaModFix amt="89894"/>
          </a:blip>
          <a:srcRect l="928" t="37802" r="15100" b="25943"/>
          <a:stretch>
            <a:fillRect/>
          </a:stretch>
        </p:blipFill>
        <p:spPr>
          <a:xfrm>
            <a:off x="595" y="1948457"/>
            <a:ext cx="12190816" cy="2960911"/>
          </a:xfrm>
          <a:prstGeom prst="rect">
            <a:avLst/>
          </a:prstGeom>
          <a:ln w="12700">
            <a:miter lim="400000"/>
          </a:ln>
        </p:spPr>
      </p:pic>
      <p:sp>
        <p:nvSpPr>
          <p:cNvPr id="16" name="Circle">
            <a:extLst>
              <a:ext uri="{FF2B5EF4-FFF2-40B4-BE49-F238E27FC236}">
                <a16:creationId xmlns:a16="http://schemas.microsoft.com/office/drawing/2014/main" id="{34B2F1D2-F567-DB40-BADC-6C414C45CD78}"/>
              </a:ext>
            </a:extLst>
          </p:cNvPr>
          <p:cNvSpPr/>
          <p:nvPr userDrawn="1"/>
        </p:nvSpPr>
        <p:spPr>
          <a:xfrm>
            <a:off x="530124" y="2388732"/>
            <a:ext cx="1403742" cy="1403742"/>
          </a:xfrm>
          <a:prstGeom prst="ellipse">
            <a:avLst/>
          </a:prstGeom>
          <a:solidFill>
            <a:srgbClr val="FFFFFF">
              <a:alpha val="80056"/>
            </a:srgbClr>
          </a:solidFill>
          <a:ln w="12700">
            <a:miter lim="400000"/>
          </a:ln>
        </p:spPr>
        <p:txBody>
          <a:bodyPr lIns="45718" tIns="45718" rIns="45718" bIns="45718" anchor="ctr"/>
          <a:lstStyle/>
          <a:p>
            <a:pPr>
              <a:defRPr>
                <a:latin typeface="Open Sans Regular"/>
                <a:ea typeface="Open Sans Regular"/>
                <a:cs typeface="Open Sans Regular"/>
                <a:sym typeface="Open Sans Regular"/>
              </a:defRPr>
            </a:pPr>
            <a:endParaRPr/>
          </a:p>
        </p:txBody>
      </p:sp>
      <p:sp>
        <p:nvSpPr>
          <p:cNvPr id="17" name="Circle">
            <a:extLst>
              <a:ext uri="{FF2B5EF4-FFF2-40B4-BE49-F238E27FC236}">
                <a16:creationId xmlns:a16="http://schemas.microsoft.com/office/drawing/2014/main" id="{07AB089A-1FA1-BF49-AB8C-7995B04A4028}"/>
              </a:ext>
            </a:extLst>
          </p:cNvPr>
          <p:cNvSpPr/>
          <p:nvPr userDrawn="1"/>
        </p:nvSpPr>
        <p:spPr>
          <a:xfrm>
            <a:off x="2766887" y="2388732"/>
            <a:ext cx="1403742" cy="1403742"/>
          </a:xfrm>
          <a:prstGeom prst="ellipse">
            <a:avLst/>
          </a:prstGeom>
          <a:solidFill>
            <a:srgbClr val="FFFFFF">
              <a:alpha val="80056"/>
            </a:srgbClr>
          </a:solidFill>
          <a:ln w="12700">
            <a:miter lim="400000"/>
          </a:ln>
        </p:spPr>
        <p:txBody>
          <a:bodyPr lIns="45718" tIns="45718" rIns="45718" bIns="45718" anchor="ctr"/>
          <a:lstStyle/>
          <a:p>
            <a:pPr>
              <a:defRPr>
                <a:latin typeface="Open Sans Regular"/>
                <a:ea typeface="Open Sans Regular"/>
                <a:cs typeface="Open Sans Regular"/>
                <a:sym typeface="Open Sans Regular"/>
              </a:defRPr>
            </a:pPr>
            <a:endParaRPr/>
          </a:p>
        </p:txBody>
      </p:sp>
      <p:sp>
        <p:nvSpPr>
          <p:cNvPr id="18" name="Circle">
            <a:extLst>
              <a:ext uri="{FF2B5EF4-FFF2-40B4-BE49-F238E27FC236}">
                <a16:creationId xmlns:a16="http://schemas.microsoft.com/office/drawing/2014/main" id="{7B9E3FE2-FEE8-1C4E-9F00-6F99765CC464}"/>
              </a:ext>
            </a:extLst>
          </p:cNvPr>
          <p:cNvSpPr/>
          <p:nvPr userDrawn="1"/>
        </p:nvSpPr>
        <p:spPr>
          <a:xfrm>
            <a:off x="5052546" y="2393690"/>
            <a:ext cx="1393826" cy="1393826"/>
          </a:xfrm>
          <a:prstGeom prst="ellipse">
            <a:avLst/>
          </a:prstGeom>
          <a:solidFill>
            <a:srgbClr val="FFFFFF">
              <a:alpha val="80056"/>
            </a:srgbClr>
          </a:solidFill>
          <a:ln w="12700">
            <a:miter lim="400000"/>
          </a:ln>
        </p:spPr>
        <p:txBody>
          <a:bodyPr lIns="45718" tIns="45718" rIns="45718" bIns="45718" anchor="ctr"/>
          <a:lstStyle/>
          <a:p>
            <a:pPr>
              <a:defRPr>
                <a:latin typeface="Open Sans Regular"/>
                <a:ea typeface="Open Sans Regular"/>
                <a:cs typeface="Open Sans Regular"/>
                <a:sym typeface="Open Sans Regular"/>
              </a:defRPr>
            </a:pPr>
            <a:endParaRPr/>
          </a:p>
        </p:txBody>
      </p:sp>
      <p:sp>
        <p:nvSpPr>
          <p:cNvPr id="19" name="Circle">
            <a:extLst>
              <a:ext uri="{FF2B5EF4-FFF2-40B4-BE49-F238E27FC236}">
                <a16:creationId xmlns:a16="http://schemas.microsoft.com/office/drawing/2014/main" id="{4A04ABC2-80E7-F143-9AC8-83AFA692422D}"/>
              </a:ext>
            </a:extLst>
          </p:cNvPr>
          <p:cNvSpPr/>
          <p:nvPr userDrawn="1"/>
        </p:nvSpPr>
        <p:spPr>
          <a:xfrm>
            <a:off x="7304344" y="2415789"/>
            <a:ext cx="1393826" cy="1393826"/>
          </a:xfrm>
          <a:prstGeom prst="ellipse">
            <a:avLst/>
          </a:prstGeom>
          <a:solidFill>
            <a:srgbClr val="FFFFFF">
              <a:alpha val="80056"/>
            </a:srgbClr>
          </a:solidFill>
          <a:ln w="12700">
            <a:miter lim="400000"/>
          </a:ln>
        </p:spPr>
        <p:txBody>
          <a:bodyPr lIns="45718" tIns="45718" rIns="45718" bIns="45718" anchor="ctr"/>
          <a:lstStyle/>
          <a:p>
            <a:pPr>
              <a:defRPr>
                <a:latin typeface="Open Sans Regular"/>
                <a:ea typeface="Open Sans Regular"/>
                <a:cs typeface="Open Sans Regular"/>
                <a:sym typeface="Open Sans Regular"/>
              </a:defRPr>
            </a:pPr>
            <a:endParaRPr/>
          </a:p>
        </p:txBody>
      </p:sp>
      <p:sp>
        <p:nvSpPr>
          <p:cNvPr id="20" name="Circle">
            <a:extLst>
              <a:ext uri="{FF2B5EF4-FFF2-40B4-BE49-F238E27FC236}">
                <a16:creationId xmlns:a16="http://schemas.microsoft.com/office/drawing/2014/main" id="{F7658BE0-AD56-2E49-992A-C0F85B7B96B8}"/>
              </a:ext>
            </a:extLst>
          </p:cNvPr>
          <p:cNvSpPr/>
          <p:nvPr userDrawn="1"/>
        </p:nvSpPr>
        <p:spPr>
          <a:xfrm>
            <a:off x="9547836" y="2398648"/>
            <a:ext cx="1393826" cy="1393826"/>
          </a:xfrm>
          <a:prstGeom prst="ellipse">
            <a:avLst/>
          </a:prstGeom>
          <a:solidFill>
            <a:srgbClr val="FFFFFF">
              <a:alpha val="80056"/>
            </a:srgbClr>
          </a:solidFill>
          <a:ln w="12700">
            <a:miter lim="400000"/>
          </a:ln>
        </p:spPr>
        <p:txBody>
          <a:bodyPr lIns="45718" tIns="45718" rIns="45718" bIns="45718" anchor="ctr"/>
          <a:lstStyle/>
          <a:p>
            <a:pPr>
              <a:defRPr>
                <a:latin typeface="Open Sans Regular"/>
                <a:ea typeface="Open Sans Regular"/>
                <a:cs typeface="Open Sans Regular"/>
                <a:sym typeface="Open Sans Regular"/>
              </a:defRPr>
            </a:pPr>
            <a:endParaRPr/>
          </a:p>
        </p:txBody>
      </p:sp>
      <p:sp>
        <p:nvSpPr>
          <p:cNvPr id="3" name="Picture Placeholder 2">
            <a:extLst>
              <a:ext uri="{FF2B5EF4-FFF2-40B4-BE49-F238E27FC236}">
                <a16:creationId xmlns:a16="http://schemas.microsoft.com/office/drawing/2014/main" id="{5BDE6242-5706-9B4F-996F-C7C230D18703}"/>
              </a:ext>
              <a:ext uri="{C183D7F6-B498-43B3-948B-1728B52AA6E4}">
                <adec:decorative xmlns:adec="http://schemas.microsoft.com/office/drawing/2017/decorative" val="1"/>
              </a:ext>
            </a:extLst>
          </p:cNvPr>
          <p:cNvSpPr>
            <a:spLocks noGrp="1"/>
          </p:cNvSpPr>
          <p:nvPr>
            <p:ph type="pic" sz="quarter" idx="10" hasCustomPrompt="1"/>
          </p:nvPr>
        </p:nvSpPr>
        <p:spPr>
          <a:xfrm>
            <a:off x="663929" y="2635250"/>
            <a:ext cx="1121453" cy="877971"/>
          </a:xfrm>
          <a:prstGeom prst="rect">
            <a:avLst/>
          </a:prstGeom>
        </p:spPr>
        <p:txBody>
          <a:bodyPr/>
          <a:lstStyle>
            <a:lvl1pPr marL="0" indent="0">
              <a:buNone/>
              <a:defRPr/>
            </a:lvl1pPr>
          </a:lstStyle>
          <a:p>
            <a:r>
              <a:rPr lang="en-US" dirty="0"/>
              <a:t>Icon</a:t>
            </a:r>
          </a:p>
        </p:txBody>
      </p:sp>
      <p:sp>
        <p:nvSpPr>
          <p:cNvPr id="22" name="Picture Placeholder 2">
            <a:extLst>
              <a:ext uri="{FF2B5EF4-FFF2-40B4-BE49-F238E27FC236}">
                <a16:creationId xmlns:a16="http://schemas.microsoft.com/office/drawing/2014/main" id="{1BFC58C9-871F-4347-BEF0-13FB7F9434E9}"/>
              </a:ext>
              <a:ext uri="{C183D7F6-B498-43B3-948B-1728B52AA6E4}">
                <adec:decorative xmlns:adec="http://schemas.microsoft.com/office/drawing/2017/decorative" val="1"/>
              </a:ext>
            </a:extLst>
          </p:cNvPr>
          <p:cNvSpPr>
            <a:spLocks noGrp="1"/>
          </p:cNvSpPr>
          <p:nvPr>
            <p:ph type="pic" sz="quarter" idx="11" hasCustomPrompt="1"/>
          </p:nvPr>
        </p:nvSpPr>
        <p:spPr>
          <a:xfrm>
            <a:off x="2912990" y="2659313"/>
            <a:ext cx="1121453" cy="87797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Icon</a:t>
            </a:r>
          </a:p>
          <a:p>
            <a:endParaRPr lang="en-US" dirty="0"/>
          </a:p>
        </p:txBody>
      </p:sp>
      <p:sp>
        <p:nvSpPr>
          <p:cNvPr id="23" name="Picture Placeholder 2">
            <a:extLst>
              <a:ext uri="{FF2B5EF4-FFF2-40B4-BE49-F238E27FC236}">
                <a16:creationId xmlns:a16="http://schemas.microsoft.com/office/drawing/2014/main" id="{2EAD3FA7-7602-6A4F-BB80-156EE27FCFC8}"/>
              </a:ext>
              <a:ext uri="{C183D7F6-B498-43B3-948B-1728B52AA6E4}">
                <adec:decorative xmlns:adec="http://schemas.microsoft.com/office/drawing/2017/decorative" val="1"/>
              </a:ext>
            </a:extLst>
          </p:cNvPr>
          <p:cNvSpPr>
            <a:spLocks noGrp="1"/>
          </p:cNvSpPr>
          <p:nvPr>
            <p:ph type="pic" sz="quarter" idx="12" hasCustomPrompt="1"/>
          </p:nvPr>
        </p:nvSpPr>
        <p:spPr>
          <a:xfrm>
            <a:off x="5169681" y="2659313"/>
            <a:ext cx="1121453" cy="87797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Icon</a:t>
            </a:r>
          </a:p>
          <a:p>
            <a:endParaRPr lang="en-US" dirty="0"/>
          </a:p>
        </p:txBody>
      </p:sp>
      <p:sp>
        <p:nvSpPr>
          <p:cNvPr id="24" name="Picture Placeholder 2">
            <a:extLst>
              <a:ext uri="{FF2B5EF4-FFF2-40B4-BE49-F238E27FC236}">
                <a16:creationId xmlns:a16="http://schemas.microsoft.com/office/drawing/2014/main" id="{D3A1FEF2-1052-784F-B581-7866A5DE1981}"/>
              </a:ext>
              <a:ext uri="{C183D7F6-B498-43B3-948B-1728B52AA6E4}">
                <adec:decorative xmlns:adec="http://schemas.microsoft.com/office/drawing/2017/decorative" val="1"/>
              </a:ext>
            </a:extLst>
          </p:cNvPr>
          <p:cNvSpPr>
            <a:spLocks noGrp="1"/>
          </p:cNvSpPr>
          <p:nvPr>
            <p:ph type="pic" sz="quarter" idx="13" hasCustomPrompt="1"/>
          </p:nvPr>
        </p:nvSpPr>
        <p:spPr>
          <a:xfrm>
            <a:off x="7440530" y="2673716"/>
            <a:ext cx="1121453" cy="87797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Icon</a:t>
            </a:r>
          </a:p>
          <a:p>
            <a:endParaRPr lang="en-US" dirty="0"/>
          </a:p>
        </p:txBody>
      </p:sp>
      <p:sp>
        <p:nvSpPr>
          <p:cNvPr id="25" name="Picture Placeholder 2">
            <a:extLst>
              <a:ext uri="{FF2B5EF4-FFF2-40B4-BE49-F238E27FC236}">
                <a16:creationId xmlns:a16="http://schemas.microsoft.com/office/drawing/2014/main" id="{3F336894-E920-9945-B200-4F46ACB6F8FE}"/>
              </a:ext>
              <a:ext uri="{C183D7F6-B498-43B3-948B-1728B52AA6E4}">
                <adec:decorative xmlns:adec="http://schemas.microsoft.com/office/drawing/2017/decorative" val="1"/>
              </a:ext>
            </a:extLst>
          </p:cNvPr>
          <p:cNvSpPr>
            <a:spLocks noGrp="1"/>
          </p:cNvSpPr>
          <p:nvPr>
            <p:ph type="pic" sz="quarter" idx="14" hasCustomPrompt="1"/>
          </p:nvPr>
        </p:nvSpPr>
        <p:spPr>
          <a:xfrm>
            <a:off x="9681336" y="2659314"/>
            <a:ext cx="1121453" cy="87797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Icon</a:t>
            </a:r>
          </a:p>
          <a:p>
            <a:endParaRPr lang="en-US" dirty="0"/>
          </a:p>
        </p:txBody>
      </p:sp>
      <p:sp>
        <p:nvSpPr>
          <p:cNvPr id="27" name="Text Placeholder 26">
            <a:extLst>
              <a:ext uri="{FF2B5EF4-FFF2-40B4-BE49-F238E27FC236}">
                <a16:creationId xmlns:a16="http://schemas.microsoft.com/office/drawing/2014/main" id="{8E5A792D-7881-DA47-B67B-6A9AED804F23}"/>
              </a:ext>
            </a:extLst>
          </p:cNvPr>
          <p:cNvSpPr>
            <a:spLocks noGrp="1"/>
          </p:cNvSpPr>
          <p:nvPr>
            <p:ph type="body" sz="quarter" idx="15" hasCustomPrompt="1"/>
          </p:nvPr>
        </p:nvSpPr>
        <p:spPr>
          <a:xfrm>
            <a:off x="522980" y="3979980"/>
            <a:ext cx="1403350" cy="312737"/>
          </a:xfrm>
          <a:prstGeom prst="rect">
            <a:avLst/>
          </a:prstGeom>
        </p:spPr>
        <p:txBody>
          <a:bodyPr>
            <a:noAutofit/>
          </a:bodyPr>
          <a:lstStyle>
            <a:lvl1pPr marL="0" indent="0" algn="ctr">
              <a:buNone/>
              <a:defRPr sz="1600">
                <a:latin typeface="Open Sans Light" panose="020B0606030504020204" pitchFamily="34" charset="0"/>
                <a:ea typeface="Open Sans Light" panose="020B0606030504020204" pitchFamily="34" charset="0"/>
                <a:cs typeface="Open Sans Light" panose="020B0606030504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dirty="0"/>
              <a:t>Your text here</a:t>
            </a:r>
            <a:endParaRPr lang="en-US" dirty="0"/>
          </a:p>
        </p:txBody>
      </p:sp>
      <p:sp>
        <p:nvSpPr>
          <p:cNvPr id="28" name="Text Placeholder 26">
            <a:extLst>
              <a:ext uri="{FF2B5EF4-FFF2-40B4-BE49-F238E27FC236}">
                <a16:creationId xmlns:a16="http://schemas.microsoft.com/office/drawing/2014/main" id="{BA10E996-58AD-3D44-AA2E-2500D6C8CE64}"/>
              </a:ext>
            </a:extLst>
          </p:cNvPr>
          <p:cNvSpPr>
            <a:spLocks noGrp="1"/>
          </p:cNvSpPr>
          <p:nvPr>
            <p:ph type="body" sz="quarter" idx="16" hasCustomPrompt="1"/>
          </p:nvPr>
        </p:nvSpPr>
        <p:spPr>
          <a:xfrm>
            <a:off x="2767279" y="3979980"/>
            <a:ext cx="1403350" cy="312737"/>
          </a:xfrm>
          <a:prstGeom prst="rect">
            <a:avLst/>
          </a:prstGeom>
        </p:spPr>
        <p:txBody>
          <a:bodyPr>
            <a:noAutofit/>
          </a:bodyPr>
          <a:lstStyle>
            <a:lvl1pPr marL="0" indent="0" algn="ctr">
              <a:buNone/>
              <a:defRPr sz="1600">
                <a:latin typeface="Open Sans Light" panose="020B0606030504020204" pitchFamily="34" charset="0"/>
                <a:ea typeface="Open Sans Light" panose="020B0606030504020204" pitchFamily="34" charset="0"/>
                <a:cs typeface="Open Sans Light" panose="020B0606030504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Your text here</a:t>
            </a:r>
            <a:endParaRPr lang="en-US" dirty="0"/>
          </a:p>
          <a:p>
            <a:pPr lvl="0"/>
            <a:endParaRPr lang="en-US" dirty="0"/>
          </a:p>
        </p:txBody>
      </p:sp>
      <p:sp>
        <p:nvSpPr>
          <p:cNvPr id="29" name="Text Placeholder 26">
            <a:extLst>
              <a:ext uri="{FF2B5EF4-FFF2-40B4-BE49-F238E27FC236}">
                <a16:creationId xmlns:a16="http://schemas.microsoft.com/office/drawing/2014/main" id="{6630B48E-9A17-124B-B8F7-BFA13131E263}"/>
              </a:ext>
            </a:extLst>
          </p:cNvPr>
          <p:cNvSpPr>
            <a:spLocks noGrp="1"/>
          </p:cNvSpPr>
          <p:nvPr>
            <p:ph type="body" sz="quarter" idx="17" hasCustomPrompt="1"/>
          </p:nvPr>
        </p:nvSpPr>
        <p:spPr>
          <a:xfrm>
            <a:off x="5052546" y="3975022"/>
            <a:ext cx="1403350" cy="312737"/>
          </a:xfrm>
          <a:prstGeom prst="rect">
            <a:avLst/>
          </a:prstGeom>
        </p:spPr>
        <p:txBody>
          <a:bodyPr>
            <a:noAutofit/>
          </a:bodyPr>
          <a:lstStyle>
            <a:lvl1pPr marL="0" indent="0" algn="ctr">
              <a:buNone/>
              <a:defRPr sz="1600">
                <a:latin typeface="Open Sans Light" panose="020B0606030504020204" pitchFamily="34" charset="0"/>
                <a:ea typeface="Open Sans Light" panose="020B0606030504020204" pitchFamily="34" charset="0"/>
                <a:cs typeface="Open Sans Light" panose="020B0606030504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dirty="0"/>
              <a:t>Your text here</a:t>
            </a:r>
            <a:endParaRPr lang="en-US" dirty="0"/>
          </a:p>
        </p:txBody>
      </p:sp>
      <p:sp>
        <p:nvSpPr>
          <p:cNvPr id="30" name="Text Placeholder 26">
            <a:extLst>
              <a:ext uri="{FF2B5EF4-FFF2-40B4-BE49-F238E27FC236}">
                <a16:creationId xmlns:a16="http://schemas.microsoft.com/office/drawing/2014/main" id="{47ACFCF4-33E3-014C-8A92-A7DEBB2F317C}"/>
              </a:ext>
            </a:extLst>
          </p:cNvPr>
          <p:cNvSpPr>
            <a:spLocks noGrp="1"/>
          </p:cNvSpPr>
          <p:nvPr>
            <p:ph type="body" sz="quarter" idx="18" hasCustomPrompt="1"/>
          </p:nvPr>
        </p:nvSpPr>
        <p:spPr>
          <a:xfrm>
            <a:off x="7331997" y="3975022"/>
            <a:ext cx="1403350" cy="312737"/>
          </a:xfrm>
          <a:prstGeom prst="rect">
            <a:avLst/>
          </a:prstGeom>
        </p:spPr>
        <p:txBody>
          <a:bodyPr>
            <a:noAutofit/>
          </a:bodyPr>
          <a:lstStyle>
            <a:lvl1pPr marL="0" indent="0" algn="ctr">
              <a:buNone/>
              <a:defRPr sz="1600">
                <a:latin typeface="Open Sans Light" panose="020B0606030504020204" pitchFamily="34" charset="0"/>
                <a:ea typeface="Open Sans Light" panose="020B0606030504020204" pitchFamily="34" charset="0"/>
                <a:cs typeface="Open Sans Light" panose="020B0606030504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dirty="0"/>
              <a:t>Your text here</a:t>
            </a:r>
            <a:endParaRPr lang="en-US" dirty="0"/>
          </a:p>
        </p:txBody>
      </p:sp>
      <p:sp>
        <p:nvSpPr>
          <p:cNvPr id="31" name="Text Placeholder 26">
            <a:extLst>
              <a:ext uri="{FF2B5EF4-FFF2-40B4-BE49-F238E27FC236}">
                <a16:creationId xmlns:a16="http://schemas.microsoft.com/office/drawing/2014/main" id="{094FF055-4CDA-9746-A300-EF1D03AB9629}"/>
              </a:ext>
            </a:extLst>
          </p:cNvPr>
          <p:cNvSpPr>
            <a:spLocks noGrp="1"/>
          </p:cNvSpPr>
          <p:nvPr>
            <p:ph type="body" sz="quarter" idx="19" hasCustomPrompt="1"/>
          </p:nvPr>
        </p:nvSpPr>
        <p:spPr>
          <a:xfrm>
            <a:off x="9547836" y="3970553"/>
            <a:ext cx="1403350" cy="312737"/>
          </a:xfrm>
          <a:prstGeom prst="rect">
            <a:avLst/>
          </a:prstGeom>
        </p:spPr>
        <p:txBody>
          <a:bodyPr>
            <a:noAutofit/>
          </a:bodyPr>
          <a:lstStyle>
            <a:lvl1pPr marL="0" indent="0" algn="ctr">
              <a:buNone/>
              <a:defRPr sz="1600">
                <a:latin typeface="Open Sans Light" panose="020B0606030504020204" pitchFamily="34" charset="0"/>
                <a:ea typeface="Open Sans Light" panose="020B0606030504020204" pitchFamily="34" charset="0"/>
                <a:cs typeface="Open Sans Light" panose="020B0606030504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Your text here</a:t>
            </a:r>
            <a:endParaRPr lang="en-US" dirty="0"/>
          </a:p>
          <a:p>
            <a:pPr lvl="0"/>
            <a:endParaRPr lang="en-US" dirty="0"/>
          </a:p>
        </p:txBody>
      </p:sp>
      <p:pic>
        <p:nvPicPr>
          <p:cNvPr id="2" name="Picture 1" descr="University of Cambridge logo">
            <a:extLst>
              <a:ext uri="{FF2B5EF4-FFF2-40B4-BE49-F238E27FC236}">
                <a16:creationId xmlns:a16="http://schemas.microsoft.com/office/drawing/2014/main" id="{A262BBFF-E1C7-BAF1-873B-4B593A045C3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7749" y="438056"/>
            <a:ext cx="1361678" cy="285281"/>
          </a:xfrm>
          <a:prstGeom prst="rect">
            <a:avLst/>
          </a:prstGeom>
        </p:spPr>
      </p:pic>
    </p:spTree>
    <p:extLst>
      <p:ext uri="{BB962C8B-B14F-4D97-AF65-F5344CB8AC3E}">
        <p14:creationId xmlns:p14="http://schemas.microsoft.com/office/powerpoint/2010/main" val="6796361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Five Icons on Squares with Text">
    <p:spTree>
      <p:nvGrpSpPr>
        <p:cNvPr id="1" name=""/>
        <p:cNvGrpSpPr/>
        <p:nvPr/>
      </p:nvGrpSpPr>
      <p:grpSpPr>
        <a:xfrm>
          <a:off x="0" y="0"/>
          <a:ext cx="0" cy="0"/>
          <a:chOff x="0" y="0"/>
          <a:chExt cx="0" cy="0"/>
        </a:xfrm>
      </p:grpSpPr>
      <p:sp>
        <p:nvSpPr>
          <p:cNvPr id="5" name="Прямоугольник 8">
            <a:extLst>
              <a:ext uri="{FF2B5EF4-FFF2-40B4-BE49-F238E27FC236}">
                <a16:creationId xmlns:a16="http://schemas.microsoft.com/office/drawing/2014/main" id="{B4B0D22C-051D-4147-AAAA-FD7CE0AE94C2}"/>
              </a:ext>
              <a:ext uri="{C183D7F6-B498-43B3-948B-1728B52AA6E4}">
                <adec:decorative xmlns:adec="http://schemas.microsoft.com/office/drawing/2017/decorative" val="1"/>
              </a:ext>
            </a:extLst>
          </p:cNvPr>
          <p:cNvSpPr/>
          <p:nvPr userDrawn="1"/>
        </p:nvSpPr>
        <p:spPr>
          <a:xfrm>
            <a:off x="-14478" y="0"/>
            <a:ext cx="12206478" cy="6858000"/>
          </a:xfrm>
          <a:prstGeom prst="rect">
            <a:avLst/>
          </a:prstGeom>
          <a:solidFill>
            <a:srgbClr val="F2F2F2">
              <a:alpha val="29851"/>
            </a:srgbClr>
          </a:solidFill>
          <a:ln w="12700">
            <a:miter lim="400000"/>
          </a:ln>
        </p:spPr>
        <p:txBody>
          <a:bodyPr lIns="45718" tIns="45718" rIns="45718" bIns="45718" anchor="ctr"/>
          <a:lstStyle/>
          <a:p>
            <a:pPr algn="ctr" defTabSz="914400">
              <a:defRPr>
                <a:solidFill>
                  <a:srgbClr val="FFFFFF"/>
                </a:solidFill>
                <a:latin typeface="King"/>
                <a:ea typeface="King"/>
                <a:cs typeface="King"/>
                <a:sym typeface="King"/>
              </a:defRPr>
            </a:pPr>
            <a:endParaRPr dirty="0"/>
          </a:p>
        </p:txBody>
      </p:sp>
      <p:pic>
        <p:nvPicPr>
          <p:cNvPr id="32" name="UoC_BrandTexture_SingleColour_RGB_UoC_SingleColour_CB_Texture_CMYK.png">
            <a:extLst>
              <a:ext uri="{FF2B5EF4-FFF2-40B4-BE49-F238E27FC236}">
                <a16:creationId xmlns:a16="http://schemas.microsoft.com/office/drawing/2014/main" id="{7D2A6EBE-AC87-3448-99AB-687BB8BC99D3}"/>
              </a:ext>
              <a:ext uri="{C183D7F6-B498-43B3-948B-1728B52AA6E4}">
                <adec:decorative xmlns:adec="http://schemas.microsoft.com/office/drawing/2017/decorative" val="1"/>
              </a:ext>
            </a:extLst>
          </p:cNvPr>
          <p:cNvPicPr>
            <a:picLocks noChangeAspect="1"/>
          </p:cNvPicPr>
          <p:nvPr userDrawn="1"/>
        </p:nvPicPr>
        <p:blipFill>
          <a:blip r:embed="rId2"/>
          <a:srcRect l="33966" t="1510" r="45226" b="65462"/>
          <a:stretch>
            <a:fillRect/>
          </a:stretch>
        </p:blipFill>
        <p:spPr>
          <a:xfrm>
            <a:off x="417503" y="2503077"/>
            <a:ext cx="1888744" cy="1687016"/>
          </a:xfrm>
          <a:prstGeom prst="rect">
            <a:avLst/>
          </a:prstGeom>
          <a:ln w="12700">
            <a:miter lim="400000"/>
          </a:ln>
        </p:spPr>
      </p:pic>
      <p:pic>
        <p:nvPicPr>
          <p:cNvPr id="33" name="UoC_BrandTexture_SingleColour_RGB_UoC_SingleColour_CB_Texture_CMYK.png">
            <a:extLst>
              <a:ext uri="{FF2B5EF4-FFF2-40B4-BE49-F238E27FC236}">
                <a16:creationId xmlns:a16="http://schemas.microsoft.com/office/drawing/2014/main" id="{8D248FAF-B4E0-9147-9C2B-6266D9548D8D}"/>
              </a:ext>
              <a:ext uri="{C183D7F6-B498-43B3-948B-1728B52AA6E4}">
                <adec:decorative xmlns:adec="http://schemas.microsoft.com/office/drawing/2017/decorative" val="1"/>
              </a:ext>
            </a:extLst>
          </p:cNvPr>
          <p:cNvPicPr>
            <a:picLocks noChangeAspect="1"/>
          </p:cNvPicPr>
          <p:nvPr userDrawn="1"/>
        </p:nvPicPr>
        <p:blipFill>
          <a:blip r:embed="rId2"/>
          <a:srcRect l="68310" t="45095" r="18417" b="33672"/>
          <a:stretch>
            <a:fillRect/>
          </a:stretch>
        </p:blipFill>
        <p:spPr>
          <a:xfrm>
            <a:off x="7375447" y="2503077"/>
            <a:ext cx="1874112" cy="1687016"/>
          </a:xfrm>
          <a:prstGeom prst="rect">
            <a:avLst/>
          </a:prstGeom>
          <a:ln w="12700">
            <a:miter lim="400000"/>
          </a:ln>
        </p:spPr>
      </p:pic>
      <p:pic>
        <p:nvPicPr>
          <p:cNvPr id="34" name="UoC_BrandTexture_SingleColour_RGB_UoC_SingleColour_CB_Texture_CMYK.png">
            <a:extLst>
              <a:ext uri="{FF2B5EF4-FFF2-40B4-BE49-F238E27FC236}">
                <a16:creationId xmlns:a16="http://schemas.microsoft.com/office/drawing/2014/main" id="{837F686A-D1E7-5A4B-904D-28C06328065C}"/>
              </a:ext>
              <a:ext uri="{C183D7F6-B498-43B3-948B-1728B52AA6E4}">
                <adec:decorative xmlns:adec="http://schemas.microsoft.com/office/drawing/2017/decorative" val="1"/>
              </a:ext>
            </a:extLst>
          </p:cNvPr>
          <p:cNvPicPr>
            <a:picLocks noChangeAspect="1"/>
          </p:cNvPicPr>
          <p:nvPr userDrawn="1"/>
        </p:nvPicPr>
        <p:blipFill>
          <a:blip r:embed="rId2"/>
          <a:srcRect l="50071" t="53938" r="34430" b="21462"/>
          <a:stretch>
            <a:fillRect/>
          </a:stretch>
        </p:blipFill>
        <p:spPr>
          <a:xfrm>
            <a:off x="2748903" y="2503077"/>
            <a:ext cx="1888744" cy="1687016"/>
          </a:xfrm>
          <a:prstGeom prst="rect">
            <a:avLst/>
          </a:prstGeom>
          <a:ln w="12700">
            <a:miter lim="400000"/>
          </a:ln>
        </p:spPr>
      </p:pic>
      <p:pic>
        <p:nvPicPr>
          <p:cNvPr id="35" name="UoC_BrandTexture_SingleColour_RGB_UoC_SingleColour_CB_Texture_CMYK.png">
            <a:extLst>
              <a:ext uri="{FF2B5EF4-FFF2-40B4-BE49-F238E27FC236}">
                <a16:creationId xmlns:a16="http://schemas.microsoft.com/office/drawing/2014/main" id="{22EC0DDB-14F5-A84D-83A2-2E6A33551CDF}"/>
              </a:ext>
              <a:ext uri="{C183D7F6-B498-43B3-948B-1728B52AA6E4}">
                <adec:decorative xmlns:adec="http://schemas.microsoft.com/office/drawing/2017/decorative" val="1"/>
              </a:ext>
            </a:extLst>
          </p:cNvPr>
          <p:cNvPicPr>
            <a:picLocks noChangeAspect="1"/>
          </p:cNvPicPr>
          <p:nvPr userDrawn="1"/>
        </p:nvPicPr>
        <p:blipFill>
          <a:blip r:embed="rId2"/>
          <a:srcRect l="46493" t="7156" r="38008" b="68244"/>
          <a:stretch>
            <a:fillRect/>
          </a:stretch>
        </p:blipFill>
        <p:spPr>
          <a:xfrm>
            <a:off x="5080303" y="2507169"/>
            <a:ext cx="1888744" cy="1687016"/>
          </a:xfrm>
          <a:prstGeom prst="rect">
            <a:avLst/>
          </a:prstGeom>
          <a:ln w="12700">
            <a:miter lim="400000"/>
          </a:ln>
        </p:spPr>
      </p:pic>
      <p:pic>
        <p:nvPicPr>
          <p:cNvPr id="36" name="UoC_BrandTexture_SingleColour_RGB_UoC_SingleColour_CB_Texture_CMYK.png">
            <a:extLst>
              <a:ext uri="{FF2B5EF4-FFF2-40B4-BE49-F238E27FC236}">
                <a16:creationId xmlns:a16="http://schemas.microsoft.com/office/drawing/2014/main" id="{9C095093-AAF9-514E-8EDB-6A55EABD4F3F}"/>
              </a:ext>
              <a:ext uri="{C183D7F6-B498-43B3-948B-1728B52AA6E4}">
                <adec:decorative xmlns:adec="http://schemas.microsoft.com/office/drawing/2017/decorative" val="1"/>
              </a:ext>
            </a:extLst>
          </p:cNvPr>
          <p:cNvPicPr>
            <a:picLocks noChangeAspect="1"/>
          </p:cNvPicPr>
          <p:nvPr userDrawn="1"/>
        </p:nvPicPr>
        <p:blipFill>
          <a:blip r:embed="rId2"/>
          <a:srcRect l="52918" t="2519" r="31795" b="73028"/>
          <a:stretch>
            <a:fillRect/>
          </a:stretch>
        </p:blipFill>
        <p:spPr>
          <a:xfrm>
            <a:off x="9655959" y="2508109"/>
            <a:ext cx="1862935" cy="1676955"/>
          </a:xfrm>
          <a:prstGeom prst="rect">
            <a:avLst/>
          </a:prstGeom>
          <a:ln w="12700">
            <a:miter lim="400000"/>
          </a:ln>
        </p:spPr>
      </p:pic>
      <p:sp>
        <p:nvSpPr>
          <p:cNvPr id="4" name="Slide Number">
            <a:extLst>
              <a:ext uri="{FF2B5EF4-FFF2-40B4-BE49-F238E27FC236}">
                <a16:creationId xmlns:a16="http://schemas.microsoft.com/office/drawing/2014/main" id="{F1FDF40F-AA30-C342-848B-716B6756B991}"/>
              </a:ext>
            </a:extLst>
          </p:cNvPr>
          <p:cNvSpPr txBox="1">
            <a:spLocks noGrp="1"/>
          </p:cNvSpPr>
          <p:nvPr>
            <p:ph type="sldNum" sz="quarter" idx="2"/>
          </p:nvPr>
        </p:nvSpPr>
        <p:spPr>
          <a:xfrm>
            <a:off x="11590551" y="6356350"/>
            <a:ext cx="249423" cy="246217"/>
          </a:xfrm>
          <a:prstGeom prst="rect">
            <a:avLst/>
          </a:prstGeom>
        </p:spPr>
        <p:txBody>
          <a:bodyPr lIns="45718" tIns="45718" rIns="45718" bIns="45718" anchor="t"/>
          <a:lstStyle>
            <a:lvl1pPr algn="ctr" defTabSz="914330">
              <a:lnSpc>
                <a:spcPct val="100000"/>
              </a:lnSpc>
              <a:spcBef>
                <a:spcPts val="0"/>
              </a:spcBef>
              <a:defRPr sz="1000" b="0" i="0">
                <a:solidFill>
                  <a:schemeClr val="tx1">
                    <a:lumMod val="50000"/>
                  </a:schemeClr>
                </a:solidFill>
                <a:latin typeface="Arial" panose="020B0604020202020204" pitchFamily="34" charset="0"/>
                <a:ea typeface="Open Sans Regular"/>
                <a:cs typeface="Arial" panose="020B0604020202020204" pitchFamily="34" charset="0"/>
                <a:sym typeface="Open Sans Regular"/>
              </a:defRPr>
            </a:lvl1pPr>
          </a:lstStyle>
          <a:p>
            <a:fld id="{86CB4B4D-7CA3-9044-876B-883B54F8677D}" type="slidenum">
              <a:rPr lang="en-GB" smtClean="0"/>
              <a:pPr/>
              <a:t>‹#›</a:t>
            </a:fld>
            <a:endParaRPr lang="en-GB" dirty="0"/>
          </a:p>
        </p:txBody>
      </p:sp>
      <p:sp>
        <p:nvSpPr>
          <p:cNvPr id="6" name="Title 1">
            <a:extLst>
              <a:ext uri="{FF2B5EF4-FFF2-40B4-BE49-F238E27FC236}">
                <a16:creationId xmlns:a16="http://schemas.microsoft.com/office/drawing/2014/main" id="{A3190112-CEED-9340-B787-75A4C7E333FF}"/>
              </a:ext>
            </a:extLst>
          </p:cNvPr>
          <p:cNvSpPr>
            <a:spLocks noGrp="1"/>
          </p:cNvSpPr>
          <p:nvPr>
            <p:ph type="title" hasCustomPrompt="1"/>
          </p:nvPr>
        </p:nvSpPr>
        <p:spPr>
          <a:xfrm>
            <a:off x="417503" y="1212587"/>
            <a:ext cx="10936297" cy="459765"/>
          </a:xfrm>
          <a:prstGeom prst="rect">
            <a:avLst/>
          </a:prstGeom>
        </p:spPr>
        <p:txBody>
          <a:bodyPr>
            <a:normAutofit/>
          </a:bodyPr>
          <a:lstStyle>
            <a:lvl1pPr>
              <a:defRPr sz="3000" b="0" i="0">
                <a:solidFill>
                  <a:schemeClr val="tx1">
                    <a:lumMod val="50000"/>
                  </a:schemeClr>
                </a:solidFill>
                <a:latin typeface="Feijoa Medium" panose="020F0505000000020003" pitchFamily="34" charset="77"/>
                <a:cs typeface="Arial" panose="020B0604020202020204" pitchFamily="34" charset="0"/>
              </a:defRPr>
            </a:lvl1pPr>
          </a:lstStyle>
          <a:p>
            <a:r>
              <a:rPr lang="en-GB" dirty="0"/>
              <a:t>Your heading here</a:t>
            </a:r>
            <a:endParaRPr lang="en-US" dirty="0"/>
          </a:p>
        </p:txBody>
      </p:sp>
      <p:sp>
        <p:nvSpPr>
          <p:cNvPr id="3" name="Text Placeholder 2">
            <a:extLst>
              <a:ext uri="{FF2B5EF4-FFF2-40B4-BE49-F238E27FC236}">
                <a16:creationId xmlns:a16="http://schemas.microsoft.com/office/drawing/2014/main" id="{55025930-FE87-8940-A521-80DA1CD11870}"/>
              </a:ext>
            </a:extLst>
          </p:cNvPr>
          <p:cNvSpPr>
            <a:spLocks noGrp="1"/>
          </p:cNvSpPr>
          <p:nvPr>
            <p:ph type="body" sz="quarter" idx="10" hasCustomPrompt="1"/>
          </p:nvPr>
        </p:nvSpPr>
        <p:spPr>
          <a:xfrm>
            <a:off x="638509" y="4472950"/>
            <a:ext cx="1465263" cy="323850"/>
          </a:xfrm>
          <a:prstGeom prst="rect">
            <a:avLst/>
          </a:prstGeom>
        </p:spPr>
        <p:txBody>
          <a:bodyPr/>
          <a:lstStyle>
            <a:lvl1pPr marL="0" indent="0" algn="ctr">
              <a:buNone/>
              <a:defRPr sz="1600">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GB" dirty="0"/>
              <a:t>Your text here</a:t>
            </a:r>
            <a:endParaRPr lang="en-US" dirty="0"/>
          </a:p>
        </p:txBody>
      </p:sp>
      <p:sp>
        <p:nvSpPr>
          <p:cNvPr id="20" name="Text Placeholder 2">
            <a:extLst>
              <a:ext uri="{FF2B5EF4-FFF2-40B4-BE49-F238E27FC236}">
                <a16:creationId xmlns:a16="http://schemas.microsoft.com/office/drawing/2014/main" id="{6D631F0D-8D57-FC49-A915-F7EBEACC62C6}"/>
              </a:ext>
            </a:extLst>
          </p:cNvPr>
          <p:cNvSpPr>
            <a:spLocks noGrp="1"/>
          </p:cNvSpPr>
          <p:nvPr>
            <p:ph type="body" sz="quarter" idx="11" hasCustomPrompt="1"/>
          </p:nvPr>
        </p:nvSpPr>
        <p:spPr>
          <a:xfrm>
            <a:off x="2972929" y="4459179"/>
            <a:ext cx="1465263" cy="323850"/>
          </a:xfrm>
          <a:prstGeom prst="rect">
            <a:avLst/>
          </a:prstGeom>
        </p:spPr>
        <p:txBody>
          <a:bodyPr/>
          <a:lstStyle>
            <a:lvl1pPr marL="0" indent="0" algn="ctr">
              <a:buNone/>
              <a:defRPr sz="1600">
                <a:latin typeface="Open Sans Light" panose="020B0606030504020204" pitchFamily="34" charset="0"/>
                <a:ea typeface="Open Sans Light" panose="020B0606030504020204" pitchFamily="34" charset="0"/>
                <a:cs typeface="Open Sans Light" panose="020B0606030504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Your text here</a:t>
            </a:r>
            <a:endParaRPr lang="en-US" dirty="0"/>
          </a:p>
          <a:p>
            <a:pPr lvl="0"/>
            <a:endParaRPr lang="en-US" dirty="0"/>
          </a:p>
        </p:txBody>
      </p:sp>
      <p:sp>
        <p:nvSpPr>
          <p:cNvPr id="21" name="Text Placeholder 2">
            <a:extLst>
              <a:ext uri="{FF2B5EF4-FFF2-40B4-BE49-F238E27FC236}">
                <a16:creationId xmlns:a16="http://schemas.microsoft.com/office/drawing/2014/main" id="{5418BF70-E45B-A345-B77B-63EF4C27817A}"/>
              </a:ext>
            </a:extLst>
          </p:cNvPr>
          <p:cNvSpPr>
            <a:spLocks noGrp="1"/>
          </p:cNvSpPr>
          <p:nvPr>
            <p:ph type="body" sz="quarter" idx="12" hasCustomPrompt="1"/>
          </p:nvPr>
        </p:nvSpPr>
        <p:spPr>
          <a:xfrm>
            <a:off x="7560421" y="4459179"/>
            <a:ext cx="1465263" cy="323850"/>
          </a:xfrm>
          <a:prstGeom prst="rect">
            <a:avLst/>
          </a:prstGeom>
        </p:spPr>
        <p:txBody>
          <a:bodyPr/>
          <a:lstStyle>
            <a:lvl1pPr marL="0" indent="0" algn="ctr">
              <a:buNone/>
              <a:defRPr sz="1600">
                <a:latin typeface="Open Sans Light" panose="020B0606030504020204" pitchFamily="34" charset="0"/>
                <a:ea typeface="Open Sans Light" panose="020B0606030504020204" pitchFamily="34" charset="0"/>
                <a:cs typeface="Open Sans Light" panose="020B0606030504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Your text here</a:t>
            </a:r>
            <a:endParaRPr lang="en-US" dirty="0"/>
          </a:p>
          <a:p>
            <a:pPr lvl="0"/>
            <a:endParaRPr lang="en-US" dirty="0"/>
          </a:p>
        </p:txBody>
      </p:sp>
      <p:sp>
        <p:nvSpPr>
          <p:cNvPr id="22" name="Text Placeholder 2">
            <a:extLst>
              <a:ext uri="{FF2B5EF4-FFF2-40B4-BE49-F238E27FC236}">
                <a16:creationId xmlns:a16="http://schemas.microsoft.com/office/drawing/2014/main" id="{8AD74AF9-7F7B-8646-8ED6-E70E7B65C1E1}"/>
              </a:ext>
            </a:extLst>
          </p:cNvPr>
          <p:cNvSpPr>
            <a:spLocks noGrp="1"/>
          </p:cNvSpPr>
          <p:nvPr>
            <p:ph type="body" sz="quarter" idx="13" hasCustomPrompt="1"/>
          </p:nvPr>
        </p:nvSpPr>
        <p:spPr>
          <a:xfrm>
            <a:off x="9831483" y="4459179"/>
            <a:ext cx="1465263" cy="323850"/>
          </a:xfrm>
          <a:prstGeom prst="rect">
            <a:avLst/>
          </a:prstGeom>
        </p:spPr>
        <p:txBody>
          <a:bodyPr/>
          <a:lstStyle>
            <a:lvl1pPr marL="0" indent="0" algn="ctr">
              <a:buNone/>
              <a:defRPr sz="1600">
                <a:latin typeface="Open Sans Light" panose="020B0606030504020204" pitchFamily="34" charset="0"/>
                <a:ea typeface="Open Sans Light" panose="020B0606030504020204" pitchFamily="34" charset="0"/>
                <a:cs typeface="Open Sans Light" panose="020B0606030504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Your text here</a:t>
            </a:r>
            <a:endParaRPr lang="en-US" dirty="0"/>
          </a:p>
          <a:p>
            <a:pPr lvl="0"/>
            <a:endParaRPr lang="en-US" dirty="0"/>
          </a:p>
        </p:txBody>
      </p:sp>
      <p:sp>
        <p:nvSpPr>
          <p:cNvPr id="27" name="Text Placeholder 2">
            <a:extLst>
              <a:ext uri="{FF2B5EF4-FFF2-40B4-BE49-F238E27FC236}">
                <a16:creationId xmlns:a16="http://schemas.microsoft.com/office/drawing/2014/main" id="{1CB57C4D-4D34-6849-A54F-C386D598FAEF}"/>
              </a:ext>
            </a:extLst>
          </p:cNvPr>
          <p:cNvSpPr>
            <a:spLocks noGrp="1"/>
          </p:cNvSpPr>
          <p:nvPr>
            <p:ph type="body" sz="quarter" idx="14" hasCustomPrompt="1"/>
          </p:nvPr>
        </p:nvSpPr>
        <p:spPr>
          <a:xfrm>
            <a:off x="5266675" y="4482891"/>
            <a:ext cx="1465263" cy="323850"/>
          </a:xfrm>
          <a:prstGeom prst="rect">
            <a:avLst/>
          </a:prstGeom>
        </p:spPr>
        <p:txBody>
          <a:bodyPr/>
          <a:lstStyle>
            <a:lvl1pPr marL="0" indent="0" algn="ctr">
              <a:buNone/>
              <a:defRPr sz="1600">
                <a:latin typeface="Open Sans Light" panose="020B0606030504020204" pitchFamily="34" charset="0"/>
                <a:ea typeface="Open Sans Light" panose="020B0606030504020204" pitchFamily="34" charset="0"/>
                <a:cs typeface="Open Sans Light" panose="020B060603050402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Your text here</a:t>
            </a:r>
            <a:endParaRPr lang="en-US" dirty="0"/>
          </a:p>
          <a:p>
            <a:pPr lvl="0"/>
            <a:endParaRPr lang="en-US" dirty="0"/>
          </a:p>
        </p:txBody>
      </p:sp>
      <p:sp>
        <p:nvSpPr>
          <p:cNvPr id="7" name="Picture Placeholder 6">
            <a:extLst>
              <a:ext uri="{FF2B5EF4-FFF2-40B4-BE49-F238E27FC236}">
                <a16:creationId xmlns:a16="http://schemas.microsoft.com/office/drawing/2014/main" id="{65C895C2-681E-E843-A259-0511E554B554}"/>
              </a:ext>
              <a:ext uri="{C183D7F6-B498-43B3-948B-1728B52AA6E4}">
                <adec:decorative xmlns:adec="http://schemas.microsoft.com/office/drawing/2017/decorative" val="1"/>
              </a:ext>
            </a:extLst>
          </p:cNvPr>
          <p:cNvSpPr>
            <a:spLocks noGrp="1"/>
          </p:cNvSpPr>
          <p:nvPr>
            <p:ph type="pic" sz="quarter" idx="15" hasCustomPrompt="1"/>
          </p:nvPr>
        </p:nvSpPr>
        <p:spPr>
          <a:xfrm>
            <a:off x="424434" y="2503075"/>
            <a:ext cx="1862935" cy="167695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Icon</a:t>
            </a:r>
          </a:p>
          <a:p>
            <a:endParaRPr lang="en-US" dirty="0"/>
          </a:p>
        </p:txBody>
      </p:sp>
      <p:sp>
        <p:nvSpPr>
          <p:cNvPr id="28" name="Picture Placeholder 6">
            <a:extLst>
              <a:ext uri="{FF2B5EF4-FFF2-40B4-BE49-F238E27FC236}">
                <a16:creationId xmlns:a16="http://schemas.microsoft.com/office/drawing/2014/main" id="{C47E7ECE-48AB-6E48-8A9C-C8A99CB3A43F}"/>
              </a:ext>
              <a:ext uri="{C183D7F6-B498-43B3-948B-1728B52AA6E4}">
                <adec:decorative xmlns:adec="http://schemas.microsoft.com/office/drawing/2017/decorative" val="1"/>
              </a:ext>
            </a:extLst>
          </p:cNvPr>
          <p:cNvSpPr>
            <a:spLocks noGrp="1"/>
          </p:cNvSpPr>
          <p:nvPr>
            <p:ph type="pic" sz="quarter" idx="16" hasCustomPrompt="1"/>
          </p:nvPr>
        </p:nvSpPr>
        <p:spPr>
          <a:xfrm>
            <a:off x="2766432" y="2513138"/>
            <a:ext cx="1862935" cy="167695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Icon</a:t>
            </a:r>
          </a:p>
          <a:p>
            <a:endParaRPr lang="en-US" dirty="0"/>
          </a:p>
        </p:txBody>
      </p:sp>
      <p:sp>
        <p:nvSpPr>
          <p:cNvPr id="29" name="Picture Placeholder 6">
            <a:extLst>
              <a:ext uri="{FF2B5EF4-FFF2-40B4-BE49-F238E27FC236}">
                <a16:creationId xmlns:a16="http://schemas.microsoft.com/office/drawing/2014/main" id="{CE9972EC-C9D6-8A48-835B-0E6B7875BCFE}"/>
              </a:ext>
              <a:ext uri="{C183D7F6-B498-43B3-948B-1728B52AA6E4}">
                <adec:decorative xmlns:adec="http://schemas.microsoft.com/office/drawing/2017/decorative" val="1"/>
              </a:ext>
            </a:extLst>
          </p:cNvPr>
          <p:cNvSpPr>
            <a:spLocks noGrp="1"/>
          </p:cNvSpPr>
          <p:nvPr>
            <p:ph type="pic" sz="quarter" idx="17" hasCustomPrompt="1"/>
          </p:nvPr>
        </p:nvSpPr>
        <p:spPr>
          <a:xfrm>
            <a:off x="5087496" y="2503075"/>
            <a:ext cx="1862935" cy="167695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Icon</a:t>
            </a:r>
          </a:p>
          <a:p>
            <a:endParaRPr lang="en-US" dirty="0"/>
          </a:p>
        </p:txBody>
      </p:sp>
      <p:sp>
        <p:nvSpPr>
          <p:cNvPr id="30" name="Picture Placeholder 6">
            <a:extLst>
              <a:ext uri="{FF2B5EF4-FFF2-40B4-BE49-F238E27FC236}">
                <a16:creationId xmlns:a16="http://schemas.microsoft.com/office/drawing/2014/main" id="{EDE8649F-2920-9445-9CB4-612AECFD0FC3}"/>
              </a:ext>
              <a:ext uri="{C183D7F6-B498-43B3-948B-1728B52AA6E4}">
                <adec:decorative xmlns:adec="http://schemas.microsoft.com/office/drawing/2017/decorative" val="1"/>
              </a:ext>
            </a:extLst>
          </p:cNvPr>
          <p:cNvSpPr>
            <a:spLocks noGrp="1"/>
          </p:cNvSpPr>
          <p:nvPr>
            <p:ph type="pic" sz="quarter" idx="18" hasCustomPrompt="1"/>
          </p:nvPr>
        </p:nvSpPr>
        <p:spPr>
          <a:xfrm>
            <a:off x="7384896" y="2503077"/>
            <a:ext cx="1862935" cy="167695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Icon</a:t>
            </a:r>
          </a:p>
          <a:p>
            <a:endParaRPr lang="en-US" dirty="0"/>
          </a:p>
        </p:txBody>
      </p:sp>
      <p:sp>
        <p:nvSpPr>
          <p:cNvPr id="31" name="Picture Placeholder 6">
            <a:extLst>
              <a:ext uri="{FF2B5EF4-FFF2-40B4-BE49-F238E27FC236}">
                <a16:creationId xmlns:a16="http://schemas.microsoft.com/office/drawing/2014/main" id="{677096CB-BEE8-E342-9743-F60CC1B37E2C}"/>
              </a:ext>
              <a:ext uri="{C183D7F6-B498-43B3-948B-1728B52AA6E4}">
                <adec:decorative xmlns:adec="http://schemas.microsoft.com/office/drawing/2017/decorative" val="1"/>
              </a:ext>
            </a:extLst>
          </p:cNvPr>
          <p:cNvSpPr>
            <a:spLocks noGrp="1"/>
          </p:cNvSpPr>
          <p:nvPr>
            <p:ph type="pic" sz="quarter" idx="19" hasCustomPrompt="1"/>
          </p:nvPr>
        </p:nvSpPr>
        <p:spPr>
          <a:xfrm>
            <a:off x="9655958" y="2503077"/>
            <a:ext cx="1862935" cy="167695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Icon</a:t>
            </a:r>
          </a:p>
          <a:p>
            <a:endParaRPr lang="en-US" dirty="0"/>
          </a:p>
        </p:txBody>
      </p:sp>
      <p:pic>
        <p:nvPicPr>
          <p:cNvPr id="2" name="Picture 1" descr="University of Cambridge logo">
            <a:extLst>
              <a:ext uri="{FF2B5EF4-FFF2-40B4-BE49-F238E27FC236}">
                <a16:creationId xmlns:a16="http://schemas.microsoft.com/office/drawing/2014/main" id="{1930E008-EEFF-735A-9AFC-8AAE67C1BEF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7749" y="438056"/>
            <a:ext cx="1361678" cy="285281"/>
          </a:xfrm>
          <a:prstGeom prst="rect">
            <a:avLst/>
          </a:prstGeom>
        </p:spPr>
      </p:pic>
    </p:spTree>
    <p:extLst>
      <p:ext uri="{BB962C8B-B14F-4D97-AF65-F5344CB8AC3E}">
        <p14:creationId xmlns:p14="http://schemas.microsoft.com/office/powerpoint/2010/main" val="1799399070"/>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ive icons on navy squares">
    <p:spTree>
      <p:nvGrpSpPr>
        <p:cNvPr id="1" name=""/>
        <p:cNvGrpSpPr/>
        <p:nvPr/>
      </p:nvGrpSpPr>
      <p:grpSpPr>
        <a:xfrm>
          <a:off x="0" y="0"/>
          <a:ext cx="0" cy="0"/>
          <a:chOff x="0" y="0"/>
          <a:chExt cx="0" cy="0"/>
        </a:xfrm>
      </p:grpSpPr>
      <p:sp>
        <p:nvSpPr>
          <p:cNvPr id="5" name="Прямоугольник 8">
            <a:extLst>
              <a:ext uri="{FF2B5EF4-FFF2-40B4-BE49-F238E27FC236}">
                <a16:creationId xmlns:a16="http://schemas.microsoft.com/office/drawing/2014/main" id="{B4B0D22C-051D-4147-AAAA-FD7CE0AE94C2}"/>
              </a:ext>
            </a:extLst>
          </p:cNvPr>
          <p:cNvSpPr/>
          <p:nvPr userDrawn="1"/>
        </p:nvSpPr>
        <p:spPr>
          <a:xfrm>
            <a:off x="-15073" y="0"/>
            <a:ext cx="12206478" cy="6858000"/>
          </a:xfrm>
          <a:prstGeom prst="rect">
            <a:avLst/>
          </a:prstGeom>
          <a:solidFill>
            <a:srgbClr val="F2F2F2">
              <a:alpha val="29851"/>
            </a:srgbClr>
          </a:solidFill>
          <a:ln w="12700">
            <a:miter lim="400000"/>
          </a:ln>
        </p:spPr>
        <p:txBody>
          <a:bodyPr lIns="45718" tIns="45718" rIns="45718" bIns="45718" anchor="ctr"/>
          <a:lstStyle/>
          <a:p>
            <a:pPr algn="ctr" defTabSz="914400">
              <a:defRPr>
                <a:solidFill>
                  <a:srgbClr val="FFFFFF"/>
                </a:solidFill>
                <a:latin typeface="King"/>
                <a:ea typeface="King"/>
                <a:cs typeface="King"/>
                <a:sym typeface="King"/>
              </a:defRPr>
            </a:pPr>
            <a:endParaRPr dirty="0"/>
          </a:p>
        </p:txBody>
      </p:sp>
      <p:pic>
        <p:nvPicPr>
          <p:cNvPr id="26" name="UoC_BrandTexture_SingleColour_RGB_UoC_SingleColour_LCB_CMYK.png">
            <a:extLst>
              <a:ext uri="{FF2B5EF4-FFF2-40B4-BE49-F238E27FC236}">
                <a16:creationId xmlns:a16="http://schemas.microsoft.com/office/drawing/2014/main" id="{BB1AAC86-2820-824B-9AEA-0FCBCA49C4D5}"/>
              </a:ext>
              <a:ext uri="{C183D7F6-B498-43B3-948B-1728B52AA6E4}">
                <adec:decorative xmlns:adec="http://schemas.microsoft.com/office/drawing/2017/decorative" val="1"/>
              </a:ext>
            </a:extLst>
          </p:cNvPr>
          <p:cNvPicPr>
            <a:picLocks noChangeAspect="1"/>
          </p:cNvPicPr>
          <p:nvPr userDrawn="1"/>
        </p:nvPicPr>
        <p:blipFill rotWithShape="1">
          <a:blip r:embed="rId2">
            <a:alphaModFix amt="89894"/>
          </a:blip>
          <a:srcRect l="37074" t="56438" r="754" b="14565"/>
          <a:stretch/>
        </p:blipFill>
        <p:spPr>
          <a:xfrm>
            <a:off x="-15669" y="2152626"/>
            <a:ext cx="12280555" cy="3198414"/>
          </a:xfrm>
          <a:prstGeom prst="rect">
            <a:avLst/>
          </a:prstGeom>
          <a:ln w="12700">
            <a:miter lim="400000"/>
          </a:ln>
        </p:spPr>
      </p:pic>
      <p:sp>
        <p:nvSpPr>
          <p:cNvPr id="4" name="Slide Number">
            <a:extLst>
              <a:ext uri="{FF2B5EF4-FFF2-40B4-BE49-F238E27FC236}">
                <a16:creationId xmlns:a16="http://schemas.microsoft.com/office/drawing/2014/main" id="{F1FDF40F-AA30-C342-848B-716B6756B991}"/>
              </a:ext>
            </a:extLst>
          </p:cNvPr>
          <p:cNvSpPr txBox="1">
            <a:spLocks noGrp="1"/>
          </p:cNvSpPr>
          <p:nvPr>
            <p:ph type="sldNum" sz="quarter" idx="2"/>
          </p:nvPr>
        </p:nvSpPr>
        <p:spPr>
          <a:xfrm>
            <a:off x="11590551" y="6356350"/>
            <a:ext cx="249423" cy="246217"/>
          </a:xfrm>
          <a:prstGeom prst="rect">
            <a:avLst/>
          </a:prstGeom>
        </p:spPr>
        <p:txBody>
          <a:bodyPr lIns="45718" tIns="45718" rIns="45718" bIns="45718" anchor="t"/>
          <a:lstStyle>
            <a:lvl1pPr algn="ctr" defTabSz="914330">
              <a:lnSpc>
                <a:spcPct val="100000"/>
              </a:lnSpc>
              <a:spcBef>
                <a:spcPts val="0"/>
              </a:spcBef>
              <a:defRPr sz="1000" b="0" i="0">
                <a:solidFill>
                  <a:schemeClr val="tx1">
                    <a:lumMod val="50000"/>
                  </a:schemeClr>
                </a:solidFill>
                <a:latin typeface="Arial" panose="020B0604020202020204" pitchFamily="34" charset="0"/>
                <a:ea typeface="Open Sans Regular"/>
                <a:cs typeface="Arial" panose="020B0604020202020204" pitchFamily="34" charset="0"/>
                <a:sym typeface="Open Sans Regular"/>
              </a:defRPr>
            </a:lvl1pPr>
          </a:lstStyle>
          <a:p>
            <a:fld id="{86CB4B4D-7CA3-9044-876B-883B54F8677D}" type="slidenum">
              <a:rPr lang="en-GB" smtClean="0"/>
              <a:pPr/>
              <a:t>‹#›</a:t>
            </a:fld>
            <a:endParaRPr lang="en-GB" dirty="0"/>
          </a:p>
        </p:txBody>
      </p:sp>
      <p:sp>
        <p:nvSpPr>
          <p:cNvPr id="6" name="Title 1">
            <a:extLst>
              <a:ext uri="{FF2B5EF4-FFF2-40B4-BE49-F238E27FC236}">
                <a16:creationId xmlns:a16="http://schemas.microsoft.com/office/drawing/2014/main" id="{A3190112-CEED-9340-B787-75A4C7E333FF}"/>
              </a:ext>
            </a:extLst>
          </p:cNvPr>
          <p:cNvSpPr>
            <a:spLocks noGrp="1"/>
          </p:cNvSpPr>
          <p:nvPr>
            <p:ph type="title" hasCustomPrompt="1"/>
          </p:nvPr>
        </p:nvSpPr>
        <p:spPr>
          <a:xfrm>
            <a:off x="417503" y="1212587"/>
            <a:ext cx="10936297" cy="459765"/>
          </a:xfrm>
          <a:prstGeom prst="rect">
            <a:avLst/>
          </a:prstGeom>
        </p:spPr>
        <p:txBody>
          <a:bodyPr>
            <a:normAutofit/>
          </a:bodyPr>
          <a:lstStyle>
            <a:lvl1pPr>
              <a:defRPr sz="3000" b="0" i="0">
                <a:solidFill>
                  <a:schemeClr val="tx1">
                    <a:lumMod val="50000"/>
                  </a:schemeClr>
                </a:solidFill>
                <a:latin typeface="Feijoa Medium" panose="020F0505000000020003" pitchFamily="34" charset="77"/>
                <a:cs typeface="Arial" panose="020B0604020202020204" pitchFamily="34" charset="0"/>
              </a:defRPr>
            </a:lvl1pPr>
          </a:lstStyle>
          <a:p>
            <a:r>
              <a:rPr lang="en-GB" dirty="0"/>
              <a:t>Your heading here</a:t>
            </a:r>
            <a:endParaRPr lang="en-US" dirty="0"/>
          </a:p>
        </p:txBody>
      </p:sp>
      <p:sp>
        <p:nvSpPr>
          <p:cNvPr id="3" name="Picture Placeholder 2">
            <a:extLst>
              <a:ext uri="{FF2B5EF4-FFF2-40B4-BE49-F238E27FC236}">
                <a16:creationId xmlns:a16="http://schemas.microsoft.com/office/drawing/2014/main" id="{5BDE6242-5706-9B4F-996F-C7C230D18703}"/>
              </a:ext>
              <a:ext uri="{C183D7F6-B498-43B3-948B-1728B52AA6E4}">
                <adec:decorative xmlns:adec="http://schemas.microsoft.com/office/drawing/2017/decorative" val="1"/>
              </a:ext>
            </a:extLst>
          </p:cNvPr>
          <p:cNvSpPr>
            <a:spLocks noGrp="1"/>
          </p:cNvSpPr>
          <p:nvPr>
            <p:ph type="pic" sz="quarter" idx="10" hasCustomPrompt="1"/>
          </p:nvPr>
        </p:nvSpPr>
        <p:spPr>
          <a:xfrm>
            <a:off x="649434" y="2666358"/>
            <a:ext cx="1888065" cy="168701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Icon</a:t>
            </a:r>
          </a:p>
          <a:p>
            <a:endParaRPr lang="en-US" dirty="0"/>
          </a:p>
        </p:txBody>
      </p:sp>
      <p:sp>
        <p:nvSpPr>
          <p:cNvPr id="27" name="Text Placeholder 26">
            <a:extLst>
              <a:ext uri="{FF2B5EF4-FFF2-40B4-BE49-F238E27FC236}">
                <a16:creationId xmlns:a16="http://schemas.microsoft.com/office/drawing/2014/main" id="{8E5A792D-7881-DA47-B67B-6A9AED804F23}"/>
              </a:ext>
            </a:extLst>
          </p:cNvPr>
          <p:cNvSpPr>
            <a:spLocks noGrp="1"/>
          </p:cNvSpPr>
          <p:nvPr>
            <p:ph type="body" sz="quarter" idx="15" hasCustomPrompt="1"/>
          </p:nvPr>
        </p:nvSpPr>
        <p:spPr>
          <a:xfrm>
            <a:off x="782053" y="4574456"/>
            <a:ext cx="1624263" cy="312737"/>
          </a:xfrm>
          <a:prstGeom prst="rect">
            <a:avLst/>
          </a:prstGeom>
        </p:spPr>
        <p:txBody>
          <a:bodyPr>
            <a:noAutofit/>
          </a:bodyPr>
          <a:lstStyle>
            <a:lvl1pPr marL="0" indent="0" algn="ctr">
              <a:buNone/>
              <a:defRPr sz="1600">
                <a:latin typeface="Open Sans Light" panose="020B0606030504020204" pitchFamily="34" charset="0"/>
                <a:ea typeface="Open Sans Light" panose="020B0606030504020204" pitchFamily="34" charset="0"/>
                <a:cs typeface="Open Sans Light" panose="020B0606030504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dirty="0"/>
              <a:t>Your text here</a:t>
            </a:r>
            <a:endParaRPr lang="en-US" dirty="0"/>
          </a:p>
        </p:txBody>
      </p:sp>
      <p:sp>
        <p:nvSpPr>
          <p:cNvPr id="28" name="Text Placeholder 26">
            <a:extLst>
              <a:ext uri="{FF2B5EF4-FFF2-40B4-BE49-F238E27FC236}">
                <a16:creationId xmlns:a16="http://schemas.microsoft.com/office/drawing/2014/main" id="{BA10E996-58AD-3D44-AA2E-2500D6C8CE64}"/>
              </a:ext>
            </a:extLst>
          </p:cNvPr>
          <p:cNvSpPr>
            <a:spLocks noGrp="1"/>
          </p:cNvSpPr>
          <p:nvPr>
            <p:ph type="body" sz="quarter" idx="16" hasCustomPrompt="1"/>
          </p:nvPr>
        </p:nvSpPr>
        <p:spPr>
          <a:xfrm>
            <a:off x="3031957" y="4574457"/>
            <a:ext cx="1624263" cy="312737"/>
          </a:xfrm>
          <a:prstGeom prst="rect">
            <a:avLst/>
          </a:prstGeom>
        </p:spPr>
        <p:txBody>
          <a:bodyPr>
            <a:noAutofit/>
          </a:bodyPr>
          <a:lstStyle>
            <a:lvl1pPr marL="0" indent="0" algn="ctr">
              <a:buNone/>
              <a:defRPr sz="1600">
                <a:latin typeface="Open Sans Light" panose="020B0606030504020204" pitchFamily="34" charset="0"/>
                <a:ea typeface="Open Sans Light" panose="020B0606030504020204" pitchFamily="34" charset="0"/>
                <a:cs typeface="Open Sans Light" panose="020B0606030504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dirty="0"/>
              <a:t>Your text here</a:t>
            </a:r>
            <a:endParaRPr lang="en-US" dirty="0"/>
          </a:p>
        </p:txBody>
      </p:sp>
      <p:sp>
        <p:nvSpPr>
          <p:cNvPr id="29" name="Text Placeholder 26">
            <a:extLst>
              <a:ext uri="{FF2B5EF4-FFF2-40B4-BE49-F238E27FC236}">
                <a16:creationId xmlns:a16="http://schemas.microsoft.com/office/drawing/2014/main" id="{6630B48E-9A17-124B-B8F7-BFA13131E263}"/>
              </a:ext>
            </a:extLst>
          </p:cNvPr>
          <p:cNvSpPr>
            <a:spLocks noGrp="1"/>
          </p:cNvSpPr>
          <p:nvPr>
            <p:ph type="body" sz="quarter" idx="17" hasCustomPrompt="1"/>
          </p:nvPr>
        </p:nvSpPr>
        <p:spPr>
          <a:xfrm>
            <a:off x="5281861" y="4579648"/>
            <a:ext cx="1645419" cy="312737"/>
          </a:xfrm>
          <a:prstGeom prst="rect">
            <a:avLst/>
          </a:prstGeom>
        </p:spPr>
        <p:txBody>
          <a:bodyPr>
            <a:noAutofit/>
          </a:bodyPr>
          <a:lstStyle>
            <a:lvl1pPr marL="0" indent="0" algn="ctr">
              <a:buNone/>
              <a:defRPr sz="1600">
                <a:latin typeface="Open Sans Light" panose="020B0606030504020204" pitchFamily="34" charset="0"/>
                <a:ea typeface="Open Sans Light" panose="020B0606030504020204" pitchFamily="34" charset="0"/>
                <a:cs typeface="Open Sans Light" panose="020B0606030504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dirty="0"/>
              <a:t>Your text here</a:t>
            </a:r>
            <a:endParaRPr lang="en-US" dirty="0"/>
          </a:p>
        </p:txBody>
      </p:sp>
      <p:sp>
        <p:nvSpPr>
          <p:cNvPr id="30" name="Text Placeholder 26">
            <a:extLst>
              <a:ext uri="{FF2B5EF4-FFF2-40B4-BE49-F238E27FC236}">
                <a16:creationId xmlns:a16="http://schemas.microsoft.com/office/drawing/2014/main" id="{47ACFCF4-33E3-014C-8A92-A7DEBB2F317C}"/>
              </a:ext>
            </a:extLst>
          </p:cNvPr>
          <p:cNvSpPr>
            <a:spLocks noGrp="1"/>
          </p:cNvSpPr>
          <p:nvPr>
            <p:ph type="body" sz="quarter" idx="18" hasCustomPrompt="1"/>
          </p:nvPr>
        </p:nvSpPr>
        <p:spPr>
          <a:xfrm>
            <a:off x="7552921" y="4590386"/>
            <a:ext cx="1645419" cy="312737"/>
          </a:xfrm>
          <a:prstGeom prst="rect">
            <a:avLst/>
          </a:prstGeom>
        </p:spPr>
        <p:txBody>
          <a:bodyPr>
            <a:noAutofit/>
          </a:bodyPr>
          <a:lstStyle>
            <a:lvl1pPr marL="0" indent="0" algn="ctr">
              <a:buNone/>
              <a:defRPr sz="1600">
                <a:latin typeface="Open Sans Light" panose="020B0606030504020204" pitchFamily="34" charset="0"/>
                <a:ea typeface="Open Sans Light" panose="020B0606030504020204" pitchFamily="34" charset="0"/>
                <a:cs typeface="Open Sans Light" panose="020B0606030504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dirty="0"/>
              <a:t>Your text here</a:t>
            </a:r>
            <a:endParaRPr lang="en-US" dirty="0"/>
          </a:p>
        </p:txBody>
      </p:sp>
      <p:sp>
        <p:nvSpPr>
          <p:cNvPr id="31" name="Text Placeholder 26">
            <a:extLst>
              <a:ext uri="{FF2B5EF4-FFF2-40B4-BE49-F238E27FC236}">
                <a16:creationId xmlns:a16="http://schemas.microsoft.com/office/drawing/2014/main" id="{094FF055-4CDA-9746-A300-EF1D03AB9629}"/>
              </a:ext>
            </a:extLst>
          </p:cNvPr>
          <p:cNvSpPr>
            <a:spLocks noGrp="1"/>
          </p:cNvSpPr>
          <p:nvPr>
            <p:ph type="body" sz="quarter" idx="19" hasCustomPrompt="1"/>
          </p:nvPr>
        </p:nvSpPr>
        <p:spPr>
          <a:xfrm>
            <a:off x="9818583" y="4590386"/>
            <a:ext cx="1624263" cy="312737"/>
          </a:xfrm>
          <a:prstGeom prst="rect">
            <a:avLst/>
          </a:prstGeom>
        </p:spPr>
        <p:txBody>
          <a:bodyPr>
            <a:noAutofit/>
          </a:bodyPr>
          <a:lstStyle>
            <a:lvl1pPr marL="0" indent="0" algn="ctr">
              <a:buNone/>
              <a:defRPr sz="1600">
                <a:latin typeface="Open Sans Light" panose="020B0606030504020204" pitchFamily="34" charset="0"/>
                <a:ea typeface="Open Sans Light" panose="020B0606030504020204" pitchFamily="34" charset="0"/>
                <a:cs typeface="Open Sans Light" panose="020B0606030504020204" pitchFamily="34" charset="0"/>
              </a:defRPr>
            </a:lvl1pPr>
            <a:lvl2pPr marL="457200" indent="0">
              <a:buNone/>
              <a:defRPr sz="1200">
                <a:latin typeface="Arial" panose="020B0604020202020204" pitchFamily="34" charset="0"/>
                <a:cs typeface="Arial" panose="020B0604020202020204" pitchFamily="34" charset="0"/>
              </a:defRPr>
            </a:lvl2pPr>
            <a:lvl3pPr marL="914400" indent="0">
              <a:buNone/>
              <a:defRPr sz="1200">
                <a:latin typeface="Arial" panose="020B0604020202020204" pitchFamily="34" charset="0"/>
                <a:cs typeface="Arial" panose="020B0604020202020204" pitchFamily="34" charset="0"/>
              </a:defRPr>
            </a:lvl3pPr>
            <a:lvl4pPr marL="1371600" indent="0">
              <a:buNone/>
              <a:defRPr sz="1200">
                <a:latin typeface="Arial" panose="020B0604020202020204" pitchFamily="34" charset="0"/>
                <a:cs typeface="Arial" panose="020B0604020202020204" pitchFamily="34" charset="0"/>
              </a:defRPr>
            </a:lvl4pPr>
            <a:lvl5pPr marL="1828800" indent="0">
              <a:buNone/>
              <a:defRPr sz="1200">
                <a:latin typeface="Arial" panose="020B0604020202020204" pitchFamily="34" charset="0"/>
                <a:cs typeface="Arial" panose="020B0604020202020204" pitchFamily="34" charset="0"/>
              </a:defRPr>
            </a:lvl5pPr>
          </a:lstStyle>
          <a:p>
            <a:pPr lvl="0"/>
            <a:r>
              <a:rPr lang="en-GB" dirty="0"/>
              <a:t>Your text here</a:t>
            </a:r>
            <a:endParaRPr lang="en-US" dirty="0"/>
          </a:p>
        </p:txBody>
      </p:sp>
      <p:sp>
        <p:nvSpPr>
          <p:cNvPr id="37" name="Picture Placeholder 2">
            <a:extLst>
              <a:ext uri="{FF2B5EF4-FFF2-40B4-BE49-F238E27FC236}">
                <a16:creationId xmlns:a16="http://schemas.microsoft.com/office/drawing/2014/main" id="{FE9F528E-29CF-8D45-9F1F-2B7121CE92C8}"/>
              </a:ext>
              <a:ext uri="{C183D7F6-B498-43B3-948B-1728B52AA6E4}">
                <adec:decorative xmlns:adec="http://schemas.microsoft.com/office/drawing/2017/decorative" val="1"/>
              </a:ext>
            </a:extLst>
          </p:cNvPr>
          <p:cNvSpPr>
            <a:spLocks noGrp="1"/>
          </p:cNvSpPr>
          <p:nvPr>
            <p:ph type="pic" sz="quarter" idx="20" hasCustomPrompt="1"/>
          </p:nvPr>
        </p:nvSpPr>
        <p:spPr>
          <a:xfrm>
            <a:off x="2893942" y="2658037"/>
            <a:ext cx="1888064" cy="168701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Icon</a:t>
            </a:r>
          </a:p>
          <a:p>
            <a:endParaRPr lang="en-US" dirty="0"/>
          </a:p>
        </p:txBody>
      </p:sp>
      <p:sp>
        <p:nvSpPr>
          <p:cNvPr id="38" name="Picture Placeholder 2">
            <a:extLst>
              <a:ext uri="{FF2B5EF4-FFF2-40B4-BE49-F238E27FC236}">
                <a16:creationId xmlns:a16="http://schemas.microsoft.com/office/drawing/2014/main" id="{9BF65DE6-74C0-0141-B6DA-EF0A9D2A22F4}"/>
              </a:ext>
              <a:ext uri="{C183D7F6-B498-43B3-948B-1728B52AA6E4}">
                <adec:decorative xmlns:adec="http://schemas.microsoft.com/office/drawing/2017/decorative" val="1"/>
              </a:ext>
            </a:extLst>
          </p:cNvPr>
          <p:cNvSpPr>
            <a:spLocks noGrp="1"/>
          </p:cNvSpPr>
          <p:nvPr>
            <p:ph type="pic" sz="quarter" idx="21" hasCustomPrompt="1"/>
          </p:nvPr>
        </p:nvSpPr>
        <p:spPr>
          <a:xfrm>
            <a:off x="5165001" y="2658037"/>
            <a:ext cx="1888064" cy="168701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Icon</a:t>
            </a:r>
          </a:p>
          <a:p>
            <a:endParaRPr lang="en-US" dirty="0"/>
          </a:p>
        </p:txBody>
      </p:sp>
      <p:sp>
        <p:nvSpPr>
          <p:cNvPr id="39" name="Picture Placeholder 2">
            <a:extLst>
              <a:ext uri="{FF2B5EF4-FFF2-40B4-BE49-F238E27FC236}">
                <a16:creationId xmlns:a16="http://schemas.microsoft.com/office/drawing/2014/main" id="{734EF632-1E4F-7549-BBA6-31D1CD62501D}"/>
              </a:ext>
              <a:ext uri="{C183D7F6-B498-43B3-948B-1728B52AA6E4}">
                <adec:decorative xmlns:adec="http://schemas.microsoft.com/office/drawing/2017/decorative" val="1"/>
              </a:ext>
            </a:extLst>
          </p:cNvPr>
          <p:cNvSpPr>
            <a:spLocks noGrp="1"/>
          </p:cNvSpPr>
          <p:nvPr>
            <p:ph type="pic" sz="quarter" idx="22" hasCustomPrompt="1"/>
          </p:nvPr>
        </p:nvSpPr>
        <p:spPr>
          <a:xfrm>
            <a:off x="7440479" y="2657382"/>
            <a:ext cx="1888064" cy="168701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Icon</a:t>
            </a:r>
          </a:p>
          <a:p>
            <a:endParaRPr lang="en-US" dirty="0"/>
          </a:p>
        </p:txBody>
      </p:sp>
      <p:sp>
        <p:nvSpPr>
          <p:cNvPr id="40" name="Picture Placeholder 2">
            <a:extLst>
              <a:ext uri="{FF2B5EF4-FFF2-40B4-BE49-F238E27FC236}">
                <a16:creationId xmlns:a16="http://schemas.microsoft.com/office/drawing/2014/main" id="{DCABADAE-7657-1C49-9AC1-852AF59E6DEC}"/>
              </a:ext>
              <a:ext uri="{C183D7F6-B498-43B3-948B-1728B52AA6E4}">
                <adec:decorative xmlns:adec="http://schemas.microsoft.com/office/drawing/2017/decorative" val="1"/>
              </a:ext>
            </a:extLst>
          </p:cNvPr>
          <p:cNvSpPr>
            <a:spLocks noGrp="1"/>
          </p:cNvSpPr>
          <p:nvPr>
            <p:ph type="pic" sz="quarter" idx="23" hasCustomPrompt="1"/>
          </p:nvPr>
        </p:nvSpPr>
        <p:spPr>
          <a:xfrm>
            <a:off x="9680567" y="2668759"/>
            <a:ext cx="1888064" cy="168701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Icon</a:t>
            </a:r>
          </a:p>
          <a:p>
            <a:endParaRPr lang="en-US" dirty="0"/>
          </a:p>
        </p:txBody>
      </p:sp>
      <p:pic>
        <p:nvPicPr>
          <p:cNvPr id="2" name="Picture 1" descr="University of Cambridge logo">
            <a:extLst>
              <a:ext uri="{FF2B5EF4-FFF2-40B4-BE49-F238E27FC236}">
                <a16:creationId xmlns:a16="http://schemas.microsoft.com/office/drawing/2014/main" id="{73EE808D-22D2-828C-3DD3-3B439798DE0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7749" y="438056"/>
            <a:ext cx="1361678" cy="285281"/>
          </a:xfrm>
          <a:prstGeom prst="rect">
            <a:avLst/>
          </a:prstGeom>
        </p:spPr>
      </p:pic>
    </p:spTree>
    <p:extLst>
      <p:ext uri="{BB962C8B-B14F-4D97-AF65-F5344CB8AC3E}">
        <p14:creationId xmlns:p14="http://schemas.microsoft.com/office/powerpoint/2010/main" val="21000966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ext and media 2">
    <p:spTree>
      <p:nvGrpSpPr>
        <p:cNvPr id="1" name=""/>
        <p:cNvGrpSpPr/>
        <p:nvPr/>
      </p:nvGrpSpPr>
      <p:grpSpPr>
        <a:xfrm>
          <a:off x="0" y="0"/>
          <a:ext cx="0" cy="0"/>
          <a:chOff x="0" y="0"/>
          <a:chExt cx="0" cy="0"/>
        </a:xfrm>
      </p:grpSpPr>
      <p:sp>
        <p:nvSpPr>
          <p:cNvPr id="5" name="Прямоугольник 8">
            <a:extLst>
              <a:ext uri="{FF2B5EF4-FFF2-40B4-BE49-F238E27FC236}">
                <a16:creationId xmlns:a16="http://schemas.microsoft.com/office/drawing/2014/main" id="{B4B0D22C-051D-4147-AAAA-FD7CE0AE94C2}"/>
              </a:ext>
            </a:extLst>
          </p:cNvPr>
          <p:cNvSpPr/>
          <p:nvPr userDrawn="1"/>
        </p:nvSpPr>
        <p:spPr>
          <a:xfrm>
            <a:off x="-366504" y="-9012"/>
            <a:ext cx="12206478" cy="6858000"/>
          </a:xfrm>
          <a:prstGeom prst="rect">
            <a:avLst/>
          </a:prstGeom>
          <a:solidFill>
            <a:srgbClr val="F2F2F2">
              <a:alpha val="29851"/>
            </a:srgbClr>
          </a:solidFill>
          <a:ln w="12700">
            <a:miter lim="400000"/>
          </a:ln>
        </p:spPr>
        <p:txBody>
          <a:bodyPr lIns="45718" tIns="45718" rIns="45718" bIns="45718" anchor="ctr"/>
          <a:lstStyle/>
          <a:p>
            <a:pPr algn="ctr" defTabSz="914400">
              <a:defRPr>
                <a:solidFill>
                  <a:srgbClr val="FFFFFF"/>
                </a:solidFill>
                <a:latin typeface="King"/>
                <a:ea typeface="King"/>
                <a:cs typeface="King"/>
                <a:sym typeface="King"/>
              </a:defRPr>
            </a:pPr>
            <a:endParaRPr dirty="0"/>
          </a:p>
        </p:txBody>
      </p:sp>
      <p:sp>
        <p:nvSpPr>
          <p:cNvPr id="4" name="Slide Number">
            <a:extLst>
              <a:ext uri="{FF2B5EF4-FFF2-40B4-BE49-F238E27FC236}">
                <a16:creationId xmlns:a16="http://schemas.microsoft.com/office/drawing/2014/main" id="{F1FDF40F-AA30-C342-848B-716B6756B991}"/>
              </a:ext>
            </a:extLst>
          </p:cNvPr>
          <p:cNvSpPr txBox="1">
            <a:spLocks noGrp="1"/>
          </p:cNvSpPr>
          <p:nvPr>
            <p:ph type="sldNum" sz="quarter" idx="2"/>
          </p:nvPr>
        </p:nvSpPr>
        <p:spPr>
          <a:xfrm>
            <a:off x="11590551" y="6356350"/>
            <a:ext cx="249423" cy="246217"/>
          </a:xfrm>
          <a:prstGeom prst="rect">
            <a:avLst/>
          </a:prstGeom>
        </p:spPr>
        <p:txBody>
          <a:bodyPr lIns="45718" tIns="45718" rIns="45718" bIns="45718" anchor="t"/>
          <a:lstStyle>
            <a:lvl1pPr algn="ctr" defTabSz="914330">
              <a:lnSpc>
                <a:spcPct val="100000"/>
              </a:lnSpc>
              <a:spcBef>
                <a:spcPts val="0"/>
              </a:spcBef>
              <a:defRPr sz="1000" b="0" i="0">
                <a:solidFill>
                  <a:schemeClr val="tx1">
                    <a:lumMod val="50000"/>
                  </a:schemeClr>
                </a:solidFill>
                <a:latin typeface="Arial" panose="020B0604020202020204" pitchFamily="34" charset="0"/>
                <a:ea typeface="Open Sans Regular"/>
                <a:cs typeface="Arial" panose="020B0604020202020204" pitchFamily="34" charset="0"/>
                <a:sym typeface="Open Sans Regular"/>
              </a:defRPr>
            </a:lvl1pPr>
          </a:lstStyle>
          <a:p>
            <a:fld id="{86CB4B4D-7CA3-9044-876B-883B54F8677D}" type="slidenum">
              <a:rPr lang="en-GB" smtClean="0"/>
              <a:pPr/>
              <a:t>‹#›</a:t>
            </a:fld>
            <a:endParaRPr lang="en-GB" dirty="0"/>
          </a:p>
        </p:txBody>
      </p:sp>
      <p:sp>
        <p:nvSpPr>
          <p:cNvPr id="6" name="Title 1">
            <a:extLst>
              <a:ext uri="{FF2B5EF4-FFF2-40B4-BE49-F238E27FC236}">
                <a16:creationId xmlns:a16="http://schemas.microsoft.com/office/drawing/2014/main" id="{A3190112-CEED-9340-B787-75A4C7E333FF}"/>
              </a:ext>
            </a:extLst>
          </p:cNvPr>
          <p:cNvSpPr>
            <a:spLocks noGrp="1"/>
          </p:cNvSpPr>
          <p:nvPr>
            <p:ph type="title" hasCustomPrompt="1"/>
          </p:nvPr>
        </p:nvSpPr>
        <p:spPr>
          <a:xfrm>
            <a:off x="417503" y="1212587"/>
            <a:ext cx="10936297" cy="459765"/>
          </a:xfrm>
          <a:prstGeom prst="rect">
            <a:avLst/>
          </a:prstGeom>
        </p:spPr>
        <p:txBody>
          <a:bodyPr>
            <a:normAutofit/>
          </a:bodyPr>
          <a:lstStyle>
            <a:lvl1pPr>
              <a:defRPr sz="3000" b="0" i="0">
                <a:solidFill>
                  <a:schemeClr val="tx1">
                    <a:lumMod val="50000"/>
                  </a:schemeClr>
                </a:solidFill>
                <a:latin typeface="Feijoa Medium" panose="020F0505000000020003" pitchFamily="34" charset="77"/>
                <a:cs typeface="Arial" panose="020B0604020202020204" pitchFamily="34" charset="0"/>
              </a:defRPr>
            </a:lvl1pPr>
          </a:lstStyle>
          <a:p>
            <a:r>
              <a:rPr lang="en-GB" dirty="0"/>
              <a:t>Your heading here</a:t>
            </a:r>
            <a:endParaRPr lang="en-US" dirty="0"/>
          </a:p>
        </p:txBody>
      </p:sp>
      <p:sp>
        <p:nvSpPr>
          <p:cNvPr id="7" name="Content Placeholder 3">
            <a:extLst>
              <a:ext uri="{FF2B5EF4-FFF2-40B4-BE49-F238E27FC236}">
                <a16:creationId xmlns:a16="http://schemas.microsoft.com/office/drawing/2014/main" id="{45A38A35-98AD-244B-BC56-964CBC1CCACC}"/>
              </a:ext>
            </a:extLst>
          </p:cNvPr>
          <p:cNvSpPr>
            <a:spLocks noGrp="1"/>
          </p:cNvSpPr>
          <p:nvPr>
            <p:ph sz="half" idx="10" hasCustomPrompt="1"/>
          </p:nvPr>
        </p:nvSpPr>
        <p:spPr>
          <a:xfrm>
            <a:off x="6172200" y="2438931"/>
            <a:ext cx="5181600" cy="3422608"/>
          </a:xfrm>
          <a:prstGeom prst="rect">
            <a:avLst/>
          </a:prstGeom>
        </p:spPr>
        <p:txBody>
          <a:bodyPr>
            <a:normAutofit/>
          </a:bodyPr>
          <a:lstStyle>
            <a:lvl1pPr>
              <a:lnSpc>
                <a:spcPct val="150000"/>
              </a:lnSpc>
              <a:defRPr sz="1800" b="0" i="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1pPr>
            <a:lvl2pPr marL="457200" indent="0">
              <a:buNone/>
              <a:defRPr sz="1600" b="0" i="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2pPr>
          </a:lstStyle>
          <a:p>
            <a:pPr lvl="0"/>
            <a:r>
              <a:rPr lang="en-GB" dirty="0"/>
              <a:t>Click to add your text here</a:t>
            </a:r>
          </a:p>
        </p:txBody>
      </p:sp>
      <p:sp>
        <p:nvSpPr>
          <p:cNvPr id="8" name="Content Placeholder 3">
            <a:extLst>
              <a:ext uri="{FF2B5EF4-FFF2-40B4-BE49-F238E27FC236}">
                <a16:creationId xmlns:a16="http://schemas.microsoft.com/office/drawing/2014/main" id="{FBE56363-26EA-0E45-92A7-DC3D5187182E}"/>
              </a:ext>
            </a:extLst>
          </p:cNvPr>
          <p:cNvSpPr>
            <a:spLocks noGrp="1"/>
          </p:cNvSpPr>
          <p:nvPr>
            <p:ph sz="half" idx="11" hasCustomPrompt="1"/>
          </p:nvPr>
        </p:nvSpPr>
        <p:spPr>
          <a:xfrm>
            <a:off x="417503" y="2438931"/>
            <a:ext cx="5181600" cy="3422608"/>
          </a:xfrm>
          <a:prstGeom prst="rect">
            <a:avLst/>
          </a:prstGeom>
        </p:spPr>
        <p:txBody>
          <a:bodyPr>
            <a:normAutofit/>
          </a:bodyPr>
          <a:lstStyle>
            <a:lvl1pPr>
              <a:lnSpc>
                <a:spcPct val="150000"/>
              </a:lnSpc>
              <a:defRPr sz="1800" b="0" i="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1pPr>
            <a:lvl2pPr marL="457200" indent="0">
              <a:buNone/>
              <a:defRPr sz="1600" b="0" i="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2pPr>
          </a:lstStyle>
          <a:p>
            <a:pPr lvl="0"/>
            <a:r>
              <a:rPr lang="en-GB" dirty="0"/>
              <a:t>Click to add your text here</a:t>
            </a:r>
          </a:p>
        </p:txBody>
      </p:sp>
      <p:pic>
        <p:nvPicPr>
          <p:cNvPr id="11" name="UoC_BrandTexture_SingleColour_RGB_UoC_SingleColour_CB_Texture_CMYK.png">
            <a:extLst>
              <a:ext uri="{FF2B5EF4-FFF2-40B4-BE49-F238E27FC236}">
                <a16:creationId xmlns:a16="http://schemas.microsoft.com/office/drawing/2014/main" id="{29EF94AE-3313-FC4E-B5A9-4CAF3AD8CA9F}"/>
              </a:ext>
              <a:ext uri="{C183D7F6-B498-43B3-948B-1728B52AA6E4}">
                <adec:decorative xmlns:adec="http://schemas.microsoft.com/office/drawing/2017/decorative" val="1"/>
              </a:ext>
            </a:extLst>
          </p:cNvPr>
          <p:cNvPicPr>
            <a:picLocks noChangeAspect="1"/>
          </p:cNvPicPr>
          <p:nvPr/>
        </p:nvPicPr>
        <p:blipFill rotWithShape="1">
          <a:blip r:embed="rId2"/>
          <a:srcRect l="29669" t="7599" r="11393" b="85049"/>
          <a:stretch/>
        </p:blipFill>
        <p:spPr>
          <a:xfrm>
            <a:off x="0" y="-9013"/>
            <a:ext cx="12192000" cy="855679"/>
          </a:xfrm>
          <a:prstGeom prst="rect">
            <a:avLst/>
          </a:prstGeom>
          <a:ln w="12700">
            <a:miter lim="400000"/>
          </a:ln>
        </p:spPr>
      </p:pic>
      <p:pic>
        <p:nvPicPr>
          <p:cNvPr id="3" name="Picture 2" descr="University of Cambridge logo">
            <a:extLst>
              <a:ext uri="{FF2B5EF4-FFF2-40B4-BE49-F238E27FC236}">
                <a16:creationId xmlns:a16="http://schemas.microsoft.com/office/drawing/2014/main" id="{2654E59B-29D8-2C16-0AB7-7780EC993E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7749" y="441697"/>
            <a:ext cx="1361678" cy="285281"/>
          </a:xfrm>
          <a:prstGeom prst="rect">
            <a:avLst/>
          </a:prstGeom>
        </p:spPr>
      </p:pic>
    </p:spTree>
    <p:extLst>
      <p:ext uri="{BB962C8B-B14F-4D97-AF65-F5344CB8AC3E}">
        <p14:creationId xmlns:p14="http://schemas.microsoft.com/office/powerpoint/2010/main" val="358341279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ext and media on Cam blue abstrac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6EF71B-F60E-7B48-83E4-55A1FCF584D9}"/>
              </a:ext>
              <a:ext uri="{C183D7F6-B498-43B3-948B-1728B52AA6E4}">
                <adec:decorative xmlns:adec="http://schemas.microsoft.com/office/drawing/2017/decorative" val="1"/>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2466" y="0"/>
            <a:ext cx="12189533" cy="6858000"/>
          </a:xfrm>
          <a:prstGeom prst="rect">
            <a:avLst/>
          </a:prstGeom>
        </p:spPr>
      </p:pic>
      <p:sp>
        <p:nvSpPr>
          <p:cNvPr id="4" name="Slide Number">
            <a:extLst>
              <a:ext uri="{FF2B5EF4-FFF2-40B4-BE49-F238E27FC236}">
                <a16:creationId xmlns:a16="http://schemas.microsoft.com/office/drawing/2014/main" id="{F1FDF40F-AA30-C342-848B-716B6756B991}"/>
              </a:ext>
            </a:extLst>
          </p:cNvPr>
          <p:cNvSpPr txBox="1">
            <a:spLocks noGrp="1"/>
          </p:cNvSpPr>
          <p:nvPr>
            <p:ph type="sldNum" sz="quarter" idx="2"/>
          </p:nvPr>
        </p:nvSpPr>
        <p:spPr>
          <a:xfrm>
            <a:off x="11590551" y="6356350"/>
            <a:ext cx="249423" cy="246217"/>
          </a:xfrm>
          <a:prstGeom prst="rect">
            <a:avLst/>
          </a:prstGeom>
        </p:spPr>
        <p:txBody>
          <a:bodyPr lIns="45718" tIns="45718" rIns="45718" bIns="45718" anchor="t"/>
          <a:lstStyle>
            <a:lvl1pPr algn="ctr" defTabSz="914330">
              <a:lnSpc>
                <a:spcPct val="100000"/>
              </a:lnSpc>
              <a:spcBef>
                <a:spcPts val="0"/>
              </a:spcBef>
              <a:defRPr sz="1000" b="0" i="0">
                <a:solidFill>
                  <a:schemeClr val="bg1"/>
                </a:solidFill>
                <a:latin typeface="Arial" panose="020B0604020202020204" pitchFamily="34" charset="0"/>
                <a:ea typeface="Open Sans Regular"/>
                <a:cs typeface="Arial" panose="020B0604020202020204" pitchFamily="34" charset="0"/>
                <a:sym typeface="Open Sans Regular"/>
              </a:defRPr>
            </a:lvl1pPr>
          </a:lstStyle>
          <a:p>
            <a:fld id="{86CB4B4D-7CA3-9044-876B-883B54F8677D}" type="slidenum">
              <a:rPr lang="en-GB" smtClean="0"/>
              <a:pPr/>
              <a:t>‹#›</a:t>
            </a:fld>
            <a:endParaRPr lang="en-GB" dirty="0"/>
          </a:p>
        </p:txBody>
      </p:sp>
      <p:sp>
        <p:nvSpPr>
          <p:cNvPr id="10" name="Title 1">
            <a:extLst>
              <a:ext uri="{FF2B5EF4-FFF2-40B4-BE49-F238E27FC236}">
                <a16:creationId xmlns:a16="http://schemas.microsoft.com/office/drawing/2014/main" id="{298E04A8-0CD1-A648-8A2F-B1EA42B62E4F}"/>
              </a:ext>
            </a:extLst>
          </p:cNvPr>
          <p:cNvSpPr>
            <a:spLocks noGrp="1"/>
          </p:cNvSpPr>
          <p:nvPr>
            <p:ph type="title" hasCustomPrompt="1"/>
          </p:nvPr>
        </p:nvSpPr>
        <p:spPr>
          <a:xfrm>
            <a:off x="553776" y="1230923"/>
            <a:ext cx="10800023" cy="459765"/>
          </a:xfrm>
          <a:prstGeom prst="rect">
            <a:avLst/>
          </a:prstGeom>
        </p:spPr>
        <p:txBody>
          <a:bodyPr>
            <a:normAutofit/>
          </a:bodyPr>
          <a:lstStyle>
            <a:lvl1pPr>
              <a:defRPr sz="3000" b="0" i="0">
                <a:solidFill>
                  <a:schemeClr val="tx1">
                    <a:lumMod val="50000"/>
                  </a:schemeClr>
                </a:solidFill>
                <a:latin typeface="Feijoa Medium" panose="020F0505000000020003" pitchFamily="34" charset="77"/>
                <a:cs typeface="Arial" panose="020B0604020202020204" pitchFamily="34" charset="0"/>
              </a:defRPr>
            </a:lvl1pPr>
          </a:lstStyle>
          <a:p>
            <a:r>
              <a:rPr lang="en-GB" dirty="0"/>
              <a:t>Your heading here</a:t>
            </a:r>
            <a:endParaRPr lang="en-US" dirty="0"/>
          </a:p>
        </p:txBody>
      </p:sp>
      <p:sp>
        <p:nvSpPr>
          <p:cNvPr id="11" name="Content Placeholder 3">
            <a:extLst>
              <a:ext uri="{FF2B5EF4-FFF2-40B4-BE49-F238E27FC236}">
                <a16:creationId xmlns:a16="http://schemas.microsoft.com/office/drawing/2014/main" id="{71E6E109-7A1F-AC4E-A20C-F477A87B6AEF}"/>
              </a:ext>
            </a:extLst>
          </p:cNvPr>
          <p:cNvSpPr>
            <a:spLocks noGrp="1"/>
          </p:cNvSpPr>
          <p:nvPr>
            <p:ph sz="half" idx="10" hasCustomPrompt="1"/>
          </p:nvPr>
        </p:nvSpPr>
        <p:spPr>
          <a:xfrm>
            <a:off x="6172200" y="2438931"/>
            <a:ext cx="5181600" cy="3422608"/>
          </a:xfrm>
          <a:prstGeom prst="rect">
            <a:avLst/>
          </a:prstGeom>
        </p:spPr>
        <p:txBody>
          <a:bodyPr/>
          <a:lstStyle>
            <a:lvl1pPr>
              <a:lnSpc>
                <a:spcPct val="150000"/>
              </a:lnSpc>
              <a:defRPr sz="1800" b="0" i="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1pPr>
            <a:lvl2pPr marL="0" indent="0">
              <a:buFont typeface="Arial" panose="020B0604020202020204" pitchFamily="34" charset="0"/>
              <a:buNone/>
              <a:defRPr sz="1800" b="0" i="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2pPr>
          </a:lstStyle>
          <a:p>
            <a:pPr lvl="0"/>
            <a:r>
              <a:rPr lang="en-GB" dirty="0"/>
              <a:t>Click to add your text here</a:t>
            </a:r>
          </a:p>
        </p:txBody>
      </p:sp>
      <p:sp>
        <p:nvSpPr>
          <p:cNvPr id="12" name="Content Placeholder 3">
            <a:extLst>
              <a:ext uri="{FF2B5EF4-FFF2-40B4-BE49-F238E27FC236}">
                <a16:creationId xmlns:a16="http://schemas.microsoft.com/office/drawing/2014/main" id="{6D015750-7669-E749-AF70-F9497CC72862}"/>
              </a:ext>
            </a:extLst>
          </p:cNvPr>
          <p:cNvSpPr>
            <a:spLocks noGrp="1"/>
          </p:cNvSpPr>
          <p:nvPr>
            <p:ph sz="half" idx="11" hasCustomPrompt="1"/>
          </p:nvPr>
        </p:nvSpPr>
        <p:spPr>
          <a:xfrm>
            <a:off x="553776" y="2432092"/>
            <a:ext cx="5181600" cy="3422608"/>
          </a:xfrm>
          <a:prstGeom prst="rect">
            <a:avLst/>
          </a:prstGeom>
        </p:spPr>
        <p:txBody>
          <a:bodyPr/>
          <a:lstStyle>
            <a:lvl1pPr>
              <a:lnSpc>
                <a:spcPct val="150000"/>
              </a:lnSpc>
              <a:defRPr sz="1800" b="0" i="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1pPr>
            <a:lvl2pPr marL="457200" indent="0">
              <a:buNone/>
              <a:defRPr sz="1800" b="0" i="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2pPr>
          </a:lstStyle>
          <a:p>
            <a:pPr lvl="0"/>
            <a:r>
              <a:rPr lang="en-GB" dirty="0"/>
              <a:t>Click to add your text here</a:t>
            </a:r>
          </a:p>
          <a:p>
            <a:pPr lvl="0"/>
            <a:endParaRPr lang="en-GB" dirty="0"/>
          </a:p>
        </p:txBody>
      </p:sp>
      <p:pic>
        <p:nvPicPr>
          <p:cNvPr id="2" name="Picture 1" descr="University of Cambridge logo">
            <a:extLst>
              <a:ext uri="{FF2B5EF4-FFF2-40B4-BE49-F238E27FC236}">
                <a16:creationId xmlns:a16="http://schemas.microsoft.com/office/drawing/2014/main" id="{51DD2926-5C64-53A1-FB32-118A1612B17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7749" y="438056"/>
            <a:ext cx="1361678" cy="285281"/>
          </a:xfrm>
          <a:prstGeom prst="rect">
            <a:avLst/>
          </a:prstGeom>
        </p:spPr>
      </p:pic>
    </p:spTree>
    <p:extLst>
      <p:ext uri="{BB962C8B-B14F-4D97-AF65-F5344CB8AC3E}">
        <p14:creationId xmlns:p14="http://schemas.microsoft.com/office/powerpoint/2010/main" val="36119766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ext or media">
    <p:spTree>
      <p:nvGrpSpPr>
        <p:cNvPr id="1" name=""/>
        <p:cNvGrpSpPr/>
        <p:nvPr/>
      </p:nvGrpSpPr>
      <p:grpSpPr>
        <a:xfrm>
          <a:off x="0" y="0"/>
          <a:ext cx="0" cy="0"/>
          <a:chOff x="0" y="0"/>
          <a:chExt cx="0" cy="0"/>
        </a:xfrm>
      </p:grpSpPr>
      <p:sp>
        <p:nvSpPr>
          <p:cNvPr id="5" name="Прямоугольник 8">
            <a:extLst>
              <a:ext uri="{FF2B5EF4-FFF2-40B4-BE49-F238E27FC236}">
                <a16:creationId xmlns:a16="http://schemas.microsoft.com/office/drawing/2014/main" id="{B4B0D22C-051D-4147-AAAA-FD7CE0AE94C2}"/>
              </a:ext>
            </a:extLst>
          </p:cNvPr>
          <p:cNvSpPr/>
          <p:nvPr/>
        </p:nvSpPr>
        <p:spPr>
          <a:xfrm>
            <a:off x="-14478" y="0"/>
            <a:ext cx="12206478" cy="6858000"/>
          </a:xfrm>
          <a:prstGeom prst="rect">
            <a:avLst/>
          </a:prstGeom>
          <a:solidFill>
            <a:srgbClr val="F2F2F2">
              <a:alpha val="29851"/>
            </a:srgbClr>
          </a:solidFill>
          <a:ln w="12700">
            <a:miter lim="400000"/>
          </a:ln>
        </p:spPr>
        <p:txBody>
          <a:bodyPr lIns="45718" tIns="45718" rIns="45718" bIns="45718" anchor="ctr"/>
          <a:lstStyle/>
          <a:p>
            <a:pPr algn="ctr" defTabSz="914400">
              <a:defRPr>
                <a:solidFill>
                  <a:srgbClr val="FFFFFF"/>
                </a:solidFill>
                <a:latin typeface="King"/>
                <a:ea typeface="King"/>
                <a:cs typeface="King"/>
                <a:sym typeface="King"/>
              </a:defRPr>
            </a:pPr>
            <a:endParaRPr dirty="0"/>
          </a:p>
        </p:txBody>
      </p:sp>
      <p:sp>
        <p:nvSpPr>
          <p:cNvPr id="4" name="Slide Number">
            <a:extLst>
              <a:ext uri="{FF2B5EF4-FFF2-40B4-BE49-F238E27FC236}">
                <a16:creationId xmlns:a16="http://schemas.microsoft.com/office/drawing/2014/main" id="{F1FDF40F-AA30-C342-848B-716B6756B991}"/>
              </a:ext>
            </a:extLst>
          </p:cNvPr>
          <p:cNvSpPr txBox="1">
            <a:spLocks noGrp="1"/>
          </p:cNvSpPr>
          <p:nvPr>
            <p:ph type="sldNum" sz="quarter" idx="2"/>
          </p:nvPr>
        </p:nvSpPr>
        <p:spPr>
          <a:xfrm>
            <a:off x="11590551" y="6356350"/>
            <a:ext cx="249423" cy="246217"/>
          </a:xfrm>
          <a:prstGeom prst="rect">
            <a:avLst/>
          </a:prstGeom>
        </p:spPr>
        <p:txBody>
          <a:bodyPr lIns="45718" tIns="45718" rIns="45718" bIns="45718" anchor="t"/>
          <a:lstStyle>
            <a:lvl1pPr algn="ctr" defTabSz="914330">
              <a:lnSpc>
                <a:spcPct val="100000"/>
              </a:lnSpc>
              <a:spcBef>
                <a:spcPts val="0"/>
              </a:spcBef>
              <a:defRPr sz="1000" b="0" i="0">
                <a:solidFill>
                  <a:schemeClr val="tx1">
                    <a:lumMod val="50000"/>
                  </a:schemeClr>
                </a:solidFill>
                <a:latin typeface="Arial" panose="020B0604020202020204" pitchFamily="34" charset="0"/>
                <a:ea typeface="Open Sans Regular"/>
                <a:cs typeface="Arial" panose="020B0604020202020204" pitchFamily="34" charset="0"/>
                <a:sym typeface="Open Sans Regular"/>
              </a:defRPr>
            </a:lvl1pPr>
          </a:lstStyle>
          <a:p>
            <a:fld id="{86CB4B4D-7CA3-9044-876B-883B54F8677D}" type="slidenum">
              <a:rPr lang="en-GB" smtClean="0"/>
              <a:pPr/>
              <a:t>‹#›</a:t>
            </a:fld>
            <a:endParaRPr lang="en-GB" dirty="0"/>
          </a:p>
        </p:txBody>
      </p:sp>
      <p:sp>
        <p:nvSpPr>
          <p:cNvPr id="6" name="Title 1">
            <a:extLst>
              <a:ext uri="{FF2B5EF4-FFF2-40B4-BE49-F238E27FC236}">
                <a16:creationId xmlns:a16="http://schemas.microsoft.com/office/drawing/2014/main" id="{A3190112-CEED-9340-B787-75A4C7E333FF}"/>
              </a:ext>
            </a:extLst>
          </p:cNvPr>
          <p:cNvSpPr>
            <a:spLocks noGrp="1"/>
          </p:cNvSpPr>
          <p:nvPr>
            <p:ph type="title" hasCustomPrompt="1"/>
          </p:nvPr>
        </p:nvSpPr>
        <p:spPr>
          <a:xfrm>
            <a:off x="448426" y="1230923"/>
            <a:ext cx="5260870" cy="474253"/>
          </a:xfrm>
          <a:prstGeom prst="rect">
            <a:avLst/>
          </a:prstGeom>
        </p:spPr>
        <p:txBody>
          <a:bodyPr>
            <a:normAutofit/>
          </a:bodyPr>
          <a:lstStyle>
            <a:lvl1pPr>
              <a:defRPr sz="3000" b="0" i="0">
                <a:solidFill>
                  <a:schemeClr val="tx1">
                    <a:lumMod val="50000"/>
                  </a:schemeClr>
                </a:solidFill>
                <a:latin typeface="Feijoa Medium" panose="020F0505000000020003" pitchFamily="34" charset="77"/>
                <a:cs typeface="Arial" panose="020B0604020202020204" pitchFamily="34" charset="0"/>
              </a:defRPr>
            </a:lvl1pPr>
          </a:lstStyle>
          <a:p>
            <a:r>
              <a:rPr lang="en-GB" dirty="0"/>
              <a:t>Your heading here</a:t>
            </a:r>
            <a:endParaRPr lang="en-US" dirty="0"/>
          </a:p>
        </p:txBody>
      </p:sp>
      <p:sp>
        <p:nvSpPr>
          <p:cNvPr id="7" name="Content Placeholder 3">
            <a:extLst>
              <a:ext uri="{FF2B5EF4-FFF2-40B4-BE49-F238E27FC236}">
                <a16:creationId xmlns:a16="http://schemas.microsoft.com/office/drawing/2014/main" id="{45A38A35-98AD-244B-BC56-964CBC1CCACC}"/>
              </a:ext>
              <a:ext uri="{C183D7F6-B498-43B3-948B-1728B52AA6E4}">
                <adec:decorative xmlns:adec="http://schemas.microsoft.com/office/drawing/2017/decorative" val="1"/>
              </a:ext>
            </a:extLst>
          </p:cNvPr>
          <p:cNvSpPr>
            <a:spLocks noGrp="1"/>
          </p:cNvSpPr>
          <p:nvPr>
            <p:ph sz="half" idx="10" hasCustomPrompt="1"/>
          </p:nvPr>
        </p:nvSpPr>
        <p:spPr>
          <a:xfrm>
            <a:off x="6172200" y="1230923"/>
            <a:ext cx="5181600" cy="4630616"/>
          </a:xfrm>
          <a:prstGeom prst="rect">
            <a:avLst/>
          </a:prstGeom>
        </p:spPr>
        <p:txBody>
          <a:bodyPr/>
          <a:lstStyle>
            <a:lvl1pPr marL="0" indent="0">
              <a:lnSpc>
                <a:spcPct val="150000"/>
              </a:lnSpc>
              <a:buNone/>
              <a:defRPr sz="1800" b="0" i="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1pPr>
            <a:lvl2pPr>
              <a:defRPr b="0" i="0">
                <a:solidFill>
                  <a:schemeClr val="tx1">
                    <a:lumMod val="50000"/>
                  </a:schemeClr>
                </a:solidFill>
                <a:latin typeface="Arial" panose="020B0604020202020204" pitchFamily="34" charset="0"/>
                <a:cs typeface="Arial" panose="020B0604020202020204" pitchFamily="34" charset="0"/>
              </a:defRPr>
            </a:lvl2pPr>
          </a:lstStyle>
          <a:p>
            <a:pPr lvl="0"/>
            <a:r>
              <a:rPr lang="en-GB" dirty="0"/>
              <a:t>Click to add your text here</a:t>
            </a:r>
          </a:p>
        </p:txBody>
      </p:sp>
      <p:pic>
        <p:nvPicPr>
          <p:cNvPr id="8" name="UoC_BrandTexture_SingleColour_RGB_UoC_SingleColour_LCB_Texture_CMYK.png">
            <a:extLst>
              <a:ext uri="{FF2B5EF4-FFF2-40B4-BE49-F238E27FC236}">
                <a16:creationId xmlns:a16="http://schemas.microsoft.com/office/drawing/2014/main" id="{8A5DD817-C57A-5A4B-94D0-CB17A35E139C}"/>
              </a:ext>
              <a:ext uri="{C183D7F6-B498-43B3-948B-1728B52AA6E4}">
                <adec:decorative xmlns:adec="http://schemas.microsoft.com/office/drawing/2017/decorative" val="1"/>
              </a:ext>
            </a:extLst>
          </p:cNvPr>
          <p:cNvPicPr>
            <a:picLocks noChangeAspect="1"/>
          </p:cNvPicPr>
          <p:nvPr/>
        </p:nvPicPr>
        <p:blipFill>
          <a:blip r:embed="rId2"/>
          <a:srcRect l="53031" t="32840" r="10963" b="9040"/>
          <a:stretch>
            <a:fillRect/>
          </a:stretch>
        </p:blipFill>
        <p:spPr>
          <a:xfrm>
            <a:off x="220" y="3491896"/>
            <a:ext cx="2592239" cy="2354674"/>
          </a:xfrm>
          <a:prstGeom prst="rect">
            <a:avLst/>
          </a:prstGeom>
          <a:ln w="12700">
            <a:miter lim="400000"/>
          </a:ln>
        </p:spPr>
      </p:pic>
      <p:pic>
        <p:nvPicPr>
          <p:cNvPr id="2" name="Picture 1" descr="University of Cambridge logo">
            <a:extLst>
              <a:ext uri="{FF2B5EF4-FFF2-40B4-BE49-F238E27FC236}">
                <a16:creationId xmlns:a16="http://schemas.microsoft.com/office/drawing/2014/main" id="{ADD5DC0B-2A71-283C-1DBD-02BBA228274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7749" y="438056"/>
            <a:ext cx="1361678" cy="285281"/>
          </a:xfrm>
          <a:prstGeom prst="rect">
            <a:avLst/>
          </a:prstGeom>
        </p:spPr>
      </p:pic>
    </p:spTree>
    <p:extLst>
      <p:ext uri="{BB962C8B-B14F-4D97-AF65-F5344CB8AC3E}">
        <p14:creationId xmlns:p14="http://schemas.microsoft.com/office/powerpoint/2010/main" val="3018212719"/>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ext and media on Cam Blue">
    <p:spTree>
      <p:nvGrpSpPr>
        <p:cNvPr id="1" name=""/>
        <p:cNvGrpSpPr/>
        <p:nvPr/>
      </p:nvGrpSpPr>
      <p:grpSpPr>
        <a:xfrm>
          <a:off x="0" y="0"/>
          <a:ext cx="0" cy="0"/>
          <a:chOff x="0" y="0"/>
          <a:chExt cx="0" cy="0"/>
        </a:xfrm>
      </p:grpSpPr>
      <p:sp>
        <p:nvSpPr>
          <p:cNvPr id="5" name="Прямоугольник 8">
            <a:extLst>
              <a:ext uri="{FF2B5EF4-FFF2-40B4-BE49-F238E27FC236}">
                <a16:creationId xmlns:a16="http://schemas.microsoft.com/office/drawing/2014/main" id="{B4B0D22C-051D-4147-AAAA-FD7CE0AE94C2}"/>
              </a:ext>
            </a:extLst>
          </p:cNvPr>
          <p:cNvSpPr/>
          <p:nvPr userDrawn="1"/>
        </p:nvSpPr>
        <p:spPr>
          <a:xfrm>
            <a:off x="-15070" y="0"/>
            <a:ext cx="12206478" cy="6858000"/>
          </a:xfrm>
          <a:prstGeom prst="rect">
            <a:avLst/>
          </a:prstGeom>
          <a:solidFill>
            <a:srgbClr val="F2F2F2">
              <a:alpha val="29851"/>
            </a:srgbClr>
          </a:solidFill>
          <a:ln w="12700">
            <a:miter lim="400000"/>
          </a:ln>
        </p:spPr>
        <p:txBody>
          <a:bodyPr lIns="45718" tIns="45718" rIns="45718" bIns="45718" anchor="ctr"/>
          <a:lstStyle/>
          <a:p>
            <a:pPr algn="ctr" defTabSz="914400">
              <a:defRPr>
                <a:solidFill>
                  <a:srgbClr val="FFFFFF"/>
                </a:solidFill>
                <a:latin typeface="King"/>
                <a:ea typeface="King"/>
                <a:cs typeface="King"/>
                <a:sym typeface="King"/>
              </a:defRPr>
            </a:pPr>
            <a:endParaRPr dirty="0"/>
          </a:p>
        </p:txBody>
      </p:sp>
      <p:sp>
        <p:nvSpPr>
          <p:cNvPr id="4" name="Slide Number">
            <a:extLst>
              <a:ext uri="{FF2B5EF4-FFF2-40B4-BE49-F238E27FC236}">
                <a16:creationId xmlns:a16="http://schemas.microsoft.com/office/drawing/2014/main" id="{F1FDF40F-AA30-C342-848B-716B6756B991}"/>
              </a:ext>
            </a:extLst>
          </p:cNvPr>
          <p:cNvSpPr txBox="1">
            <a:spLocks noGrp="1"/>
          </p:cNvSpPr>
          <p:nvPr>
            <p:ph type="sldNum" sz="quarter" idx="2"/>
          </p:nvPr>
        </p:nvSpPr>
        <p:spPr>
          <a:xfrm>
            <a:off x="11590551" y="6356350"/>
            <a:ext cx="249423" cy="246217"/>
          </a:xfrm>
          <a:prstGeom prst="rect">
            <a:avLst/>
          </a:prstGeom>
        </p:spPr>
        <p:txBody>
          <a:bodyPr lIns="45718" tIns="45718" rIns="45718" bIns="45718" anchor="t"/>
          <a:lstStyle>
            <a:lvl1pPr algn="ctr" defTabSz="914330">
              <a:lnSpc>
                <a:spcPct val="100000"/>
              </a:lnSpc>
              <a:spcBef>
                <a:spcPts val="0"/>
              </a:spcBef>
              <a:defRPr sz="1000" b="0" i="0">
                <a:solidFill>
                  <a:schemeClr val="tx1">
                    <a:lumMod val="50000"/>
                  </a:schemeClr>
                </a:solidFill>
                <a:latin typeface="Arial" panose="020B0604020202020204" pitchFamily="34" charset="0"/>
                <a:ea typeface="Open Sans Regular"/>
                <a:cs typeface="Arial" panose="020B0604020202020204" pitchFamily="34" charset="0"/>
                <a:sym typeface="Open Sans Regular"/>
              </a:defRPr>
            </a:lvl1pPr>
          </a:lstStyle>
          <a:p>
            <a:fld id="{86CB4B4D-7CA3-9044-876B-883B54F8677D}" type="slidenum">
              <a:rPr lang="en-GB" smtClean="0"/>
              <a:pPr/>
              <a:t>‹#›</a:t>
            </a:fld>
            <a:endParaRPr lang="en-GB" dirty="0"/>
          </a:p>
        </p:txBody>
      </p:sp>
      <p:sp>
        <p:nvSpPr>
          <p:cNvPr id="6" name="Title 1">
            <a:extLst>
              <a:ext uri="{FF2B5EF4-FFF2-40B4-BE49-F238E27FC236}">
                <a16:creationId xmlns:a16="http://schemas.microsoft.com/office/drawing/2014/main" id="{A3190112-CEED-9340-B787-75A4C7E333FF}"/>
              </a:ext>
            </a:extLst>
          </p:cNvPr>
          <p:cNvSpPr>
            <a:spLocks noGrp="1"/>
          </p:cNvSpPr>
          <p:nvPr>
            <p:ph type="title" hasCustomPrompt="1"/>
          </p:nvPr>
        </p:nvSpPr>
        <p:spPr>
          <a:xfrm>
            <a:off x="417503" y="1212587"/>
            <a:ext cx="10936297" cy="459765"/>
          </a:xfrm>
          <a:prstGeom prst="rect">
            <a:avLst/>
          </a:prstGeom>
        </p:spPr>
        <p:txBody>
          <a:bodyPr>
            <a:normAutofit/>
          </a:bodyPr>
          <a:lstStyle>
            <a:lvl1pPr>
              <a:defRPr sz="3000" b="0" i="0">
                <a:solidFill>
                  <a:schemeClr val="tx1">
                    <a:lumMod val="50000"/>
                  </a:schemeClr>
                </a:solidFill>
                <a:latin typeface="Feijoa Medium" panose="020F0505000000020003" pitchFamily="34" charset="77"/>
                <a:cs typeface="Arial" panose="020B0604020202020204" pitchFamily="34" charset="0"/>
              </a:defRPr>
            </a:lvl1pPr>
          </a:lstStyle>
          <a:p>
            <a:r>
              <a:rPr lang="en-GB" dirty="0"/>
              <a:t>Your heading here</a:t>
            </a:r>
            <a:endParaRPr lang="en-US" dirty="0"/>
          </a:p>
        </p:txBody>
      </p:sp>
      <p:pic>
        <p:nvPicPr>
          <p:cNvPr id="10" name="UoC_BrandTexture_SingleColour_RGB_UoC_SingleColour_LCB_CMYK.png">
            <a:extLst>
              <a:ext uri="{FF2B5EF4-FFF2-40B4-BE49-F238E27FC236}">
                <a16:creationId xmlns:a16="http://schemas.microsoft.com/office/drawing/2014/main" id="{0E6FA3B9-3A88-614A-9916-3E96C814E94C}"/>
              </a:ext>
              <a:ext uri="{C183D7F6-B498-43B3-948B-1728B52AA6E4}">
                <adec:decorative xmlns:adec="http://schemas.microsoft.com/office/drawing/2017/decorative" val="1"/>
              </a:ext>
            </a:extLst>
          </p:cNvPr>
          <p:cNvPicPr>
            <a:picLocks noChangeAspect="1"/>
          </p:cNvPicPr>
          <p:nvPr userDrawn="1"/>
        </p:nvPicPr>
        <p:blipFill rotWithShape="1">
          <a:blip r:embed="rId2">
            <a:alphaModFix amt="69850"/>
          </a:blip>
          <a:srcRect l="927" t="40727" r="15100" b="16379"/>
          <a:stretch/>
        </p:blipFill>
        <p:spPr>
          <a:xfrm>
            <a:off x="592" y="2375991"/>
            <a:ext cx="12190816" cy="3503059"/>
          </a:xfrm>
          <a:prstGeom prst="rect">
            <a:avLst/>
          </a:prstGeom>
          <a:ln w="12700">
            <a:miter lim="400000"/>
          </a:ln>
        </p:spPr>
      </p:pic>
      <p:sp>
        <p:nvSpPr>
          <p:cNvPr id="3" name="Picture Placeholder 2">
            <a:extLst>
              <a:ext uri="{FF2B5EF4-FFF2-40B4-BE49-F238E27FC236}">
                <a16:creationId xmlns:a16="http://schemas.microsoft.com/office/drawing/2014/main" id="{608E7BF0-16CB-CD4C-995F-A9EF04925741}"/>
              </a:ext>
              <a:ext uri="{C183D7F6-B498-43B3-948B-1728B52AA6E4}">
                <adec:decorative xmlns:adec="http://schemas.microsoft.com/office/drawing/2017/decorative" val="1"/>
              </a:ext>
            </a:extLst>
          </p:cNvPr>
          <p:cNvSpPr>
            <a:spLocks noGrp="1"/>
          </p:cNvSpPr>
          <p:nvPr>
            <p:ph type="pic" sz="quarter" idx="10"/>
          </p:nvPr>
        </p:nvSpPr>
        <p:spPr>
          <a:xfrm>
            <a:off x="417514" y="1925638"/>
            <a:ext cx="3955106" cy="3953414"/>
          </a:xfrm>
          <a:prstGeom prst="rect">
            <a:avLst/>
          </a:prstGeom>
        </p:spPr>
        <p:txBody>
          <a:bodyPr/>
          <a:lstStyle/>
          <a:p>
            <a:endParaRPr lang="en-US" dirty="0"/>
          </a:p>
        </p:txBody>
      </p:sp>
      <p:sp>
        <p:nvSpPr>
          <p:cNvPr id="12" name="Picture Placeholder 11">
            <a:extLst>
              <a:ext uri="{FF2B5EF4-FFF2-40B4-BE49-F238E27FC236}">
                <a16:creationId xmlns:a16="http://schemas.microsoft.com/office/drawing/2014/main" id="{5F755ED9-66A0-D84C-BA10-A535056CF094}"/>
              </a:ext>
              <a:ext uri="{C183D7F6-B498-43B3-948B-1728B52AA6E4}">
                <adec:decorative xmlns:adec="http://schemas.microsoft.com/office/drawing/2017/decorative" val="1"/>
              </a:ext>
            </a:extLst>
          </p:cNvPr>
          <p:cNvSpPr>
            <a:spLocks noGrp="1"/>
          </p:cNvSpPr>
          <p:nvPr>
            <p:ph type="pic" sz="quarter" idx="11"/>
          </p:nvPr>
        </p:nvSpPr>
        <p:spPr>
          <a:xfrm>
            <a:off x="4740275" y="1925638"/>
            <a:ext cx="1816936" cy="1816936"/>
          </a:xfrm>
          <a:prstGeom prst="rect">
            <a:avLst/>
          </a:prstGeom>
        </p:spPr>
        <p:txBody>
          <a:bodyPr/>
          <a:lstStyle/>
          <a:p>
            <a:endParaRPr lang="en-US"/>
          </a:p>
        </p:txBody>
      </p:sp>
      <p:sp>
        <p:nvSpPr>
          <p:cNvPr id="13" name="Picture Placeholder 11">
            <a:extLst>
              <a:ext uri="{FF2B5EF4-FFF2-40B4-BE49-F238E27FC236}">
                <a16:creationId xmlns:a16="http://schemas.microsoft.com/office/drawing/2014/main" id="{6CAAB61F-343A-CF4A-9F6D-CBF4E158C3E7}"/>
              </a:ext>
              <a:ext uri="{C183D7F6-B498-43B3-948B-1728B52AA6E4}">
                <adec:decorative xmlns:adec="http://schemas.microsoft.com/office/drawing/2017/decorative" val="1"/>
              </a:ext>
            </a:extLst>
          </p:cNvPr>
          <p:cNvSpPr>
            <a:spLocks noGrp="1"/>
          </p:cNvSpPr>
          <p:nvPr>
            <p:ph type="pic" sz="quarter" idx="12"/>
          </p:nvPr>
        </p:nvSpPr>
        <p:spPr>
          <a:xfrm>
            <a:off x="4740275" y="4062115"/>
            <a:ext cx="1816936" cy="1816936"/>
          </a:xfrm>
          <a:prstGeom prst="rect">
            <a:avLst/>
          </a:prstGeom>
        </p:spPr>
        <p:txBody>
          <a:bodyPr/>
          <a:lstStyle/>
          <a:p>
            <a:endParaRPr lang="en-US"/>
          </a:p>
        </p:txBody>
      </p:sp>
      <p:sp>
        <p:nvSpPr>
          <p:cNvPr id="14" name="Content Placeholder 3">
            <a:extLst>
              <a:ext uri="{FF2B5EF4-FFF2-40B4-BE49-F238E27FC236}">
                <a16:creationId xmlns:a16="http://schemas.microsoft.com/office/drawing/2014/main" id="{4958071C-6A8E-0641-8C58-D7ED809CA279}"/>
              </a:ext>
            </a:extLst>
          </p:cNvPr>
          <p:cNvSpPr>
            <a:spLocks noGrp="1"/>
          </p:cNvSpPr>
          <p:nvPr>
            <p:ph sz="half" idx="13" hasCustomPrompt="1"/>
          </p:nvPr>
        </p:nvSpPr>
        <p:spPr>
          <a:xfrm>
            <a:off x="6924866" y="3188368"/>
            <a:ext cx="4577322" cy="2673170"/>
          </a:xfrm>
          <a:prstGeom prst="rect">
            <a:avLst/>
          </a:prstGeom>
        </p:spPr>
        <p:txBody>
          <a:bodyPr>
            <a:normAutofit/>
          </a:bodyPr>
          <a:lstStyle>
            <a:lvl1pPr marL="0" indent="0">
              <a:lnSpc>
                <a:spcPct val="150000"/>
              </a:lnSpc>
              <a:buNone/>
              <a:defRPr sz="1800" b="0" i="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1pPr>
            <a:lvl2pPr>
              <a:defRPr sz="1600" b="0" i="0">
                <a:solidFill>
                  <a:schemeClr val="tx1">
                    <a:lumMod val="50000"/>
                  </a:schemeClr>
                </a:solidFill>
                <a:latin typeface="Arial" panose="020B0604020202020204" pitchFamily="34" charset="0"/>
                <a:cs typeface="Arial" panose="020B0604020202020204" pitchFamily="34" charset="0"/>
              </a:defRPr>
            </a:lvl2pPr>
          </a:lstStyle>
          <a:p>
            <a:pPr lvl="0"/>
            <a:r>
              <a:rPr lang="en-GB" dirty="0"/>
              <a:t>Click to add your text here</a:t>
            </a:r>
          </a:p>
        </p:txBody>
      </p:sp>
      <p:sp>
        <p:nvSpPr>
          <p:cNvPr id="15" name="Title 1">
            <a:extLst>
              <a:ext uri="{FF2B5EF4-FFF2-40B4-BE49-F238E27FC236}">
                <a16:creationId xmlns:a16="http://schemas.microsoft.com/office/drawing/2014/main" id="{637F0056-4B73-F848-9F60-904A61DD18D6}"/>
              </a:ext>
            </a:extLst>
          </p:cNvPr>
          <p:cNvSpPr txBox="1">
            <a:spLocks/>
          </p:cNvSpPr>
          <p:nvPr userDrawn="1"/>
        </p:nvSpPr>
        <p:spPr>
          <a:xfrm>
            <a:off x="6924865" y="2568504"/>
            <a:ext cx="4577323" cy="420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0" i="0" kern="1200">
                <a:solidFill>
                  <a:schemeClr val="tx1">
                    <a:lumMod val="50000"/>
                  </a:schemeClr>
                </a:solidFill>
                <a:latin typeface="Arial" panose="020B0604020202020204" pitchFamily="34" charset="0"/>
                <a:ea typeface="+mj-ea"/>
                <a:cs typeface="Arial" panose="020B0604020202020204" pitchFamily="34" charset="0"/>
              </a:defRPr>
            </a:lvl1pPr>
          </a:lstStyle>
          <a:p>
            <a:r>
              <a:rPr lang="en-GB" sz="2200" b="0" i="0" dirty="0">
                <a:latin typeface="Bitter Medium" pitchFamily="2" charset="77"/>
              </a:rPr>
              <a:t>Click to add your subheading here</a:t>
            </a:r>
            <a:endParaRPr lang="en-US" sz="2200" b="0" i="0" dirty="0">
              <a:latin typeface="Bitter Medium" pitchFamily="2" charset="77"/>
            </a:endParaRPr>
          </a:p>
        </p:txBody>
      </p:sp>
      <p:pic>
        <p:nvPicPr>
          <p:cNvPr id="7" name="Picture 6" descr="University of Cambridge logo">
            <a:extLst>
              <a:ext uri="{FF2B5EF4-FFF2-40B4-BE49-F238E27FC236}">
                <a16:creationId xmlns:a16="http://schemas.microsoft.com/office/drawing/2014/main" id="{5A3C816A-93A1-A4E6-D800-397FB68E2E4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7749" y="438056"/>
            <a:ext cx="1361678" cy="285281"/>
          </a:xfrm>
          <a:prstGeom prst="rect">
            <a:avLst/>
          </a:prstGeom>
        </p:spPr>
      </p:pic>
    </p:spTree>
    <p:extLst>
      <p:ext uri="{BB962C8B-B14F-4D97-AF65-F5344CB8AC3E}">
        <p14:creationId xmlns:p14="http://schemas.microsoft.com/office/powerpoint/2010/main" val="36797754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Quote on Cam Blu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6EF71B-F60E-7B48-83E4-55A1FCF584D9}"/>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20" t="1868" r="1868" b="1620"/>
          <a:stretch/>
        </p:blipFill>
        <p:spPr>
          <a:xfrm>
            <a:off x="1" y="1"/>
            <a:ext cx="12191999" cy="6860776"/>
          </a:xfrm>
          <a:prstGeom prst="rect">
            <a:avLst/>
          </a:prstGeom>
        </p:spPr>
      </p:pic>
      <p:sp>
        <p:nvSpPr>
          <p:cNvPr id="4" name="Slide Number">
            <a:extLst>
              <a:ext uri="{FF2B5EF4-FFF2-40B4-BE49-F238E27FC236}">
                <a16:creationId xmlns:a16="http://schemas.microsoft.com/office/drawing/2014/main" id="{F1FDF40F-AA30-C342-848B-716B6756B991}"/>
              </a:ext>
            </a:extLst>
          </p:cNvPr>
          <p:cNvSpPr txBox="1">
            <a:spLocks noGrp="1"/>
          </p:cNvSpPr>
          <p:nvPr>
            <p:ph type="sldNum" sz="quarter" idx="2"/>
          </p:nvPr>
        </p:nvSpPr>
        <p:spPr>
          <a:xfrm>
            <a:off x="11590551" y="6356350"/>
            <a:ext cx="249423" cy="246217"/>
          </a:xfrm>
          <a:prstGeom prst="rect">
            <a:avLst/>
          </a:prstGeom>
        </p:spPr>
        <p:txBody>
          <a:bodyPr lIns="45718" tIns="45718" rIns="45718" bIns="45718" anchor="t"/>
          <a:lstStyle>
            <a:lvl1pPr algn="ctr" defTabSz="914330">
              <a:lnSpc>
                <a:spcPct val="100000"/>
              </a:lnSpc>
              <a:spcBef>
                <a:spcPts val="0"/>
              </a:spcBef>
              <a:defRPr sz="1000" b="0" i="0">
                <a:solidFill>
                  <a:schemeClr val="bg1"/>
                </a:solidFill>
                <a:latin typeface="Arial" panose="020B0604020202020204" pitchFamily="34" charset="0"/>
                <a:ea typeface="Open Sans Regular"/>
                <a:cs typeface="Arial" panose="020B0604020202020204" pitchFamily="34" charset="0"/>
                <a:sym typeface="Open Sans Regular"/>
              </a:defRPr>
            </a:lvl1pPr>
          </a:lstStyle>
          <a:p>
            <a:fld id="{86CB4B4D-7CA3-9044-876B-883B54F8677D}" type="slidenum">
              <a:rPr lang="en-GB" smtClean="0"/>
              <a:pPr/>
              <a:t>‹#›</a:t>
            </a:fld>
            <a:endParaRPr lang="en-GB" dirty="0"/>
          </a:p>
        </p:txBody>
      </p:sp>
      <p:sp>
        <p:nvSpPr>
          <p:cNvPr id="9" name="Text Placeholder 8">
            <a:extLst>
              <a:ext uri="{FF2B5EF4-FFF2-40B4-BE49-F238E27FC236}">
                <a16:creationId xmlns:a16="http://schemas.microsoft.com/office/drawing/2014/main" id="{F38C8141-5A82-894D-AA12-C382770E5E82}"/>
              </a:ext>
            </a:extLst>
          </p:cNvPr>
          <p:cNvSpPr>
            <a:spLocks noGrp="1"/>
          </p:cNvSpPr>
          <p:nvPr>
            <p:ph type="body" sz="quarter" idx="10" hasCustomPrompt="1"/>
          </p:nvPr>
        </p:nvSpPr>
        <p:spPr>
          <a:xfrm>
            <a:off x="1301506" y="2077278"/>
            <a:ext cx="9588988" cy="3010537"/>
          </a:xfrm>
          <a:prstGeom prst="rect">
            <a:avLst/>
          </a:prstGeom>
        </p:spPr>
        <p:txBody>
          <a:bodyPr>
            <a:normAutofit/>
          </a:bodyPr>
          <a:lstStyle>
            <a:lvl1pPr marL="0" indent="0" algn="ctr">
              <a:buNone/>
              <a:defRPr sz="3000" b="0" i="1">
                <a:solidFill>
                  <a:schemeClr val="tx1">
                    <a:lumMod val="75000"/>
                    <a:lumOff val="25000"/>
                  </a:schemeClr>
                </a:solidFill>
                <a:latin typeface="Feijoa Medium" panose="020F0505000000020003" pitchFamily="34" charset="77"/>
                <a:ea typeface="Open Sans Extrabold" panose="020B0606030504020204" pitchFamily="34" charset="0"/>
                <a:cs typeface="Open Sans Extrabold" panose="020B0606030504020204" pitchFamily="34" charset="0"/>
              </a:defRPr>
            </a:lvl1pPr>
          </a:lstStyle>
          <a:p>
            <a:pPr lvl="0"/>
            <a:r>
              <a:rPr lang="en-GB" dirty="0"/>
              <a:t>“Click to add a quote here”</a:t>
            </a:r>
          </a:p>
        </p:txBody>
      </p:sp>
      <p:pic>
        <p:nvPicPr>
          <p:cNvPr id="2" name="Picture 1" descr="University of Cambridge logo">
            <a:extLst>
              <a:ext uri="{FF2B5EF4-FFF2-40B4-BE49-F238E27FC236}">
                <a16:creationId xmlns:a16="http://schemas.microsoft.com/office/drawing/2014/main" id="{F9B93B99-738E-D1B1-A511-97665A1BC8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7749" y="438056"/>
            <a:ext cx="1361678" cy="285281"/>
          </a:xfrm>
          <a:prstGeom prst="rect">
            <a:avLst/>
          </a:prstGeom>
        </p:spPr>
      </p:pic>
    </p:spTree>
    <p:extLst>
      <p:ext uri="{BB962C8B-B14F-4D97-AF65-F5344CB8AC3E}">
        <p14:creationId xmlns:p14="http://schemas.microsoft.com/office/powerpoint/2010/main" val="16686324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_06">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87274A6-DC8C-BDDE-2BAF-4565A1FB9470}"/>
              </a:ext>
            </a:extLst>
          </p:cNvPr>
          <p:cNvSpPr>
            <a:spLocks noGrp="1"/>
          </p:cNvSpPr>
          <p:nvPr>
            <p:ph type="body" sz="quarter" idx="13" hasCustomPrompt="1"/>
          </p:nvPr>
        </p:nvSpPr>
        <p:spPr>
          <a:xfrm>
            <a:off x="9791339" y="1628775"/>
            <a:ext cx="1489436" cy="3240360"/>
          </a:xfrm>
          <a:prstGeom prst="rect">
            <a:avLst/>
          </a:prstGeom>
        </p:spPr>
        <p:txBody>
          <a:bodyPr lIns="0" tIns="0" rIns="0" bIns="0"/>
          <a:lstStyle>
            <a:lvl1pPr marL="0" indent="0">
              <a:lnSpc>
                <a:spcPts val="1600"/>
              </a:lnSpc>
              <a:spcBef>
                <a:spcPts val="0"/>
              </a:spcBef>
              <a:spcAft>
                <a:spcPts val="600"/>
              </a:spcAft>
              <a:buFontTx/>
              <a:buNone/>
              <a:defRPr sz="1200" b="0" i="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b="0" i="0" dirty="0" err="1">
                <a:solidFill>
                  <a:srgbClr val="222222"/>
                </a:solidFill>
                <a:effectLst/>
                <a:latin typeface="Arial" panose="020B0604020202020204" pitchFamily="34" charset="0"/>
              </a:rPr>
              <a:t>Sed</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ut</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perspiciatis</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unde</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omnis</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iste</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natus</a:t>
            </a:r>
            <a:r>
              <a:rPr lang="en-GB" b="0" i="0" dirty="0">
                <a:solidFill>
                  <a:srgbClr val="222222"/>
                </a:solidFill>
                <a:effectLst/>
                <a:latin typeface="Arial" panose="020B0604020202020204" pitchFamily="34" charset="0"/>
              </a:rPr>
              <a:t> error sit </a:t>
            </a:r>
            <a:r>
              <a:rPr lang="en-GB" b="0" i="0" dirty="0" err="1">
                <a:solidFill>
                  <a:srgbClr val="222222"/>
                </a:solidFill>
                <a:effectLst/>
                <a:latin typeface="Arial" panose="020B0604020202020204" pitchFamily="34" charset="0"/>
              </a:rPr>
              <a:t>voluptatem</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accusantium</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doloremque</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laudantium</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totam</a:t>
            </a:r>
            <a:r>
              <a:rPr lang="en-GB" b="0" i="0" dirty="0">
                <a:solidFill>
                  <a:srgbClr val="222222"/>
                </a:solidFill>
                <a:effectLst/>
                <a:latin typeface="Arial" panose="020B0604020202020204" pitchFamily="34" charset="0"/>
              </a:rPr>
              <a:t> rem </a:t>
            </a:r>
            <a:r>
              <a:rPr lang="en-GB" b="0" i="0" dirty="0" err="1">
                <a:solidFill>
                  <a:srgbClr val="222222"/>
                </a:solidFill>
                <a:effectLst/>
                <a:latin typeface="Arial" panose="020B0604020202020204" pitchFamily="34" charset="0"/>
              </a:rPr>
              <a:t>aperiam</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eaque</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ipsa</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quae</a:t>
            </a:r>
            <a:r>
              <a:rPr lang="en-GB" b="0" i="0" dirty="0">
                <a:solidFill>
                  <a:srgbClr val="222222"/>
                </a:solidFill>
                <a:effectLst/>
                <a:latin typeface="Arial" panose="020B0604020202020204" pitchFamily="34" charset="0"/>
              </a:rPr>
              <a:t> ab </a:t>
            </a:r>
            <a:r>
              <a:rPr lang="en-GB" b="0" i="0" dirty="0" err="1">
                <a:solidFill>
                  <a:srgbClr val="222222"/>
                </a:solidFill>
                <a:effectLst/>
                <a:latin typeface="Arial" panose="020B0604020202020204" pitchFamily="34" charset="0"/>
              </a:rPr>
              <a:t>illo</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inventore</a:t>
            </a:r>
            <a:r>
              <a:rPr lang="en-GB" b="0" i="0" dirty="0">
                <a:solidFill>
                  <a:srgbClr val="222222"/>
                </a:solidFill>
                <a:effectLst/>
                <a:latin typeface="Arial" panose="020B0604020202020204" pitchFamily="34" charset="0"/>
              </a:rPr>
              <a:t> </a:t>
            </a:r>
            <a:r>
              <a:rPr lang="en-GB" b="0" i="0" dirty="0" err="1">
                <a:solidFill>
                  <a:srgbClr val="222222"/>
                </a:solidFill>
                <a:effectLst/>
                <a:latin typeface="Arial" panose="020B0604020202020204" pitchFamily="34" charset="0"/>
              </a:rPr>
              <a:t>veritatis</a:t>
            </a:r>
            <a:r>
              <a:rPr lang="en-GB" b="0" i="0" dirty="0">
                <a:solidFill>
                  <a:srgbClr val="222222"/>
                </a:solidFill>
                <a:effectLst/>
                <a:latin typeface="Arial" panose="020B0604020202020204" pitchFamily="34" charset="0"/>
              </a:rPr>
              <a:t> et quasi </a:t>
            </a:r>
            <a:r>
              <a:rPr lang="en-GB" b="0" i="0" dirty="0" err="1">
                <a:solidFill>
                  <a:srgbClr val="222222"/>
                </a:solidFill>
                <a:effectLst/>
                <a:latin typeface="Arial" panose="020B0604020202020204" pitchFamily="34" charset="0"/>
              </a:rPr>
              <a:t>architecto</a:t>
            </a:r>
            <a:r>
              <a:rPr lang="en-GB" b="0" i="0" dirty="0">
                <a:solidFill>
                  <a:srgbClr val="222222"/>
                </a:solidFill>
                <a:effectLst/>
                <a:latin typeface="Arial" panose="020B0604020202020204" pitchFamily="34" charset="0"/>
              </a:rPr>
              <a:t> beatae vitae dicta sunt </a:t>
            </a:r>
            <a:r>
              <a:rPr lang="en-GB" b="0" i="0" dirty="0" err="1">
                <a:solidFill>
                  <a:srgbClr val="222222"/>
                </a:solidFill>
                <a:effectLst/>
                <a:latin typeface="Arial" panose="020B0604020202020204" pitchFamily="34" charset="0"/>
              </a:rPr>
              <a:t>explicabo</a:t>
            </a:r>
            <a:r>
              <a:rPr lang="en-GB" b="0" i="0" dirty="0">
                <a:solidFill>
                  <a:srgbClr val="222222"/>
                </a:solidFill>
                <a:effectLst/>
                <a:latin typeface="Arial" panose="020B0604020202020204" pitchFamily="34" charset="0"/>
              </a:rPr>
              <a:t>. </a:t>
            </a:r>
            <a:endParaRPr lang="en-US" dirty="0"/>
          </a:p>
        </p:txBody>
      </p:sp>
      <p:sp>
        <p:nvSpPr>
          <p:cNvPr id="4" name="Picture Placeholder 4">
            <a:extLst>
              <a:ext uri="{FF2B5EF4-FFF2-40B4-BE49-F238E27FC236}">
                <a16:creationId xmlns:a16="http://schemas.microsoft.com/office/drawing/2014/main" id="{7B5E1D2E-BF6B-65BB-F112-E556BF265615}"/>
              </a:ext>
            </a:extLst>
          </p:cNvPr>
          <p:cNvSpPr>
            <a:spLocks noGrp="1"/>
          </p:cNvSpPr>
          <p:nvPr>
            <p:ph type="pic" sz="quarter" idx="14"/>
          </p:nvPr>
        </p:nvSpPr>
        <p:spPr>
          <a:xfrm>
            <a:off x="911225" y="1634012"/>
            <a:ext cx="8641160" cy="4290010"/>
          </a:xfrm>
          <a:prstGeom prst="rect">
            <a:avLst/>
          </a:prstGeom>
          <a:solidFill>
            <a:schemeClr val="bg1">
              <a:lumMod val="85000"/>
            </a:schemeClr>
          </a:solidFill>
        </p:spPr>
        <p:txBody>
          <a:bodyPr/>
          <a:lstStyle>
            <a:lvl1pPr>
              <a:defRPr sz="1200" b="0" i="0">
                <a:latin typeface="Arial" panose="020B0604020202020204" pitchFamily="34" charset="0"/>
                <a:cs typeface="Arial" panose="020B0604020202020204" pitchFamily="34" charset="0"/>
              </a:defRPr>
            </a:lvl1pPr>
          </a:lstStyle>
          <a:p>
            <a:endParaRPr lang="en-US" dirty="0"/>
          </a:p>
        </p:txBody>
      </p:sp>
      <p:sp>
        <p:nvSpPr>
          <p:cNvPr id="2" name="Text Placeholder 5">
            <a:extLst>
              <a:ext uri="{FF2B5EF4-FFF2-40B4-BE49-F238E27FC236}">
                <a16:creationId xmlns:a16="http://schemas.microsoft.com/office/drawing/2014/main" id="{5A49009F-D006-98ED-D2FA-4329BA2D676B}"/>
              </a:ext>
            </a:extLst>
          </p:cNvPr>
          <p:cNvSpPr>
            <a:spLocks noGrp="1"/>
          </p:cNvSpPr>
          <p:nvPr>
            <p:ph type="body" sz="quarter" idx="15" hasCustomPrompt="1"/>
          </p:nvPr>
        </p:nvSpPr>
        <p:spPr>
          <a:xfrm>
            <a:off x="911708" y="6525344"/>
            <a:ext cx="7560928" cy="332656"/>
          </a:xfrm>
          <a:prstGeom prst="rect">
            <a:avLst/>
          </a:prstGeom>
        </p:spPr>
        <p:txBody>
          <a:bodyPr lIns="0" tIns="0" rIns="0" bIns="0"/>
          <a:lstStyle>
            <a:lvl1pPr marL="0" indent="0">
              <a:buFontTx/>
              <a:buNone/>
              <a:defRPr sz="1400" b="0" i="0">
                <a:solidFill>
                  <a:schemeClr val="accent4"/>
                </a:solidFill>
                <a:latin typeface="Arial" panose="020B0604020202020204" pitchFamily="34" charset="0"/>
                <a:cs typeface="Arial" panose="020B0604020202020204" pitchFamily="34" charset="0"/>
              </a:defRPr>
            </a:lvl1pPr>
          </a:lstStyle>
          <a:p>
            <a:pPr lvl="0"/>
            <a:r>
              <a:rPr lang="en-GB" dirty="0"/>
              <a:t>Name of deck - Click to edit Master text styles</a:t>
            </a:r>
            <a:endParaRPr lang="en-US" dirty="0"/>
          </a:p>
        </p:txBody>
      </p:sp>
    </p:spTree>
    <p:extLst>
      <p:ext uri="{BB962C8B-B14F-4D97-AF65-F5344CB8AC3E}">
        <p14:creationId xmlns:p14="http://schemas.microsoft.com/office/powerpoint/2010/main" val="3166707093"/>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wo column Text/Image on Cam Blu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6EF71B-F60E-7B48-83E4-55A1FCF584D9}"/>
              </a:ext>
              <a:ext uri="{C183D7F6-B498-43B3-948B-1728B52AA6E4}">
                <adec:decorative xmlns:adec="http://schemas.microsoft.com/office/drawing/2017/decorative" val="1"/>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2466" y="0"/>
            <a:ext cx="12189533" cy="6858000"/>
          </a:xfrm>
          <a:prstGeom prst="rect">
            <a:avLst/>
          </a:prstGeom>
        </p:spPr>
      </p:pic>
      <p:sp>
        <p:nvSpPr>
          <p:cNvPr id="4" name="Slide Number">
            <a:extLst>
              <a:ext uri="{FF2B5EF4-FFF2-40B4-BE49-F238E27FC236}">
                <a16:creationId xmlns:a16="http://schemas.microsoft.com/office/drawing/2014/main" id="{F1FDF40F-AA30-C342-848B-716B6756B991}"/>
              </a:ext>
            </a:extLst>
          </p:cNvPr>
          <p:cNvSpPr txBox="1">
            <a:spLocks noGrp="1"/>
          </p:cNvSpPr>
          <p:nvPr>
            <p:ph type="sldNum" sz="quarter" idx="2"/>
          </p:nvPr>
        </p:nvSpPr>
        <p:spPr>
          <a:xfrm>
            <a:off x="11590551" y="6356350"/>
            <a:ext cx="249423" cy="246217"/>
          </a:xfrm>
          <a:prstGeom prst="rect">
            <a:avLst/>
          </a:prstGeom>
        </p:spPr>
        <p:txBody>
          <a:bodyPr lIns="45718" tIns="45718" rIns="45718" bIns="45718" anchor="t"/>
          <a:lstStyle>
            <a:lvl1pPr algn="ctr" defTabSz="914330">
              <a:lnSpc>
                <a:spcPct val="100000"/>
              </a:lnSpc>
              <a:spcBef>
                <a:spcPts val="0"/>
              </a:spcBef>
              <a:defRPr sz="1000" b="0" i="0">
                <a:solidFill>
                  <a:schemeClr val="bg1"/>
                </a:solidFill>
                <a:latin typeface="Arial" panose="020B0604020202020204" pitchFamily="34" charset="0"/>
                <a:ea typeface="Open Sans Regular"/>
                <a:cs typeface="Arial" panose="020B0604020202020204" pitchFamily="34" charset="0"/>
                <a:sym typeface="Open Sans Regular"/>
              </a:defRPr>
            </a:lvl1pPr>
          </a:lstStyle>
          <a:p>
            <a:fld id="{86CB4B4D-7CA3-9044-876B-883B54F8677D}" type="slidenum">
              <a:rPr lang="en-GB" smtClean="0"/>
              <a:pPr/>
              <a:t>‹#›</a:t>
            </a:fld>
            <a:endParaRPr lang="en-GB" dirty="0"/>
          </a:p>
        </p:txBody>
      </p:sp>
      <p:sp>
        <p:nvSpPr>
          <p:cNvPr id="10" name="Title 1">
            <a:extLst>
              <a:ext uri="{FF2B5EF4-FFF2-40B4-BE49-F238E27FC236}">
                <a16:creationId xmlns:a16="http://schemas.microsoft.com/office/drawing/2014/main" id="{298E04A8-0CD1-A648-8A2F-B1EA42B62E4F}"/>
              </a:ext>
            </a:extLst>
          </p:cNvPr>
          <p:cNvSpPr>
            <a:spLocks noGrp="1"/>
          </p:cNvSpPr>
          <p:nvPr>
            <p:ph type="title" hasCustomPrompt="1"/>
          </p:nvPr>
        </p:nvSpPr>
        <p:spPr>
          <a:xfrm>
            <a:off x="430756" y="1230923"/>
            <a:ext cx="10800023" cy="459765"/>
          </a:xfrm>
          <a:prstGeom prst="rect">
            <a:avLst/>
          </a:prstGeom>
        </p:spPr>
        <p:txBody>
          <a:bodyPr>
            <a:normAutofit/>
          </a:bodyPr>
          <a:lstStyle>
            <a:lvl1pPr>
              <a:defRPr sz="3000" b="0" i="0">
                <a:solidFill>
                  <a:schemeClr val="tx1">
                    <a:lumMod val="50000"/>
                  </a:schemeClr>
                </a:solidFill>
                <a:latin typeface="Feijoa Medium" panose="020F0505000000020003" pitchFamily="34" charset="77"/>
                <a:cs typeface="Arial" panose="020B0604020202020204" pitchFamily="34" charset="0"/>
              </a:defRPr>
            </a:lvl1pPr>
          </a:lstStyle>
          <a:p>
            <a:r>
              <a:rPr lang="en-GB" dirty="0"/>
              <a:t>Your heading here</a:t>
            </a:r>
            <a:endParaRPr lang="en-US" dirty="0"/>
          </a:p>
        </p:txBody>
      </p:sp>
      <p:sp>
        <p:nvSpPr>
          <p:cNvPr id="11" name="Content Placeholder 3">
            <a:extLst>
              <a:ext uri="{FF2B5EF4-FFF2-40B4-BE49-F238E27FC236}">
                <a16:creationId xmlns:a16="http://schemas.microsoft.com/office/drawing/2014/main" id="{71E6E109-7A1F-AC4E-A20C-F477A87B6AEF}"/>
              </a:ext>
            </a:extLst>
          </p:cNvPr>
          <p:cNvSpPr>
            <a:spLocks noGrp="1"/>
          </p:cNvSpPr>
          <p:nvPr>
            <p:ph sz="half" idx="10" hasCustomPrompt="1"/>
          </p:nvPr>
        </p:nvSpPr>
        <p:spPr>
          <a:xfrm>
            <a:off x="6311377" y="2438931"/>
            <a:ext cx="5181600" cy="3422608"/>
          </a:xfrm>
          <a:prstGeom prst="rect">
            <a:avLst/>
          </a:prstGeom>
        </p:spPr>
        <p:txBody>
          <a:bodyPr/>
          <a:lstStyle>
            <a:lvl1pPr>
              <a:lnSpc>
                <a:spcPct val="150000"/>
              </a:lnSpc>
              <a:defRPr sz="1800" b="0" i="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1pPr>
            <a:lvl2pPr marL="285750" indent="-285750">
              <a:buFont typeface="Arial" panose="020B0604020202020204" pitchFamily="34" charset="0"/>
              <a:buChar char="•"/>
              <a:defRPr b="0" i="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2pPr>
            <a:lvl3pPr marL="914400" indent="0">
              <a:buNone/>
              <a:defRPr sz="1800">
                <a:latin typeface="Open Sans Light" panose="020B0606030504020204" pitchFamily="34" charset="0"/>
                <a:ea typeface="Open Sans Light" panose="020B0606030504020204" pitchFamily="34" charset="0"/>
                <a:cs typeface="Open Sans Light" panose="020B0606030504020204" pitchFamily="34" charset="0"/>
              </a:defRPr>
            </a:lvl3pPr>
          </a:lstStyle>
          <a:p>
            <a:pPr lvl="0"/>
            <a:r>
              <a:rPr lang="en-GB" dirty="0"/>
              <a:t>Click to add your text here</a:t>
            </a:r>
          </a:p>
          <a:p>
            <a:pPr lvl="2"/>
            <a:endParaRPr lang="en-GB" dirty="0"/>
          </a:p>
        </p:txBody>
      </p:sp>
      <p:sp>
        <p:nvSpPr>
          <p:cNvPr id="12" name="Content Placeholder 3">
            <a:extLst>
              <a:ext uri="{FF2B5EF4-FFF2-40B4-BE49-F238E27FC236}">
                <a16:creationId xmlns:a16="http://schemas.microsoft.com/office/drawing/2014/main" id="{6D015750-7669-E749-AF70-F9497CC72862}"/>
              </a:ext>
            </a:extLst>
          </p:cNvPr>
          <p:cNvSpPr>
            <a:spLocks noGrp="1"/>
          </p:cNvSpPr>
          <p:nvPr>
            <p:ph sz="half" idx="11" hasCustomPrompt="1"/>
          </p:nvPr>
        </p:nvSpPr>
        <p:spPr>
          <a:xfrm>
            <a:off x="430756" y="2438931"/>
            <a:ext cx="5181600" cy="3422608"/>
          </a:xfrm>
          <a:prstGeom prst="rect">
            <a:avLst/>
          </a:prstGeom>
        </p:spPr>
        <p:txBody>
          <a:bodyPr/>
          <a:lstStyle>
            <a:lvl1pPr>
              <a:lnSpc>
                <a:spcPct val="150000"/>
              </a:lnSpc>
              <a:defRPr sz="1800" b="0" i="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1pPr>
            <a:lvl2pPr marL="457200" indent="0">
              <a:buNone/>
              <a:defRPr sz="1800" b="0" i="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2pPr>
          </a:lstStyle>
          <a:p>
            <a:pPr lvl="0"/>
            <a:r>
              <a:rPr lang="en-GB" dirty="0"/>
              <a:t>Click to add your text here</a:t>
            </a:r>
          </a:p>
          <a:p>
            <a:pPr lvl="0"/>
            <a:endParaRPr lang="en-GB" dirty="0"/>
          </a:p>
        </p:txBody>
      </p:sp>
      <p:pic>
        <p:nvPicPr>
          <p:cNvPr id="2" name="Picture 1" descr="University of Cambridge logo">
            <a:extLst>
              <a:ext uri="{FF2B5EF4-FFF2-40B4-BE49-F238E27FC236}">
                <a16:creationId xmlns:a16="http://schemas.microsoft.com/office/drawing/2014/main" id="{B8E127C1-269A-E754-0D5E-2B6C17B127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7749" y="438056"/>
            <a:ext cx="1361678" cy="285281"/>
          </a:xfrm>
          <a:prstGeom prst="rect">
            <a:avLst/>
          </a:prstGeom>
        </p:spPr>
      </p:pic>
    </p:spTree>
    <p:extLst>
      <p:ext uri="{BB962C8B-B14F-4D97-AF65-F5344CB8AC3E}">
        <p14:creationId xmlns:p14="http://schemas.microsoft.com/office/powerpoint/2010/main" val="21906425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Four Images with Text on Camb Blu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6EF71B-F60E-7B48-83E4-55A1FCF584D9}"/>
              </a:ext>
              <a:ext uri="{C183D7F6-B498-43B3-948B-1728B52AA6E4}">
                <adec:decorative xmlns:adec="http://schemas.microsoft.com/office/drawing/2017/decorative" val="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2447" t="5601" r="20" b="10207"/>
          <a:stretch/>
        </p:blipFill>
        <p:spPr>
          <a:xfrm>
            <a:off x="0" y="935665"/>
            <a:ext cx="12192000" cy="5922335"/>
          </a:xfrm>
          <a:prstGeom prst="rect">
            <a:avLst/>
          </a:prstGeom>
        </p:spPr>
      </p:pic>
      <p:sp>
        <p:nvSpPr>
          <p:cNvPr id="4" name="Slide Number">
            <a:extLst>
              <a:ext uri="{FF2B5EF4-FFF2-40B4-BE49-F238E27FC236}">
                <a16:creationId xmlns:a16="http://schemas.microsoft.com/office/drawing/2014/main" id="{F1FDF40F-AA30-C342-848B-716B6756B991}"/>
              </a:ext>
            </a:extLst>
          </p:cNvPr>
          <p:cNvSpPr txBox="1">
            <a:spLocks noGrp="1"/>
          </p:cNvSpPr>
          <p:nvPr>
            <p:ph type="sldNum" sz="quarter" idx="2"/>
          </p:nvPr>
        </p:nvSpPr>
        <p:spPr>
          <a:xfrm>
            <a:off x="11590551" y="6356350"/>
            <a:ext cx="249423" cy="246217"/>
          </a:xfrm>
          <a:prstGeom prst="rect">
            <a:avLst/>
          </a:prstGeom>
        </p:spPr>
        <p:txBody>
          <a:bodyPr lIns="45718" tIns="45718" rIns="45718" bIns="45718" anchor="t"/>
          <a:lstStyle>
            <a:lvl1pPr algn="ctr" defTabSz="914330">
              <a:lnSpc>
                <a:spcPct val="100000"/>
              </a:lnSpc>
              <a:spcBef>
                <a:spcPts val="0"/>
              </a:spcBef>
              <a:defRPr sz="1000" b="0" i="0">
                <a:solidFill>
                  <a:schemeClr val="bg1"/>
                </a:solidFill>
                <a:latin typeface="Arial" panose="020B0604020202020204" pitchFamily="34" charset="0"/>
                <a:ea typeface="Open Sans Regular"/>
                <a:cs typeface="Arial" panose="020B0604020202020204" pitchFamily="34" charset="0"/>
                <a:sym typeface="Open Sans Regular"/>
              </a:defRPr>
            </a:lvl1pPr>
          </a:lstStyle>
          <a:p>
            <a:fld id="{86CB4B4D-7CA3-9044-876B-883B54F8677D}" type="slidenum">
              <a:rPr lang="en-GB" smtClean="0"/>
              <a:pPr/>
              <a:t>‹#›</a:t>
            </a:fld>
            <a:endParaRPr lang="en-GB" dirty="0"/>
          </a:p>
        </p:txBody>
      </p:sp>
      <p:sp>
        <p:nvSpPr>
          <p:cNvPr id="10" name="Title 1">
            <a:extLst>
              <a:ext uri="{FF2B5EF4-FFF2-40B4-BE49-F238E27FC236}">
                <a16:creationId xmlns:a16="http://schemas.microsoft.com/office/drawing/2014/main" id="{298E04A8-0CD1-A648-8A2F-B1EA42B62E4F}"/>
              </a:ext>
            </a:extLst>
          </p:cNvPr>
          <p:cNvSpPr>
            <a:spLocks noGrp="1"/>
          </p:cNvSpPr>
          <p:nvPr>
            <p:ph type="title" hasCustomPrompt="1"/>
          </p:nvPr>
        </p:nvSpPr>
        <p:spPr>
          <a:xfrm>
            <a:off x="417504" y="1230923"/>
            <a:ext cx="10800023" cy="459765"/>
          </a:xfrm>
          <a:prstGeom prst="rect">
            <a:avLst/>
          </a:prstGeom>
        </p:spPr>
        <p:txBody>
          <a:bodyPr>
            <a:normAutofit/>
          </a:bodyPr>
          <a:lstStyle>
            <a:lvl1pPr>
              <a:defRPr sz="3000" b="0" i="0">
                <a:solidFill>
                  <a:schemeClr val="tx1">
                    <a:lumMod val="50000"/>
                  </a:schemeClr>
                </a:solidFill>
                <a:latin typeface="Feijoa Medium" panose="020F0505000000020003" pitchFamily="34" charset="77"/>
                <a:cs typeface="Arial" panose="020B0604020202020204" pitchFamily="34" charset="0"/>
              </a:defRPr>
            </a:lvl1pPr>
          </a:lstStyle>
          <a:p>
            <a:r>
              <a:rPr lang="en-GB" dirty="0"/>
              <a:t>Your heading here</a:t>
            </a:r>
            <a:endParaRPr lang="en-US" dirty="0"/>
          </a:p>
        </p:txBody>
      </p:sp>
      <p:sp>
        <p:nvSpPr>
          <p:cNvPr id="5" name="Picture Placeholder 4">
            <a:extLst>
              <a:ext uri="{FF2B5EF4-FFF2-40B4-BE49-F238E27FC236}">
                <a16:creationId xmlns:a16="http://schemas.microsoft.com/office/drawing/2014/main" id="{A9A1A990-E648-6644-8210-3CB267904B07}"/>
              </a:ext>
              <a:ext uri="{C183D7F6-B498-43B3-948B-1728B52AA6E4}">
                <adec:decorative xmlns:adec="http://schemas.microsoft.com/office/drawing/2017/decorative" val="1"/>
              </a:ext>
            </a:extLst>
          </p:cNvPr>
          <p:cNvSpPr>
            <a:spLocks noGrp="1"/>
          </p:cNvSpPr>
          <p:nvPr>
            <p:ph type="pic" sz="quarter" idx="10"/>
          </p:nvPr>
        </p:nvSpPr>
        <p:spPr>
          <a:xfrm>
            <a:off x="726464" y="2192826"/>
            <a:ext cx="2315676" cy="2313337"/>
          </a:xfrm>
          <a:prstGeom prst="rect">
            <a:avLst/>
          </a:prstGeom>
        </p:spPr>
        <p:txBody>
          <a:bodyPr/>
          <a:lstStyle/>
          <a:p>
            <a:endParaRPr lang="en-US"/>
          </a:p>
        </p:txBody>
      </p:sp>
      <p:sp>
        <p:nvSpPr>
          <p:cNvPr id="13" name="Picture Placeholder 4">
            <a:extLst>
              <a:ext uri="{FF2B5EF4-FFF2-40B4-BE49-F238E27FC236}">
                <a16:creationId xmlns:a16="http://schemas.microsoft.com/office/drawing/2014/main" id="{CDA3BCBD-3049-8B47-9BC1-BD9638711744}"/>
              </a:ext>
              <a:ext uri="{C183D7F6-B498-43B3-948B-1728B52AA6E4}">
                <adec:decorative xmlns:adec="http://schemas.microsoft.com/office/drawing/2017/decorative" val="1"/>
              </a:ext>
            </a:extLst>
          </p:cNvPr>
          <p:cNvSpPr>
            <a:spLocks noGrp="1"/>
          </p:cNvSpPr>
          <p:nvPr>
            <p:ph type="pic" sz="quarter" idx="11"/>
          </p:nvPr>
        </p:nvSpPr>
        <p:spPr>
          <a:xfrm>
            <a:off x="3534141" y="2192826"/>
            <a:ext cx="2315676" cy="2313337"/>
          </a:xfrm>
          <a:prstGeom prst="rect">
            <a:avLst/>
          </a:prstGeom>
        </p:spPr>
        <p:txBody>
          <a:bodyPr/>
          <a:lstStyle/>
          <a:p>
            <a:endParaRPr lang="en-US"/>
          </a:p>
        </p:txBody>
      </p:sp>
      <p:sp>
        <p:nvSpPr>
          <p:cNvPr id="14" name="Picture Placeholder 4">
            <a:extLst>
              <a:ext uri="{FF2B5EF4-FFF2-40B4-BE49-F238E27FC236}">
                <a16:creationId xmlns:a16="http://schemas.microsoft.com/office/drawing/2014/main" id="{13CFA92E-DF5E-1E43-A711-07A2338E9E1B}"/>
              </a:ext>
              <a:ext uri="{C183D7F6-B498-43B3-948B-1728B52AA6E4}">
                <adec:decorative xmlns:adec="http://schemas.microsoft.com/office/drawing/2017/decorative" val="1"/>
              </a:ext>
            </a:extLst>
          </p:cNvPr>
          <p:cNvSpPr>
            <a:spLocks noGrp="1"/>
          </p:cNvSpPr>
          <p:nvPr>
            <p:ph type="pic" sz="quarter" idx="12"/>
          </p:nvPr>
        </p:nvSpPr>
        <p:spPr>
          <a:xfrm>
            <a:off x="6341818" y="2192826"/>
            <a:ext cx="2315676" cy="2313337"/>
          </a:xfrm>
          <a:prstGeom prst="rect">
            <a:avLst/>
          </a:prstGeom>
        </p:spPr>
        <p:txBody>
          <a:bodyPr/>
          <a:lstStyle/>
          <a:p>
            <a:endParaRPr lang="en-US"/>
          </a:p>
        </p:txBody>
      </p:sp>
      <p:sp>
        <p:nvSpPr>
          <p:cNvPr id="15" name="Picture Placeholder 4">
            <a:extLst>
              <a:ext uri="{FF2B5EF4-FFF2-40B4-BE49-F238E27FC236}">
                <a16:creationId xmlns:a16="http://schemas.microsoft.com/office/drawing/2014/main" id="{2DB84F2D-5DE7-944C-A3A4-FD59D875083B}"/>
              </a:ext>
              <a:ext uri="{C183D7F6-B498-43B3-948B-1728B52AA6E4}">
                <adec:decorative xmlns:adec="http://schemas.microsoft.com/office/drawing/2017/decorative" val="1"/>
              </a:ext>
            </a:extLst>
          </p:cNvPr>
          <p:cNvSpPr>
            <a:spLocks noGrp="1"/>
          </p:cNvSpPr>
          <p:nvPr>
            <p:ph type="pic" sz="quarter" idx="13"/>
          </p:nvPr>
        </p:nvSpPr>
        <p:spPr>
          <a:xfrm>
            <a:off x="9149495" y="2192827"/>
            <a:ext cx="2315675" cy="2313336"/>
          </a:xfrm>
          <a:prstGeom prst="rect">
            <a:avLst/>
          </a:prstGeom>
        </p:spPr>
        <p:txBody>
          <a:bodyPr/>
          <a:lstStyle/>
          <a:p>
            <a:endParaRPr lang="en-US"/>
          </a:p>
        </p:txBody>
      </p:sp>
      <p:sp>
        <p:nvSpPr>
          <p:cNvPr id="7" name="Text Placeholder 6">
            <a:extLst>
              <a:ext uri="{FF2B5EF4-FFF2-40B4-BE49-F238E27FC236}">
                <a16:creationId xmlns:a16="http://schemas.microsoft.com/office/drawing/2014/main" id="{AB86BC3A-6D0F-DB48-879E-4217AAEA94B2}"/>
              </a:ext>
            </a:extLst>
          </p:cNvPr>
          <p:cNvSpPr>
            <a:spLocks noGrp="1"/>
          </p:cNvSpPr>
          <p:nvPr>
            <p:ph type="body" sz="quarter" idx="14" hasCustomPrompt="1"/>
          </p:nvPr>
        </p:nvSpPr>
        <p:spPr>
          <a:xfrm>
            <a:off x="727075" y="4900613"/>
            <a:ext cx="2314575" cy="280987"/>
          </a:xfrm>
          <a:prstGeom prst="rect">
            <a:avLst/>
          </a:prstGeom>
        </p:spPr>
        <p:txBody>
          <a:bodyPr/>
          <a:lstStyle>
            <a:lvl1pPr marL="0" indent="0" algn="ctr">
              <a:buNone/>
              <a:defRPr sz="1800">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GB" dirty="0"/>
              <a:t>Your text here</a:t>
            </a:r>
            <a:endParaRPr lang="en-US" dirty="0"/>
          </a:p>
        </p:txBody>
      </p:sp>
      <p:sp>
        <p:nvSpPr>
          <p:cNvPr id="17" name="Text Placeholder 6">
            <a:extLst>
              <a:ext uri="{FF2B5EF4-FFF2-40B4-BE49-F238E27FC236}">
                <a16:creationId xmlns:a16="http://schemas.microsoft.com/office/drawing/2014/main" id="{26F95699-F037-BF43-BC3C-EDFF6D2E62FE}"/>
              </a:ext>
            </a:extLst>
          </p:cNvPr>
          <p:cNvSpPr>
            <a:spLocks noGrp="1"/>
          </p:cNvSpPr>
          <p:nvPr>
            <p:ph type="body" sz="quarter" idx="15" hasCustomPrompt="1"/>
          </p:nvPr>
        </p:nvSpPr>
        <p:spPr>
          <a:xfrm>
            <a:off x="3535242" y="4900612"/>
            <a:ext cx="2314575" cy="280987"/>
          </a:xfrm>
          <a:prstGeom prst="rect">
            <a:avLst/>
          </a:prstGeom>
        </p:spPr>
        <p:txBody>
          <a:bodyPr/>
          <a:lstStyle>
            <a:lvl1pPr marL="0" indent="0" algn="ctr">
              <a:buNone/>
              <a:defRPr sz="1800">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GB" dirty="0"/>
              <a:t>Your text here</a:t>
            </a:r>
            <a:endParaRPr lang="en-US" dirty="0"/>
          </a:p>
        </p:txBody>
      </p:sp>
      <p:sp>
        <p:nvSpPr>
          <p:cNvPr id="18" name="Text Placeholder 6">
            <a:extLst>
              <a:ext uri="{FF2B5EF4-FFF2-40B4-BE49-F238E27FC236}">
                <a16:creationId xmlns:a16="http://schemas.microsoft.com/office/drawing/2014/main" id="{F2BFE6A6-8704-8A49-AEB3-AF6F432BB990}"/>
              </a:ext>
            </a:extLst>
          </p:cNvPr>
          <p:cNvSpPr>
            <a:spLocks noGrp="1"/>
          </p:cNvSpPr>
          <p:nvPr>
            <p:ph type="body" sz="quarter" idx="16" hasCustomPrompt="1"/>
          </p:nvPr>
        </p:nvSpPr>
        <p:spPr>
          <a:xfrm>
            <a:off x="6342919" y="4900611"/>
            <a:ext cx="2314575" cy="280987"/>
          </a:xfrm>
          <a:prstGeom prst="rect">
            <a:avLst/>
          </a:prstGeom>
        </p:spPr>
        <p:txBody>
          <a:bodyPr/>
          <a:lstStyle>
            <a:lvl1pPr marL="0" indent="0" algn="ctr">
              <a:buNone/>
              <a:defRPr sz="1800">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GB" dirty="0"/>
              <a:t>Your text here</a:t>
            </a:r>
            <a:endParaRPr lang="en-US" dirty="0"/>
          </a:p>
        </p:txBody>
      </p:sp>
      <p:sp>
        <p:nvSpPr>
          <p:cNvPr id="19" name="Text Placeholder 6">
            <a:extLst>
              <a:ext uri="{FF2B5EF4-FFF2-40B4-BE49-F238E27FC236}">
                <a16:creationId xmlns:a16="http://schemas.microsoft.com/office/drawing/2014/main" id="{DE761D8F-5630-434F-8E12-0132C9C89BD0}"/>
              </a:ext>
            </a:extLst>
          </p:cNvPr>
          <p:cNvSpPr>
            <a:spLocks noGrp="1"/>
          </p:cNvSpPr>
          <p:nvPr>
            <p:ph type="body" sz="quarter" idx="17" hasCustomPrompt="1"/>
          </p:nvPr>
        </p:nvSpPr>
        <p:spPr>
          <a:xfrm>
            <a:off x="9149495" y="4861832"/>
            <a:ext cx="2314575" cy="280987"/>
          </a:xfrm>
          <a:prstGeom prst="rect">
            <a:avLst/>
          </a:prstGeom>
        </p:spPr>
        <p:txBody>
          <a:bodyPr/>
          <a:lstStyle>
            <a:lvl1pPr marL="0" indent="0" algn="ctr">
              <a:buNone/>
              <a:defRPr sz="1800">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GB" dirty="0"/>
              <a:t>Your text here</a:t>
            </a:r>
            <a:endParaRPr lang="en-US" dirty="0"/>
          </a:p>
        </p:txBody>
      </p:sp>
      <p:pic>
        <p:nvPicPr>
          <p:cNvPr id="2" name="Picture 1" descr="University of Cambridge logo">
            <a:extLst>
              <a:ext uri="{FF2B5EF4-FFF2-40B4-BE49-F238E27FC236}">
                <a16:creationId xmlns:a16="http://schemas.microsoft.com/office/drawing/2014/main" id="{495143D8-FF2E-C78D-85AF-2103EC51EF0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7749" y="438056"/>
            <a:ext cx="1361678" cy="285281"/>
          </a:xfrm>
          <a:prstGeom prst="rect">
            <a:avLst/>
          </a:prstGeom>
        </p:spPr>
      </p:pic>
    </p:spTree>
    <p:extLst>
      <p:ext uri="{BB962C8B-B14F-4D97-AF65-F5344CB8AC3E}">
        <p14:creationId xmlns:p14="http://schemas.microsoft.com/office/powerpoint/2010/main" val="30641540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edia/Video Full Page">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7E2533D0-B51D-0741-961B-9226EF2017AA}"/>
              </a:ext>
            </a:extLst>
          </p:cNvPr>
          <p:cNvSpPr txBox="1">
            <a:spLocks noGrp="1"/>
          </p:cNvSpPr>
          <p:nvPr>
            <p:ph type="sldNum" sz="quarter" idx="2"/>
          </p:nvPr>
        </p:nvSpPr>
        <p:spPr>
          <a:xfrm>
            <a:off x="11590551" y="6356350"/>
            <a:ext cx="249423" cy="246217"/>
          </a:xfrm>
          <a:prstGeom prst="rect">
            <a:avLst/>
          </a:prstGeom>
        </p:spPr>
        <p:txBody>
          <a:bodyPr lIns="45718" tIns="45718" rIns="45718" bIns="45718" anchor="t"/>
          <a:lstStyle>
            <a:lvl1pPr algn="ctr" defTabSz="914330">
              <a:lnSpc>
                <a:spcPct val="100000"/>
              </a:lnSpc>
              <a:spcBef>
                <a:spcPts val="0"/>
              </a:spcBef>
              <a:defRPr sz="1000" b="0" i="0">
                <a:solidFill>
                  <a:schemeClr val="tx1">
                    <a:lumMod val="50000"/>
                  </a:schemeClr>
                </a:solidFill>
                <a:latin typeface="Arial" panose="020B0604020202020204" pitchFamily="34" charset="0"/>
                <a:ea typeface="Open Sans Regular"/>
                <a:cs typeface="Arial" panose="020B0604020202020204" pitchFamily="34" charset="0"/>
                <a:sym typeface="Open Sans Regular"/>
              </a:defRPr>
            </a:lvl1pPr>
          </a:lstStyle>
          <a:p>
            <a:fld id="{86CB4B4D-7CA3-9044-876B-883B54F8677D}" type="slidenum">
              <a:rPr lang="en-GB" smtClean="0"/>
              <a:pPr/>
              <a:t>‹#›</a:t>
            </a:fld>
            <a:endParaRPr lang="en-GB" dirty="0"/>
          </a:p>
        </p:txBody>
      </p:sp>
      <p:sp>
        <p:nvSpPr>
          <p:cNvPr id="6" name="Media Placeholder 5">
            <a:extLst>
              <a:ext uri="{FF2B5EF4-FFF2-40B4-BE49-F238E27FC236}">
                <a16:creationId xmlns:a16="http://schemas.microsoft.com/office/drawing/2014/main" id="{7989CFA1-8021-B744-954C-FB3ABD0E176D}"/>
              </a:ext>
              <a:ext uri="{C183D7F6-B498-43B3-948B-1728B52AA6E4}">
                <adec:decorative xmlns:adec="http://schemas.microsoft.com/office/drawing/2017/decorative" val="1"/>
              </a:ext>
            </a:extLst>
          </p:cNvPr>
          <p:cNvSpPr>
            <a:spLocks noGrp="1"/>
          </p:cNvSpPr>
          <p:nvPr>
            <p:ph type="media" sz="quarter" idx="10"/>
          </p:nvPr>
        </p:nvSpPr>
        <p:spPr>
          <a:xfrm>
            <a:off x="0" y="0"/>
            <a:ext cx="12192000" cy="6858000"/>
          </a:xfrm>
          <a:prstGeom prst="rect">
            <a:avLst/>
          </a:prstGeom>
        </p:spPr>
        <p:txBody>
          <a:bodyPr/>
          <a:lstStyle/>
          <a:p>
            <a:endParaRPr lang="en-US" dirty="0"/>
          </a:p>
        </p:txBody>
      </p:sp>
      <p:pic>
        <p:nvPicPr>
          <p:cNvPr id="2" name="Picture 1" descr="University of Cambridge logo">
            <a:extLst>
              <a:ext uri="{FF2B5EF4-FFF2-40B4-BE49-F238E27FC236}">
                <a16:creationId xmlns:a16="http://schemas.microsoft.com/office/drawing/2014/main" id="{D4071F8D-07B6-617D-4F26-17BA5B9134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7749" y="438056"/>
            <a:ext cx="1361678" cy="285281"/>
          </a:xfrm>
          <a:prstGeom prst="rect">
            <a:avLst/>
          </a:prstGeom>
        </p:spPr>
      </p:pic>
    </p:spTree>
    <p:extLst>
      <p:ext uri="{BB962C8B-B14F-4D97-AF65-F5344CB8AC3E}">
        <p14:creationId xmlns:p14="http://schemas.microsoft.com/office/powerpoint/2010/main" val="789457112"/>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Full Page ">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7E2533D0-B51D-0741-961B-9226EF2017AA}"/>
              </a:ext>
            </a:extLst>
          </p:cNvPr>
          <p:cNvSpPr txBox="1">
            <a:spLocks noGrp="1"/>
          </p:cNvSpPr>
          <p:nvPr>
            <p:ph type="sldNum" sz="quarter" idx="2"/>
          </p:nvPr>
        </p:nvSpPr>
        <p:spPr>
          <a:xfrm>
            <a:off x="11590551" y="6356350"/>
            <a:ext cx="249423" cy="246217"/>
          </a:xfrm>
          <a:prstGeom prst="rect">
            <a:avLst/>
          </a:prstGeom>
        </p:spPr>
        <p:txBody>
          <a:bodyPr lIns="45718" tIns="45718" rIns="45718" bIns="45718" anchor="t"/>
          <a:lstStyle>
            <a:lvl1pPr algn="ctr" defTabSz="914330">
              <a:lnSpc>
                <a:spcPct val="100000"/>
              </a:lnSpc>
              <a:spcBef>
                <a:spcPts val="0"/>
              </a:spcBef>
              <a:defRPr sz="1000" b="0" i="0">
                <a:solidFill>
                  <a:schemeClr val="tx1">
                    <a:lumMod val="50000"/>
                  </a:schemeClr>
                </a:solidFill>
                <a:latin typeface="Arial" panose="020B0604020202020204" pitchFamily="34" charset="0"/>
                <a:ea typeface="Open Sans Regular"/>
                <a:cs typeface="Arial" panose="020B0604020202020204" pitchFamily="34" charset="0"/>
                <a:sym typeface="Open Sans Regular"/>
              </a:defRPr>
            </a:lvl1pPr>
          </a:lstStyle>
          <a:p>
            <a:fld id="{86CB4B4D-7CA3-9044-876B-883B54F8677D}" type="slidenum">
              <a:rPr lang="en-GB" smtClean="0"/>
              <a:pPr/>
              <a:t>‹#›</a:t>
            </a:fld>
            <a:endParaRPr lang="en-GB" dirty="0"/>
          </a:p>
        </p:txBody>
      </p:sp>
      <p:sp>
        <p:nvSpPr>
          <p:cNvPr id="3" name="Picture Placeholder 2">
            <a:extLst>
              <a:ext uri="{FF2B5EF4-FFF2-40B4-BE49-F238E27FC236}">
                <a16:creationId xmlns:a16="http://schemas.microsoft.com/office/drawing/2014/main" id="{965CBCB9-8D5D-934D-99FD-571515827B8B}"/>
              </a:ext>
              <a:ext uri="{C183D7F6-B498-43B3-948B-1728B52AA6E4}">
                <adec:decorative xmlns:adec="http://schemas.microsoft.com/office/drawing/2017/decorative" val="1"/>
              </a:ext>
            </a:extLst>
          </p:cNvPr>
          <p:cNvSpPr>
            <a:spLocks noGrp="1"/>
          </p:cNvSpPr>
          <p:nvPr>
            <p:ph type="pic" sz="quarter" idx="10"/>
          </p:nvPr>
        </p:nvSpPr>
        <p:spPr>
          <a:xfrm>
            <a:off x="0" y="0"/>
            <a:ext cx="12192000" cy="6858000"/>
          </a:xfrm>
          <a:prstGeom prst="rect">
            <a:avLst/>
          </a:prstGeom>
        </p:spPr>
        <p:txBody>
          <a:bodyPr/>
          <a:lstStyle/>
          <a:p>
            <a:endParaRPr lang="en-US"/>
          </a:p>
        </p:txBody>
      </p:sp>
      <p:pic>
        <p:nvPicPr>
          <p:cNvPr id="2" name="Picture 1" descr="University of Cambridge logo">
            <a:extLst>
              <a:ext uri="{FF2B5EF4-FFF2-40B4-BE49-F238E27FC236}">
                <a16:creationId xmlns:a16="http://schemas.microsoft.com/office/drawing/2014/main" id="{7423100E-0D36-6E10-7770-917D9CA9196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7749" y="438056"/>
            <a:ext cx="1361678" cy="285281"/>
          </a:xfrm>
          <a:prstGeom prst="rect">
            <a:avLst/>
          </a:prstGeom>
        </p:spPr>
      </p:pic>
    </p:spTree>
    <p:extLst>
      <p:ext uri="{BB962C8B-B14F-4D97-AF65-F5344CB8AC3E}">
        <p14:creationId xmlns:p14="http://schemas.microsoft.com/office/powerpoint/2010/main" val="2113777615"/>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End/Message (e.g. 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6EF71B-F60E-7B48-83E4-55A1FCF584D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81" y="-18259"/>
            <a:ext cx="12251961" cy="6894518"/>
          </a:xfrm>
          <a:prstGeom prst="rect">
            <a:avLst/>
          </a:prstGeom>
        </p:spPr>
      </p:pic>
      <p:sp>
        <p:nvSpPr>
          <p:cNvPr id="4" name="Text Placeholder 3">
            <a:extLst>
              <a:ext uri="{FF2B5EF4-FFF2-40B4-BE49-F238E27FC236}">
                <a16:creationId xmlns:a16="http://schemas.microsoft.com/office/drawing/2014/main" id="{C46A81F1-D250-724F-B664-C80561BA566E}"/>
              </a:ext>
            </a:extLst>
          </p:cNvPr>
          <p:cNvSpPr>
            <a:spLocks noGrp="1"/>
          </p:cNvSpPr>
          <p:nvPr>
            <p:ph type="body" sz="quarter" idx="10" hasCustomPrompt="1"/>
          </p:nvPr>
        </p:nvSpPr>
        <p:spPr>
          <a:xfrm>
            <a:off x="1992978" y="2423864"/>
            <a:ext cx="8206041" cy="1331913"/>
          </a:xfrm>
          <a:prstGeom prst="rect">
            <a:avLst/>
          </a:prstGeom>
        </p:spPr>
        <p:txBody>
          <a:bodyPr/>
          <a:lstStyle>
            <a:lvl1pPr marL="0" indent="0" algn="ctr">
              <a:buNone/>
              <a:defRPr sz="3600" b="0" i="0">
                <a:latin typeface="Feijoa Medium" panose="020F0505000000020003" pitchFamily="34" charset="77"/>
                <a:cs typeface="Arial" panose="020B0604020202020204" pitchFamily="34" charset="0"/>
              </a:defRPr>
            </a:lvl1pPr>
            <a:lvl2pPr marL="457200" indent="0">
              <a:buNone/>
              <a:defRPr/>
            </a:lvl2pPr>
          </a:lstStyle>
          <a:p>
            <a:pPr lvl="0"/>
            <a:r>
              <a:rPr lang="en-GB" dirty="0"/>
              <a:t>Your end slide copy here</a:t>
            </a:r>
          </a:p>
        </p:txBody>
      </p:sp>
      <p:pic>
        <p:nvPicPr>
          <p:cNvPr id="2" name="Picture 1" descr="University of Cambridge logo">
            <a:extLst>
              <a:ext uri="{FF2B5EF4-FFF2-40B4-BE49-F238E27FC236}">
                <a16:creationId xmlns:a16="http://schemas.microsoft.com/office/drawing/2014/main" id="{F8A95D13-54FD-A61D-D57B-5B347A456DA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7749" y="438056"/>
            <a:ext cx="1361678" cy="285281"/>
          </a:xfrm>
          <a:prstGeom prst="rect">
            <a:avLst/>
          </a:prstGeom>
        </p:spPr>
      </p:pic>
    </p:spTree>
    <p:extLst>
      <p:ext uri="{BB962C8B-B14F-4D97-AF65-F5344CB8AC3E}">
        <p14:creationId xmlns:p14="http://schemas.microsoft.com/office/powerpoint/2010/main" val="11183504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6EF71B-F60E-7B48-83E4-55A1FCF584D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81" y="-18259"/>
            <a:ext cx="12251961" cy="6894518"/>
          </a:xfrm>
          <a:prstGeom prst="rect">
            <a:avLst/>
          </a:prstGeom>
        </p:spPr>
      </p:pic>
      <p:sp>
        <p:nvSpPr>
          <p:cNvPr id="9" name="Text Placeholder 8">
            <a:extLst>
              <a:ext uri="{FF2B5EF4-FFF2-40B4-BE49-F238E27FC236}">
                <a16:creationId xmlns:a16="http://schemas.microsoft.com/office/drawing/2014/main" id="{F38C8141-5A82-894D-AA12-C382770E5E82}"/>
              </a:ext>
            </a:extLst>
          </p:cNvPr>
          <p:cNvSpPr>
            <a:spLocks noGrp="1"/>
          </p:cNvSpPr>
          <p:nvPr>
            <p:ph type="body" sz="quarter" idx="10" hasCustomPrompt="1"/>
          </p:nvPr>
        </p:nvSpPr>
        <p:spPr>
          <a:xfrm>
            <a:off x="417835" y="5574381"/>
            <a:ext cx="4710755" cy="969873"/>
          </a:xfrm>
          <a:prstGeom prst="rect">
            <a:avLst/>
          </a:prstGeom>
        </p:spPr>
        <p:txBody>
          <a:bodyPr>
            <a:normAutofit/>
          </a:bodyPr>
          <a:lstStyle>
            <a:lvl1pPr marL="0" indent="0">
              <a:lnSpc>
                <a:spcPct val="100000"/>
              </a:lnSpc>
              <a:spcBef>
                <a:spcPts val="0"/>
              </a:spcBef>
              <a:buNone/>
              <a:defRPr sz="2000" b="0" i="0">
                <a:solidFill>
                  <a:schemeClr val="tx1">
                    <a:lumMod val="85000"/>
                    <a:lumOff val="15000"/>
                  </a:schemeClr>
                </a:solidFill>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GB" dirty="0"/>
              <a:t>Your contact</a:t>
            </a:r>
          </a:p>
          <a:p>
            <a:pPr lvl="0"/>
            <a:r>
              <a:rPr lang="en-GB" dirty="0"/>
              <a:t>information here</a:t>
            </a:r>
          </a:p>
        </p:txBody>
      </p:sp>
      <p:sp>
        <p:nvSpPr>
          <p:cNvPr id="5" name="Text Placeholder 4">
            <a:extLst>
              <a:ext uri="{FF2B5EF4-FFF2-40B4-BE49-F238E27FC236}">
                <a16:creationId xmlns:a16="http://schemas.microsoft.com/office/drawing/2014/main" id="{BB17610E-5F7E-F24F-8D28-5222CA514621}"/>
              </a:ext>
            </a:extLst>
          </p:cNvPr>
          <p:cNvSpPr>
            <a:spLocks noGrp="1"/>
          </p:cNvSpPr>
          <p:nvPr>
            <p:ph type="body" sz="quarter" idx="11" hasCustomPrompt="1"/>
          </p:nvPr>
        </p:nvSpPr>
        <p:spPr>
          <a:xfrm>
            <a:off x="8499475" y="6318354"/>
            <a:ext cx="3244850" cy="225900"/>
          </a:xfrm>
          <a:prstGeom prst="rect">
            <a:avLst/>
          </a:prstGeom>
        </p:spPr>
        <p:txBody>
          <a:bodyPr/>
          <a:lstStyle>
            <a:lvl1pPr marL="0" indent="0" algn="r">
              <a:buNone/>
              <a:defRPr sz="1600">
                <a:latin typeface="Open Sans Light" panose="020B0606030504020204" pitchFamily="34" charset="0"/>
                <a:ea typeface="Open Sans Light" panose="020B0606030504020204" pitchFamily="34" charset="0"/>
                <a:cs typeface="Open Sans Light" panose="020B0606030504020204" pitchFamily="34" charset="0"/>
              </a:defRPr>
            </a:lvl1pPr>
          </a:lstStyle>
          <a:p>
            <a:pPr lvl="0"/>
            <a:r>
              <a:rPr lang="en-US" dirty="0"/>
              <a:t>Date</a:t>
            </a:r>
          </a:p>
        </p:txBody>
      </p:sp>
      <p:pic>
        <p:nvPicPr>
          <p:cNvPr id="2" name="Picture 1" descr="University of Cambridge logo">
            <a:extLst>
              <a:ext uri="{FF2B5EF4-FFF2-40B4-BE49-F238E27FC236}">
                <a16:creationId xmlns:a16="http://schemas.microsoft.com/office/drawing/2014/main" id="{99D77C5B-A440-03E4-D747-A45158F13E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7749" y="438056"/>
            <a:ext cx="1361678" cy="285281"/>
          </a:xfrm>
          <a:prstGeom prst="rect">
            <a:avLst/>
          </a:prstGeom>
        </p:spPr>
      </p:pic>
    </p:spTree>
    <p:extLst>
      <p:ext uri="{BB962C8B-B14F-4D97-AF65-F5344CB8AC3E}">
        <p14:creationId xmlns:p14="http://schemas.microsoft.com/office/powerpoint/2010/main" val="2313409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slide_01">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2B36FAF5-A06B-353C-511C-679A53670C65}"/>
              </a:ext>
            </a:extLst>
          </p:cNvPr>
          <p:cNvSpPr>
            <a:spLocks noGrp="1"/>
          </p:cNvSpPr>
          <p:nvPr>
            <p:ph type="body" sz="quarter" idx="13" hasCustomPrompt="1"/>
          </p:nvPr>
        </p:nvSpPr>
        <p:spPr>
          <a:xfrm>
            <a:off x="911424" y="2716954"/>
            <a:ext cx="5976664" cy="3240360"/>
          </a:xfrm>
          <a:prstGeom prst="rect">
            <a:avLst/>
          </a:prstGeom>
        </p:spPr>
        <p:txBody>
          <a:bodyPr lIns="0" tIns="0" rIns="0" bIns="0"/>
          <a:lstStyle>
            <a:lvl1pPr marL="0" indent="0">
              <a:lnSpc>
                <a:spcPts val="2600"/>
              </a:lnSpc>
              <a:spcBef>
                <a:spcPts val="0"/>
              </a:spcBef>
              <a:spcAft>
                <a:spcPts val="800"/>
              </a:spcAft>
              <a:buFontTx/>
              <a:buNone/>
              <a:defRPr sz="2400" b="0" i="0">
                <a:solidFill>
                  <a:schemeClr val="tx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Big text slide </a:t>
            </a:r>
            <a:r>
              <a:rPr lang="en-GB" dirty="0" err="1"/>
              <a:t>itatis</a:t>
            </a:r>
            <a:r>
              <a:rPr lang="en-GB" dirty="0"/>
              <a:t> </a:t>
            </a:r>
            <a:r>
              <a:rPr lang="en-GB" dirty="0" err="1"/>
              <a:t>volorias</a:t>
            </a:r>
            <a:r>
              <a:rPr lang="en-GB" dirty="0"/>
              <a:t> sit </a:t>
            </a:r>
            <a:r>
              <a:rPr lang="en-GB" dirty="0" err="1"/>
              <a:t>maximinum</a:t>
            </a:r>
            <a:r>
              <a:rPr lang="en-GB" dirty="0"/>
              <a:t> </a:t>
            </a:r>
            <a:r>
              <a:rPr lang="en-GB" dirty="0" err="1"/>
              <a:t>ut</a:t>
            </a:r>
            <a:r>
              <a:rPr lang="en-GB" dirty="0"/>
              <a:t> </a:t>
            </a:r>
            <a:r>
              <a:rPr lang="en-GB" dirty="0" err="1"/>
              <a:t>ut</a:t>
            </a:r>
            <a:r>
              <a:rPr lang="en-GB" dirty="0"/>
              <a:t> </a:t>
            </a:r>
            <a:r>
              <a:rPr lang="en-GB" dirty="0" err="1"/>
              <a:t>aliandione</a:t>
            </a:r>
            <a:r>
              <a:rPr lang="en-GB" dirty="0"/>
              <a:t> </a:t>
            </a:r>
            <a:r>
              <a:rPr lang="en-GB" dirty="0" err="1"/>
              <a:t>accabo</a:t>
            </a:r>
            <a:r>
              <a:rPr lang="en-GB" dirty="0"/>
              <a:t> </a:t>
            </a:r>
            <a:r>
              <a:rPr lang="en-GB" dirty="0" err="1"/>
              <a:t>erferchit</a:t>
            </a:r>
            <a:r>
              <a:rPr lang="en-GB" dirty="0"/>
              <a:t> at </a:t>
            </a:r>
            <a:r>
              <a:rPr lang="en-GB" dirty="0" err="1"/>
              <a:t>volum</a:t>
            </a:r>
            <a:r>
              <a:rPr lang="en-GB" dirty="0"/>
              <a:t> que </a:t>
            </a:r>
            <a:r>
              <a:rPr lang="en-GB" dirty="0" err="1"/>
              <a:t>aut</a:t>
            </a:r>
            <a:r>
              <a:rPr lang="en-GB" dirty="0"/>
              <a:t> </a:t>
            </a:r>
            <a:r>
              <a:rPr lang="en-GB" dirty="0" err="1"/>
              <a:t>eatur</a:t>
            </a:r>
            <a:r>
              <a:rPr lang="en-GB" dirty="0"/>
              <a:t> sinus. </a:t>
            </a:r>
            <a:r>
              <a:rPr lang="en-GB" dirty="0" err="1"/>
              <a:t>Temolumqui</a:t>
            </a:r>
            <a:r>
              <a:rPr lang="en-GB" dirty="0"/>
              <a:t> int, </a:t>
            </a:r>
            <a:r>
              <a:rPr lang="en-GB" dirty="0" err="1"/>
              <a:t>vendell</a:t>
            </a:r>
            <a:r>
              <a:rPr lang="en-GB" dirty="0"/>
              <a:t> </a:t>
            </a:r>
            <a:r>
              <a:rPr lang="en-GB" dirty="0" err="1"/>
              <a:t>ectiam</a:t>
            </a:r>
            <a:r>
              <a:rPr lang="en-GB" dirty="0"/>
              <a:t> </a:t>
            </a:r>
            <a:r>
              <a:rPr lang="en-GB" dirty="0" err="1"/>
              <a:t>hillabo</a:t>
            </a:r>
            <a:r>
              <a:rPr lang="en-GB" dirty="0"/>
              <a:t> </a:t>
            </a:r>
            <a:r>
              <a:rPr lang="en-GB" dirty="0" err="1"/>
              <a:t>volum</a:t>
            </a:r>
            <a:br>
              <a:rPr lang="en-GB" dirty="0"/>
            </a:br>
            <a:r>
              <a:rPr lang="en-GB" dirty="0"/>
              <a:t>que </a:t>
            </a:r>
            <a:r>
              <a:rPr lang="en-GB" dirty="0" err="1"/>
              <a:t>volorias</a:t>
            </a:r>
            <a:r>
              <a:rPr lang="en-GB" dirty="0"/>
              <a:t>.</a:t>
            </a:r>
          </a:p>
          <a:p>
            <a:pPr lvl="0"/>
            <a:r>
              <a:rPr lang="en-GB" dirty="0" err="1"/>
              <a:t>aliandione</a:t>
            </a:r>
            <a:r>
              <a:rPr lang="en-GB" dirty="0"/>
              <a:t> </a:t>
            </a:r>
            <a:r>
              <a:rPr lang="en-GB" dirty="0" err="1"/>
              <a:t>accabo</a:t>
            </a:r>
            <a:r>
              <a:rPr lang="en-GB" dirty="0"/>
              <a:t> </a:t>
            </a:r>
            <a:r>
              <a:rPr lang="en-GB" dirty="0" err="1"/>
              <a:t>erferchit</a:t>
            </a:r>
            <a:r>
              <a:rPr lang="en-GB" dirty="0"/>
              <a:t> at </a:t>
            </a:r>
            <a:r>
              <a:rPr lang="en-GB" dirty="0" err="1"/>
              <a:t>volum</a:t>
            </a:r>
            <a:r>
              <a:rPr lang="en-GB" dirty="0"/>
              <a:t> que </a:t>
            </a:r>
            <a:r>
              <a:rPr lang="en-GB" dirty="0" err="1"/>
              <a:t>aut</a:t>
            </a:r>
            <a:r>
              <a:rPr lang="en-GB" dirty="0"/>
              <a:t> </a:t>
            </a:r>
            <a:r>
              <a:rPr lang="en-GB" dirty="0" err="1"/>
              <a:t>eatur</a:t>
            </a:r>
            <a:r>
              <a:rPr lang="en-GB" dirty="0"/>
              <a:t> sinus. </a:t>
            </a:r>
            <a:r>
              <a:rPr lang="en-GB" dirty="0" err="1"/>
              <a:t>Temolumqui</a:t>
            </a:r>
            <a:r>
              <a:rPr lang="en-GB" dirty="0"/>
              <a:t> int, </a:t>
            </a:r>
            <a:r>
              <a:rPr lang="en-GB" dirty="0" err="1"/>
              <a:t>vendell</a:t>
            </a:r>
            <a:r>
              <a:rPr lang="en-GB" dirty="0"/>
              <a:t> sit </a:t>
            </a:r>
            <a:r>
              <a:rPr lang="en-GB" dirty="0" err="1"/>
              <a:t>maximinum</a:t>
            </a:r>
            <a:r>
              <a:rPr lang="en-GB" dirty="0"/>
              <a:t> </a:t>
            </a:r>
            <a:r>
              <a:rPr lang="en-GB" dirty="0" err="1"/>
              <a:t>ut</a:t>
            </a:r>
            <a:r>
              <a:rPr lang="en-GB" dirty="0"/>
              <a:t> </a:t>
            </a:r>
            <a:r>
              <a:rPr lang="en-GB" dirty="0" err="1"/>
              <a:t>ut</a:t>
            </a:r>
            <a:r>
              <a:rPr lang="en-GB" dirty="0"/>
              <a:t> </a:t>
            </a:r>
            <a:r>
              <a:rPr lang="en-GB" dirty="0" err="1"/>
              <a:t>aliandione</a:t>
            </a:r>
            <a:r>
              <a:rPr lang="en-GB" dirty="0"/>
              <a:t> </a:t>
            </a:r>
            <a:r>
              <a:rPr lang="en-GB" dirty="0" err="1"/>
              <a:t>accabo</a:t>
            </a:r>
            <a:r>
              <a:rPr lang="en-GB" dirty="0"/>
              <a:t> </a:t>
            </a:r>
            <a:r>
              <a:rPr lang="en-GB" dirty="0" err="1"/>
              <a:t>erferchit</a:t>
            </a:r>
            <a:r>
              <a:rPr lang="en-GB" dirty="0"/>
              <a:t> at </a:t>
            </a:r>
            <a:r>
              <a:rPr lang="en-GB" dirty="0" err="1"/>
              <a:t>volum</a:t>
            </a:r>
            <a:r>
              <a:rPr lang="en-GB" dirty="0"/>
              <a:t> que </a:t>
            </a:r>
            <a:r>
              <a:rPr lang="en-GB" dirty="0" err="1"/>
              <a:t>aut</a:t>
            </a:r>
            <a:r>
              <a:rPr lang="en-GB" dirty="0"/>
              <a:t> </a:t>
            </a:r>
            <a:r>
              <a:rPr lang="en-GB" dirty="0" err="1"/>
              <a:t>eatur</a:t>
            </a:r>
            <a:r>
              <a:rPr lang="en-GB" dirty="0"/>
              <a:t> </a:t>
            </a:r>
            <a:r>
              <a:rPr lang="en-GB" dirty="0" err="1"/>
              <a:t>ectiam</a:t>
            </a:r>
            <a:r>
              <a:rPr lang="en-GB" dirty="0"/>
              <a:t> </a:t>
            </a:r>
            <a:r>
              <a:rPr lang="en-GB" dirty="0" err="1"/>
              <a:t>hillabo</a:t>
            </a:r>
            <a:r>
              <a:rPr lang="en-GB" dirty="0"/>
              <a:t>.</a:t>
            </a:r>
            <a:endParaRPr lang="en-US" dirty="0"/>
          </a:p>
        </p:txBody>
      </p:sp>
      <p:sp>
        <p:nvSpPr>
          <p:cNvPr id="2" name="Picture Placeholder 4">
            <a:extLst>
              <a:ext uri="{FF2B5EF4-FFF2-40B4-BE49-F238E27FC236}">
                <a16:creationId xmlns:a16="http://schemas.microsoft.com/office/drawing/2014/main" id="{7E7DF385-45C1-53CE-D782-CA833941163F}"/>
              </a:ext>
            </a:extLst>
          </p:cNvPr>
          <p:cNvSpPr>
            <a:spLocks noGrp="1"/>
          </p:cNvSpPr>
          <p:nvPr>
            <p:ph type="pic" sz="quarter" idx="14"/>
          </p:nvPr>
        </p:nvSpPr>
        <p:spPr>
          <a:xfrm>
            <a:off x="7247929" y="2711793"/>
            <a:ext cx="4032647" cy="3240360"/>
          </a:xfrm>
          <a:prstGeom prst="rect">
            <a:avLst/>
          </a:prstGeom>
          <a:solidFill>
            <a:schemeClr val="bg1">
              <a:lumMod val="85000"/>
            </a:schemeClr>
          </a:solidFill>
        </p:spPr>
        <p:txBody>
          <a:bodyPr/>
          <a:lstStyle>
            <a:lvl1pPr>
              <a:defRPr sz="1200" b="0" i="0">
                <a:latin typeface="Arial" panose="020B0604020202020204" pitchFamily="34" charset="0"/>
                <a:cs typeface="Arial" panose="020B0604020202020204" pitchFamily="34" charset="0"/>
              </a:defRPr>
            </a:lvl1pPr>
          </a:lstStyle>
          <a:p>
            <a:endParaRPr lang="en-US" dirty="0"/>
          </a:p>
        </p:txBody>
      </p:sp>
      <p:sp>
        <p:nvSpPr>
          <p:cNvPr id="3" name="Text Placeholder 2">
            <a:extLst>
              <a:ext uri="{FF2B5EF4-FFF2-40B4-BE49-F238E27FC236}">
                <a16:creationId xmlns:a16="http://schemas.microsoft.com/office/drawing/2014/main" id="{1FDA081C-BB0D-6EC1-6E62-54CEF43BA0D8}"/>
              </a:ext>
            </a:extLst>
          </p:cNvPr>
          <p:cNvSpPr>
            <a:spLocks noGrp="1"/>
          </p:cNvSpPr>
          <p:nvPr>
            <p:ph type="body" sz="quarter" idx="12" hasCustomPrompt="1"/>
          </p:nvPr>
        </p:nvSpPr>
        <p:spPr>
          <a:xfrm>
            <a:off x="946530" y="1628775"/>
            <a:ext cx="7526106" cy="776227"/>
          </a:xfrm>
          <a:prstGeom prst="rect">
            <a:avLst/>
          </a:prstGeom>
        </p:spPr>
        <p:txBody>
          <a:bodyPr lIns="0" tIns="0" rIns="0" bIns="0"/>
          <a:lstStyle>
            <a:lvl1pPr marL="0" indent="0">
              <a:lnSpc>
                <a:spcPts val="3200"/>
              </a:lnSpc>
              <a:spcBef>
                <a:spcPts val="0"/>
              </a:spcBef>
              <a:buFontTx/>
              <a:buNone/>
              <a:defRPr sz="2800" b="1" i="0">
                <a:solidFill>
                  <a:schemeClr val="accent2"/>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MAIN HEADER HERE</a:t>
            </a:r>
          </a:p>
          <a:p>
            <a:pPr lvl="0"/>
            <a:r>
              <a:rPr lang="en-GB" dirty="0"/>
              <a:t>XXX XXXXX XXXXXXXX</a:t>
            </a:r>
            <a:endParaRPr lang="en-US" dirty="0"/>
          </a:p>
        </p:txBody>
      </p:sp>
      <p:sp>
        <p:nvSpPr>
          <p:cNvPr id="4" name="Text Placeholder 5">
            <a:extLst>
              <a:ext uri="{FF2B5EF4-FFF2-40B4-BE49-F238E27FC236}">
                <a16:creationId xmlns:a16="http://schemas.microsoft.com/office/drawing/2014/main" id="{8675941D-DE95-2206-EBC8-0D40C8C3114D}"/>
              </a:ext>
            </a:extLst>
          </p:cNvPr>
          <p:cNvSpPr>
            <a:spLocks noGrp="1"/>
          </p:cNvSpPr>
          <p:nvPr>
            <p:ph type="body" sz="quarter" idx="15" hasCustomPrompt="1"/>
          </p:nvPr>
        </p:nvSpPr>
        <p:spPr>
          <a:xfrm>
            <a:off x="911708" y="6525344"/>
            <a:ext cx="7560928" cy="332656"/>
          </a:xfrm>
          <a:prstGeom prst="rect">
            <a:avLst/>
          </a:prstGeom>
        </p:spPr>
        <p:txBody>
          <a:bodyPr lIns="0" tIns="0" rIns="0" bIns="0"/>
          <a:lstStyle>
            <a:lvl1pPr marL="0" indent="0">
              <a:buFontTx/>
              <a:buNone/>
              <a:defRPr sz="1400" b="0" i="0">
                <a:solidFill>
                  <a:schemeClr val="accent4"/>
                </a:solidFill>
                <a:latin typeface="Arial" panose="020B0604020202020204" pitchFamily="34" charset="0"/>
                <a:cs typeface="Arial" panose="020B0604020202020204" pitchFamily="34" charset="0"/>
              </a:defRPr>
            </a:lvl1pPr>
          </a:lstStyle>
          <a:p>
            <a:pPr lvl="0"/>
            <a:r>
              <a:rPr lang="en-GB" dirty="0"/>
              <a:t>Name of deck - Click to edit Master text styles</a:t>
            </a:r>
            <a:endParaRPr lang="en-US" dirty="0"/>
          </a:p>
        </p:txBody>
      </p:sp>
    </p:spTree>
    <p:extLst>
      <p:ext uri="{BB962C8B-B14F-4D97-AF65-F5344CB8AC3E}">
        <p14:creationId xmlns:p14="http://schemas.microsoft.com/office/powerpoint/2010/main" val="1919710214"/>
      </p:ext>
    </p:extLst>
  </p:cSld>
  <p:clrMapOvr>
    <a:masterClrMapping/>
  </p:clrMapOvr>
  <p:extLst>
    <p:ext uri="{DCECCB84-F9BA-43D5-87BE-67443E8EF086}">
      <p15:sldGuideLst xmlns:p15="http://schemas.microsoft.com/office/powerpoint/2012/main">
        <p15:guide id="1" pos="57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3_Content slide_01">
    <p:spTree>
      <p:nvGrpSpPr>
        <p:cNvPr id="1" name=""/>
        <p:cNvGrpSpPr/>
        <p:nvPr/>
      </p:nvGrpSpPr>
      <p:grpSpPr>
        <a:xfrm>
          <a:off x="0" y="0"/>
          <a:ext cx="0" cy="0"/>
          <a:chOff x="0" y="0"/>
          <a:chExt cx="0" cy="0"/>
        </a:xfrm>
      </p:grpSpPr>
      <p:sp>
        <p:nvSpPr>
          <p:cNvPr id="26" name="Rectangle 3"/>
          <p:cNvSpPr/>
          <p:nvPr/>
        </p:nvSpPr>
        <p:spPr>
          <a:xfrm>
            <a:off x="0" y="6386412"/>
            <a:ext cx="12192000" cy="471588"/>
          </a:xfrm>
          <a:prstGeom prst="rect">
            <a:avLst/>
          </a:prstGeom>
          <a:solidFill>
            <a:srgbClr val="000000"/>
          </a:solidFill>
          <a:ln w="12700">
            <a:solidFill>
              <a:srgbClr val="001734"/>
            </a:solidFill>
            <a:miter/>
          </a:ln>
        </p:spPr>
        <p:txBody>
          <a:bodyPr lIns="45719" rIns="45719" anchor="ctr"/>
          <a:lstStyle/>
          <a:p>
            <a:pPr algn="ctr">
              <a:defRPr>
                <a:solidFill>
                  <a:srgbClr val="FFFFFF"/>
                </a:solidFill>
              </a:defRPr>
            </a:pPr>
            <a:endParaRPr/>
          </a:p>
        </p:txBody>
      </p:sp>
      <p:pic>
        <p:nvPicPr>
          <p:cNvPr id="27" name="Picture 5" descr="Picture 5"/>
          <p:cNvPicPr>
            <a:picLocks noChangeAspect="1"/>
          </p:cNvPicPr>
          <p:nvPr/>
        </p:nvPicPr>
        <p:blipFill>
          <a:blip r:embed="rId2"/>
          <a:stretch>
            <a:fillRect/>
          </a:stretch>
        </p:blipFill>
        <p:spPr>
          <a:xfrm>
            <a:off x="17" y="0"/>
            <a:ext cx="12191966" cy="915352"/>
          </a:xfrm>
          <a:prstGeom prst="rect">
            <a:avLst/>
          </a:prstGeom>
          <a:ln w="12700">
            <a:miter lim="400000"/>
          </a:ln>
        </p:spPr>
      </p:pic>
      <p:sp>
        <p:nvSpPr>
          <p:cNvPr id="28" name="Body Level One…"/>
          <p:cNvSpPr txBox="1">
            <a:spLocks noGrp="1"/>
          </p:cNvSpPr>
          <p:nvPr>
            <p:ph type="body" sz="quarter" idx="1" hasCustomPrompt="1"/>
          </p:nvPr>
        </p:nvSpPr>
        <p:spPr>
          <a:xfrm>
            <a:off x="946530" y="1628775"/>
            <a:ext cx="7526106" cy="776227"/>
          </a:xfrm>
          <a:prstGeom prst="rect">
            <a:avLst/>
          </a:prstGeom>
        </p:spPr>
        <p:txBody>
          <a:bodyPr>
            <a:normAutofit/>
          </a:bodyPr>
          <a:lstStyle>
            <a:lvl1pPr marL="0" indent="0">
              <a:lnSpc>
                <a:spcPts val="3200"/>
              </a:lnSpc>
              <a:spcBef>
                <a:spcPts val="0"/>
              </a:spcBef>
              <a:defRPr sz="2800" b="1">
                <a:solidFill>
                  <a:schemeClr val="accent2"/>
                </a:solidFill>
                <a:latin typeface="Arial"/>
                <a:ea typeface="Arial"/>
                <a:cs typeface="Arial"/>
                <a:sym typeface="Arial"/>
              </a:defRPr>
            </a:lvl1pPr>
            <a:lvl2pPr marL="0" indent="457200">
              <a:lnSpc>
                <a:spcPts val="3200"/>
              </a:lnSpc>
              <a:spcBef>
                <a:spcPts val="0"/>
              </a:spcBef>
              <a:buSzTx/>
              <a:buNone/>
              <a:defRPr sz="2800" b="1">
                <a:solidFill>
                  <a:schemeClr val="accent2"/>
                </a:solidFill>
                <a:latin typeface="Arial"/>
                <a:ea typeface="Arial"/>
                <a:cs typeface="Arial"/>
                <a:sym typeface="Arial"/>
              </a:defRPr>
            </a:lvl2pPr>
            <a:lvl3pPr marL="0" indent="914400">
              <a:lnSpc>
                <a:spcPts val="3200"/>
              </a:lnSpc>
              <a:spcBef>
                <a:spcPts val="0"/>
              </a:spcBef>
              <a:buSzTx/>
              <a:buNone/>
              <a:defRPr sz="2800" b="1">
                <a:solidFill>
                  <a:schemeClr val="accent2"/>
                </a:solidFill>
                <a:latin typeface="Arial"/>
                <a:ea typeface="Arial"/>
                <a:cs typeface="Arial"/>
                <a:sym typeface="Arial"/>
              </a:defRPr>
            </a:lvl3pPr>
            <a:lvl4pPr marL="0" indent="1371600">
              <a:lnSpc>
                <a:spcPts val="3200"/>
              </a:lnSpc>
              <a:spcBef>
                <a:spcPts val="0"/>
              </a:spcBef>
              <a:buSzTx/>
              <a:buNone/>
              <a:defRPr sz="2800" b="1">
                <a:solidFill>
                  <a:schemeClr val="accent2"/>
                </a:solidFill>
                <a:latin typeface="Arial"/>
                <a:ea typeface="Arial"/>
                <a:cs typeface="Arial"/>
                <a:sym typeface="Arial"/>
              </a:defRPr>
            </a:lvl4pPr>
            <a:lvl5pPr marL="0" indent="1828800">
              <a:lnSpc>
                <a:spcPts val="3200"/>
              </a:lnSpc>
              <a:spcBef>
                <a:spcPts val="0"/>
              </a:spcBef>
              <a:buSzTx/>
              <a:buNone/>
              <a:defRPr sz="2800" b="1">
                <a:solidFill>
                  <a:schemeClr val="accent2"/>
                </a:solidFill>
                <a:latin typeface="Arial"/>
                <a:ea typeface="Arial"/>
                <a:cs typeface="Arial"/>
                <a:sym typeface="Arial"/>
              </a:defRPr>
            </a:lvl5pPr>
          </a:lstStyle>
          <a:p>
            <a:r>
              <a:t>MAIN HEADER HERE</a:t>
            </a:r>
          </a:p>
          <a:p>
            <a:pPr lvl="1"/>
            <a:endParaRPr/>
          </a:p>
          <a:p>
            <a:pPr lvl="2"/>
            <a:endParaRPr/>
          </a:p>
          <a:p>
            <a:pPr lvl="3"/>
            <a:endParaRPr/>
          </a:p>
          <a:p>
            <a:pPr lvl="4"/>
            <a:endParaRPr/>
          </a:p>
        </p:txBody>
      </p:sp>
      <p:sp>
        <p:nvSpPr>
          <p:cNvPr id="29" name="Text Placeholder 2"/>
          <p:cNvSpPr>
            <a:spLocks noGrp="1"/>
          </p:cNvSpPr>
          <p:nvPr>
            <p:ph type="body" sz="half" idx="21" hasCustomPrompt="1"/>
          </p:nvPr>
        </p:nvSpPr>
        <p:spPr>
          <a:xfrm>
            <a:off x="911423" y="2716953"/>
            <a:ext cx="8712970" cy="3240361"/>
          </a:xfrm>
          <a:prstGeom prst="rect">
            <a:avLst/>
          </a:prstGeom>
        </p:spPr>
        <p:txBody>
          <a:bodyPr>
            <a:normAutofit/>
          </a:bodyPr>
          <a:lstStyle>
            <a:lvl1pPr marL="0" indent="0">
              <a:lnSpc>
                <a:spcPts val="2600"/>
              </a:lnSpc>
              <a:spcBef>
                <a:spcPts val="800"/>
              </a:spcBef>
              <a:defRPr sz="2400">
                <a:solidFill>
                  <a:srgbClr val="000000"/>
                </a:solidFill>
                <a:latin typeface="Arial"/>
                <a:ea typeface="Arial"/>
                <a:cs typeface="Arial"/>
                <a:sym typeface="Arial"/>
              </a:defRPr>
            </a:lvl1pPr>
          </a:lstStyle>
          <a:p>
            <a:r>
              <a:t>Big text slide itatis volorias sit maximinum ut ut aliandione accabo erferchit at volum que aut eatur sinus. Temolumqui int, vendell ectiam hillabo volum que volorias.
aliandione accabo erferchit at volum que aut eatur sinus. Temolumqui int, vendell sit maximinum ut ut aliandione accabo erferchit at volum que aut eatur ectiam hillabo volorias.</a:t>
            </a:r>
          </a:p>
        </p:txBody>
      </p:sp>
      <p:sp>
        <p:nvSpPr>
          <p:cNvPr id="30" name="Text Placeholder 5"/>
          <p:cNvSpPr>
            <a:spLocks noGrp="1"/>
          </p:cNvSpPr>
          <p:nvPr>
            <p:ph type="body" sz="quarter" idx="22" hasCustomPrompt="1"/>
          </p:nvPr>
        </p:nvSpPr>
        <p:spPr>
          <a:xfrm>
            <a:off x="911708" y="6525344"/>
            <a:ext cx="7560927" cy="332657"/>
          </a:xfrm>
          <a:prstGeom prst="rect">
            <a:avLst/>
          </a:prstGeom>
        </p:spPr>
        <p:txBody>
          <a:bodyPr>
            <a:normAutofit/>
          </a:bodyPr>
          <a:lstStyle>
            <a:lvl1pPr marL="0" indent="0">
              <a:lnSpc>
                <a:spcPct val="90000"/>
              </a:lnSpc>
              <a:spcBef>
                <a:spcPts val="1000"/>
              </a:spcBef>
              <a:defRPr sz="1400">
                <a:solidFill>
                  <a:schemeClr val="accent3"/>
                </a:solidFill>
                <a:latin typeface="Arial"/>
                <a:ea typeface="Arial"/>
                <a:cs typeface="Arial"/>
                <a:sym typeface="Arial"/>
              </a:defRPr>
            </a:lvl1pPr>
          </a:lstStyle>
          <a:p>
            <a:r>
              <a:t>Name of deck - Click to edit Master text styles</a:t>
            </a:r>
          </a:p>
        </p:txBody>
      </p:sp>
      <p:sp>
        <p:nvSpPr>
          <p:cNvPr id="31" name="Slide Number"/>
          <p:cNvSpPr txBox="1">
            <a:spLocks noGrp="1"/>
          </p:cNvSpPr>
          <p:nvPr>
            <p:ph type="sldNum" sz="quarter" idx="2"/>
          </p:nvPr>
        </p:nvSpPr>
        <p:spPr>
          <a:prstGeom prst="rect">
            <a:avLst/>
          </a:prstGeom>
        </p:spPr>
        <p:txBody>
          <a:bodyPr/>
          <a:lstStyle>
            <a:lvl1pPr>
              <a:defRPr>
                <a:solidFill>
                  <a:srgbClr val="000000"/>
                </a:solidFill>
                <a:latin typeface="+mn-lt"/>
                <a:ea typeface="+mn-ea"/>
                <a:cs typeface="+mn-cs"/>
                <a:sym typeface="Calibri"/>
              </a:defRPr>
            </a:lvl1pPr>
          </a:lstStyle>
          <a:p>
            <a:fld id="{86CB4B4D-7CA3-9044-876B-883B54F8677D}" type="slidenum">
              <a:t>‹#›</a:t>
            </a:fld>
            <a:endParaRPr/>
          </a:p>
        </p:txBody>
      </p:sp>
    </p:spTree>
    <p:extLst>
      <p:ext uri="{BB962C8B-B14F-4D97-AF65-F5344CB8AC3E}">
        <p14:creationId xmlns:p14="http://schemas.microsoft.com/office/powerpoint/2010/main" val="31453213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ivider slide_01">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AF245F92-55CA-ADF0-5634-5DC4A77A1F8D}"/>
              </a:ext>
            </a:extLst>
          </p:cNvPr>
          <p:cNvSpPr>
            <a:spLocks noGrp="1"/>
          </p:cNvSpPr>
          <p:nvPr>
            <p:ph type="body" sz="quarter" idx="12" hasCustomPrompt="1"/>
          </p:nvPr>
        </p:nvSpPr>
        <p:spPr>
          <a:xfrm>
            <a:off x="946530" y="2348881"/>
            <a:ext cx="5365494" cy="1656184"/>
          </a:xfrm>
          <a:prstGeom prst="rect">
            <a:avLst/>
          </a:prstGeom>
        </p:spPr>
        <p:txBody>
          <a:bodyPr lIns="0" tIns="0" rIns="0" bIns="0"/>
          <a:lstStyle>
            <a:lvl1pPr marL="0" indent="0">
              <a:lnSpc>
                <a:spcPts val="4200"/>
              </a:lnSpc>
              <a:spcBef>
                <a:spcPts val="0"/>
              </a:spcBef>
              <a:buFontTx/>
              <a:buNone/>
              <a:defRPr sz="4400" b="1" i="0">
                <a:solidFill>
                  <a:schemeClr val="bg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DIVIDER SLIDER</a:t>
            </a:r>
          </a:p>
          <a:p>
            <a:pPr lvl="0"/>
            <a:r>
              <a:rPr lang="en-GB" dirty="0"/>
              <a:t>HEADER HERE</a:t>
            </a:r>
            <a:endParaRPr lang="en-US" dirty="0"/>
          </a:p>
        </p:txBody>
      </p:sp>
      <p:sp>
        <p:nvSpPr>
          <p:cNvPr id="2" name="Text Placeholder 2">
            <a:extLst>
              <a:ext uri="{FF2B5EF4-FFF2-40B4-BE49-F238E27FC236}">
                <a16:creationId xmlns:a16="http://schemas.microsoft.com/office/drawing/2014/main" id="{8D4A9036-B479-2971-D426-2DF796339F11}"/>
              </a:ext>
            </a:extLst>
          </p:cNvPr>
          <p:cNvSpPr>
            <a:spLocks noGrp="1"/>
          </p:cNvSpPr>
          <p:nvPr>
            <p:ph type="body" sz="quarter" idx="13" hasCustomPrompt="1"/>
          </p:nvPr>
        </p:nvSpPr>
        <p:spPr>
          <a:xfrm>
            <a:off x="946530" y="1628800"/>
            <a:ext cx="2773206" cy="550716"/>
          </a:xfrm>
          <a:prstGeom prst="rect">
            <a:avLst/>
          </a:prstGeom>
        </p:spPr>
        <p:txBody>
          <a:bodyPr lIns="0" tIns="0" rIns="0" bIns="0"/>
          <a:lstStyle>
            <a:lvl1pPr marL="0" indent="0">
              <a:lnSpc>
                <a:spcPts val="4200"/>
              </a:lnSpc>
              <a:spcBef>
                <a:spcPts val="0"/>
              </a:spcBef>
              <a:buFontTx/>
              <a:buNone/>
              <a:defRPr sz="4400" b="1" i="0">
                <a:solidFill>
                  <a:schemeClr val="accent4"/>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0X</a:t>
            </a:r>
            <a:endParaRPr lang="en-US" dirty="0"/>
          </a:p>
        </p:txBody>
      </p:sp>
    </p:spTree>
    <p:extLst>
      <p:ext uri="{BB962C8B-B14F-4D97-AF65-F5344CB8AC3E}">
        <p14:creationId xmlns:p14="http://schemas.microsoft.com/office/powerpoint/2010/main" val="692363903"/>
      </p:ext>
    </p:extLst>
  </p:cSld>
  <p:clrMapOvr>
    <a:masterClrMapping/>
  </p:clrMapOvr>
  <p:extLst>
    <p:ext uri="{DCECCB84-F9BA-43D5-87BE-67443E8EF086}">
      <p15:sldGuideLst xmlns:p15="http://schemas.microsoft.com/office/powerpoint/2012/main">
        <p15:guide id="1" pos="57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94120BA-E646-EC4B-4D37-89786A7C7CF2}"/>
              </a:ext>
            </a:extLst>
          </p:cNvPr>
          <p:cNvSpPr>
            <a:spLocks noGrp="1"/>
          </p:cNvSpPr>
          <p:nvPr>
            <p:ph type="body" sz="quarter" idx="13" hasCustomPrompt="1"/>
          </p:nvPr>
        </p:nvSpPr>
        <p:spPr>
          <a:xfrm>
            <a:off x="1278000" y="3789040"/>
            <a:ext cx="6336704" cy="1368152"/>
          </a:xfrm>
          <a:prstGeom prst="rect">
            <a:avLst/>
          </a:prstGeom>
        </p:spPr>
        <p:txBody>
          <a:bodyPr lIns="0" tIns="0" rIns="0" bIns="0"/>
          <a:lstStyle>
            <a:lvl1pPr marL="0" indent="0">
              <a:lnSpc>
                <a:spcPts val="4600"/>
              </a:lnSpc>
              <a:spcBef>
                <a:spcPts val="0"/>
              </a:spcBef>
              <a:buFontTx/>
              <a:buNone/>
              <a:defRPr sz="4600" b="1" i="0">
                <a:solidFill>
                  <a:schemeClr val="accent4"/>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THANK</a:t>
            </a:r>
          </a:p>
          <a:p>
            <a:pPr lvl="0"/>
            <a:r>
              <a:rPr lang="en-GB" dirty="0"/>
              <a:t>YOU</a:t>
            </a:r>
            <a:endParaRPr lang="en-US" dirty="0"/>
          </a:p>
        </p:txBody>
      </p:sp>
    </p:spTree>
    <p:extLst>
      <p:ext uri="{BB962C8B-B14F-4D97-AF65-F5344CB8AC3E}">
        <p14:creationId xmlns:p14="http://schemas.microsoft.com/office/powerpoint/2010/main" val="11397168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Image/Title Divider 2">
    <p:spTree>
      <p:nvGrpSpPr>
        <p:cNvPr id="1" name=""/>
        <p:cNvGrpSpPr/>
        <p:nvPr/>
      </p:nvGrpSpPr>
      <p:grpSpPr>
        <a:xfrm>
          <a:off x="0" y="0"/>
          <a:ext cx="0" cy="0"/>
          <a:chOff x="0" y="0"/>
          <a:chExt cx="0" cy="0"/>
        </a:xfrm>
      </p:grpSpPr>
      <p:sp>
        <p:nvSpPr>
          <p:cNvPr id="4" name="Прямоугольник 8">
            <a:extLst>
              <a:ext uri="{FF2B5EF4-FFF2-40B4-BE49-F238E27FC236}">
                <a16:creationId xmlns:a16="http://schemas.microsoft.com/office/drawing/2014/main" id="{14E28E23-8F82-8243-9C9D-1658786A2AC6}"/>
              </a:ext>
              <a:ext uri="{C183D7F6-B498-43B3-948B-1728B52AA6E4}">
                <adec:decorative xmlns:adec="http://schemas.microsoft.com/office/drawing/2017/decorative" val="1"/>
              </a:ext>
            </a:extLst>
          </p:cNvPr>
          <p:cNvSpPr/>
          <p:nvPr userDrawn="1"/>
        </p:nvSpPr>
        <p:spPr>
          <a:xfrm>
            <a:off x="-14478" y="0"/>
            <a:ext cx="12206478" cy="6858000"/>
          </a:xfrm>
          <a:prstGeom prst="rect">
            <a:avLst/>
          </a:prstGeom>
          <a:solidFill>
            <a:srgbClr val="F2F2F2">
              <a:alpha val="29851"/>
            </a:srgbClr>
          </a:solidFill>
          <a:ln w="12700">
            <a:miter lim="400000"/>
          </a:ln>
        </p:spPr>
        <p:txBody>
          <a:bodyPr lIns="45718" tIns="45718" rIns="45718" bIns="45718" anchor="ctr"/>
          <a:lstStyle/>
          <a:p>
            <a:pPr algn="ctr" defTabSz="914400">
              <a:defRPr>
                <a:solidFill>
                  <a:srgbClr val="FFFFFF"/>
                </a:solidFill>
                <a:latin typeface="King"/>
                <a:ea typeface="King"/>
                <a:cs typeface="King"/>
                <a:sym typeface="King"/>
              </a:defRPr>
            </a:pPr>
            <a:endParaRPr dirty="0"/>
          </a:p>
        </p:txBody>
      </p:sp>
      <p:sp>
        <p:nvSpPr>
          <p:cNvPr id="12" name="Title Text"/>
          <p:cNvSpPr txBox="1">
            <a:spLocks noGrp="1"/>
          </p:cNvSpPr>
          <p:nvPr>
            <p:ph type="title" hasCustomPrompt="1"/>
          </p:nvPr>
        </p:nvSpPr>
        <p:spPr>
          <a:xfrm>
            <a:off x="380076" y="2929534"/>
            <a:ext cx="3713601" cy="2592036"/>
          </a:xfrm>
          <a:prstGeom prst="rect">
            <a:avLst/>
          </a:prstGeom>
        </p:spPr>
        <p:txBody>
          <a:bodyPr anchor="t"/>
          <a:lstStyle>
            <a:lvl1pPr defTabSz="914318">
              <a:lnSpc>
                <a:spcPct val="100000"/>
              </a:lnSpc>
              <a:defRPr sz="3600" b="0" i="0" spc="0">
                <a:solidFill>
                  <a:schemeClr val="tx1">
                    <a:lumMod val="50000"/>
                  </a:schemeClr>
                </a:solidFill>
                <a:latin typeface="Feijoa Medium" panose="020F0505000000020003" pitchFamily="34" charset="77"/>
                <a:ea typeface="Feijoa Medium" panose="020F0505000000020003" pitchFamily="34" charset="77"/>
                <a:cs typeface="Arial" panose="020B0604020202020204" pitchFamily="34" charset="0"/>
                <a:sym typeface="Montserrat Bold"/>
              </a:defRPr>
            </a:lvl1pPr>
          </a:lstStyle>
          <a:p>
            <a:r>
              <a:rPr lang="en-GB" dirty="0"/>
              <a:t>Your title here</a:t>
            </a:r>
            <a:endParaRPr dirty="0"/>
          </a:p>
        </p:txBody>
      </p:sp>
      <p:sp>
        <p:nvSpPr>
          <p:cNvPr id="3" name="Picture Placeholder 2">
            <a:extLst>
              <a:ext uri="{FF2B5EF4-FFF2-40B4-BE49-F238E27FC236}">
                <a16:creationId xmlns:a16="http://schemas.microsoft.com/office/drawing/2014/main" id="{FE804EC1-E822-FA46-A4BC-9BFED5A445BC}"/>
              </a:ext>
              <a:ext uri="{C183D7F6-B498-43B3-948B-1728B52AA6E4}">
                <adec:decorative xmlns:adec="http://schemas.microsoft.com/office/drawing/2017/decorative" val="1"/>
              </a:ext>
            </a:extLst>
          </p:cNvPr>
          <p:cNvSpPr>
            <a:spLocks noGrp="1"/>
          </p:cNvSpPr>
          <p:nvPr>
            <p:ph type="pic" sz="quarter" idx="10"/>
          </p:nvPr>
        </p:nvSpPr>
        <p:spPr>
          <a:xfrm>
            <a:off x="4240214" y="-15843"/>
            <a:ext cx="7951786" cy="6858000"/>
          </a:xfrm>
          <a:prstGeom prst="rect">
            <a:avLst/>
          </a:prstGeom>
        </p:spPr>
        <p:txBody>
          <a:bodyPr/>
          <a:lstStyle/>
          <a:p>
            <a:endParaRPr lang="en-US" dirty="0"/>
          </a:p>
        </p:txBody>
      </p:sp>
      <p:sp>
        <p:nvSpPr>
          <p:cNvPr id="13" name="Slide Number"/>
          <p:cNvSpPr txBox="1">
            <a:spLocks noGrp="1"/>
          </p:cNvSpPr>
          <p:nvPr>
            <p:ph type="sldNum" sz="quarter" idx="2"/>
          </p:nvPr>
        </p:nvSpPr>
        <p:spPr>
          <a:xfrm>
            <a:off x="11590551" y="6356350"/>
            <a:ext cx="249423" cy="246217"/>
          </a:xfrm>
          <a:prstGeom prst="rect">
            <a:avLst/>
          </a:prstGeom>
        </p:spPr>
        <p:txBody>
          <a:bodyPr lIns="45718" tIns="45718" rIns="45718" bIns="45718" anchor="t"/>
          <a:lstStyle>
            <a:lvl1pPr algn="ctr" defTabSz="914330">
              <a:lnSpc>
                <a:spcPct val="100000"/>
              </a:lnSpc>
              <a:spcBef>
                <a:spcPts val="0"/>
              </a:spcBef>
              <a:defRPr sz="1000" b="0" i="0">
                <a:solidFill>
                  <a:schemeClr val="tx1">
                    <a:lumMod val="50000"/>
                  </a:schemeClr>
                </a:solidFill>
                <a:latin typeface="Arial" panose="020B0604020202020204" pitchFamily="34" charset="0"/>
                <a:ea typeface="Open Sans Regular"/>
                <a:cs typeface="Arial" panose="020B0604020202020204" pitchFamily="34" charset="0"/>
                <a:sym typeface="Open Sans Regular"/>
              </a:defRPr>
            </a:lvl1pPr>
          </a:lstStyle>
          <a:p>
            <a:fld id="{86CB4B4D-7CA3-9044-876B-883B54F8677D}" type="slidenum">
              <a:rPr lang="en-GB" smtClean="0"/>
              <a:pPr/>
              <a:t>‹#›</a:t>
            </a:fld>
            <a:endParaRPr lang="en-GB" dirty="0"/>
          </a:p>
        </p:txBody>
      </p:sp>
      <p:pic>
        <p:nvPicPr>
          <p:cNvPr id="9" name="UoC_BrandTexture_SingleColour_RGB_UoC_SingleColour_LCB_Texture_CMYK.png">
            <a:extLst>
              <a:ext uri="{FF2B5EF4-FFF2-40B4-BE49-F238E27FC236}">
                <a16:creationId xmlns:a16="http://schemas.microsoft.com/office/drawing/2014/main" id="{E622DC4E-D75D-BF4D-9FC7-B89CF513C761}"/>
              </a:ext>
              <a:ext uri="{C183D7F6-B498-43B3-948B-1728B52AA6E4}">
                <adec:decorative xmlns:adec="http://schemas.microsoft.com/office/drawing/2017/decorative" val="1"/>
              </a:ext>
            </a:extLst>
          </p:cNvPr>
          <p:cNvPicPr>
            <a:picLocks noChangeAspect="1"/>
          </p:cNvPicPr>
          <p:nvPr userDrawn="1"/>
        </p:nvPicPr>
        <p:blipFill>
          <a:blip r:embed="rId2"/>
          <a:srcRect l="37048" t="51745" r="27941" b="15143"/>
          <a:stretch>
            <a:fillRect/>
          </a:stretch>
        </p:blipFill>
        <p:spPr>
          <a:xfrm>
            <a:off x="0" y="2061"/>
            <a:ext cx="4240214" cy="2231656"/>
          </a:xfrm>
          <a:prstGeom prst="rect">
            <a:avLst/>
          </a:prstGeom>
          <a:ln w="12700">
            <a:miter lim="400000"/>
          </a:ln>
        </p:spPr>
      </p:pic>
      <p:pic>
        <p:nvPicPr>
          <p:cNvPr id="2" name="Picture 1" descr="University of Cambridge logo">
            <a:extLst>
              <a:ext uri="{FF2B5EF4-FFF2-40B4-BE49-F238E27FC236}">
                <a16:creationId xmlns:a16="http://schemas.microsoft.com/office/drawing/2014/main" id="{BD3868DE-EC1D-AD92-1551-C25B969001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7749" y="438056"/>
            <a:ext cx="1361678" cy="285281"/>
          </a:xfrm>
          <a:prstGeom prst="rect">
            <a:avLst/>
          </a:prstGeom>
        </p:spPr>
      </p:pic>
    </p:spTree>
    <p:extLst>
      <p:ext uri="{BB962C8B-B14F-4D97-AF65-F5344CB8AC3E}">
        <p14:creationId xmlns:p14="http://schemas.microsoft.com/office/powerpoint/2010/main" val="4115131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wo column Text and media">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B4B0D22C-051D-4147-AAAA-FD7CE0AE94C2}"/>
              </a:ext>
            </a:extLst>
          </p:cNvPr>
          <p:cNvSpPr/>
          <p:nvPr userDrawn="1"/>
        </p:nvSpPr>
        <p:spPr>
          <a:xfrm>
            <a:off x="-14478" y="-16574"/>
            <a:ext cx="12206478" cy="6858000"/>
          </a:xfrm>
          <a:prstGeom prst="rect">
            <a:avLst/>
          </a:prstGeom>
          <a:solidFill>
            <a:srgbClr val="F2F2F2">
              <a:alpha val="29851"/>
            </a:srgbClr>
          </a:solidFill>
          <a:ln w="12700">
            <a:miter lim="400000"/>
          </a:ln>
        </p:spPr>
        <p:txBody>
          <a:bodyPr lIns="45718" tIns="45718" rIns="45718" bIns="45718" anchor="ctr"/>
          <a:lstStyle/>
          <a:p>
            <a:pPr algn="ctr" defTabSz="914400">
              <a:defRPr>
                <a:solidFill>
                  <a:srgbClr val="FFFFFF"/>
                </a:solidFill>
                <a:latin typeface="King"/>
                <a:ea typeface="King"/>
                <a:cs typeface="King"/>
                <a:sym typeface="King"/>
              </a:defRPr>
            </a:pPr>
            <a:endParaRPr dirty="0"/>
          </a:p>
        </p:txBody>
      </p:sp>
      <p:pic>
        <p:nvPicPr>
          <p:cNvPr id="11" name="UoC_BrandTexture_SingleColour_RGB_UoC_SingleColour_CB_Texture_CMYK.png">
            <a:extLst>
              <a:ext uri="{FF2B5EF4-FFF2-40B4-BE49-F238E27FC236}">
                <a16:creationId xmlns:a16="http://schemas.microsoft.com/office/drawing/2014/main" id="{29EF94AE-3313-FC4E-B5A9-4CAF3AD8CA9F}"/>
              </a:ext>
              <a:ext uri="{C183D7F6-B498-43B3-948B-1728B52AA6E4}">
                <adec:decorative xmlns:adec="http://schemas.microsoft.com/office/drawing/2017/decorative" val="1"/>
              </a:ext>
            </a:extLst>
          </p:cNvPr>
          <p:cNvPicPr>
            <a:picLocks noChangeAspect="1"/>
          </p:cNvPicPr>
          <p:nvPr userDrawn="1"/>
        </p:nvPicPr>
        <p:blipFill rotWithShape="1">
          <a:blip r:embed="rId2"/>
          <a:srcRect l="50120" t="16269" r="-140" b="71357"/>
          <a:stretch/>
        </p:blipFill>
        <p:spPr>
          <a:xfrm>
            <a:off x="0" y="-9013"/>
            <a:ext cx="6096000" cy="848461"/>
          </a:xfrm>
          <a:prstGeom prst="rect">
            <a:avLst/>
          </a:prstGeom>
          <a:ln w="12700">
            <a:miter lim="400000"/>
          </a:ln>
        </p:spPr>
      </p:pic>
      <p:sp>
        <p:nvSpPr>
          <p:cNvPr id="7" name="Content Placeholder 3">
            <a:extLst>
              <a:ext uri="{FF2B5EF4-FFF2-40B4-BE49-F238E27FC236}">
                <a16:creationId xmlns:a16="http://schemas.microsoft.com/office/drawing/2014/main" id="{45A38A35-98AD-244B-BC56-964CBC1CCACC}"/>
              </a:ext>
            </a:extLst>
          </p:cNvPr>
          <p:cNvSpPr>
            <a:spLocks noGrp="1"/>
          </p:cNvSpPr>
          <p:nvPr>
            <p:ph sz="half" idx="10" hasCustomPrompt="1"/>
          </p:nvPr>
        </p:nvSpPr>
        <p:spPr>
          <a:xfrm>
            <a:off x="6304750" y="2438931"/>
            <a:ext cx="5535223" cy="3422608"/>
          </a:xfrm>
          <a:prstGeom prst="rect">
            <a:avLst/>
          </a:prstGeom>
        </p:spPr>
        <p:txBody>
          <a:bodyPr>
            <a:normAutofit/>
          </a:bodyPr>
          <a:lstStyle>
            <a:lvl1pPr>
              <a:lnSpc>
                <a:spcPct val="150000"/>
              </a:lnSpc>
              <a:defRPr sz="1800" b="0" i="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1pPr>
            <a:lvl2pPr marL="457200" indent="0">
              <a:buNone/>
              <a:defRPr sz="1600" b="0" i="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2pPr>
          </a:lstStyle>
          <a:p>
            <a:pPr lvl="0"/>
            <a:r>
              <a:rPr lang="en-GB" dirty="0"/>
              <a:t>Click to here to add your text</a:t>
            </a:r>
          </a:p>
          <a:p>
            <a:pPr lvl="1"/>
            <a:endParaRPr lang="en-GB" dirty="0"/>
          </a:p>
        </p:txBody>
      </p:sp>
      <p:sp>
        <p:nvSpPr>
          <p:cNvPr id="8" name="Content Placeholder 3">
            <a:extLst>
              <a:ext uri="{FF2B5EF4-FFF2-40B4-BE49-F238E27FC236}">
                <a16:creationId xmlns:a16="http://schemas.microsoft.com/office/drawing/2014/main" id="{FBE56363-26EA-0E45-92A7-DC3D5187182E}"/>
              </a:ext>
            </a:extLst>
          </p:cNvPr>
          <p:cNvSpPr>
            <a:spLocks noGrp="1"/>
          </p:cNvSpPr>
          <p:nvPr>
            <p:ph sz="half" idx="11" hasCustomPrompt="1"/>
          </p:nvPr>
        </p:nvSpPr>
        <p:spPr>
          <a:xfrm>
            <a:off x="417503" y="2438931"/>
            <a:ext cx="5469748" cy="3422608"/>
          </a:xfrm>
          <a:prstGeom prst="rect">
            <a:avLst/>
          </a:prstGeom>
        </p:spPr>
        <p:txBody>
          <a:bodyPr>
            <a:normAutofit/>
          </a:bodyPr>
          <a:lstStyle>
            <a:lvl1pPr>
              <a:lnSpc>
                <a:spcPct val="150000"/>
              </a:lnSpc>
              <a:defRPr sz="1800" b="0" i="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1pPr>
            <a:lvl2pPr marL="457200" indent="0">
              <a:buNone/>
              <a:defRPr sz="1600" b="0" i="0">
                <a:solidFill>
                  <a:schemeClr val="tx1">
                    <a:lumMod val="50000"/>
                  </a:schemeClr>
                </a:solidFill>
                <a:latin typeface="Open Sans Light" panose="020B0606030504020204" pitchFamily="34" charset="0"/>
                <a:ea typeface="Open Sans Light" panose="020B0606030504020204" pitchFamily="34" charset="0"/>
                <a:cs typeface="Open Sans Light" panose="020B0606030504020204" pitchFamily="34" charset="0"/>
              </a:defRPr>
            </a:lvl2pPr>
          </a:lstStyle>
          <a:p>
            <a:pPr lvl="0"/>
            <a:r>
              <a:rPr lang="en-GB" dirty="0"/>
              <a:t>Click here to add your text</a:t>
            </a:r>
          </a:p>
          <a:p>
            <a:pPr lvl="0"/>
            <a:endParaRPr lang="en-GB" dirty="0"/>
          </a:p>
        </p:txBody>
      </p:sp>
      <p:sp>
        <p:nvSpPr>
          <p:cNvPr id="4" name="Slide Number">
            <a:extLst>
              <a:ext uri="{FF2B5EF4-FFF2-40B4-BE49-F238E27FC236}">
                <a16:creationId xmlns:a16="http://schemas.microsoft.com/office/drawing/2014/main" id="{F1FDF40F-AA30-C342-848B-716B6756B991}"/>
              </a:ext>
            </a:extLst>
          </p:cNvPr>
          <p:cNvSpPr txBox="1">
            <a:spLocks noGrp="1"/>
          </p:cNvSpPr>
          <p:nvPr>
            <p:ph type="sldNum" sz="quarter" idx="2"/>
          </p:nvPr>
        </p:nvSpPr>
        <p:spPr>
          <a:xfrm>
            <a:off x="11590551" y="6356350"/>
            <a:ext cx="249423" cy="246217"/>
          </a:xfrm>
          <a:prstGeom prst="rect">
            <a:avLst/>
          </a:prstGeom>
        </p:spPr>
        <p:txBody>
          <a:bodyPr lIns="45718" tIns="45718" rIns="45718" bIns="45718" anchor="t"/>
          <a:lstStyle>
            <a:lvl1pPr algn="ctr" defTabSz="914330">
              <a:lnSpc>
                <a:spcPct val="100000"/>
              </a:lnSpc>
              <a:spcBef>
                <a:spcPts val="0"/>
              </a:spcBef>
              <a:defRPr sz="1000" b="0" i="0">
                <a:solidFill>
                  <a:schemeClr val="tx1">
                    <a:lumMod val="50000"/>
                  </a:schemeClr>
                </a:solidFill>
                <a:latin typeface="Arial" panose="020B0604020202020204" pitchFamily="34" charset="0"/>
                <a:ea typeface="Open Sans Regular"/>
                <a:cs typeface="Arial" panose="020B0604020202020204" pitchFamily="34" charset="0"/>
                <a:sym typeface="Open Sans Regular"/>
              </a:defRPr>
            </a:lvl1pPr>
          </a:lstStyle>
          <a:p>
            <a:fld id="{86CB4B4D-7CA3-9044-876B-883B54F8677D}" type="slidenum">
              <a:rPr lang="en-GB" smtClean="0"/>
              <a:pPr/>
              <a:t>‹#›</a:t>
            </a:fld>
            <a:endParaRPr lang="en-GB" dirty="0"/>
          </a:p>
        </p:txBody>
      </p:sp>
      <p:sp>
        <p:nvSpPr>
          <p:cNvPr id="12" name="Title 1">
            <a:extLst>
              <a:ext uri="{FF2B5EF4-FFF2-40B4-BE49-F238E27FC236}">
                <a16:creationId xmlns:a16="http://schemas.microsoft.com/office/drawing/2014/main" id="{C11F1B7E-D38E-7AAC-E292-41DAAEC5F998}"/>
              </a:ext>
            </a:extLst>
          </p:cNvPr>
          <p:cNvSpPr>
            <a:spLocks noGrp="1"/>
          </p:cNvSpPr>
          <p:nvPr>
            <p:ph type="title" hasCustomPrompt="1"/>
          </p:nvPr>
        </p:nvSpPr>
        <p:spPr>
          <a:xfrm>
            <a:off x="417504" y="1230923"/>
            <a:ext cx="10800023" cy="459765"/>
          </a:xfrm>
          <a:prstGeom prst="rect">
            <a:avLst/>
          </a:prstGeom>
        </p:spPr>
        <p:txBody>
          <a:bodyPr>
            <a:normAutofit/>
          </a:bodyPr>
          <a:lstStyle>
            <a:lvl1pPr>
              <a:defRPr sz="3000" b="0" i="0">
                <a:solidFill>
                  <a:schemeClr val="tx1">
                    <a:lumMod val="50000"/>
                  </a:schemeClr>
                </a:solidFill>
                <a:latin typeface="Feijoa Medium" panose="020F0505000000020003" pitchFamily="34" charset="77"/>
                <a:cs typeface="Arial" panose="020B0604020202020204" pitchFamily="34" charset="0"/>
              </a:defRPr>
            </a:lvl1pPr>
          </a:lstStyle>
          <a:p>
            <a:r>
              <a:rPr lang="en-GB" dirty="0"/>
              <a:t>Your heading here</a:t>
            </a:r>
            <a:endParaRPr lang="en-US" dirty="0"/>
          </a:p>
        </p:txBody>
      </p:sp>
      <p:pic>
        <p:nvPicPr>
          <p:cNvPr id="2" name="Picture 1" descr="University of Cambridge logo">
            <a:extLst>
              <a:ext uri="{FF2B5EF4-FFF2-40B4-BE49-F238E27FC236}">
                <a16:creationId xmlns:a16="http://schemas.microsoft.com/office/drawing/2014/main" id="{4BEBFECC-C58A-DE59-B8B2-E44441C01A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7749" y="441697"/>
            <a:ext cx="1361678" cy="285281"/>
          </a:xfrm>
          <a:prstGeom prst="rect">
            <a:avLst/>
          </a:prstGeom>
        </p:spPr>
      </p:pic>
    </p:spTree>
    <p:extLst>
      <p:ext uri="{BB962C8B-B14F-4D97-AF65-F5344CB8AC3E}">
        <p14:creationId xmlns:p14="http://schemas.microsoft.com/office/powerpoint/2010/main" val="2703393997"/>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slideLayout" Target="../slideLayouts/slideLayout33.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29" Type="http://schemas.openxmlformats.org/officeDocument/2006/relationships/theme" Target="../theme/theme4.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28" Type="http://schemas.openxmlformats.org/officeDocument/2006/relationships/slideLayout" Target="../slideLayouts/slideLayout35.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 Id="rId27" Type="http://schemas.openxmlformats.org/officeDocument/2006/relationships/slideLayout" Target="../slideLayouts/slideLayout34.xml"/><Relationship Id="rId30"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98BE34-11A1-DEAF-599F-DE46EACDA357}"/>
              </a:ext>
            </a:extLst>
          </p:cNvPr>
          <p:cNvSpPr/>
          <p:nvPr userDrawn="1"/>
        </p:nvSpPr>
        <p:spPr>
          <a:xfrm>
            <a:off x="0" y="6386412"/>
            <a:ext cx="12192000" cy="47158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5">
            <a:extLst>
              <a:ext uri="{FF2B5EF4-FFF2-40B4-BE49-F238E27FC236}">
                <a16:creationId xmlns:a16="http://schemas.microsoft.com/office/drawing/2014/main" id="{ADADC2B8-3AF9-E30B-234E-7FC11348ABC5}"/>
              </a:ext>
            </a:extLst>
          </p:cNvPr>
          <p:cNvSpPr txBox="1">
            <a:spLocks/>
          </p:cNvSpPr>
          <p:nvPr userDrawn="1"/>
        </p:nvSpPr>
        <p:spPr>
          <a:xfrm>
            <a:off x="8535600" y="6418800"/>
            <a:ext cx="2743200" cy="288032"/>
          </a:xfrm>
          <a:prstGeom prst="rect">
            <a:avLst/>
          </a:prstGeom>
        </p:spPr>
        <p:txBody>
          <a:bodyPr vert="horz" lIns="0" tIns="0" rIns="0" bIns="0" rtlCol="0" anchor="b"/>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4D606B-5021-F144-B30A-5AF8C8E0DB84}" type="slidenum">
              <a:rPr lang="en-US" b="1" i="0" smtClean="0">
                <a:solidFill>
                  <a:schemeClr val="bg1"/>
                </a:solidFill>
                <a:latin typeface="Arial" panose="020B0604020202020204" pitchFamily="34" charset="0"/>
                <a:cs typeface="Arial" panose="020B0604020202020204" pitchFamily="34" charset="0"/>
              </a:rPr>
              <a:pPr/>
              <a:t>‹#›</a:t>
            </a:fld>
            <a:endParaRPr lang="en-US" b="1" i="0" dirty="0">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2EB533B-5BDE-8F27-1632-C270F9FF2971}"/>
              </a:ext>
            </a:extLst>
          </p:cNvPr>
          <p:cNvPicPr>
            <a:picLocks noChangeAspect="1"/>
          </p:cNvPicPr>
          <p:nvPr userDrawn="1"/>
        </p:nvPicPr>
        <p:blipFill>
          <a:blip r:embed="rId7"/>
          <a:srcRect/>
          <a:stretch/>
        </p:blipFill>
        <p:spPr>
          <a:xfrm>
            <a:off x="17" y="0"/>
            <a:ext cx="12191966" cy="915351"/>
          </a:xfrm>
          <a:prstGeom prst="rect">
            <a:avLst/>
          </a:prstGeom>
        </p:spPr>
      </p:pic>
    </p:spTree>
    <p:extLst>
      <p:ext uri="{BB962C8B-B14F-4D97-AF65-F5344CB8AC3E}">
        <p14:creationId xmlns:p14="http://schemas.microsoft.com/office/powerpoint/2010/main" val="2239769891"/>
      </p:ext>
    </p:extLst>
  </p:cSld>
  <p:clrMap bg1="lt1" tx1="dk1" bg2="lt2" tx2="dk2" accent1="accent1" accent2="accent2" accent3="accent3" accent4="accent4" accent5="accent5" accent6="accent6" hlink="hlink" folHlink="folHlink"/>
  <p:sldLayoutIdLst>
    <p:sldLayoutId id="2147483661" r:id="rId1"/>
    <p:sldLayoutId id="2147483656" r:id="rId2"/>
    <p:sldLayoutId id="2147483660" r:id="rId3"/>
    <p:sldLayoutId id="2147483662" r:id="rId4"/>
    <p:sldLayoutId id="2147483667"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26" userDrawn="1">
          <p15:clr>
            <a:srgbClr val="F26B43"/>
          </p15:clr>
        </p15:guide>
        <p15:guide id="2" pos="3840">
          <p15:clr>
            <a:srgbClr val="F26B43"/>
          </p15:clr>
        </p15:guide>
        <p15:guide id="3" pos="574" userDrawn="1">
          <p15:clr>
            <a:srgbClr val="F26B43"/>
          </p15:clr>
        </p15:guide>
        <p15:guide id="4" pos="7106" userDrawn="1">
          <p15:clr>
            <a:srgbClr val="F26B43"/>
          </p15:clr>
        </p15:guide>
        <p15:guide id="5" orient="horz" pos="420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50E10A-606F-5111-31B7-C9F5A832DCED}"/>
              </a:ext>
            </a:extLst>
          </p:cNvPr>
          <p:cNvPicPr>
            <a:picLocks noChangeAspect="1"/>
          </p:cNvPicPr>
          <p:nvPr userDrawn="1"/>
        </p:nvPicPr>
        <p:blipFill>
          <a:blip r:embed="rId3"/>
          <a:srcRect/>
          <a:stretch/>
        </p:blipFill>
        <p:spPr>
          <a:xfrm>
            <a:off x="0" y="0"/>
            <a:ext cx="12144672" cy="6831378"/>
          </a:xfrm>
          <a:prstGeom prst="rect">
            <a:avLst/>
          </a:prstGeom>
        </p:spPr>
      </p:pic>
    </p:spTree>
    <p:extLst>
      <p:ext uri="{BB962C8B-B14F-4D97-AF65-F5344CB8AC3E}">
        <p14:creationId xmlns:p14="http://schemas.microsoft.com/office/powerpoint/2010/main" val="4084612548"/>
      </p:ext>
    </p:extLst>
  </p:cSld>
  <p:clrMap bg1="lt1" tx1="dk1" bg2="lt2" tx2="dk2" accent1="accent1" accent2="accent2" accent3="accent3" accent4="accent4" accent5="accent5" accent6="accent6" hlink="hlink" folHlink="folHlink"/>
  <p:sldLayoutIdLst>
    <p:sldLayoutId id="2147483664"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26">
          <p15:clr>
            <a:srgbClr val="F26B43"/>
          </p15:clr>
        </p15:guide>
        <p15:guide id="2" pos="3840">
          <p15:clr>
            <a:srgbClr val="F26B43"/>
          </p15:clr>
        </p15:guide>
        <p15:guide id="3" pos="574">
          <p15:clr>
            <a:srgbClr val="F26B43"/>
          </p15:clr>
        </p15:guide>
        <p15:guide id="4" pos="7106">
          <p15:clr>
            <a:srgbClr val="F26B43"/>
          </p15:clr>
        </p15:guide>
        <p15:guide id="5" orient="horz" pos="420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CEE27C-27D7-5A52-62E9-1F1E10484B38}"/>
              </a:ext>
            </a:extLst>
          </p:cNvPr>
          <p:cNvPicPr>
            <a:picLocks noChangeAspect="1"/>
          </p:cNvPicPr>
          <p:nvPr userDrawn="1"/>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166810509"/>
      </p:ext>
    </p:extLst>
  </p:cSld>
  <p:clrMap bg1="lt1" tx1="dk1" bg2="lt2" tx2="dk2" accent1="accent1" accent2="accent2" accent3="accent3" accent4="accent4" accent5="accent5" accent6="accent6" hlink="hlink" folHlink="folHlink"/>
  <p:sldLayoutIdLst>
    <p:sldLayoutId id="2147483666"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University of Cambridge logo">
            <a:extLst>
              <a:ext uri="{FF2B5EF4-FFF2-40B4-BE49-F238E27FC236}">
                <a16:creationId xmlns:a16="http://schemas.microsoft.com/office/drawing/2014/main" id="{3A6DBB6B-8AA8-9FD8-9901-95E270F5B72E}"/>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7749" y="438056"/>
            <a:ext cx="1361678" cy="285281"/>
          </a:xfrm>
          <a:prstGeom prst="rect">
            <a:avLst/>
          </a:prstGeom>
        </p:spPr>
      </p:pic>
    </p:spTree>
    <p:extLst>
      <p:ext uri="{BB962C8B-B14F-4D97-AF65-F5344CB8AC3E}">
        <p14:creationId xmlns:p14="http://schemas.microsoft.com/office/powerpoint/2010/main" val="346441070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 id="2147483695" r:id="rId27"/>
    <p:sldLayoutId id="2147483696" r:id="rId2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5.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5FA74-A892-44A5-A955-384EB62FE6BB}"/>
              </a:ext>
            </a:extLst>
          </p:cNvPr>
          <p:cNvSpPr>
            <a:spLocks noGrp="1"/>
          </p:cNvSpPr>
          <p:nvPr>
            <p:ph type="title"/>
          </p:nvPr>
        </p:nvSpPr>
        <p:spPr>
          <a:xfrm>
            <a:off x="335359" y="2564904"/>
            <a:ext cx="3758317" cy="2227658"/>
          </a:xfrm>
        </p:spPr>
        <p:txBody>
          <a:bodyPr/>
          <a:lstStyle/>
          <a:p>
            <a:r>
              <a:rPr lang="en-GB" sz="2800" dirty="0"/>
              <a:t>Understanding and addressing scientific compromises in simplified contrail modelling</a:t>
            </a:r>
          </a:p>
        </p:txBody>
      </p:sp>
      <p:sp>
        <p:nvSpPr>
          <p:cNvPr id="4" name="Title 1">
            <a:extLst>
              <a:ext uri="{FF2B5EF4-FFF2-40B4-BE49-F238E27FC236}">
                <a16:creationId xmlns:a16="http://schemas.microsoft.com/office/drawing/2014/main" id="{653397E6-26DE-E4ED-957D-0B26ACC420ED}"/>
              </a:ext>
            </a:extLst>
          </p:cNvPr>
          <p:cNvSpPr txBox="1">
            <a:spLocks/>
          </p:cNvSpPr>
          <p:nvPr/>
        </p:nvSpPr>
        <p:spPr>
          <a:xfrm>
            <a:off x="335358" y="4869160"/>
            <a:ext cx="3758317" cy="1368152"/>
          </a:xfrm>
          <a:prstGeom prst="rect">
            <a:avLst/>
          </a:prstGeom>
        </p:spPr>
        <p:txBody>
          <a:bodyPr anchor="t"/>
          <a:lstStyle>
            <a:lvl1pPr algn="l" defTabSz="914318" rtl="0" eaLnBrk="1" latinLnBrk="0" hangingPunct="1">
              <a:lnSpc>
                <a:spcPct val="100000"/>
              </a:lnSpc>
              <a:spcBef>
                <a:spcPct val="0"/>
              </a:spcBef>
              <a:buNone/>
              <a:defRPr sz="3600" b="0" i="0" kern="1200" spc="0">
                <a:solidFill>
                  <a:schemeClr val="tx1">
                    <a:lumMod val="50000"/>
                  </a:schemeClr>
                </a:solidFill>
                <a:latin typeface="Feijoa Medium" panose="020F0505000000020003" pitchFamily="34" charset="77"/>
                <a:ea typeface="Feijoa Medium" panose="020F0505000000020003" pitchFamily="34" charset="77"/>
                <a:cs typeface="Arial" panose="020B0604020202020204" pitchFamily="34" charset="0"/>
                <a:sym typeface="Montserrat Bold"/>
              </a:defRPr>
            </a:lvl1pPr>
          </a:lstStyle>
          <a:p>
            <a:r>
              <a:rPr lang="en-GB" sz="1800" i="1" dirty="0">
                <a:solidFill>
                  <a:schemeClr val="tx1">
                    <a:lumMod val="85000"/>
                    <a:lumOff val="15000"/>
                  </a:schemeClr>
                </a:solidFill>
              </a:rPr>
              <a:t>Caleb Akhtar Martínez</a:t>
            </a:r>
          </a:p>
          <a:p>
            <a:r>
              <a:rPr lang="en-GB" sz="1600" i="1" dirty="0">
                <a:solidFill>
                  <a:schemeClr val="tx1">
                    <a:lumMod val="85000"/>
                    <a:lumOff val="15000"/>
                  </a:schemeClr>
                </a:solidFill>
              </a:rPr>
              <a:t>University of Cambridge</a:t>
            </a:r>
          </a:p>
          <a:p>
            <a:r>
              <a:rPr lang="en-GB" sz="1600" i="1" dirty="0">
                <a:solidFill>
                  <a:schemeClr val="tx1">
                    <a:lumMod val="85000"/>
                    <a:lumOff val="15000"/>
                  </a:schemeClr>
                </a:solidFill>
              </a:rPr>
              <a:t>ca525@cam.ac.uk</a:t>
            </a:r>
            <a:endParaRPr lang="en-GB" sz="1400" i="1" dirty="0">
              <a:solidFill>
                <a:schemeClr val="tx1">
                  <a:lumMod val="85000"/>
                  <a:lumOff val="15000"/>
                </a:schemeClr>
              </a:solidFill>
            </a:endParaRPr>
          </a:p>
          <a:p>
            <a:endParaRPr lang="en-GB" sz="500" i="1" dirty="0">
              <a:solidFill>
                <a:schemeClr val="tx1">
                  <a:lumMod val="85000"/>
                  <a:lumOff val="15000"/>
                </a:schemeClr>
              </a:solidFill>
            </a:endParaRPr>
          </a:p>
          <a:p>
            <a:endParaRPr lang="en-GB" sz="300" i="1" dirty="0">
              <a:solidFill>
                <a:schemeClr val="tx1">
                  <a:lumMod val="85000"/>
                  <a:lumOff val="15000"/>
                </a:schemeClr>
              </a:solidFill>
            </a:endParaRPr>
          </a:p>
          <a:p>
            <a:r>
              <a:rPr lang="en-GB" sz="1800" i="1" dirty="0">
                <a:solidFill>
                  <a:schemeClr val="tx1">
                    <a:lumMod val="85000"/>
                    <a:lumOff val="15000"/>
                  </a:schemeClr>
                </a:solidFill>
              </a:rPr>
              <a:t>Sebastian D. Eastham</a:t>
            </a:r>
          </a:p>
          <a:p>
            <a:r>
              <a:rPr lang="en-US" sz="1600" i="1" dirty="0">
                <a:solidFill>
                  <a:schemeClr val="tx1">
                    <a:lumMod val="85000"/>
                    <a:lumOff val="15000"/>
                  </a:schemeClr>
                </a:solidFill>
              </a:rPr>
              <a:t>Imperial College London</a:t>
            </a:r>
          </a:p>
          <a:p>
            <a:r>
              <a:rPr lang="en-US" sz="1600" i="1" dirty="0">
                <a:solidFill>
                  <a:schemeClr val="tx1">
                    <a:lumMod val="85000"/>
                    <a:lumOff val="15000"/>
                  </a:schemeClr>
                </a:solidFill>
              </a:rPr>
              <a:t>s.eastham@imperial.ac.uk</a:t>
            </a:r>
            <a:endParaRPr lang="en-GB" sz="1600" i="1" dirty="0">
              <a:solidFill>
                <a:schemeClr val="tx1">
                  <a:lumMod val="85000"/>
                  <a:lumOff val="15000"/>
                </a:schemeClr>
              </a:solidFill>
            </a:endParaRPr>
          </a:p>
        </p:txBody>
      </p:sp>
      <p:sp>
        <p:nvSpPr>
          <p:cNvPr id="8" name="TextBox 7">
            <a:extLst>
              <a:ext uri="{FF2B5EF4-FFF2-40B4-BE49-F238E27FC236}">
                <a16:creationId xmlns:a16="http://schemas.microsoft.com/office/drawing/2014/main" id="{5E76DF60-6093-B9F0-C2C3-068AB5269774}"/>
              </a:ext>
            </a:extLst>
          </p:cNvPr>
          <p:cNvSpPr txBox="1"/>
          <p:nvPr/>
        </p:nvSpPr>
        <p:spPr>
          <a:xfrm>
            <a:off x="4511824" y="5963697"/>
            <a:ext cx="7128792" cy="815608"/>
          </a:xfrm>
          <a:prstGeom prst="rect">
            <a:avLst/>
          </a:prstGeom>
          <a:noFill/>
        </p:spPr>
        <p:txBody>
          <a:bodyPr wrap="square" rtlCol="0">
            <a:spAutoFit/>
          </a:bodyPr>
          <a:lstStyle/>
          <a:p>
            <a:r>
              <a:rPr lang="en-GB" sz="1100" dirty="0"/>
              <a:t>Unterstrasser, S. and Sölch, I.: Optimisation of the simulation particle number in a Lagrangian ice microphysical model, Geosci. Model Dev., 7, 695–709, https://doi.org/10.5194/gmd-7-695-2014, 2014. </a:t>
            </a:r>
          </a:p>
          <a:p>
            <a:endParaRPr lang="en-GB" sz="300" dirty="0"/>
          </a:p>
          <a:p>
            <a:r>
              <a:rPr lang="en-GB" sz="1100" dirty="0"/>
              <a:t>Akhtar Martínez, C., Eastham, S. D., and Jarrett, J. P.: Zero-dimensional contrail models could underpredict lifetime optical depth, EGUsphere [in press], https://doi.org/10.5194/egusphere-2025-278, 2025. </a:t>
            </a:r>
          </a:p>
        </p:txBody>
      </p:sp>
      <p:grpSp>
        <p:nvGrpSpPr>
          <p:cNvPr id="15" name="Group 14">
            <a:extLst>
              <a:ext uri="{FF2B5EF4-FFF2-40B4-BE49-F238E27FC236}">
                <a16:creationId xmlns:a16="http://schemas.microsoft.com/office/drawing/2014/main" id="{23CC3396-EB77-4691-8331-E3AB252FBB5E}"/>
              </a:ext>
            </a:extLst>
          </p:cNvPr>
          <p:cNvGrpSpPr/>
          <p:nvPr/>
        </p:nvGrpSpPr>
        <p:grpSpPr>
          <a:xfrm>
            <a:off x="7980265" y="3387279"/>
            <a:ext cx="2744854" cy="2369593"/>
            <a:chOff x="8253661" y="3137146"/>
            <a:chExt cx="2744854" cy="2369593"/>
          </a:xfrm>
        </p:grpSpPr>
        <p:pic>
          <p:nvPicPr>
            <p:cNvPr id="13" name="Picture 12">
              <a:extLst>
                <a:ext uri="{FF2B5EF4-FFF2-40B4-BE49-F238E27FC236}">
                  <a16:creationId xmlns:a16="http://schemas.microsoft.com/office/drawing/2014/main" id="{7BC7E197-FFAB-B6EF-82D1-5C4B35ECBAB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858352" y="3137146"/>
              <a:ext cx="1656184" cy="1704999"/>
            </a:xfrm>
            <a:prstGeom prst="rect">
              <a:avLst/>
            </a:prstGeom>
          </p:spPr>
        </p:pic>
        <p:sp>
          <p:nvSpPr>
            <p:cNvPr id="14" name="TextBox 13">
              <a:extLst>
                <a:ext uri="{FF2B5EF4-FFF2-40B4-BE49-F238E27FC236}">
                  <a16:creationId xmlns:a16="http://schemas.microsoft.com/office/drawing/2014/main" id="{CB80D8EE-6DFD-2173-1ED0-8F099BCDA774}"/>
                </a:ext>
              </a:extLst>
            </p:cNvPr>
            <p:cNvSpPr txBox="1"/>
            <p:nvPr/>
          </p:nvSpPr>
          <p:spPr>
            <a:xfrm>
              <a:off x="8253661" y="4921964"/>
              <a:ext cx="2744854" cy="584775"/>
            </a:xfrm>
            <a:prstGeom prst="rect">
              <a:avLst/>
            </a:prstGeom>
            <a:noFill/>
          </p:spPr>
          <p:txBody>
            <a:bodyPr wrap="square" rtlCol="0">
              <a:spAutoFit/>
            </a:bodyPr>
            <a:lstStyle/>
            <a:p>
              <a:pPr algn="ctr"/>
              <a:r>
                <a:rPr lang="en-GB" sz="1600" dirty="0"/>
                <a:t>CoCiP (Adapted from Fig. 2 in Akhtar Martínez et al., 2025)</a:t>
              </a:r>
            </a:p>
          </p:txBody>
        </p:sp>
      </p:grpSp>
      <p:grpSp>
        <p:nvGrpSpPr>
          <p:cNvPr id="19" name="Group 18">
            <a:extLst>
              <a:ext uri="{FF2B5EF4-FFF2-40B4-BE49-F238E27FC236}">
                <a16:creationId xmlns:a16="http://schemas.microsoft.com/office/drawing/2014/main" id="{5F3196B0-49CE-6212-930D-4C5BC0281A4A}"/>
              </a:ext>
            </a:extLst>
          </p:cNvPr>
          <p:cNvGrpSpPr/>
          <p:nvPr/>
        </p:nvGrpSpPr>
        <p:grpSpPr>
          <a:xfrm>
            <a:off x="4564602" y="1620492"/>
            <a:ext cx="2787262" cy="2703846"/>
            <a:chOff x="4520666" y="980728"/>
            <a:chExt cx="2787262" cy="2703846"/>
          </a:xfrm>
        </p:grpSpPr>
        <p:sp>
          <p:nvSpPr>
            <p:cNvPr id="11" name="TextBox 10">
              <a:extLst>
                <a:ext uri="{FF2B5EF4-FFF2-40B4-BE49-F238E27FC236}">
                  <a16:creationId xmlns:a16="http://schemas.microsoft.com/office/drawing/2014/main" id="{4C5CEF78-2613-2F1F-9C4C-551E5D189236}"/>
                </a:ext>
              </a:extLst>
            </p:cNvPr>
            <p:cNvSpPr txBox="1"/>
            <p:nvPr/>
          </p:nvSpPr>
          <p:spPr>
            <a:xfrm>
              <a:off x="4520666" y="3099799"/>
              <a:ext cx="2787262" cy="584775"/>
            </a:xfrm>
            <a:prstGeom prst="rect">
              <a:avLst/>
            </a:prstGeom>
            <a:noFill/>
          </p:spPr>
          <p:txBody>
            <a:bodyPr wrap="square" rtlCol="0">
              <a:spAutoFit/>
            </a:bodyPr>
            <a:lstStyle/>
            <a:p>
              <a:pPr algn="ctr"/>
              <a:r>
                <a:rPr lang="en-GB" sz="1600" dirty="0"/>
                <a:t>APCEMM (Adapted from Fig. 2 in Akhtar Martínez et al., 2025)</a:t>
              </a:r>
            </a:p>
          </p:txBody>
        </p:sp>
        <p:pic>
          <p:nvPicPr>
            <p:cNvPr id="18" name="Picture 17">
              <a:extLst>
                <a:ext uri="{FF2B5EF4-FFF2-40B4-BE49-F238E27FC236}">
                  <a16:creationId xmlns:a16="http://schemas.microsoft.com/office/drawing/2014/main" id="{DE1E65B4-20B5-1FCB-422A-29B68BDCDA0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886840" y="980728"/>
              <a:ext cx="2054915" cy="2016224"/>
            </a:xfrm>
            <a:prstGeom prst="rect">
              <a:avLst/>
            </a:prstGeom>
          </p:spPr>
        </p:pic>
      </p:grpSp>
      <p:sp>
        <p:nvSpPr>
          <p:cNvPr id="20" name="Slide Number Placeholder 19">
            <a:extLst>
              <a:ext uri="{FF2B5EF4-FFF2-40B4-BE49-F238E27FC236}">
                <a16:creationId xmlns:a16="http://schemas.microsoft.com/office/drawing/2014/main" id="{A3940B82-DAA9-9D1F-F348-A870CD4419AA}"/>
              </a:ext>
            </a:extLst>
          </p:cNvPr>
          <p:cNvSpPr>
            <a:spLocks noGrp="1"/>
          </p:cNvSpPr>
          <p:nvPr>
            <p:ph type="sldNum" sz="quarter" idx="2"/>
          </p:nvPr>
        </p:nvSpPr>
        <p:spPr/>
        <p:txBody>
          <a:bodyPr/>
          <a:lstStyle/>
          <a:p>
            <a:fld id="{86CB4B4D-7CA3-9044-876B-883B54F8677D}" type="slidenum">
              <a:rPr lang="en-GB" smtClean="0"/>
              <a:pPr/>
              <a:t>1</a:t>
            </a:fld>
            <a:endParaRPr lang="en-GB" dirty="0"/>
          </a:p>
        </p:txBody>
      </p:sp>
      <p:sp>
        <p:nvSpPr>
          <p:cNvPr id="21" name="TextBox 20">
            <a:extLst>
              <a:ext uri="{FF2B5EF4-FFF2-40B4-BE49-F238E27FC236}">
                <a16:creationId xmlns:a16="http://schemas.microsoft.com/office/drawing/2014/main" id="{A96B2A2E-48F9-DF14-C76E-90A081A3673D}"/>
              </a:ext>
            </a:extLst>
          </p:cNvPr>
          <p:cNvSpPr txBox="1"/>
          <p:nvPr/>
        </p:nvSpPr>
        <p:spPr>
          <a:xfrm>
            <a:off x="4604882" y="124862"/>
            <a:ext cx="6728082" cy="369332"/>
          </a:xfrm>
          <a:prstGeom prst="rect">
            <a:avLst/>
          </a:prstGeom>
          <a:noFill/>
        </p:spPr>
        <p:txBody>
          <a:bodyPr wrap="square" rtlCol="0">
            <a:spAutoFit/>
          </a:bodyPr>
          <a:lstStyle/>
          <a:p>
            <a:r>
              <a:rPr lang="en-GB" i="1" dirty="0"/>
              <a:t>*All are vertical slices perpendicular to the flight direction</a:t>
            </a:r>
          </a:p>
        </p:txBody>
      </p:sp>
      <p:grpSp>
        <p:nvGrpSpPr>
          <p:cNvPr id="9" name="Group 8">
            <a:extLst>
              <a:ext uri="{FF2B5EF4-FFF2-40B4-BE49-F238E27FC236}">
                <a16:creationId xmlns:a16="http://schemas.microsoft.com/office/drawing/2014/main" id="{6A6B3ECC-2058-9146-39A7-4BB3B06DCDEC}"/>
              </a:ext>
            </a:extLst>
          </p:cNvPr>
          <p:cNvGrpSpPr/>
          <p:nvPr/>
        </p:nvGrpSpPr>
        <p:grpSpPr>
          <a:xfrm>
            <a:off x="8472264" y="886847"/>
            <a:ext cx="3327628" cy="1900954"/>
            <a:chOff x="8472264" y="886847"/>
            <a:chExt cx="3327628" cy="1900954"/>
          </a:xfrm>
        </p:grpSpPr>
        <p:sp>
          <p:nvSpPr>
            <p:cNvPr id="7" name="TextBox 6">
              <a:extLst>
                <a:ext uri="{FF2B5EF4-FFF2-40B4-BE49-F238E27FC236}">
                  <a16:creationId xmlns:a16="http://schemas.microsoft.com/office/drawing/2014/main" id="{4F3E1AAC-9920-AC83-1FB6-D3072208EC3D}"/>
                </a:ext>
              </a:extLst>
            </p:cNvPr>
            <p:cNvSpPr txBox="1"/>
            <p:nvPr/>
          </p:nvSpPr>
          <p:spPr>
            <a:xfrm>
              <a:off x="8547961" y="2203026"/>
              <a:ext cx="3176234" cy="584775"/>
            </a:xfrm>
            <a:prstGeom prst="rect">
              <a:avLst/>
            </a:prstGeom>
            <a:noFill/>
          </p:spPr>
          <p:txBody>
            <a:bodyPr wrap="square" rtlCol="0">
              <a:spAutoFit/>
            </a:bodyPr>
            <a:lstStyle/>
            <a:p>
              <a:pPr algn="ctr"/>
              <a:r>
                <a:rPr lang="en-GB" sz="1600" dirty="0"/>
                <a:t>EULAG-LCM (Fig. 2 in Unterstrasser and Sölch 2014)</a:t>
              </a:r>
            </a:p>
          </p:txBody>
        </p:sp>
        <p:pic>
          <p:nvPicPr>
            <p:cNvPr id="5" name="Picture 4">
              <a:extLst>
                <a:ext uri="{FF2B5EF4-FFF2-40B4-BE49-F238E27FC236}">
                  <a16:creationId xmlns:a16="http://schemas.microsoft.com/office/drawing/2014/main" id="{D0D8CBD5-8CB9-B4F2-A479-4635E782F907}"/>
                </a:ext>
              </a:extLst>
            </p:cNvPr>
            <p:cNvPicPr>
              <a:picLocks noChangeAspect="1"/>
            </p:cNvPicPr>
            <p:nvPr/>
          </p:nvPicPr>
          <p:blipFill>
            <a:blip r:embed="rId5">
              <a:clrChange>
                <a:clrFrom>
                  <a:srgbClr val="FFFFFF"/>
                </a:clrFrom>
                <a:clrTo>
                  <a:srgbClr val="FFFFFF">
                    <a:alpha val="0"/>
                  </a:srgbClr>
                </a:clrTo>
              </a:clrChange>
            </a:blip>
            <a:srcRect l="15398" t="5223" r="2215" b="28544"/>
            <a:stretch>
              <a:fillRect/>
            </a:stretch>
          </p:blipFill>
          <p:spPr>
            <a:xfrm>
              <a:off x="8472264" y="886847"/>
              <a:ext cx="3327628" cy="1246706"/>
            </a:xfrm>
            <a:prstGeom prst="rect">
              <a:avLst/>
            </a:prstGeom>
          </p:spPr>
        </p:pic>
      </p:grpSp>
    </p:spTree>
    <p:extLst>
      <p:ext uri="{BB962C8B-B14F-4D97-AF65-F5344CB8AC3E}">
        <p14:creationId xmlns:p14="http://schemas.microsoft.com/office/powerpoint/2010/main" val="2239023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6FA12-823F-7DD3-8300-63938F82B78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D559462-5DA5-0691-E7A6-345A0B042D46}"/>
              </a:ext>
            </a:extLst>
          </p:cNvPr>
          <p:cNvSpPr>
            <a:spLocks noGrp="1"/>
          </p:cNvSpPr>
          <p:nvPr>
            <p:ph type="body" sz="quarter" idx="22"/>
          </p:nvPr>
        </p:nvSpPr>
        <p:spPr>
          <a:xfrm>
            <a:off x="1127732" y="6381328"/>
            <a:ext cx="7560927" cy="332657"/>
          </a:xfrm>
        </p:spPr>
        <p:txBody>
          <a:bodyPr/>
          <a:lstStyle/>
          <a:p>
            <a:endParaRPr lang="en-US" noProof="0" dirty="0"/>
          </a:p>
        </p:txBody>
      </p:sp>
      <p:pic>
        <p:nvPicPr>
          <p:cNvPr id="6" name="Picture 5" descr="A blue rectangle with white text&#10;&#10;AI-generated content may be incorrect.">
            <a:extLst>
              <a:ext uri="{FF2B5EF4-FFF2-40B4-BE49-F238E27FC236}">
                <a16:creationId xmlns:a16="http://schemas.microsoft.com/office/drawing/2014/main" id="{51B13485-3DFC-5268-970B-32666D650385}"/>
              </a:ext>
            </a:extLst>
          </p:cNvPr>
          <p:cNvPicPr>
            <a:picLocks noChangeAspect="1"/>
          </p:cNvPicPr>
          <p:nvPr/>
        </p:nvPicPr>
        <p:blipFill>
          <a:blip r:embed="rId2"/>
          <a:stretch>
            <a:fillRect/>
          </a:stretch>
        </p:blipFill>
        <p:spPr>
          <a:xfrm>
            <a:off x="-1176808" y="0"/>
            <a:ext cx="16705856" cy="3480387"/>
          </a:xfrm>
          <a:prstGeom prst="rect">
            <a:avLst/>
          </a:prstGeom>
        </p:spPr>
      </p:pic>
      <p:pic>
        <p:nvPicPr>
          <p:cNvPr id="7" name="Picture 6" descr="A purple rectangle with white text&#10;&#10;AI-generated content may be incorrect.">
            <a:extLst>
              <a:ext uri="{FF2B5EF4-FFF2-40B4-BE49-F238E27FC236}">
                <a16:creationId xmlns:a16="http://schemas.microsoft.com/office/drawing/2014/main" id="{F80A8F94-5651-D1A0-EBC9-96A114DDD234}"/>
              </a:ext>
            </a:extLst>
          </p:cNvPr>
          <p:cNvPicPr>
            <a:picLocks noChangeAspect="1"/>
          </p:cNvPicPr>
          <p:nvPr/>
        </p:nvPicPr>
        <p:blipFill>
          <a:blip r:embed="rId3"/>
          <a:stretch>
            <a:fillRect/>
          </a:stretch>
        </p:blipFill>
        <p:spPr>
          <a:xfrm>
            <a:off x="-1176808" y="3212976"/>
            <a:ext cx="16705856" cy="3480387"/>
          </a:xfrm>
          <a:prstGeom prst="rect">
            <a:avLst/>
          </a:prstGeom>
        </p:spPr>
      </p:pic>
      <p:sp>
        <p:nvSpPr>
          <p:cNvPr id="8" name="TextBox 7">
            <a:extLst>
              <a:ext uri="{FF2B5EF4-FFF2-40B4-BE49-F238E27FC236}">
                <a16:creationId xmlns:a16="http://schemas.microsoft.com/office/drawing/2014/main" id="{8E08D590-E003-9F2D-8ED3-1180A38C4593}"/>
              </a:ext>
            </a:extLst>
          </p:cNvPr>
          <p:cNvSpPr txBox="1"/>
          <p:nvPr/>
        </p:nvSpPr>
        <p:spPr>
          <a:xfrm>
            <a:off x="9768408" y="3717032"/>
            <a:ext cx="1460336" cy="646331"/>
          </a:xfrm>
          <a:prstGeom prst="rect">
            <a:avLst/>
          </a:prstGeom>
          <a:noFill/>
        </p:spPr>
        <p:txBody>
          <a:bodyPr wrap="square" rtlCol="0">
            <a:spAutoFit/>
          </a:bodyPr>
          <a:lstStyle/>
          <a:p>
            <a:pPr algn="ctr"/>
            <a:r>
              <a:rPr lang="en-US" dirty="0">
                <a:solidFill>
                  <a:schemeClr val="bg1"/>
                </a:solidFill>
              </a:rPr>
              <a:t>5 seconds on </a:t>
            </a:r>
          </a:p>
          <a:p>
            <a:pPr algn="ctr"/>
            <a:r>
              <a:rPr lang="en-US" dirty="0">
                <a:solidFill>
                  <a:schemeClr val="bg1"/>
                </a:solidFill>
              </a:rPr>
              <a:t>one CPU core</a:t>
            </a:r>
          </a:p>
        </p:txBody>
      </p:sp>
      <p:sp>
        <p:nvSpPr>
          <p:cNvPr id="3" name="Rectangle 2">
            <a:extLst>
              <a:ext uri="{FF2B5EF4-FFF2-40B4-BE49-F238E27FC236}">
                <a16:creationId xmlns:a16="http://schemas.microsoft.com/office/drawing/2014/main" id="{1C22D1BD-914B-1212-9C4E-EC490374F04B}"/>
              </a:ext>
            </a:extLst>
          </p:cNvPr>
          <p:cNvSpPr/>
          <p:nvPr/>
        </p:nvSpPr>
        <p:spPr>
          <a:xfrm>
            <a:off x="-600744" y="116632"/>
            <a:ext cx="1460336" cy="6480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DBE75643-0951-4A8D-5BD5-0DF4D34696B2}"/>
              </a:ext>
            </a:extLst>
          </p:cNvPr>
          <p:cNvSpPr/>
          <p:nvPr/>
        </p:nvSpPr>
        <p:spPr>
          <a:xfrm>
            <a:off x="-168696" y="3171106"/>
            <a:ext cx="11809311" cy="4259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55E9379E-65AD-36A7-1E46-DFEB0A86E096}"/>
              </a:ext>
            </a:extLst>
          </p:cNvPr>
          <p:cNvSpPr txBox="1"/>
          <p:nvPr/>
        </p:nvSpPr>
        <p:spPr>
          <a:xfrm>
            <a:off x="-918765" y="550421"/>
            <a:ext cx="1792478" cy="646331"/>
          </a:xfrm>
          <a:prstGeom prst="rect">
            <a:avLst/>
          </a:prstGeom>
          <a:noFill/>
        </p:spPr>
        <p:txBody>
          <a:bodyPr wrap="square" rtlCol="0">
            <a:spAutoFit/>
          </a:bodyPr>
          <a:lstStyle/>
          <a:p>
            <a:pPr algn="r"/>
            <a:r>
              <a:rPr lang="en-US" dirty="0"/>
              <a:t>Flight</a:t>
            </a:r>
            <a:br>
              <a:rPr lang="en-US" dirty="0"/>
            </a:br>
            <a:r>
              <a:rPr lang="en-US" dirty="0"/>
              <a:t> altitude</a:t>
            </a:r>
            <a:endParaRPr lang="en-GB" dirty="0"/>
          </a:p>
        </p:txBody>
      </p:sp>
      <p:sp>
        <p:nvSpPr>
          <p:cNvPr id="11" name="TextBox 10">
            <a:extLst>
              <a:ext uri="{FF2B5EF4-FFF2-40B4-BE49-F238E27FC236}">
                <a16:creationId xmlns:a16="http://schemas.microsoft.com/office/drawing/2014/main" id="{B14D67EE-DAE7-C20F-D96E-04FB2D148F65}"/>
              </a:ext>
            </a:extLst>
          </p:cNvPr>
          <p:cNvSpPr txBox="1"/>
          <p:nvPr/>
        </p:nvSpPr>
        <p:spPr>
          <a:xfrm>
            <a:off x="-890538" y="3790781"/>
            <a:ext cx="1792478" cy="646331"/>
          </a:xfrm>
          <a:prstGeom prst="rect">
            <a:avLst/>
          </a:prstGeom>
          <a:noFill/>
        </p:spPr>
        <p:txBody>
          <a:bodyPr wrap="square" rtlCol="0">
            <a:spAutoFit/>
          </a:bodyPr>
          <a:lstStyle/>
          <a:p>
            <a:pPr algn="r"/>
            <a:r>
              <a:rPr lang="en-US" dirty="0"/>
              <a:t>Flight</a:t>
            </a:r>
            <a:br>
              <a:rPr lang="en-US" dirty="0"/>
            </a:br>
            <a:r>
              <a:rPr lang="en-US" dirty="0"/>
              <a:t>altitude</a:t>
            </a:r>
            <a:endParaRPr lang="en-GB" dirty="0"/>
          </a:p>
        </p:txBody>
      </p:sp>
      <p:sp>
        <p:nvSpPr>
          <p:cNvPr id="12" name="TextBox 11">
            <a:extLst>
              <a:ext uri="{FF2B5EF4-FFF2-40B4-BE49-F238E27FC236}">
                <a16:creationId xmlns:a16="http://schemas.microsoft.com/office/drawing/2014/main" id="{F105B7B2-1888-4A9C-150F-CFDA2DEA6E97}"/>
              </a:ext>
            </a:extLst>
          </p:cNvPr>
          <p:cNvSpPr txBox="1"/>
          <p:nvPr/>
        </p:nvSpPr>
        <p:spPr>
          <a:xfrm>
            <a:off x="60784" y="4805639"/>
            <a:ext cx="843501" cy="369332"/>
          </a:xfrm>
          <a:prstGeom prst="rect">
            <a:avLst/>
          </a:prstGeom>
          <a:noFill/>
        </p:spPr>
        <p:txBody>
          <a:bodyPr wrap="square" rtlCol="0">
            <a:spAutoFit/>
          </a:bodyPr>
          <a:lstStyle/>
          <a:p>
            <a:r>
              <a:rPr lang="en-US" dirty="0"/>
              <a:t>-400 m</a:t>
            </a:r>
            <a:endParaRPr lang="en-GB" dirty="0"/>
          </a:p>
        </p:txBody>
      </p:sp>
      <p:sp>
        <p:nvSpPr>
          <p:cNvPr id="13" name="TextBox 12">
            <a:extLst>
              <a:ext uri="{FF2B5EF4-FFF2-40B4-BE49-F238E27FC236}">
                <a16:creationId xmlns:a16="http://schemas.microsoft.com/office/drawing/2014/main" id="{9CECA2D8-6590-D8AA-D44F-9A948FDB1AAC}"/>
              </a:ext>
            </a:extLst>
          </p:cNvPr>
          <p:cNvSpPr txBox="1"/>
          <p:nvPr/>
        </p:nvSpPr>
        <p:spPr>
          <a:xfrm>
            <a:off x="60784" y="5706826"/>
            <a:ext cx="843501" cy="369332"/>
          </a:xfrm>
          <a:prstGeom prst="rect">
            <a:avLst/>
          </a:prstGeom>
          <a:noFill/>
        </p:spPr>
        <p:txBody>
          <a:bodyPr wrap="square" rtlCol="0">
            <a:spAutoFit/>
          </a:bodyPr>
          <a:lstStyle/>
          <a:p>
            <a:r>
              <a:rPr lang="en-US" dirty="0"/>
              <a:t>-800 m</a:t>
            </a:r>
            <a:endParaRPr lang="en-GB" dirty="0"/>
          </a:p>
        </p:txBody>
      </p:sp>
      <p:sp>
        <p:nvSpPr>
          <p:cNvPr id="14" name="TextBox 13">
            <a:extLst>
              <a:ext uri="{FF2B5EF4-FFF2-40B4-BE49-F238E27FC236}">
                <a16:creationId xmlns:a16="http://schemas.microsoft.com/office/drawing/2014/main" id="{6221D796-1BB9-0363-FB52-B8A380077369}"/>
              </a:ext>
            </a:extLst>
          </p:cNvPr>
          <p:cNvSpPr txBox="1"/>
          <p:nvPr/>
        </p:nvSpPr>
        <p:spPr>
          <a:xfrm>
            <a:off x="60784" y="1553680"/>
            <a:ext cx="843501" cy="369332"/>
          </a:xfrm>
          <a:prstGeom prst="rect">
            <a:avLst/>
          </a:prstGeom>
          <a:noFill/>
        </p:spPr>
        <p:txBody>
          <a:bodyPr wrap="square" rtlCol="0">
            <a:spAutoFit/>
          </a:bodyPr>
          <a:lstStyle/>
          <a:p>
            <a:r>
              <a:rPr lang="en-US" dirty="0"/>
              <a:t>-400 m</a:t>
            </a:r>
            <a:endParaRPr lang="en-GB" dirty="0"/>
          </a:p>
        </p:txBody>
      </p:sp>
      <p:sp>
        <p:nvSpPr>
          <p:cNvPr id="15" name="TextBox 14">
            <a:extLst>
              <a:ext uri="{FF2B5EF4-FFF2-40B4-BE49-F238E27FC236}">
                <a16:creationId xmlns:a16="http://schemas.microsoft.com/office/drawing/2014/main" id="{BAD66E4F-13C1-1491-76A0-B19EF5155819}"/>
              </a:ext>
            </a:extLst>
          </p:cNvPr>
          <p:cNvSpPr txBox="1"/>
          <p:nvPr/>
        </p:nvSpPr>
        <p:spPr>
          <a:xfrm>
            <a:off x="60784" y="2454867"/>
            <a:ext cx="843501" cy="369332"/>
          </a:xfrm>
          <a:prstGeom prst="rect">
            <a:avLst/>
          </a:prstGeom>
          <a:noFill/>
        </p:spPr>
        <p:txBody>
          <a:bodyPr wrap="square" rtlCol="0">
            <a:spAutoFit/>
          </a:bodyPr>
          <a:lstStyle/>
          <a:p>
            <a:r>
              <a:rPr lang="en-US" dirty="0"/>
              <a:t>-800 m</a:t>
            </a:r>
            <a:endParaRPr lang="en-GB" dirty="0"/>
          </a:p>
        </p:txBody>
      </p:sp>
      <p:sp>
        <p:nvSpPr>
          <p:cNvPr id="18" name="Rectangle 17">
            <a:extLst>
              <a:ext uri="{FF2B5EF4-FFF2-40B4-BE49-F238E27FC236}">
                <a16:creationId xmlns:a16="http://schemas.microsoft.com/office/drawing/2014/main" id="{E3DEFBC5-F646-400D-FE84-464B069A57B0}"/>
              </a:ext>
            </a:extLst>
          </p:cNvPr>
          <p:cNvSpPr/>
          <p:nvPr/>
        </p:nvSpPr>
        <p:spPr>
          <a:xfrm>
            <a:off x="-282764" y="6387654"/>
            <a:ext cx="13103491" cy="7882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8913C126-050A-F9F2-BF48-EA7D8B5C2A78}"/>
              </a:ext>
            </a:extLst>
          </p:cNvPr>
          <p:cNvSpPr txBox="1"/>
          <p:nvPr/>
        </p:nvSpPr>
        <p:spPr>
          <a:xfrm>
            <a:off x="-34132" y="6317894"/>
            <a:ext cx="1815690" cy="369332"/>
          </a:xfrm>
          <a:prstGeom prst="rect">
            <a:avLst/>
          </a:prstGeom>
          <a:noFill/>
        </p:spPr>
        <p:txBody>
          <a:bodyPr wrap="square" rtlCol="0">
            <a:spAutoFit/>
          </a:bodyPr>
          <a:lstStyle/>
          <a:p>
            <a:pPr algn="ctr"/>
            <a:r>
              <a:rPr lang="en-US" dirty="0"/>
              <a:t>Flight location</a:t>
            </a:r>
            <a:endParaRPr lang="en-GB" dirty="0"/>
          </a:p>
        </p:txBody>
      </p:sp>
      <p:sp>
        <p:nvSpPr>
          <p:cNvPr id="19" name="TextBox 18">
            <a:extLst>
              <a:ext uri="{FF2B5EF4-FFF2-40B4-BE49-F238E27FC236}">
                <a16:creationId xmlns:a16="http://schemas.microsoft.com/office/drawing/2014/main" id="{5556A736-6FFA-AFAC-4B90-D4870B0A6921}"/>
              </a:ext>
            </a:extLst>
          </p:cNvPr>
          <p:cNvSpPr txBox="1"/>
          <p:nvPr/>
        </p:nvSpPr>
        <p:spPr>
          <a:xfrm>
            <a:off x="3759800" y="6352082"/>
            <a:ext cx="2552224" cy="369332"/>
          </a:xfrm>
          <a:prstGeom prst="rect">
            <a:avLst/>
          </a:prstGeom>
          <a:noFill/>
        </p:spPr>
        <p:txBody>
          <a:bodyPr wrap="square" rtlCol="0">
            <a:spAutoFit/>
          </a:bodyPr>
          <a:lstStyle/>
          <a:p>
            <a:pPr algn="ctr"/>
            <a:r>
              <a:rPr lang="en-US" dirty="0"/>
              <a:t>20 km East of flight</a:t>
            </a:r>
            <a:endParaRPr lang="en-GB" dirty="0"/>
          </a:p>
        </p:txBody>
      </p:sp>
      <p:sp>
        <p:nvSpPr>
          <p:cNvPr id="21" name="TextBox 20">
            <a:extLst>
              <a:ext uri="{FF2B5EF4-FFF2-40B4-BE49-F238E27FC236}">
                <a16:creationId xmlns:a16="http://schemas.microsoft.com/office/drawing/2014/main" id="{E1187985-20E3-B1C1-3AF1-35811F1047D8}"/>
              </a:ext>
            </a:extLst>
          </p:cNvPr>
          <p:cNvSpPr txBox="1"/>
          <p:nvPr/>
        </p:nvSpPr>
        <p:spPr>
          <a:xfrm>
            <a:off x="7570246" y="6345101"/>
            <a:ext cx="3278282" cy="369332"/>
          </a:xfrm>
          <a:prstGeom prst="rect">
            <a:avLst/>
          </a:prstGeom>
          <a:noFill/>
        </p:spPr>
        <p:txBody>
          <a:bodyPr wrap="square" rtlCol="0">
            <a:spAutoFit/>
          </a:bodyPr>
          <a:lstStyle/>
          <a:p>
            <a:pPr algn="ctr"/>
            <a:r>
              <a:rPr lang="en-US" dirty="0"/>
              <a:t>40 km East of flight</a:t>
            </a:r>
            <a:endParaRPr lang="en-GB" dirty="0"/>
          </a:p>
        </p:txBody>
      </p:sp>
      <p:pic>
        <p:nvPicPr>
          <p:cNvPr id="24" name="Picture 23">
            <a:extLst>
              <a:ext uri="{FF2B5EF4-FFF2-40B4-BE49-F238E27FC236}">
                <a16:creationId xmlns:a16="http://schemas.microsoft.com/office/drawing/2014/main" id="{C613D877-5496-387C-5B7E-29D2489D9D66}"/>
              </a:ext>
            </a:extLst>
          </p:cNvPr>
          <p:cNvPicPr>
            <a:picLocks noChangeAspect="1"/>
          </p:cNvPicPr>
          <p:nvPr/>
        </p:nvPicPr>
        <p:blipFill>
          <a:blip r:embed="rId4"/>
          <a:stretch>
            <a:fillRect/>
          </a:stretch>
        </p:blipFill>
        <p:spPr>
          <a:xfrm>
            <a:off x="903644" y="410996"/>
            <a:ext cx="10376932" cy="5885091"/>
          </a:xfrm>
          <a:prstGeom prst="rect">
            <a:avLst/>
          </a:prstGeom>
        </p:spPr>
      </p:pic>
      <p:sp>
        <p:nvSpPr>
          <p:cNvPr id="25" name="Rectangle 24">
            <a:extLst>
              <a:ext uri="{FF2B5EF4-FFF2-40B4-BE49-F238E27FC236}">
                <a16:creationId xmlns:a16="http://schemas.microsoft.com/office/drawing/2014/main" id="{BF5895CB-D1E0-0AD4-8C02-970E537D03AC}"/>
              </a:ext>
            </a:extLst>
          </p:cNvPr>
          <p:cNvSpPr/>
          <p:nvPr/>
        </p:nvSpPr>
        <p:spPr>
          <a:xfrm>
            <a:off x="911424" y="429054"/>
            <a:ext cx="10355031" cy="2639906"/>
          </a:xfrm>
          <a:prstGeom prst="rect">
            <a:avLst/>
          </a:prstGeom>
          <a:solidFill>
            <a:srgbClr val="0530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E033A1F9-2263-134A-8F03-AC17D7709B4E}"/>
              </a:ext>
            </a:extLst>
          </p:cNvPr>
          <p:cNvSpPr/>
          <p:nvPr/>
        </p:nvSpPr>
        <p:spPr>
          <a:xfrm>
            <a:off x="898505" y="3636812"/>
            <a:ext cx="10355031" cy="2639906"/>
          </a:xfrm>
          <a:prstGeom prst="rect">
            <a:avLst/>
          </a:prstGeom>
          <a:solidFill>
            <a:srgbClr val="4300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A7E10B33-9CD8-EE1F-4374-4B3FFD74FADE}"/>
              </a:ext>
            </a:extLst>
          </p:cNvPr>
          <p:cNvSpPr/>
          <p:nvPr/>
        </p:nvSpPr>
        <p:spPr>
          <a:xfrm>
            <a:off x="184283" y="-54594"/>
            <a:ext cx="11809311" cy="4259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1" name="Rectangle 30">
            <a:extLst>
              <a:ext uri="{FF2B5EF4-FFF2-40B4-BE49-F238E27FC236}">
                <a16:creationId xmlns:a16="http://schemas.microsoft.com/office/drawing/2014/main" id="{5590344E-B040-3085-6335-46B2D5EB5E6A}"/>
              </a:ext>
            </a:extLst>
          </p:cNvPr>
          <p:cNvSpPr/>
          <p:nvPr/>
        </p:nvSpPr>
        <p:spPr>
          <a:xfrm>
            <a:off x="12072664" y="164637"/>
            <a:ext cx="657807" cy="64327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E00C6E0A-F383-A050-F083-ED8DE551CD80}"/>
              </a:ext>
            </a:extLst>
          </p:cNvPr>
          <p:cNvSpPr txBox="1"/>
          <p:nvPr/>
        </p:nvSpPr>
        <p:spPr>
          <a:xfrm rot="16200000">
            <a:off x="11082766" y="1528746"/>
            <a:ext cx="764953" cy="369332"/>
          </a:xfrm>
          <a:prstGeom prst="rect">
            <a:avLst/>
          </a:prstGeom>
          <a:noFill/>
        </p:spPr>
        <p:txBody>
          <a:bodyPr wrap="square" rtlCol="0">
            <a:spAutoFit/>
          </a:bodyPr>
          <a:lstStyle/>
          <a:p>
            <a:r>
              <a:rPr lang="en-US" dirty="0" err="1"/>
              <a:t>RH</a:t>
            </a:r>
            <a:r>
              <a:rPr lang="en-US" baseline="-25000" dirty="0" err="1"/>
              <a:t>i</a:t>
            </a:r>
            <a:r>
              <a:rPr lang="en-US" dirty="0"/>
              <a:t>, %</a:t>
            </a:r>
            <a:endParaRPr lang="en-GB" dirty="0"/>
          </a:p>
        </p:txBody>
      </p:sp>
      <p:sp>
        <p:nvSpPr>
          <p:cNvPr id="33" name="TextBox 32">
            <a:extLst>
              <a:ext uri="{FF2B5EF4-FFF2-40B4-BE49-F238E27FC236}">
                <a16:creationId xmlns:a16="http://schemas.microsoft.com/office/drawing/2014/main" id="{912964EE-2BE0-7581-B029-EB27AF3317F7}"/>
              </a:ext>
            </a:extLst>
          </p:cNvPr>
          <p:cNvSpPr txBox="1"/>
          <p:nvPr/>
        </p:nvSpPr>
        <p:spPr>
          <a:xfrm rot="16200000">
            <a:off x="10874348" y="4805638"/>
            <a:ext cx="1228221" cy="369332"/>
          </a:xfrm>
          <a:prstGeom prst="rect">
            <a:avLst/>
          </a:prstGeom>
          <a:noFill/>
        </p:spPr>
        <p:txBody>
          <a:bodyPr wrap="square" rtlCol="0">
            <a:spAutoFit/>
          </a:bodyPr>
          <a:lstStyle/>
          <a:p>
            <a:r>
              <a:rPr lang="en-US" dirty="0"/>
              <a:t>Radius, </a:t>
            </a:r>
            <a:r>
              <a:rPr lang="el-GR" dirty="0"/>
              <a:t>μ</a:t>
            </a:r>
            <a:r>
              <a:rPr lang="en-US" dirty="0"/>
              <a:t>m</a:t>
            </a:r>
            <a:endParaRPr lang="en-GB" dirty="0"/>
          </a:p>
        </p:txBody>
      </p:sp>
      <p:sp>
        <p:nvSpPr>
          <p:cNvPr id="34" name="TextBox 33">
            <a:extLst>
              <a:ext uri="{FF2B5EF4-FFF2-40B4-BE49-F238E27FC236}">
                <a16:creationId xmlns:a16="http://schemas.microsoft.com/office/drawing/2014/main" id="{3CE62A8B-6B86-E519-A2C3-68E2574C7F36}"/>
              </a:ext>
            </a:extLst>
          </p:cNvPr>
          <p:cNvSpPr txBox="1"/>
          <p:nvPr/>
        </p:nvSpPr>
        <p:spPr>
          <a:xfrm rot="16200000">
            <a:off x="11665147" y="6121311"/>
            <a:ext cx="301686" cy="369332"/>
          </a:xfrm>
          <a:prstGeom prst="rect">
            <a:avLst/>
          </a:prstGeom>
          <a:noFill/>
        </p:spPr>
        <p:txBody>
          <a:bodyPr wrap="square" rtlCol="0">
            <a:spAutoFit/>
          </a:bodyPr>
          <a:lstStyle/>
          <a:p>
            <a:r>
              <a:rPr lang="en-US" dirty="0"/>
              <a:t>0</a:t>
            </a:r>
            <a:endParaRPr lang="en-GB" dirty="0"/>
          </a:p>
        </p:txBody>
      </p:sp>
      <p:sp>
        <p:nvSpPr>
          <p:cNvPr id="35" name="TextBox 34">
            <a:extLst>
              <a:ext uri="{FF2B5EF4-FFF2-40B4-BE49-F238E27FC236}">
                <a16:creationId xmlns:a16="http://schemas.microsoft.com/office/drawing/2014/main" id="{900FB847-9A76-04E3-7DDE-7F9BAD5DCB44}"/>
              </a:ext>
            </a:extLst>
          </p:cNvPr>
          <p:cNvSpPr txBox="1"/>
          <p:nvPr/>
        </p:nvSpPr>
        <p:spPr>
          <a:xfrm rot="16200000">
            <a:off x="11584583" y="3719786"/>
            <a:ext cx="462814" cy="369332"/>
          </a:xfrm>
          <a:prstGeom prst="rect">
            <a:avLst/>
          </a:prstGeom>
          <a:noFill/>
        </p:spPr>
        <p:txBody>
          <a:bodyPr wrap="square" rtlCol="0">
            <a:spAutoFit/>
          </a:bodyPr>
          <a:lstStyle/>
          <a:p>
            <a:r>
              <a:rPr lang="en-US" dirty="0"/>
              <a:t>25</a:t>
            </a:r>
            <a:endParaRPr lang="en-GB" dirty="0"/>
          </a:p>
        </p:txBody>
      </p:sp>
      <p:sp>
        <p:nvSpPr>
          <p:cNvPr id="36" name="TextBox 35">
            <a:extLst>
              <a:ext uri="{FF2B5EF4-FFF2-40B4-BE49-F238E27FC236}">
                <a16:creationId xmlns:a16="http://schemas.microsoft.com/office/drawing/2014/main" id="{9594C732-1325-0F69-9E92-7F21785E051F}"/>
              </a:ext>
            </a:extLst>
          </p:cNvPr>
          <p:cNvSpPr txBox="1"/>
          <p:nvPr/>
        </p:nvSpPr>
        <p:spPr>
          <a:xfrm rot="16200000">
            <a:off x="11541244" y="2908106"/>
            <a:ext cx="512996" cy="369332"/>
          </a:xfrm>
          <a:prstGeom prst="rect">
            <a:avLst/>
          </a:prstGeom>
          <a:noFill/>
        </p:spPr>
        <p:txBody>
          <a:bodyPr wrap="square" rtlCol="0">
            <a:spAutoFit/>
          </a:bodyPr>
          <a:lstStyle/>
          <a:p>
            <a:r>
              <a:rPr lang="en-US" dirty="0"/>
              <a:t>90</a:t>
            </a:r>
            <a:endParaRPr lang="en-GB" dirty="0"/>
          </a:p>
        </p:txBody>
      </p:sp>
      <p:sp>
        <p:nvSpPr>
          <p:cNvPr id="37" name="TextBox 36">
            <a:extLst>
              <a:ext uri="{FF2B5EF4-FFF2-40B4-BE49-F238E27FC236}">
                <a16:creationId xmlns:a16="http://schemas.microsoft.com/office/drawing/2014/main" id="{A78A9EE6-953E-6A60-E430-6818C4A1A23C}"/>
              </a:ext>
            </a:extLst>
          </p:cNvPr>
          <p:cNvSpPr txBox="1"/>
          <p:nvPr/>
        </p:nvSpPr>
        <p:spPr>
          <a:xfrm rot="16200000">
            <a:off x="11455847" y="1589598"/>
            <a:ext cx="683790" cy="369332"/>
          </a:xfrm>
          <a:prstGeom prst="rect">
            <a:avLst/>
          </a:prstGeom>
          <a:noFill/>
        </p:spPr>
        <p:txBody>
          <a:bodyPr wrap="square" rtlCol="0">
            <a:spAutoFit/>
          </a:bodyPr>
          <a:lstStyle/>
          <a:p>
            <a:pPr algn="ctr"/>
            <a:r>
              <a:rPr lang="en-US" dirty="0"/>
              <a:t>100</a:t>
            </a:r>
            <a:endParaRPr lang="en-GB" dirty="0"/>
          </a:p>
        </p:txBody>
      </p:sp>
      <p:sp>
        <p:nvSpPr>
          <p:cNvPr id="38" name="TextBox 37">
            <a:extLst>
              <a:ext uri="{FF2B5EF4-FFF2-40B4-BE49-F238E27FC236}">
                <a16:creationId xmlns:a16="http://schemas.microsoft.com/office/drawing/2014/main" id="{090236D0-18C7-54A9-FD27-3E0528652DF7}"/>
              </a:ext>
            </a:extLst>
          </p:cNvPr>
          <p:cNvSpPr txBox="1"/>
          <p:nvPr/>
        </p:nvSpPr>
        <p:spPr>
          <a:xfrm rot="16200000">
            <a:off x="11474095" y="225855"/>
            <a:ext cx="683790" cy="369332"/>
          </a:xfrm>
          <a:prstGeom prst="rect">
            <a:avLst/>
          </a:prstGeom>
          <a:noFill/>
        </p:spPr>
        <p:txBody>
          <a:bodyPr wrap="square" rtlCol="0">
            <a:spAutoFit/>
          </a:bodyPr>
          <a:lstStyle/>
          <a:p>
            <a:pPr algn="ctr"/>
            <a:r>
              <a:rPr lang="en-US" dirty="0"/>
              <a:t>110</a:t>
            </a:r>
            <a:endParaRPr lang="en-GB" dirty="0"/>
          </a:p>
        </p:txBody>
      </p:sp>
      <p:sp>
        <p:nvSpPr>
          <p:cNvPr id="39" name="Rectangle 38">
            <a:extLst>
              <a:ext uri="{FF2B5EF4-FFF2-40B4-BE49-F238E27FC236}">
                <a16:creationId xmlns:a16="http://schemas.microsoft.com/office/drawing/2014/main" id="{67ACC716-4F60-7602-4A42-0CE6D160B411}"/>
              </a:ext>
            </a:extLst>
          </p:cNvPr>
          <p:cNvSpPr/>
          <p:nvPr/>
        </p:nvSpPr>
        <p:spPr>
          <a:xfrm>
            <a:off x="17864" y="3017009"/>
            <a:ext cx="11798126" cy="6938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14-hour simulation of one contrail: CLAMP results</a:t>
            </a:r>
            <a:endParaRPr lang="en-GB" sz="2800" b="1" dirty="0">
              <a:solidFill>
                <a:schemeClr val="tx1"/>
              </a:solidFill>
            </a:endParaRPr>
          </a:p>
        </p:txBody>
      </p:sp>
      <p:cxnSp>
        <p:nvCxnSpPr>
          <p:cNvPr id="43" name="Straight Arrow Connector 42">
            <a:extLst>
              <a:ext uri="{FF2B5EF4-FFF2-40B4-BE49-F238E27FC236}">
                <a16:creationId xmlns:a16="http://schemas.microsoft.com/office/drawing/2014/main" id="{A7605336-63F0-FB11-83A5-8643AD5CD2D4}"/>
              </a:ext>
            </a:extLst>
          </p:cNvPr>
          <p:cNvCxnSpPr/>
          <p:nvPr/>
        </p:nvCxnSpPr>
        <p:spPr>
          <a:xfrm>
            <a:off x="1590638" y="5681173"/>
            <a:ext cx="4280416"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A12259C5-2B52-0360-0A9A-0B3D2DBC85EA}"/>
              </a:ext>
            </a:extLst>
          </p:cNvPr>
          <p:cNvSpPr/>
          <p:nvPr/>
        </p:nvSpPr>
        <p:spPr>
          <a:xfrm>
            <a:off x="1710482" y="5638428"/>
            <a:ext cx="9848834" cy="6938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Horizontal: distance </a:t>
            </a:r>
            <a:r>
              <a:rPr lang="en-US" sz="2400" b="1" dirty="0">
                <a:solidFill>
                  <a:schemeClr val="bg1"/>
                </a:solidFill>
              </a:rPr>
              <a:t>across</a:t>
            </a:r>
            <a:r>
              <a:rPr lang="en-US" sz="2400" dirty="0">
                <a:solidFill>
                  <a:schemeClr val="bg1"/>
                </a:solidFill>
              </a:rPr>
              <a:t> the flight track</a:t>
            </a:r>
            <a:endParaRPr lang="en-GB" sz="2400" dirty="0">
              <a:solidFill>
                <a:schemeClr val="bg1"/>
              </a:solidFill>
            </a:endParaRPr>
          </a:p>
        </p:txBody>
      </p:sp>
      <p:cxnSp>
        <p:nvCxnSpPr>
          <p:cNvPr id="45" name="Straight Arrow Connector 44">
            <a:extLst>
              <a:ext uri="{FF2B5EF4-FFF2-40B4-BE49-F238E27FC236}">
                <a16:creationId xmlns:a16="http://schemas.microsoft.com/office/drawing/2014/main" id="{E3AFBB18-752D-DAF8-82C2-45A4BEF6D5D1}"/>
              </a:ext>
            </a:extLst>
          </p:cNvPr>
          <p:cNvCxnSpPr>
            <a:cxnSpLocks/>
          </p:cNvCxnSpPr>
          <p:nvPr/>
        </p:nvCxnSpPr>
        <p:spPr>
          <a:xfrm flipV="1">
            <a:off x="1781558" y="3962776"/>
            <a:ext cx="0" cy="182013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C6A19715-D4F5-FFB7-10BF-74626C39AB35}"/>
              </a:ext>
            </a:extLst>
          </p:cNvPr>
          <p:cNvSpPr/>
          <p:nvPr/>
        </p:nvSpPr>
        <p:spPr>
          <a:xfrm>
            <a:off x="1918050" y="3916004"/>
            <a:ext cx="9848834" cy="6938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bg1"/>
                </a:solidFill>
              </a:rPr>
              <a:t>Vertical: distance below</a:t>
            </a:r>
            <a:br>
              <a:rPr lang="en-US" sz="2400" dirty="0">
                <a:solidFill>
                  <a:schemeClr val="bg1"/>
                </a:solidFill>
              </a:rPr>
            </a:br>
            <a:r>
              <a:rPr lang="en-US" sz="2400" dirty="0">
                <a:solidFill>
                  <a:schemeClr val="bg1"/>
                </a:solidFill>
              </a:rPr>
              <a:t>the initial flight</a:t>
            </a:r>
            <a:endParaRPr lang="en-GB" sz="2400" dirty="0">
              <a:solidFill>
                <a:schemeClr val="bg1"/>
              </a:solidFill>
            </a:endParaRPr>
          </a:p>
        </p:txBody>
      </p:sp>
      <p:sp>
        <p:nvSpPr>
          <p:cNvPr id="49" name="Rectangle 48">
            <a:extLst>
              <a:ext uri="{FF2B5EF4-FFF2-40B4-BE49-F238E27FC236}">
                <a16:creationId xmlns:a16="http://schemas.microsoft.com/office/drawing/2014/main" id="{6708EFC0-6D33-DD3C-E358-ED607F5C9B24}"/>
              </a:ext>
            </a:extLst>
          </p:cNvPr>
          <p:cNvSpPr/>
          <p:nvPr/>
        </p:nvSpPr>
        <p:spPr>
          <a:xfrm>
            <a:off x="1394724" y="4049408"/>
            <a:ext cx="9848834" cy="6938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2400" dirty="0">
                <a:solidFill>
                  <a:schemeClr val="bg1"/>
                </a:solidFill>
              </a:rPr>
              <a:t>Lower panel:</a:t>
            </a:r>
            <a:br>
              <a:rPr lang="en-US" sz="2400" dirty="0">
                <a:solidFill>
                  <a:schemeClr val="bg1"/>
                </a:solidFill>
              </a:rPr>
            </a:br>
            <a:r>
              <a:rPr lang="en-US" sz="2400" b="1" dirty="0">
                <a:solidFill>
                  <a:schemeClr val="bg1"/>
                </a:solidFill>
              </a:rPr>
              <a:t>local crystal radius</a:t>
            </a:r>
          </a:p>
          <a:p>
            <a:pPr algn="r"/>
            <a:r>
              <a:rPr lang="en-US" sz="2400" dirty="0">
                <a:solidFill>
                  <a:schemeClr val="bg1"/>
                </a:solidFill>
              </a:rPr>
              <a:t>(discretized)</a:t>
            </a:r>
            <a:endParaRPr lang="en-GB" sz="2400" dirty="0">
              <a:solidFill>
                <a:schemeClr val="bg1"/>
              </a:solidFill>
            </a:endParaRPr>
          </a:p>
        </p:txBody>
      </p:sp>
      <p:sp>
        <p:nvSpPr>
          <p:cNvPr id="50" name="Rectangle 49">
            <a:extLst>
              <a:ext uri="{FF2B5EF4-FFF2-40B4-BE49-F238E27FC236}">
                <a16:creationId xmlns:a16="http://schemas.microsoft.com/office/drawing/2014/main" id="{59A854B6-D174-14E4-7AD2-89B45E9F2F9E}"/>
              </a:ext>
            </a:extLst>
          </p:cNvPr>
          <p:cNvSpPr/>
          <p:nvPr/>
        </p:nvSpPr>
        <p:spPr>
          <a:xfrm>
            <a:off x="1401908" y="588962"/>
            <a:ext cx="9848834" cy="6938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2400" dirty="0">
                <a:solidFill>
                  <a:schemeClr val="bg1"/>
                </a:solidFill>
              </a:rPr>
              <a:t>Upper panel:</a:t>
            </a:r>
            <a:br>
              <a:rPr lang="en-US" sz="2400" dirty="0">
                <a:solidFill>
                  <a:schemeClr val="bg1"/>
                </a:solidFill>
              </a:rPr>
            </a:br>
            <a:r>
              <a:rPr lang="en-US" sz="2400" b="1" dirty="0">
                <a:solidFill>
                  <a:schemeClr val="bg1"/>
                </a:solidFill>
              </a:rPr>
              <a:t>air relative humidity</a:t>
            </a:r>
            <a:endParaRPr lang="en-GB" sz="2400" dirty="0">
              <a:solidFill>
                <a:schemeClr val="bg1"/>
              </a:solidFill>
            </a:endParaRPr>
          </a:p>
        </p:txBody>
      </p:sp>
      <p:sp>
        <p:nvSpPr>
          <p:cNvPr id="2" name="Slide Number Placeholder 1">
            <a:extLst>
              <a:ext uri="{FF2B5EF4-FFF2-40B4-BE49-F238E27FC236}">
                <a16:creationId xmlns:a16="http://schemas.microsoft.com/office/drawing/2014/main" id="{80B5E179-9983-C077-8A83-66E6C74EE0B8}"/>
              </a:ext>
            </a:extLst>
          </p:cNvPr>
          <p:cNvSpPr>
            <a:spLocks noGrp="1"/>
          </p:cNvSpPr>
          <p:nvPr>
            <p:ph type="sldNum" sz="quarter" idx="2"/>
          </p:nvPr>
        </p:nvSpPr>
        <p:spPr/>
        <p:txBody>
          <a:bodyPr/>
          <a:lstStyle/>
          <a:p>
            <a:fld id="{86CB4B4D-7CA3-9044-876B-883B54F8677D}" type="slidenum">
              <a:rPr lang="en-GB" smtClean="0"/>
              <a:t>10</a:t>
            </a:fld>
            <a:endParaRPr lang="en-GB"/>
          </a:p>
        </p:txBody>
      </p:sp>
    </p:spTree>
    <p:extLst>
      <p:ext uri="{BB962C8B-B14F-4D97-AF65-F5344CB8AC3E}">
        <p14:creationId xmlns:p14="http://schemas.microsoft.com/office/powerpoint/2010/main" val="67488706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8F603-790F-E2B6-8D2C-FF9B8FD0D9D7}"/>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F32468C8-A031-CAB3-6E6B-A64A70D70D78}"/>
              </a:ext>
            </a:extLst>
          </p:cNvPr>
          <p:cNvSpPr>
            <a:spLocks noGrp="1"/>
          </p:cNvSpPr>
          <p:nvPr>
            <p:ph type="body" sz="quarter" idx="22"/>
          </p:nvPr>
        </p:nvSpPr>
        <p:spPr>
          <a:xfrm>
            <a:off x="1127732" y="6381328"/>
            <a:ext cx="7560927" cy="332657"/>
          </a:xfrm>
        </p:spPr>
        <p:txBody>
          <a:bodyPr/>
          <a:lstStyle/>
          <a:p>
            <a:endParaRPr lang="en-US" noProof="0" dirty="0"/>
          </a:p>
        </p:txBody>
      </p:sp>
      <p:pic>
        <p:nvPicPr>
          <p:cNvPr id="6" name="Picture 5" descr="A blue rectangle with white text&#10;&#10;AI-generated content may be incorrect.">
            <a:extLst>
              <a:ext uri="{FF2B5EF4-FFF2-40B4-BE49-F238E27FC236}">
                <a16:creationId xmlns:a16="http://schemas.microsoft.com/office/drawing/2014/main" id="{CA70B9EE-5167-046B-E219-25F4F141BB39}"/>
              </a:ext>
            </a:extLst>
          </p:cNvPr>
          <p:cNvPicPr>
            <a:picLocks noChangeAspect="1"/>
          </p:cNvPicPr>
          <p:nvPr/>
        </p:nvPicPr>
        <p:blipFill>
          <a:blip r:embed="rId2"/>
          <a:stretch>
            <a:fillRect/>
          </a:stretch>
        </p:blipFill>
        <p:spPr>
          <a:xfrm>
            <a:off x="-1176808" y="0"/>
            <a:ext cx="16705856" cy="3480387"/>
          </a:xfrm>
          <a:prstGeom prst="rect">
            <a:avLst/>
          </a:prstGeom>
        </p:spPr>
      </p:pic>
      <p:pic>
        <p:nvPicPr>
          <p:cNvPr id="7" name="Picture 6" descr="A purple rectangle with white text&#10;&#10;AI-generated content may be incorrect.">
            <a:extLst>
              <a:ext uri="{FF2B5EF4-FFF2-40B4-BE49-F238E27FC236}">
                <a16:creationId xmlns:a16="http://schemas.microsoft.com/office/drawing/2014/main" id="{2A9AB136-4F23-3B09-AA28-3105E2113FD5}"/>
              </a:ext>
            </a:extLst>
          </p:cNvPr>
          <p:cNvPicPr>
            <a:picLocks noChangeAspect="1"/>
          </p:cNvPicPr>
          <p:nvPr/>
        </p:nvPicPr>
        <p:blipFill>
          <a:blip r:embed="rId3"/>
          <a:stretch>
            <a:fillRect/>
          </a:stretch>
        </p:blipFill>
        <p:spPr>
          <a:xfrm>
            <a:off x="-1176808" y="3212976"/>
            <a:ext cx="16705856" cy="3480387"/>
          </a:xfrm>
          <a:prstGeom prst="rect">
            <a:avLst/>
          </a:prstGeom>
        </p:spPr>
      </p:pic>
      <p:sp>
        <p:nvSpPr>
          <p:cNvPr id="8" name="TextBox 7">
            <a:extLst>
              <a:ext uri="{FF2B5EF4-FFF2-40B4-BE49-F238E27FC236}">
                <a16:creationId xmlns:a16="http://schemas.microsoft.com/office/drawing/2014/main" id="{D78C9453-47EE-CE13-ED27-DE85C4622F90}"/>
              </a:ext>
            </a:extLst>
          </p:cNvPr>
          <p:cNvSpPr txBox="1"/>
          <p:nvPr/>
        </p:nvSpPr>
        <p:spPr>
          <a:xfrm>
            <a:off x="9436266" y="3717032"/>
            <a:ext cx="1792478" cy="646331"/>
          </a:xfrm>
          <a:prstGeom prst="rect">
            <a:avLst/>
          </a:prstGeom>
          <a:noFill/>
        </p:spPr>
        <p:txBody>
          <a:bodyPr wrap="square" rtlCol="0">
            <a:spAutoFit/>
          </a:bodyPr>
          <a:lstStyle/>
          <a:p>
            <a:pPr algn="ctr"/>
            <a:r>
              <a:rPr lang="en-US" dirty="0">
                <a:solidFill>
                  <a:schemeClr val="bg1"/>
                </a:solidFill>
              </a:rPr>
              <a:t>~60 seconds on </a:t>
            </a:r>
          </a:p>
          <a:p>
            <a:pPr algn="ctr"/>
            <a:r>
              <a:rPr lang="en-US" dirty="0">
                <a:solidFill>
                  <a:schemeClr val="bg1"/>
                </a:solidFill>
              </a:rPr>
              <a:t>one CPU core</a:t>
            </a:r>
          </a:p>
        </p:txBody>
      </p:sp>
      <p:sp>
        <p:nvSpPr>
          <p:cNvPr id="3" name="Rectangle 2">
            <a:extLst>
              <a:ext uri="{FF2B5EF4-FFF2-40B4-BE49-F238E27FC236}">
                <a16:creationId xmlns:a16="http://schemas.microsoft.com/office/drawing/2014/main" id="{7899F3EF-8245-9DB5-993B-3F36897DB83B}"/>
              </a:ext>
            </a:extLst>
          </p:cNvPr>
          <p:cNvSpPr/>
          <p:nvPr/>
        </p:nvSpPr>
        <p:spPr>
          <a:xfrm>
            <a:off x="-600744" y="116632"/>
            <a:ext cx="1460336" cy="64807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80161B9F-09C3-836F-03D9-47D5A39624A3}"/>
              </a:ext>
            </a:extLst>
          </p:cNvPr>
          <p:cNvSpPr/>
          <p:nvPr/>
        </p:nvSpPr>
        <p:spPr>
          <a:xfrm>
            <a:off x="-168696" y="3171106"/>
            <a:ext cx="11809311" cy="4259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3F461ABA-FE75-8FA4-6D36-7EF06193A2F0}"/>
              </a:ext>
            </a:extLst>
          </p:cNvPr>
          <p:cNvSpPr txBox="1"/>
          <p:nvPr/>
        </p:nvSpPr>
        <p:spPr>
          <a:xfrm>
            <a:off x="-918765" y="550421"/>
            <a:ext cx="1792478" cy="646331"/>
          </a:xfrm>
          <a:prstGeom prst="rect">
            <a:avLst/>
          </a:prstGeom>
          <a:noFill/>
        </p:spPr>
        <p:txBody>
          <a:bodyPr wrap="square" rtlCol="0">
            <a:spAutoFit/>
          </a:bodyPr>
          <a:lstStyle/>
          <a:p>
            <a:pPr algn="r"/>
            <a:r>
              <a:rPr lang="en-US" dirty="0"/>
              <a:t>Flight</a:t>
            </a:r>
            <a:br>
              <a:rPr lang="en-US" dirty="0"/>
            </a:br>
            <a:r>
              <a:rPr lang="en-US" dirty="0"/>
              <a:t> altitude</a:t>
            </a:r>
            <a:endParaRPr lang="en-GB" dirty="0"/>
          </a:p>
        </p:txBody>
      </p:sp>
      <p:sp>
        <p:nvSpPr>
          <p:cNvPr id="11" name="TextBox 10">
            <a:extLst>
              <a:ext uri="{FF2B5EF4-FFF2-40B4-BE49-F238E27FC236}">
                <a16:creationId xmlns:a16="http://schemas.microsoft.com/office/drawing/2014/main" id="{103F91E3-E1CE-FCC1-E2AD-7D6F1B3E6F04}"/>
              </a:ext>
            </a:extLst>
          </p:cNvPr>
          <p:cNvSpPr txBox="1"/>
          <p:nvPr/>
        </p:nvSpPr>
        <p:spPr>
          <a:xfrm>
            <a:off x="-890538" y="3790781"/>
            <a:ext cx="1792478" cy="646331"/>
          </a:xfrm>
          <a:prstGeom prst="rect">
            <a:avLst/>
          </a:prstGeom>
          <a:noFill/>
        </p:spPr>
        <p:txBody>
          <a:bodyPr wrap="square" rtlCol="0">
            <a:spAutoFit/>
          </a:bodyPr>
          <a:lstStyle/>
          <a:p>
            <a:pPr algn="r"/>
            <a:r>
              <a:rPr lang="en-US" dirty="0"/>
              <a:t>Flight</a:t>
            </a:r>
            <a:br>
              <a:rPr lang="en-US" dirty="0"/>
            </a:br>
            <a:r>
              <a:rPr lang="en-US" dirty="0"/>
              <a:t>altitude</a:t>
            </a:r>
            <a:endParaRPr lang="en-GB" dirty="0"/>
          </a:p>
        </p:txBody>
      </p:sp>
      <p:sp>
        <p:nvSpPr>
          <p:cNvPr id="12" name="TextBox 11">
            <a:extLst>
              <a:ext uri="{FF2B5EF4-FFF2-40B4-BE49-F238E27FC236}">
                <a16:creationId xmlns:a16="http://schemas.microsoft.com/office/drawing/2014/main" id="{45E2E521-0748-6FA7-ED8E-D72EED73CD4B}"/>
              </a:ext>
            </a:extLst>
          </p:cNvPr>
          <p:cNvSpPr txBox="1"/>
          <p:nvPr/>
        </p:nvSpPr>
        <p:spPr>
          <a:xfrm>
            <a:off x="60784" y="4805639"/>
            <a:ext cx="843501" cy="369332"/>
          </a:xfrm>
          <a:prstGeom prst="rect">
            <a:avLst/>
          </a:prstGeom>
          <a:noFill/>
        </p:spPr>
        <p:txBody>
          <a:bodyPr wrap="square" rtlCol="0">
            <a:spAutoFit/>
          </a:bodyPr>
          <a:lstStyle/>
          <a:p>
            <a:r>
              <a:rPr lang="en-US" dirty="0"/>
              <a:t>-400 m</a:t>
            </a:r>
            <a:endParaRPr lang="en-GB" dirty="0"/>
          </a:p>
        </p:txBody>
      </p:sp>
      <p:sp>
        <p:nvSpPr>
          <p:cNvPr id="13" name="TextBox 12">
            <a:extLst>
              <a:ext uri="{FF2B5EF4-FFF2-40B4-BE49-F238E27FC236}">
                <a16:creationId xmlns:a16="http://schemas.microsoft.com/office/drawing/2014/main" id="{EAC390CF-1C97-EC16-03B4-14375D347B56}"/>
              </a:ext>
            </a:extLst>
          </p:cNvPr>
          <p:cNvSpPr txBox="1"/>
          <p:nvPr/>
        </p:nvSpPr>
        <p:spPr>
          <a:xfrm>
            <a:off x="60784" y="5706826"/>
            <a:ext cx="843501" cy="369332"/>
          </a:xfrm>
          <a:prstGeom prst="rect">
            <a:avLst/>
          </a:prstGeom>
          <a:noFill/>
        </p:spPr>
        <p:txBody>
          <a:bodyPr wrap="square" rtlCol="0">
            <a:spAutoFit/>
          </a:bodyPr>
          <a:lstStyle/>
          <a:p>
            <a:r>
              <a:rPr lang="en-US" dirty="0"/>
              <a:t>-800 m</a:t>
            </a:r>
            <a:endParaRPr lang="en-GB" dirty="0"/>
          </a:p>
        </p:txBody>
      </p:sp>
      <p:sp>
        <p:nvSpPr>
          <p:cNvPr id="14" name="TextBox 13">
            <a:extLst>
              <a:ext uri="{FF2B5EF4-FFF2-40B4-BE49-F238E27FC236}">
                <a16:creationId xmlns:a16="http://schemas.microsoft.com/office/drawing/2014/main" id="{B23B8A6A-770F-1AEE-BEC3-FD5B7EF1DDA2}"/>
              </a:ext>
            </a:extLst>
          </p:cNvPr>
          <p:cNvSpPr txBox="1"/>
          <p:nvPr/>
        </p:nvSpPr>
        <p:spPr>
          <a:xfrm>
            <a:off x="60784" y="1553680"/>
            <a:ext cx="843501" cy="369332"/>
          </a:xfrm>
          <a:prstGeom prst="rect">
            <a:avLst/>
          </a:prstGeom>
          <a:noFill/>
        </p:spPr>
        <p:txBody>
          <a:bodyPr wrap="square" rtlCol="0">
            <a:spAutoFit/>
          </a:bodyPr>
          <a:lstStyle/>
          <a:p>
            <a:r>
              <a:rPr lang="en-US" dirty="0"/>
              <a:t>-400 m</a:t>
            </a:r>
            <a:endParaRPr lang="en-GB" dirty="0"/>
          </a:p>
        </p:txBody>
      </p:sp>
      <p:sp>
        <p:nvSpPr>
          <p:cNvPr id="15" name="TextBox 14">
            <a:extLst>
              <a:ext uri="{FF2B5EF4-FFF2-40B4-BE49-F238E27FC236}">
                <a16:creationId xmlns:a16="http://schemas.microsoft.com/office/drawing/2014/main" id="{E5E1627B-9CC0-1BF1-B056-CBCF692B367E}"/>
              </a:ext>
            </a:extLst>
          </p:cNvPr>
          <p:cNvSpPr txBox="1"/>
          <p:nvPr/>
        </p:nvSpPr>
        <p:spPr>
          <a:xfrm>
            <a:off x="60784" y="2454867"/>
            <a:ext cx="843501" cy="369332"/>
          </a:xfrm>
          <a:prstGeom prst="rect">
            <a:avLst/>
          </a:prstGeom>
          <a:noFill/>
        </p:spPr>
        <p:txBody>
          <a:bodyPr wrap="square" rtlCol="0">
            <a:spAutoFit/>
          </a:bodyPr>
          <a:lstStyle/>
          <a:p>
            <a:r>
              <a:rPr lang="en-US" dirty="0"/>
              <a:t>-800 m</a:t>
            </a:r>
            <a:endParaRPr lang="en-GB" dirty="0"/>
          </a:p>
        </p:txBody>
      </p:sp>
      <p:sp>
        <p:nvSpPr>
          <p:cNvPr id="18" name="Rectangle 17">
            <a:extLst>
              <a:ext uri="{FF2B5EF4-FFF2-40B4-BE49-F238E27FC236}">
                <a16:creationId xmlns:a16="http://schemas.microsoft.com/office/drawing/2014/main" id="{EB05FA95-1B17-144B-E090-CD1ED9C1D962}"/>
              </a:ext>
            </a:extLst>
          </p:cNvPr>
          <p:cNvSpPr/>
          <p:nvPr/>
        </p:nvSpPr>
        <p:spPr>
          <a:xfrm>
            <a:off x="-282764" y="6387654"/>
            <a:ext cx="13103491" cy="7882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2905CF31-6ECD-A7DC-C0BB-4C0144DC49D9}"/>
              </a:ext>
            </a:extLst>
          </p:cNvPr>
          <p:cNvSpPr txBox="1"/>
          <p:nvPr/>
        </p:nvSpPr>
        <p:spPr>
          <a:xfrm>
            <a:off x="-34132" y="6317894"/>
            <a:ext cx="1815690" cy="369332"/>
          </a:xfrm>
          <a:prstGeom prst="rect">
            <a:avLst/>
          </a:prstGeom>
          <a:noFill/>
        </p:spPr>
        <p:txBody>
          <a:bodyPr wrap="square" rtlCol="0">
            <a:spAutoFit/>
          </a:bodyPr>
          <a:lstStyle/>
          <a:p>
            <a:pPr algn="ctr"/>
            <a:r>
              <a:rPr lang="en-US" dirty="0"/>
              <a:t>Flight location</a:t>
            </a:r>
            <a:endParaRPr lang="en-GB" dirty="0"/>
          </a:p>
        </p:txBody>
      </p:sp>
      <p:sp>
        <p:nvSpPr>
          <p:cNvPr id="19" name="TextBox 18">
            <a:extLst>
              <a:ext uri="{FF2B5EF4-FFF2-40B4-BE49-F238E27FC236}">
                <a16:creationId xmlns:a16="http://schemas.microsoft.com/office/drawing/2014/main" id="{5D94A796-2386-98DC-6D36-F24D30B7B4A7}"/>
              </a:ext>
            </a:extLst>
          </p:cNvPr>
          <p:cNvSpPr txBox="1"/>
          <p:nvPr/>
        </p:nvSpPr>
        <p:spPr>
          <a:xfrm>
            <a:off x="3759800" y="6352082"/>
            <a:ext cx="2552224" cy="369332"/>
          </a:xfrm>
          <a:prstGeom prst="rect">
            <a:avLst/>
          </a:prstGeom>
          <a:noFill/>
        </p:spPr>
        <p:txBody>
          <a:bodyPr wrap="square" rtlCol="0">
            <a:spAutoFit/>
          </a:bodyPr>
          <a:lstStyle/>
          <a:p>
            <a:pPr algn="ctr"/>
            <a:r>
              <a:rPr lang="en-US" dirty="0"/>
              <a:t>20 km East of flight</a:t>
            </a:r>
            <a:endParaRPr lang="en-GB" dirty="0"/>
          </a:p>
        </p:txBody>
      </p:sp>
      <p:sp>
        <p:nvSpPr>
          <p:cNvPr id="21" name="TextBox 20">
            <a:extLst>
              <a:ext uri="{FF2B5EF4-FFF2-40B4-BE49-F238E27FC236}">
                <a16:creationId xmlns:a16="http://schemas.microsoft.com/office/drawing/2014/main" id="{68919D0F-2119-82E1-F0D2-03809136D991}"/>
              </a:ext>
            </a:extLst>
          </p:cNvPr>
          <p:cNvSpPr txBox="1"/>
          <p:nvPr/>
        </p:nvSpPr>
        <p:spPr>
          <a:xfrm>
            <a:off x="7570246" y="6345101"/>
            <a:ext cx="3278282" cy="369332"/>
          </a:xfrm>
          <a:prstGeom prst="rect">
            <a:avLst/>
          </a:prstGeom>
          <a:noFill/>
        </p:spPr>
        <p:txBody>
          <a:bodyPr wrap="square" rtlCol="0">
            <a:spAutoFit/>
          </a:bodyPr>
          <a:lstStyle/>
          <a:p>
            <a:pPr algn="ctr"/>
            <a:r>
              <a:rPr lang="en-US" dirty="0"/>
              <a:t>40 km East of flight</a:t>
            </a:r>
            <a:endParaRPr lang="en-GB" dirty="0"/>
          </a:p>
        </p:txBody>
      </p:sp>
      <p:sp>
        <p:nvSpPr>
          <p:cNvPr id="31" name="Rectangle 30">
            <a:extLst>
              <a:ext uri="{FF2B5EF4-FFF2-40B4-BE49-F238E27FC236}">
                <a16:creationId xmlns:a16="http://schemas.microsoft.com/office/drawing/2014/main" id="{9710576A-62EC-4683-AA93-B32BFC345EBB}"/>
              </a:ext>
            </a:extLst>
          </p:cNvPr>
          <p:cNvSpPr/>
          <p:nvPr/>
        </p:nvSpPr>
        <p:spPr>
          <a:xfrm>
            <a:off x="12072664" y="164637"/>
            <a:ext cx="657807" cy="64327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74DA4DEA-29FC-921D-2561-044807110D83}"/>
              </a:ext>
            </a:extLst>
          </p:cNvPr>
          <p:cNvSpPr txBox="1"/>
          <p:nvPr/>
        </p:nvSpPr>
        <p:spPr>
          <a:xfrm rot="16200000">
            <a:off x="11082766" y="1528746"/>
            <a:ext cx="764953" cy="369332"/>
          </a:xfrm>
          <a:prstGeom prst="rect">
            <a:avLst/>
          </a:prstGeom>
          <a:noFill/>
        </p:spPr>
        <p:txBody>
          <a:bodyPr wrap="square" rtlCol="0">
            <a:spAutoFit/>
          </a:bodyPr>
          <a:lstStyle/>
          <a:p>
            <a:r>
              <a:rPr lang="en-US" dirty="0" err="1"/>
              <a:t>RH</a:t>
            </a:r>
            <a:r>
              <a:rPr lang="en-US" baseline="-25000" dirty="0" err="1"/>
              <a:t>i</a:t>
            </a:r>
            <a:r>
              <a:rPr lang="en-US" dirty="0"/>
              <a:t>, %</a:t>
            </a:r>
            <a:endParaRPr lang="en-GB" dirty="0"/>
          </a:p>
        </p:txBody>
      </p:sp>
      <p:sp>
        <p:nvSpPr>
          <p:cNvPr id="33" name="TextBox 32">
            <a:extLst>
              <a:ext uri="{FF2B5EF4-FFF2-40B4-BE49-F238E27FC236}">
                <a16:creationId xmlns:a16="http://schemas.microsoft.com/office/drawing/2014/main" id="{51F7E0EC-B511-4945-A824-DC0D960C315E}"/>
              </a:ext>
            </a:extLst>
          </p:cNvPr>
          <p:cNvSpPr txBox="1"/>
          <p:nvPr/>
        </p:nvSpPr>
        <p:spPr>
          <a:xfrm rot="16200000">
            <a:off x="10874348" y="4805638"/>
            <a:ext cx="1228221" cy="369332"/>
          </a:xfrm>
          <a:prstGeom prst="rect">
            <a:avLst/>
          </a:prstGeom>
          <a:noFill/>
        </p:spPr>
        <p:txBody>
          <a:bodyPr wrap="square" rtlCol="0">
            <a:spAutoFit/>
          </a:bodyPr>
          <a:lstStyle/>
          <a:p>
            <a:r>
              <a:rPr lang="en-US" dirty="0"/>
              <a:t>Radius, </a:t>
            </a:r>
            <a:r>
              <a:rPr lang="el-GR" dirty="0"/>
              <a:t>μ</a:t>
            </a:r>
            <a:r>
              <a:rPr lang="en-US" dirty="0"/>
              <a:t>m</a:t>
            </a:r>
            <a:endParaRPr lang="en-GB" dirty="0"/>
          </a:p>
        </p:txBody>
      </p:sp>
      <p:sp>
        <p:nvSpPr>
          <p:cNvPr id="34" name="TextBox 33">
            <a:extLst>
              <a:ext uri="{FF2B5EF4-FFF2-40B4-BE49-F238E27FC236}">
                <a16:creationId xmlns:a16="http://schemas.microsoft.com/office/drawing/2014/main" id="{523811A8-F759-BBFC-0A64-7C82E7E98FD4}"/>
              </a:ext>
            </a:extLst>
          </p:cNvPr>
          <p:cNvSpPr txBox="1"/>
          <p:nvPr/>
        </p:nvSpPr>
        <p:spPr>
          <a:xfrm rot="16200000">
            <a:off x="11665147" y="6121311"/>
            <a:ext cx="301686" cy="369332"/>
          </a:xfrm>
          <a:prstGeom prst="rect">
            <a:avLst/>
          </a:prstGeom>
          <a:noFill/>
        </p:spPr>
        <p:txBody>
          <a:bodyPr wrap="square" rtlCol="0">
            <a:spAutoFit/>
          </a:bodyPr>
          <a:lstStyle/>
          <a:p>
            <a:r>
              <a:rPr lang="en-US" dirty="0"/>
              <a:t>0</a:t>
            </a:r>
            <a:endParaRPr lang="en-GB" dirty="0"/>
          </a:p>
        </p:txBody>
      </p:sp>
      <p:sp>
        <p:nvSpPr>
          <p:cNvPr id="35" name="TextBox 34">
            <a:extLst>
              <a:ext uri="{FF2B5EF4-FFF2-40B4-BE49-F238E27FC236}">
                <a16:creationId xmlns:a16="http://schemas.microsoft.com/office/drawing/2014/main" id="{49CD9063-6774-74CE-9A5D-9CF353F9F297}"/>
              </a:ext>
            </a:extLst>
          </p:cNvPr>
          <p:cNvSpPr txBox="1"/>
          <p:nvPr/>
        </p:nvSpPr>
        <p:spPr>
          <a:xfrm rot="16200000">
            <a:off x="11584583" y="3719786"/>
            <a:ext cx="462814" cy="369332"/>
          </a:xfrm>
          <a:prstGeom prst="rect">
            <a:avLst/>
          </a:prstGeom>
          <a:noFill/>
        </p:spPr>
        <p:txBody>
          <a:bodyPr wrap="square" rtlCol="0">
            <a:spAutoFit/>
          </a:bodyPr>
          <a:lstStyle/>
          <a:p>
            <a:r>
              <a:rPr lang="en-US" dirty="0"/>
              <a:t>25</a:t>
            </a:r>
            <a:endParaRPr lang="en-GB" dirty="0"/>
          </a:p>
        </p:txBody>
      </p:sp>
      <p:sp>
        <p:nvSpPr>
          <p:cNvPr id="36" name="TextBox 35">
            <a:extLst>
              <a:ext uri="{FF2B5EF4-FFF2-40B4-BE49-F238E27FC236}">
                <a16:creationId xmlns:a16="http://schemas.microsoft.com/office/drawing/2014/main" id="{2E08BEB3-6EB5-B9C0-1416-18C493B39891}"/>
              </a:ext>
            </a:extLst>
          </p:cNvPr>
          <p:cNvSpPr txBox="1"/>
          <p:nvPr/>
        </p:nvSpPr>
        <p:spPr>
          <a:xfrm rot="16200000">
            <a:off x="11541244" y="2908106"/>
            <a:ext cx="512996" cy="369332"/>
          </a:xfrm>
          <a:prstGeom prst="rect">
            <a:avLst/>
          </a:prstGeom>
          <a:noFill/>
        </p:spPr>
        <p:txBody>
          <a:bodyPr wrap="square" rtlCol="0">
            <a:spAutoFit/>
          </a:bodyPr>
          <a:lstStyle/>
          <a:p>
            <a:r>
              <a:rPr lang="en-US" dirty="0"/>
              <a:t>90</a:t>
            </a:r>
            <a:endParaRPr lang="en-GB" dirty="0"/>
          </a:p>
        </p:txBody>
      </p:sp>
      <p:sp>
        <p:nvSpPr>
          <p:cNvPr id="37" name="TextBox 36">
            <a:extLst>
              <a:ext uri="{FF2B5EF4-FFF2-40B4-BE49-F238E27FC236}">
                <a16:creationId xmlns:a16="http://schemas.microsoft.com/office/drawing/2014/main" id="{BEC841FD-277F-922C-1052-D5DD97494648}"/>
              </a:ext>
            </a:extLst>
          </p:cNvPr>
          <p:cNvSpPr txBox="1"/>
          <p:nvPr/>
        </p:nvSpPr>
        <p:spPr>
          <a:xfrm rot="16200000">
            <a:off x="11455847" y="1589598"/>
            <a:ext cx="683790" cy="369332"/>
          </a:xfrm>
          <a:prstGeom prst="rect">
            <a:avLst/>
          </a:prstGeom>
          <a:noFill/>
        </p:spPr>
        <p:txBody>
          <a:bodyPr wrap="square" rtlCol="0">
            <a:spAutoFit/>
          </a:bodyPr>
          <a:lstStyle/>
          <a:p>
            <a:pPr algn="ctr"/>
            <a:r>
              <a:rPr lang="en-US" dirty="0"/>
              <a:t>100</a:t>
            </a:r>
            <a:endParaRPr lang="en-GB" dirty="0"/>
          </a:p>
        </p:txBody>
      </p:sp>
      <p:sp>
        <p:nvSpPr>
          <p:cNvPr id="38" name="TextBox 37">
            <a:extLst>
              <a:ext uri="{FF2B5EF4-FFF2-40B4-BE49-F238E27FC236}">
                <a16:creationId xmlns:a16="http://schemas.microsoft.com/office/drawing/2014/main" id="{2C6816A3-016B-75D5-85D6-1D2CC5F62403}"/>
              </a:ext>
            </a:extLst>
          </p:cNvPr>
          <p:cNvSpPr txBox="1"/>
          <p:nvPr/>
        </p:nvSpPr>
        <p:spPr>
          <a:xfrm rot="16200000">
            <a:off x="11474095" y="225855"/>
            <a:ext cx="683790" cy="369332"/>
          </a:xfrm>
          <a:prstGeom prst="rect">
            <a:avLst/>
          </a:prstGeom>
          <a:noFill/>
        </p:spPr>
        <p:txBody>
          <a:bodyPr wrap="square" rtlCol="0">
            <a:spAutoFit/>
          </a:bodyPr>
          <a:lstStyle/>
          <a:p>
            <a:pPr algn="ctr"/>
            <a:r>
              <a:rPr lang="en-US" dirty="0"/>
              <a:t>110</a:t>
            </a:r>
            <a:endParaRPr lang="en-GB" dirty="0"/>
          </a:p>
        </p:txBody>
      </p:sp>
      <p:sp>
        <p:nvSpPr>
          <p:cNvPr id="39" name="Rectangle 38">
            <a:extLst>
              <a:ext uri="{FF2B5EF4-FFF2-40B4-BE49-F238E27FC236}">
                <a16:creationId xmlns:a16="http://schemas.microsoft.com/office/drawing/2014/main" id="{EFF9D1DB-929D-255E-2168-6A6F0719E559}"/>
              </a:ext>
            </a:extLst>
          </p:cNvPr>
          <p:cNvSpPr/>
          <p:nvPr/>
        </p:nvSpPr>
        <p:spPr>
          <a:xfrm>
            <a:off x="17864" y="3017009"/>
            <a:ext cx="11798126" cy="69388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14-hour simulation of one contrail: CLAMP results</a:t>
            </a:r>
            <a:endParaRPr lang="en-GB" sz="2800" b="1" dirty="0">
              <a:solidFill>
                <a:schemeClr val="tx1"/>
              </a:solidFill>
            </a:endParaRPr>
          </a:p>
        </p:txBody>
      </p:sp>
      <p:sp>
        <p:nvSpPr>
          <p:cNvPr id="2" name="Slide Number Placeholder 1">
            <a:extLst>
              <a:ext uri="{FF2B5EF4-FFF2-40B4-BE49-F238E27FC236}">
                <a16:creationId xmlns:a16="http://schemas.microsoft.com/office/drawing/2014/main" id="{ABBC8B23-5C54-7AB0-6D95-D74301CD7A18}"/>
              </a:ext>
            </a:extLst>
          </p:cNvPr>
          <p:cNvSpPr>
            <a:spLocks noGrp="1"/>
          </p:cNvSpPr>
          <p:nvPr>
            <p:ph type="sldNum" sz="quarter" idx="2"/>
          </p:nvPr>
        </p:nvSpPr>
        <p:spPr/>
        <p:txBody>
          <a:bodyPr/>
          <a:lstStyle/>
          <a:p>
            <a:fld id="{86CB4B4D-7CA3-9044-876B-883B54F8677D}" type="slidenum">
              <a:rPr lang="en-GB" smtClean="0"/>
              <a:t>11</a:t>
            </a:fld>
            <a:endParaRPr lang="en-GB"/>
          </a:p>
        </p:txBody>
      </p:sp>
    </p:spTree>
    <p:extLst>
      <p:ext uri="{BB962C8B-B14F-4D97-AF65-F5344CB8AC3E}">
        <p14:creationId xmlns:p14="http://schemas.microsoft.com/office/powerpoint/2010/main" val="290080044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F35083-B6A4-AB94-237B-610252E8DBF2}"/>
            </a:ext>
          </a:extLst>
        </p:cNvPr>
        <p:cNvGrpSpPr/>
        <p:nvPr/>
      </p:nvGrpSpPr>
      <p:grpSpPr>
        <a:xfrm>
          <a:off x="0" y="0"/>
          <a:ext cx="0" cy="0"/>
          <a:chOff x="0" y="0"/>
          <a:chExt cx="0" cy="0"/>
        </a:xfrm>
      </p:grpSpPr>
      <p:pic>
        <p:nvPicPr>
          <p:cNvPr id="10" name="Picture 6" descr="Artificial Neural Networks and its Applications - GeeksforGeeks">
            <a:extLst>
              <a:ext uri="{FF2B5EF4-FFF2-40B4-BE49-F238E27FC236}">
                <a16:creationId xmlns:a16="http://schemas.microsoft.com/office/drawing/2014/main" id="{27D1F980-0E20-2029-B550-E1354DD33C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1458" y="3983267"/>
            <a:ext cx="2815519" cy="177377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23A4FBF5-D1D8-F2F4-AAC5-1844F7CE7C59}"/>
              </a:ext>
            </a:extLst>
          </p:cNvPr>
          <p:cNvSpPr>
            <a:spLocks noGrp="1"/>
          </p:cNvSpPr>
          <p:nvPr>
            <p:ph type="body" sz="quarter" idx="12"/>
          </p:nvPr>
        </p:nvSpPr>
        <p:spPr/>
        <p:txBody>
          <a:bodyPr/>
          <a:lstStyle/>
          <a:p>
            <a:r>
              <a:rPr lang="en-US" dirty="0"/>
              <a:t>What about other approaches?</a:t>
            </a:r>
          </a:p>
        </p:txBody>
      </p:sp>
      <p:sp>
        <p:nvSpPr>
          <p:cNvPr id="4" name="Text Placeholder 3">
            <a:extLst>
              <a:ext uri="{FF2B5EF4-FFF2-40B4-BE49-F238E27FC236}">
                <a16:creationId xmlns:a16="http://schemas.microsoft.com/office/drawing/2014/main" id="{541A317C-8782-41B2-8B1D-EC24466FAF26}"/>
              </a:ext>
            </a:extLst>
          </p:cNvPr>
          <p:cNvSpPr>
            <a:spLocks noGrp="1"/>
          </p:cNvSpPr>
          <p:nvPr>
            <p:ph type="body" sz="quarter" idx="14"/>
          </p:nvPr>
        </p:nvSpPr>
        <p:spPr/>
        <p:txBody>
          <a:bodyPr/>
          <a:lstStyle/>
          <a:p>
            <a:r>
              <a:rPr lang="en-US" dirty="0"/>
              <a:t>Third Annual Contrail Analysis Workshop – August 17 2025</a:t>
            </a:r>
          </a:p>
        </p:txBody>
      </p:sp>
      <p:sp>
        <p:nvSpPr>
          <p:cNvPr id="8" name="Text Placeholder 7">
            <a:extLst>
              <a:ext uri="{FF2B5EF4-FFF2-40B4-BE49-F238E27FC236}">
                <a16:creationId xmlns:a16="http://schemas.microsoft.com/office/drawing/2014/main" id="{0D2AAEB6-7B1F-EDD9-42AA-C35A68C79462}"/>
              </a:ext>
            </a:extLst>
          </p:cNvPr>
          <p:cNvSpPr>
            <a:spLocks noGrp="1"/>
          </p:cNvSpPr>
          <p:nvPr>
            <p:ph type="body" sz="quarter" idx="13"/>
          </p:nvPr>
        </p:nvSpPr>
        <p:spPr>
          <a:xfrm>
            <a:off x="911424" y="2716954"/>
            <a:ext cx="6768752" cy="3240360"/>
          </a:xfrm>
        </p:spPr>
        <p:txBody>
          <a:bodyPr/>
          <a:lstStyle/>
          <a:p>
            <a:r>
              <a:rPr lang="en-US" dirty="0"/>
              <a:t>CLAMP aims to be </a:t>
            </a:r>
            <a:r>
              <a:rPr lang="en-US" b="1" dirty="0"/>
              <a:t>minimal viable plume</a:t>
            </a:r>
            <a:r>
              <a:rPr lang="en-US" dirty="0"/>
              <a:t>..</a:t>
            </a:r>
            <a:br>
              <a:rPr lang="en-US" dirty="0"/>
            </a:br>
            <a:r>
              <a:rPr lang="en-US" dirty="0"/>
              <a:t>but likely still too expensive</a:t>
            </a:r>
          </a:p>
          <a:p>
            <a:endParaRPr lang="en-US" dirty="0"/>
          </a:p>
          <a:p>
            <a:pPr marL="342900" indent="-342900">
              <a:buFont typeface="Arial" panose="020B0604020202020204" pitchFamily="34" charset="0"/>
              <a:buChar char="•"/>
            </a:pPr>
            <a:r>
              <a:rPr lang="en-US" b="1" i="1" dirty="0"/>
              <a:t>Physical accuracy:</a:t>
            </a:r>
            <a:r>
              <a:rPr lang="en-US" i="1" dirty="0"/>
              <a:t> </a:t>
            </a:r>
            <a:r>
              <a:rPr lang="en-US" dirty="0"/>
              <a:t>Further work necessary to </a:t>
            </a:r>
            <a:r>
              <a:rPr lang="en-US" b="1" dirty="0"/>
              <a:t>advance plume process models</a:t>
            </a:r>
            <a:r>
              <a:rPr lang="en-US" dirty="0"/>
              <a:t> but also develop </a:t>
            </a:r>
            <a:r>
              <a:rPr lang="en-US" b="1" dirty="0"/>
              <a:t>grid-scale interaction models</a:t>
            </a:r>
          </a:p>
          <a:p>
            <a:pPr marL="342900" indent="-342900">
              <a:buFont typeface="Arial" panose="020B0604020202020204" pitchFamily="34" charset="0"/>
              <a:buChar char="•"/>
            </a:pPr>
            <a:r>
              <a:rPr lang="en-US" b="1" i="1" dirty="0"/>
              <a:t>Computational cost: </a:t>
            </a:r>
            <a:r>
              <a:rPr lang="en-US" dirty="0"/>
              <a:t>explore </a:t>
            </a:r>
            <a:r>
              <a:rPr lang="en-US" b="1" dirty="0"/>
              <a:t>regression-based approaches</a:t>
            </a:r>
            <a:r>
              <a:rPr lang="en-US" dirty="0"/>
              <a:t> to achieve this at scale</a:t>
            </a:r>
            <a:endParaRPr lang="en-GB" dirty="0"/>
          </a:p>
        </p:txBody>
      </p:sp>
      <p:pic>
        <p:nvPicPr>
          <p:cNvPr id="9" name="Picture 4" descr="rspsrf02_2">
            <a:extLst>
              <a:ext uri="{FF2B5EF4-FFF2-40B4-BE49-F238E27FC236}">
                <a16:creationId xmlns:a16="http://schemas.microsoft.com/office/drawing/2014/main" id="{E9426E9D-C410-C8B5-832D-25AAA4F904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6657" y="1908289"/>
            <a:ext cx="2815519" cy="2376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527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B8CC46-26C1-933B-3954-286215EC3A69}"/>
              </a:ext>
            </a:extLst>
          </p:cNvPr>
          <p:cNvSpPr>
            <a:spLocks noGrp="1"/>
          </p:cNvSpPr>
          <p:nvPr>
            <p:ph type="body" sz="quarter" idx="13"/>
          </p:nvPr>
        </p:nvSpPr>
        <p:spPr/>
        <p:txBody>
          <a:bodyPr/>
          <a:lstStyle/>
          <a:p>
            <a:pPr>
              <a:lnSpc>
                <a:spcPct val="100000"/>
              </a:lnSpc>
            </a:pPr>
            <a:r>
              <a:rPr lang="en-US" sz="2400" dirty="0"/>
              <a:t>Caleb Akhtar Mart</a:t>
            </a:r>
            <a:r>
              <a:rPr lang="en-GB" sz="2400" dirty="0"/>
              <a:t>í</a:t>
            </a:r>
            <a:r>
              <a:rPr lang="en-US" sz="2400" dirty="0" err="1"/>
              <a:t>nez</a:t>
            </a:r>
            <a:br>
              <a:rPr lang="en-US" sz="2400" dirty="0"/>
            </a:br>
            <a:r>
              <a:rPr lang="en-US" sz="1600" dirty="0">
                <a:solidFill>
                  <a:schemeClr val="bg1"/>
                </a:solidFill>
              </a:rPr>
              <a:t>University of Cambridge</a:t>
            </a:r>
            <a:br>
              <a:rPr lang="en-US" sz="2400" dirty="0"/>
            </a:br>
            <a:r>
              <a:rPr lang="en-US" sz="1600" dirty="0">
                <a:solidFill>
                  <a:schemeClr val="bg1"/>
                </a:solidFill>
              </a:rPr>
              <a:t>ca525@cam.ac.uk</a:t>
            </a:r>
            <a:br>
              <a:rPr lang="en-US" sz="2400" dirty="0"/>
            </a:br>
            <a:br>
              <a:rPr lang="en-US" sz="2400" dirty="0"/>
            </a:br>
            <a:r>
              <a:rPr lang="en-US" sz="2400" dirty="0"/>
              <a:t>Sebastian D. Eastham</a:t>
            </a:r>
            <a:br>
              <a:rPr lang="en-US" sz="2400" dirty="0"/>
            </a:br>
            <a:r>
              <a:rPr lang="en-US" sz="1600" dirty="0">
                <a:solidFill>
                  <a:schemeClr val="bg1"/>
                </a:solidFill>
              </a:rPr>
              <a:t>Imperial College London</a:t>
            </a:r>
            <a:br>
              <a:rPr lang="en-US" sz="2400" dirty="0"/>
            </a:br>
            <a:r>
              <a:rPr lang="en-US" sz="1600" dirty="0">
                <a:solidFill>
                  <a:schemeClr val="bg1"/>
                </a:solidFill>
              </a:rPr>
              <a:t>s.eastham@imperial.ac.uk</a:t>
            </a:r>
            <a:endParaRPr lang="en-US" sz="2400" dirty="0"/>
          </a:p>
        </p:txBody>
      </p:sp>
    </p:spTree>
    <p:extLst>
      <p:ext uri="{BB962C8B-B14F-4D97-AF65-F5344CB8AC3E}">
        <p14:creationId xmlns:p14="http://schemas.microsoft.com/office/powerpoint/2010/main" val="1876489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69731-C2F4-6536-E9F9-82C163DA039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C0AC72-9DB5-B8C6-DBB0-8AC5D0F0E29B}"/>
              </a:ext>
            </a:extLst>
          </p:cNvPr>
          <p:cNvSpPr>
            <a:spLocks noGrp="1"/>
          </p:cNvSpPr>
          <p:nvPr>
            <p:ph type="sldNum" sz="quarter" idx="2"/>
          </p:nvPr>
        </p:nvSpPr>
        <p:spPr/>
        <p:txBody>
          <a:bodyPr/>
          <a:lstStyle/>
          <a:p>
            <a:fld id="{86CB4B4D-7CA3-9044-876B-883B54F8677D}" type="slidenum">
              <a:rPr lang="en-GB" smtClean="0"/>
              <a:pPr/>
              <a:t>2</a:t>
            </a:fld>
            <a:endParaRPr lang="en-GB" dirty="0"/>
          </a:p>
        </p:txBody>
      </p:sp>
      <p:sp>
        <p:nvSpPr>
          <p:cNvPr id="3" name="Title 2">
            <a:extLst>
              <a:ext uri="{FF2B5EF4-FFF2-40B4-BE49-F238E27FC236}">
                <a16:creationId xmlns:a16="http://schemas.microsoft.com/office/drawing/2014/main" id="{E90FC364-CDA1-B8F5-8FFF-BE618035E6DE}"/>
              </a:ext>
            </a:extLst>
          </p:cNvPr>
          <p:cNvSpPr>
            <a:spLocks noGrp="1"/>
          </p:cNvSpPr>
          <p:nvPr>
            <p:ph type="title"/>
          </p:nvPr>
        </p:nvSpPr>
        <p:spPr/>
        <p:txBody>
          <a:bodyPr>
            <a:normAutofit fontScale="90000"/>
          </a:bodyPr>
          <a:lstStyle/>
          <a:p>
            <a:r>
              <a:rPr lang="en-GB" dirty="0"/>
              <a:t>Types of Contrail Models</a:t>
            </a:r>
          </a:p>
        </p:txBody>
      </p:sp>
      <p:sp>
        <p:nvSpPr>
          <p:cNvPr id="6" name="TextBox 5">
            <a:extLst>
              <a:ext uri="{FF2B5EF4-FFF2-40B4-BE49-F238E27FC236}">
                <a16:creationId xmlns:a16="http://schemas.microsoft.com/office/drawing/2014/main" id="{41243B33-E58F-8723-B393-989B05494897}"/>
              </a:ext>
            </a:extLst>
          </p:cNvPr>
          <p:cNvSpPr txBox="1"/>
          <p:nvPr/>
        </p:nvSpPr>
        <p:spPr>
          <a:xfrm>
            <a:off x="4871864" y="1772816"/>
            <a:ext cx="2304256" cy="461665"/>
          </a:xfrm>
          <a:prstGeom prst="rect">
            <a:avLst/>
          </a:prstGeom>
          <a:noFill/>
        </p:spPr>
        <p:txBody>
          <a:bodyPr wrap="square" rtlCol="0">
            <a:spAutoFit/>
          </a:bodyPr>
          <a:lstStyle/>
          <a:p>
            <a:pPr algn="ctr"/>
            <a:r>
              <a:rPr lang="en-GB" sz="2400" dirty="0"/>
              <a:t>Contrail Models</a:t>
            </a:r>
          </a:p>
        </p:txBody>
      </p:sp>
      <p:sp>
        <p:nvSpPr>
          <p:cNvPr id="7" name="TextBox 6">
            <a:extLst>
              <a:ext uri="{FF2B5EF4-FFF2-40B4-BE49-F238E27FC236}">
                <a16:creationId xmlns:a16="http://schemas.microsoft.com/office/drawing/2014/main" id="{B19480DC-1E1F-842C-CAB0-790BC6483A0F}"/>
              </a:ext>
            </a:extLst>
          </p:cNvPr>
          <p:cNvSpPr txBox="1"/>
          <p:nvPr/>
        </p:nvSpPr>
        <p:spPr>
          <a:xfrm>
            <a:off x="883935" y="2997422"/>
            <a:ext cx="1791685" cy="461665"/>
          </a:xfrm>
          <a:prstGeom prst="rect">
            <a:avLst/>
          </a:prstGeom>
          <a:noFill/>
        </p:spPr>
        <p:txBody>
          <a:bodyPr wrap="square" rtlCol="0">
            <a:spAutoFit/>
          </a:bodyPr>
          <a:lstStyle/>
          <a:p>
            <a:pPr algn="ctr"/>
            <a:r>
              <a:rPr lang="en-GB" sz="2400" dirty="0"/>
              <a:t>0D (No Grid)</a:t>
            </a:r>
          </a:p>
        </p:txBody>
      </p:sp>
      <p:sp>
        <p:nvSpPr>
          <p:cNvPr id="8" name="TextBox 7">
            <a:extLst>
              <a:ext uri="{FF2B5EF4-FFF2-40B4-BE49-F238E27FC236}">
                <a16:creationId xmlns:a16="http://schemas.microsoft.com/office/drawing/2014/main" id="{3BB2CAAB-C3E0-78F0-135F-FCA098EEB1A8}"/>
              </a:ext>
            </a:extLst>
          </p:cNvPr>
          <p:cNvSpPr txBox="1"/>
          <p:nvPr/>
        </p:nvSpPr>
        <p:spPr>
          <a:xfrm>
            <a:off x="4694981" y="2997422"/>
            <a:ext cx="2658022" cy="461665"/>
          </a:xfrm>
          <a:prstGeom prst="rect">
            <a:avLst/>
          </a:prstGeom>
          <a:noFill/>
        </p:spPr>
        <p:txBody>
          <a:bodyPr wrap="square" rtlCol="0">
            <a:spAutoFit/>
          </a:bodyPr>
          <a:lstStyle/>
          <a:p>
            <a:pPr algn="ctr"/>
            <a:r>
              <a:rPr lang="en-GB" sz="2400" dirty="0"/>
              <a:t>2D Grid</a:t>
            </a:r>
          </a:p>
        </p:txBody>
      </p:sp>
      <p:sp>
        <p:nvSpPr>
          <p:cNvPr id="9" name="TextBox 8">
            <a:extLst>
              <a:ext uri="{FF2B5EF4-FFF2-40B4-BE49-F238E27FC236}">
                <a16:creationId xmlns:a16="http://schemas.microsoft.com/office/drawing/2014/main" id="{9A002BE9-80BC-C6CE-97B3-F94DC8B30570}"/>
              </a:ext>
            </a:extLst>
          </p:cNvPr>
          <p:cNvSpPr txBox="1"/>
          <p:nvPr/>
        </p:nvSpPr>
        <p:spPr>
          <a:xfrm>
            <a:off x="9372364" y="2997423"/>
            <a:ext cx="1433886" cy="461665"/>
          </a:xfrm>
          <a:prstGeom prst="rect">
            <a:avLst/>
          </a:prstGeom>
          <a:noFill/>
        </p:spPr>
        <p:txBody>
          <a:bodyPr wrap="square" rtlCol="0">
            <a:spAutoFit/>
          </a:bodyPr>
          <a:lstStyle/>
          <a:p>
            <a:pPr algn="ctr"/>
            <a:r>
              <a:rPr lang="en-GB" sz="2400" dirty="0"/>
              <a:t>3D Grid</a:t>
            </a:r>
          </a:p>
        </p:txBody>
      </p:sp>
      <p:cxnSp>
        <p:nvCxnSpPr>
          <p:cNvPr id="11" name="Straight Arrow Connector 10">
            <a:extLst>
              <a:ext uri="{FF2B5EF4-FFF2-40B4-BE49-F238E27FC236}">
                <a16:creationId xmlns:a16="http://schemas.microsoft.com/office/drawing/2014/main" id="{A13C4771-6E8C-D0B6-D95C-2E736BACBAD0}"/>
              </a:ext>
            </a:extLst>
          </p:cNvPr>
          <p:cNvCxnSpPr>
            <a:cxnSpLocks/>
            <a:stCxn id="6" idx="2"/>
            <a:endCxn id="7" idx="3"/>
          </p:cNvCxnSpPr>
          <p:nvPr/>
        </p:nvCxnSpPr>
        <p:spPr>
          <a:xfrm flipH="1">
            <a:off x="2675620" y="2234481"/>
            <a:ext cx="3348372" cy="7632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8014CE6-BD38-FB1D-348E-DEB8EBA23755}"/>
              </a:ext>
            </a:extLst>
          </p:cNvPr>
          <p:cNvCxnSpPr>
            <a:cxnSpLocks/>
            <a:stCxn id="6" idx="2"/>
            <a:endCxn id="8" idx="0"/>
          </p:cNvCxnSpPr>
          <p:nvPr/>
        </p:nvCxnSpPr>
        <p:spPr>
          <a:xfrm>
            <a:off x="6023992" y="2234481"/>
            <a:ext cx="0" cy="76294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D1F950F-E29A-D0ED-1F2B-2EBDEC8B04D9}"/>
              </a:ext>
            </a:extLst>
          </p:cNvPr>
          <p:cNvCxnSpPr>
            <a:cxnSpLocks/>
            <a:stCxn id="6" idx="2"/>
            <a:endCxn id="9" idx="1"/>
          </p:cNvCxnSpPr>
          <p:nvPr/>
        </p:nvCxnSpPr>
        <p:spPr>
          <a:xfrm>
            <a:off x="6023992" y="2234481"/>
            <a:ext cx="3348372" cy="7632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E5242B34-1C68-629D-4A68-AD738D2542A6}"/>
              </a:ext>
            </a:extLst>
          </p:cNvPr>
          <p:cNvGrpSpPr/>
          <p:nvPr/>
        </p:nvGrpSpPr>
        <p:grpSpPr>
          <a:xfrm>
            <a:off x="627649" y="3717032"/>
            <a:ext cx="2304256" cy="2395428"/>
            <a:chOff x="8511084" y="3137146"/>
            <a:chExt cx="2304256" cy="2395428"/>
          </a:xfrm>
        </p:grpSpPr>
        <p:pic>
          <p:nvPicPr>
            <p:cNvPr id="19" name="Picture 18">
              <a:extLst>
                <a:ext uri="{FF2B5EF4-FFF2-40B4-BE49-F238E27FC236}">
                  <a16:creationId xmlns:a16="http://schemas.microsoft.com/office/drawing/2014/main" id="{010A26F9-991D-C0FC-8CBF-1CE0FF1A0F9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858352" y="3137146"/>
              <a:ext cx="1656184" cy="1704999"/>
            </a:xfrm>
            <a:prstGeom prst="rect">
              <a:avLst/>
            </a:prstGeom>
          </p:spPr>
        </p:pic>
        <p:sp>
          <p:nvSpPr>
            <p:cNvPr id="20" name="TextBox 19">
              <a:extLst>
                <a:ext uri="{FF2B5EF4-FFF2-40B4-BE49-F238E27FC236}">
                  <a16:creationId xmlns:a16="http://schemas.microsoft.com/office/drawing/2014/main" id="{ED08BA2F-3511-8048-0608-641135726D53}"/>
                </a:ext>
              </a:extLst>
            </p:cNvPr>
            <p:cNvSpPr txBox="1"/>
            <p:nvPr/>
          </p:nvSpPr>
          <p:spPr>
            <a:xfrm>
              <a:off x="8511084" y="5009354"/>
              <a:ext cx="2304256" cy="523220"/>
            </a:xfrm>
            <a:prstGeom prst="rect">
              <a:avLst/>
            </a:prstGeom>
            <a:noFill/>
          </p:spPr>
          <p:txBody>
            <a:bodyPr wrap="square" rtlCol="0">
              <a:spAutoFit/>
            </a:bodyPr>
            <a:lstStyle/>
            <a:p>
              <a:pPr algn="ctr"/>
              <a:r>
                <a:rPr lang="en-GB" sz="1400" dirty="0"/>
                <a:t>CoCiP (Adapted from Fig. 2 in Akhtar Martínez et al., 2025)</a:t>
              </a:r>
            </a:p>
          </p:txBody>
        </p:sp>
      </p:grpSp>
      <p:grpSp>
        <p:nvGrpSpPr>
          <p:cNvPr id="41" name="Group 40">
            <a:extLst>
              <a:ext uri="{FF2B5EF4-FFF2-40B4-BE49-F238E27FC236}">
                <a16:creationId xmlns:a16="http://schemas.microsoft.com/office/drawing/2014/main" id="{8120BDA9-A93A-B1AB-F544-3037A4631B88}"/>
              </a:ext>
            </a:extLst>
          </p:cNvPr>
          <p:cNvGrpSpPr/>
          <p:nvPr/>
        </p:nvGrpSpPr>
        <p:grpSpPr>
          <a:xfrm>
            <a:off x="3558514" y="3676292"/>
            <a:ext cx="2789514" cy="1969610"/>
            <a:chOff x="3815401" y="3717031"/>
            <a:chExt cx="2789514" cy="1969610"/>
          </a:xfrm>
        </p:grpSpPr>
        <p:grpSp>
          <p:nvGrpSpPr>
            <p:cNvPr id="21" name="Group 20">
              <a:extLst>
                <a:ext uri="{FF2B5EF4-FFF2-40B4-BE49-F238E27FC236}">
                  <a16:creationId xmlns:a16="http://schemas.microsoft.com/office/drawing/2014/main" id="{FC084CF7-DD11-F0B4-60CA-448670C71ACA}"/>
                </a:ext>
              </a:extLst>
            </p:cNvPr>
            <p:cNvGrpSpPr/>
            <p:nvPr/>
          </p:nvGrpSpPr>
          <p:grpSpPr>
            <a:xfrm>
              <a:off x="3815401" y="3717031"/>
              <a:ext cx="2465478" cy="1969610"/>
              <a:chOff x="3628007" y="980727"/>
              <a:chExt cx="4633734" cy="2912151"/>
            </a:xfrm>
          </p:grpSpPr>
          <p:sp>
            <p:nvSpPr>
              <p:cNvPr id="22" name="TextBox 21">
                <a:extLst>
                  <a:ext uri="{FF2B5EF4-FFF2-40B4-BE49-F238E27FC236}">
                    <a16:creationId xmlns:a16="http://schemas.microsoft.com/office/drawing/2014/main" id="{67796323-2200-3735-2EC9-5F76DD5EAECA}"/>
                  </a:ext>
                </a:extLst>
              </p:cNvPr>
              <p:cNvSpPr txBox="1"/>
              <p:nvPr/>
            </p:nvSpPr>
            <p:spPr>
              <a:xfrm>
                <a:off x="3628007" y="3119275"/>
                <a:ext cx="4633734" cy="773603"/>
              </a:xfrm>
              <a:prstGeom prst="rect">
                <a:avLst/>
              </a:prstGeom>
              <a:noFill/>
            </p:spPr>
            <p:txBody>
              <a:bodyPr wrap="square" rtlCol="0">
                <a:spAutoFit/>
              </a:bodyPr>
              <a:lstStyle/>
              <a:p>
                <a:pPr algn="ctr"/>
                <a:r>
                  <a:rPr lang="en-GB" sz="1400" dirty="0"/>
                  <a:t>APCEMM (Adapted from Fig. 2 in Akhtar Martínez et al., 2025)</a:t>
                </a:r>
              </a:p>
            </p:txBody>
          </p:sp>
          <p:pic>
            <p:nvPicPr>
              <p:cNvPr id="23" name="Picture 22">
                <a:extLst>
                  <a:ext uri="{FF2B5EF4-FFF2-40B4-BE49-F238E27FC236}">
                    <a16:creationId xmlns:a16="http://schemas.microsoft.com/office/drawing/2014/main" id="{8F1BD17F-FD37-DB8D-71B4-8DEAE4A7C48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910489" y="980727"/>
                <a:ext cx="2054915" cy="2016224"/>
              </a:xfrm>
              <a:prstGeom prst="rect">
                <a:avLst/>
              </a:prstGeom>
            </p:spPr>
          </p:pic>
        </p:grpSp>
        <p:sp>
          <p:nvSpPr>
            <p:cNvPr id="35" name="TextBox 34">
              <a:extLst>
                <a:ext uri="{FF2B5EF4-FFF2-40B4-BE49-F238E27FC236}">
                  <a16:creationId xmlns:a16="http://schemas.microsoft.com/office/drawing/2014/main" id="{ABC00338-1A78-F36D-E26E-53135A9DC723}"/>
                </a:ext>
              </a:extLst>
            </p:cNvPr>
            <p:cNvSpPr txBox="1"/>
            <p:nvPr/>
          </p:nvSpPr>
          <p:spPr>
            <a:xfrm>
              <a:off x="5956843" y="4214194"/>
              <a:ext cx="648072" cy="369332"/>
            </a:xfrm>
            <a:prstGeom prst="rect">
              <a:avLst/>
            </a:prstGeom>
            <a:noFill/>
          </p:spPr>
          <p:txBody>
            <a:bodyPr wrap="square" rtlCol="0">
              <a:spAutoFit/>
            </a:bodyPr>
            <a:lstStyle/>
            <a:p>
              <a:pPr algn="ctr"/>
              <a:r>
                <a:rPr lang="en-GB" dirty="0"/>
                <a:t>and</a:t>
              </a:r>
            </a:p>
          </p:txBody>
        </p:sp>
      </p:grpSp>
      <p:grpSp>
        <p:nvGrpSpPr>
          <p:cNvPr id="47" name="Group 46">
            <a:extLst>
              <a:ext uri="{FF2B5EF4-FFF2-40B4-BE49-F238E27FC236}">
                <a16:creationId xmlns:a16="http://schemas.microsoft.com/office/drawing/2014/main" id="{1475D1A6-2A0D-F438-A725-186D559616B5}"/>
              </a:ext>
            </a:extLst>
          </p:cNvPr>
          <p:cNvGrpSpPr/>
          <p:nvPr/>
        </p:nvGrpSpPr>
        <p:grpSpPr>
          <a:xfrm>
            <a:off x="8907648" y="3797258"/>
            <a:ext cx="2757840" cy="2315506"/>
            <a:chOff x="8866204" y="3629745"/>
            <a:chExt cx="2757840" cy="2315506"/>
          </a:xfrm>
        </p:grpSpPr>
        <p:pic>
          <p:nvPicPr>
            <p:cNvPr id="40" name="Picture 39">
              <a:extLst>
                <a:ext uri="{FF2B5EF4-FFF2-40B4-BE49-F238E27FC236}">
                  <a16:creationId xmlns:a16="http://schemas.microsoft.com/office/drawing/2014/main" id="{63B6BF34-47D6-8993-9D39-8C3AA2FEF8C2}"/>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913412" y="3629745"/>
              <a:ext cx="2440388" cy="1782775"/>
            </a:xfrm>
            <a:prstGeom prst="rect">
              <a:avLst/>
            </a:prstGeom>
          </p:spPr>
        </p:pic>
        <p:sp>
          <p:nvSpPr>
            <p:cNvPr id="42" name="TextBox 41">
              <a:extLst>
                <a:ext uri="{FF2B5EF4-FFF2-40B4-BE49-F238E27FC236}">
                  <a16:creationId xmlns:a16="http://schemas.microsoft.com/office/drawing/2014/main" id="{67207644-0884-BFC3-3BE7-6CAFACB9D9A3}"/>
                </a:ext>
              </a:extLst>
            </p:cNvPr>
            <p:cNvSpPr txBox="1"/>
            <p:nvPr/>
          </p:nvSpPr>
          <p:spPr>
            <a:xfrm>
              <a:off x="8866204" y="5422031"/>
              <a:ext cx="2757840" cy="523220"/>
            </a:xfrm>
            <a:prstGeom prst="rect">
              <a:avLst/>
            </a:prstGeom>
            <a:noFill/>
          </p:spPr>
          <p:txBody>
            <a:bodyPr wrap="square" rtlCol="0">
              <a:spAutoFit/>
            </a:bodyPr>
            <a:lstStyle/>
            <a:p>
              <a:pPr algn="ctr"/>
              <a:r>
                <a:rPr lang="en-GB" sz="1400" dirty="0"/>
                <a:t>Plan view (Fig. 4 in Jafarimoghaddam and Soler, 2025)</a:t>
              </a:r>
            </a:p>
          </p:txBody>
        </p:sp>
      </p:grpSp>
      <p:sp>
        <p:nvSpPr>
          <p:cNvPr id="44" name="TextBox 43">
            <a:extLst>
              <a:ext uri="{FF2B5EF4-FFF2-40B4-BE49-F238E27FC236}">
                <a16:creationId xmlns:a16="http://schemas.microsoft.com/office/drawing/2014/main" id="{BAB30FDD-7168-6925-08A6-4BC565AAC39B}"/>
              </a:ext>
            </a:extLst>
          </p:cNvPr>
          <p:cNvSpPr txBox="1"/>
          <p:nvPr/>
        </p:nvSpPr>
        <p:spPr>
          <a:xfrm>
            <a:off x="3283973" y="6203612"/>
            <a:ext cx="7128792" cy="600164"/>
          </a:xfrm>
          <a:prstGeom prst="rect">
            <a:avLst/>
          </a:prstGeom>
          <a:noFill/>
        </p:spPr>
        <p:txBody>
          <a:bodyPr wrap="square" rtlCol="0">
            <a:spAutoFit/>
          </a:bodyPr>
          <a:lstStyle/>
          <a:p>
            <a:endParaRPr lang="en-GB" sz="1100" dirty="0">
              <a:solidFill>
                <a:schemeClr val="tx1">
                  <a:lumMod val="85000"/>
                  <a:lumOff val="15000"/>
                </a:schemeClr>
              </a:solidFill>
            </a:endParaRPr>
          </a:p>
          <a:p>
            <a:r>
              <a:rPr lang="en-GB" sz="1100" dirty="0">
                <a:solidFill>
                  <a:schemeClr val="tx1">
                    <a:lumMod val="85000"/>
                    <a:lumOff val="15000"/>
                  </a:schemeClr>
                </a:solidFill>
              </a:rPr>
              <a:t>Jafarimoghaddam, A., Soler, M.: A Multi-Physics Eulerian Framework for Long-Term Contrail Evolution, </a:t>
            </a:r>
            <a:r>
              <a:rPr lang="en-GB" sz="1100" dirty="0" err="1">
                <a:solidFill>
                  <a:schemeClr val="tx1">
                    <a:lumMod val="85000"/>
                    <a:lumOff val="15000"/>
                  </a:schemeClr>
                </a:solidFill>
              </a:rPr>
              <a:t>arXiv</a:t>
            </a:r>
            <a:r>
              <a:rPr lang="en-GB" sz="1100" dirty="0">
                <a:solidFill>
                  <a:schemeClr val="tx1">
                    <a:lumMod val="85000"/>
                    <a:lumOff val="15000"/>
                  </a:schemeClr>
                </a:solidFill>
              </a:rPr>
              <a:t> [in press], https://doi.org/10.48550/arXiv.2509.00965, 2025. </a:t>
            </a:r>
          </a:p>
        </p:txBody>
      </p:sp>
      <p:sp>
        <p:nvSpPr>
          <p:cNvPr id="50" name="Oval 49">
            <a:extLst>
              <a:ext uri="{FF2B5EF4-FFF2-40B4-BE49-F238E27FC236}">
                <a16:creationId xmlns:a16="http://schemas.microsoft.com/office/drawing/2014/main" id="{058EFF9E-5A1F-E525-5C91-27EE2623B4B7}"/>
              </a:ext>
            </a:extLst>
          </p:cNvPr>
          <p:cNvSpPr/>
          <p:nvPr/>
        </p:nvSpPr>
        <p:spPr>
          <a:xfrm rot="21007271">
            <a:off x="246880" y="3243097"/>
            <a:ext cx="5870721" cy="3143480"/>
          </a:xfrm>
          <a:prstGeom prst="ellipse">
            <a:avLst/>
          </a:prstGeom>
          <a:noFill/>
          <a:ln w="571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1ECCF1AD-59E5-5FBB-0A15-B71FFA5B3685}"/>
              </a:ext>
            </a:extLst>
          </p:cNvPr>
          <p:cNvGrpSpPr/>
          <p:nvPr/>
        </p:nvGrpSpPr>
        <p:grpSpPr>
          <a:xfrm>
            <a:off x="6206674" y="4099010"/>
            <a:ext cx="2440388" cy="1544122"/>
            <a:chOff x="8403590" y="1399685"/>
            <a:chExt cx="2440388" cy="1544122"/>
          </a:xfrm>
        </p:grpSpPr>
        <p:sp>
          <p:nvSpPr>
            <p:cNvPr id="10" name="TextBox 9">
              <a:extLst>
                <a:ext uri="{FF2B5EF4-FFF2-40B4-BE49-F238E27FC236}">
                  <a16:creationId xmlns:a16="http://schemas.microsoft.com/office/drawing/2014/main" id="{D9456E9A-7196-32BE-BCE2-1F9FDD696C75}"/>
                </a:ext>
              </a:extLst>
            </p:cNvPr>
            <p:cNvSpPr txBox="1"/>
            <p:nvPr/>
          </p:nvSpPr>
          <p:spPr>
            <a:xfrm>
              <a:off x="8403590" y="2420587"/>
              <a:ext cx="2440388" cy="523220"/>
            </a:xfrm>
            <a:prstGeom prst="rect">
              <a:avLst/>
            </a:prstGeom>
            <a:noFill/>
          </p:spPr>
          <p:txBody>
            <a:bodyPr wrap="square" rtlCol="0">
              <a:spAutoFit/>
            </a:bodyPr>
            <a:lstStyle/>
            <a:p>
              <a:pPr algn="ctr"/>
              <a:r>
                <a:rPr lang="en-GB" sz="1400" dirty="0"/>
                <a:t>EULAG-LCM (Fig. 2 in Unterstrasser and Sölch 2014)</a:t>
              </a:r>
            </a:p>
          </p:txBody>
        </p:sp>
        <p:pic>
          <p:nvPicPr>
            <p:cNvPr id="13" name="Picture 12">
              <a:extLst>
                <a:ext uri="{FF2B5EF4-FFF2-40B4-BE49-F238E27FC236}">
                  <a16:creationId xmlns:a16="http://schemas.microsoft.com/office/drawing/2014/main" id="{2A407BAD-C8F2-D4A5-7043-46824371AC79}"/>
                </a:ext>
              </a:extLst>
            </p:cNvPr>
            <p:cNvPicPr>
              <a:picLocks noChangeAspect="1"/>
            </p:cNvPicPr>
            <p:nvPr/>
          </p:nvPicPr>
          <p:blipFill>
            <a:blip r:embed="rId6">
              <a:clrChange>
                <a:clrFrom>
                  <a:srgbClr val="FFFFFF"/>
                </a:clrFrom>
                <a:clrTo>
                  <a:srgbClr val="FFFFFF">
                    <a:alpha val="0"/>
                  </a:srgbClr>
                </a:clrTo>
              </a:clrChange>
            </a:blip>
            <a:srcRect l="15398" t="5223" r="2215" b="28544"/>
            <a:stretch>
              <a:fillRect/>
            </a:stretch>
          </p:blipFill>
          <p:spPr>
            <a:xfrm>
              <a:off x="8540650" y="1399685"/>
              <a:ext cx="2130467" cy="798186"/>
            </a:xfrm>
            <a:prstGeom prst="rect">
              <a:avLst/>
            </a:prstGeom>
          </p:spPr>
        </p:pic>
      </p:grpSp>
    </p:spTree>
    <p:extLst>
      <p:ext uri="{BB962C8B-B14F-4D97-AF65-F5344CB8AC3E}">
        <p14:creationId xmlns:p14="http://schemas.microsoft.com/office/powerpoint/2010/main" val="130988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44" grpId="0"/>
      <p:bldP spid="5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6C831-A5C9-6323-E523-089214D604C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CCAE40-FA82-11BD-1EEB-6EF9ED2D52D1}"/>
              </a:ext>
            </a:extLst>
          </p:cNvPr>
          <p:cNvSpPr>
            <a:spLocks noGrp="1"/>
          </p:cNvSpPr>
          <p:nvPr>
            <p:ph type="sldNum" sz="quarter" idx="2"/>
          </p:nvPr>
        </p:nvSpPr>
        <p:spPr/>
        <p:txBody>
          <a:bodyPr/>
          <a:lstStyle/>
          <a:p>
            <a:fld id="{86CB4B4D-7CA3-9044-876B-883B54F8677D}" type="slidenum">
              <a:rPr lang="en-GB" smtClean="0"/>
              <a:pPr/>
              <a:t>3</a:t>
            </a:fld>
            <a:endParaRPr lang="en-GB" dirty="0"/>
          </a:p>
        </p:txBody>
      </p:sp>
      <p:sp>
        <p:nvSpPr>
          <p:cNvPr id="3" name="Title 2">
            <a:extLst>
              <a:ext uri="{FF2B5EF4-FFF2-40B4-BE49-F238E27FC236}">
                <a16:creationId xmlns:a16="http://schemas.microsoft.com/office/drawing/2014/main" id="{652F06CC-9867-4B2B-FB9A-9DF39D992171}"/>
              </a:ext>
            </a:extLst>
          </p:cNvPr>
          <p:cNvSpPr>
            <a:spLocks noGrp="1"/>
          </p:cNvSpPr>
          <p:nvPr>
            <p:ph type="title"/>
          </p:nvPr>
        </p:nvSpPr>
        <p:spPr/>
        <p:txBody>
          <a:bodyPr>
            <a:normAutofit fontScale="90000"/>
          </a:bodyPr>
          <a:lstStyle/>
          <a:p>
            <a:r>
              <a:rPr lang="en-GB" dirty="0"/>
              <a:t>Time Evolution of CoCiP and APCEMM</a:t>
            </a:r>
          </a:p>
        </p:txBody>
      </p:sp>
      <p:sp>
        <p:nvSpPr>
          <p:cNvPr id="4" name="TextBox 3">
            <a:extLst>
              <a:ext uri="{FF2B5EF4-FFF2-40B4-BE49-F238E27FC236}">
                <a16:creationId xmlns:a16="http://schemas.microsoft.com/office/drawing/2014/main" id="{C0E05A3A-79DD-D8B5-4911-43BAB5329013}"/>
              </a:ext>
            </a:extLst>
          </p:cNvPr>
          <p:cNvSpPr txBox="1"/>
          <p:nvPr/>
        </p:nvSpPr>
        <p:spPr>
          <a:xfrm>
            <a:off x="490416" y="2789328"/>
            <a:ext cx="1473200" cy="400110"/>
          </a:xfrm>
          <a:prstGeom prst="rect">
            <a:avLst/>
          </a:prstGeom>
          <a:noFill/>
        </p:spPr>
        <p:txBody>
          <a:bodyPr wrap="square" rtlCol="0">
            <a:spAutoFit/>
          </a:bodyPr>
          <a:lstStyle/>
          <a:p>
            <a:pPr algn="r"/>
            <a:r>
              <a:rPr lang="en-GB" sz="2000" dirty="0"/>
              <a:t>CoCiP</a:t>
            </a:r>
          </a:p>
        </p:txBody>
      </p:sp>
      <p:sp>
        <p:nvSpPr>
          <p:cNvPr id="5" name="TextBox 4">
            <a:extLst>
              <a:ext uri="{FF2B5EF4-FFF2-40B4-BE49-F238E27FC236}">
                <a16:creationId xmlns:a16="http://schemas.microsoft.com/office/drawing/2014/main" id="{3F6AF354-24BC-74F7-5850-68AB40A8AFC9}"/>
              </a:ext>
            </a:extLst>
          </p:cNvPr>
          <p:cNvSpPr txBox="1"/>
          <p:nvPr/>
        </p:nvSpPr>
        <p:spPr>
          <a:xfrm>
            <a:off x="490416" y="5084485"/>
            <a:ext cx="1473200" cy="400110"/>
          </a:xfrm>
          <a:prstGeom prst="rect">
            <a:avLst/>
          </a:prstGeom>
          <a:noFill/>
        </p:spPr>
        <p:txBody>
          <a:bodyPr wrap="square" rtlCol="0">
            <a:spAutoFit/>
          </a:bodyPr>
          <a:lstStyle/>
          <a:p>
            <a:pPr algn="r"/>
            <a:r>
              <a:rPr lang="en-GB" sz="2000" dirty="0"/>
              <a:t>APCEMM</a:t>
            </a:r>
          </a:p>
        </p:txBody>
      </p:sp>
      <p:pic>
        <p:nvPicPr>
          <p:cNvPr id="10" name="Picture 9" descr="A collage of images of a comet&#10;&#10;AI-generated content may be incorrect.">
            <a:extLst>
              <a:ext uri="{FF2B5EF4-FFF2-40B4-BE49-F238E27FC236}">
                <a16:creationId xmlns:a16="http://schemas.microsoft.com/office/drawing/2014/main" id="{81ACEE5D-D8CF-D93A-109B-5CD0C9940B31}"/>
              </a:ext>
            </a:extLst>
          </p:cNvPr>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564" b="6934"/>
          <a:stretch/>
        </p:blipFill>
        <p:spPr>
          <a:xfrm>
            <a:off x="2942491" y="1613090"/>
            <a:ext cx="7877908" cy="4743259"/>
          </a:xfrm>
          <a:prstGeom prst="rect">
            <a:avLst/>
          </a:prstGeom>
        </p:spPr>
      </p:pic>
      <p:sp>
        <p:nvSpPr>
          <p:cNvPr id="13" name="Left Brace 12">
            <a:extLst>
              <a:ext uri="{FF2B5EF4-FFF2-40B4-BE49-F238E27FC236}">
                <a16:creationId xmlns:a16="http://schemas.microsoft.com/office/drawing/2014/main" id="{B3095A77-17CC-7215-43BC-823F6292A81B}"/>
              </a:ext>
            </a:extLst>
          </p:cNvPr>
          <p:cNvSpPr/>
          <p:nvPr/>
        </p:nvSpPr>
        <p:spPr>
          <a:xfrm>
            <a:off x="1917700" y="2016368"/>
            <a:ext cx="224693" cy="1946031"/>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4" name="Left Brace 13">
            <a:extLst>
              <a:ext uri="{FF2B5EF4-FFF2-40B4-BE49-F238E27FC236}">
                <a16:creationId xmlns:a16="http://schemas.microsoft.com/office/drawing/2014/main" id="{E3A2ABFC-558A-2E0F-7301-563EE61E0B34}"/>
              </a:ext>
            </a:extLst>
          </p:cNvPr>
          <p:cNvSpPr/>
          <p:nvPr/>
        </p:nvSpPr>
        <p:spPr>
          <a:xfrm>
            <a:off x="1917700" y="4311525"/>
            <a:ext cx="224693" cy="1946031"/>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pic>
        <p:nvPicPr>
          <p:cNvPr id="16" name="Picture 15" descr="A collage of images of a galaxy&#10;&#10;AI-generated content may be incorrect.">
            <a:extLst>
              <a:ext uri="{FF2B5EF4-FFF2-40B4-BE49-F238E27FC236}">
                <a16:creationId xmlns:a16="http://schemas.microsoft.com/office/drawing/2014/main" id="{347850FE-AFC7-C9DA-1CAA-292F3E6410E4}"/>
              </a:ext>
            </a:extLst>
          </p:cNvPr>
          <p:cNvPicPr/>
          <p:nvPr/>
        </p:nvPicPr>
        <p:blipFill>
          <a:blip r:embed="rId3">
            <a:extLst>
              <a:ext uri="{28A0092B-C50C-407E-A947-70E740481C1C}">
                <a14:useLocalDpi xmlns:a14="http://schemas.microsoft.com/office/drawing/2010/main" val="0"/>
              </a:ext>
            </a:extLst>
          </a:blip>
          <a:srcRect l="1014" t="27866" r="96766" b="33103"/>
          <a:stretch/>
        </p:blipFill>
        <p:spPr>
          <a:xfrm>
            <a:off x="2455247" y="2819577"/>
            <a:ext cx="224693" cy="2464963"/>
          </a:xfrm>
          <a:prstGeom prst="rect">
            <a:avLst/>
          </a:prstGeom>
        </p:spPr>
      </p:pic>
      <p:pic>
        <p:nvPicPr>
          <p:cNvPr id="17" name="Picture 16" descr="A collage of images of a galaxy&#10;&#10;AI-generated content may be incorrect.">
            <a:extLst>
              <a:ext uri="{FF2B5EF4-FFF2-40B4-BE49-F238E27FC236}">
                <a16:creationId xmlns:a16="http://schemas.microsoft.com/office/drawing/2014/main" id="{F6456D45-B87C-8B8E-FF99-C5A9A555DFDB}"/>
              </a:ext>
            </a:extLst>
          </p:cNvPr>
          <p:cNvPicPr/>
          <p:nvPr/>
        </p:nvPicPr>
        <p:blipFill>
          <a:blip r:embed="rId3">
            <a:extLst>
              <a:ext uri="{28A0092B-C50C-407E-A947-70E740481C1C}">
                <a14:useLocalDpi xmlns:a14="http://schemas.microsoft.com/office/drawing/2010/main" val="0"/>
              </a:ext>
            </a:extLst>
          </a:blip>
          <a:srcRect l="38127" t="93670" r="31176" b="2353"/>
          <a:stretch/>
        </p:blipFill>
        <p:spPr>
          <a:xfrm>
            <a:off x="4560596" y="6417722"/>
            <a:ext cx="3106454" cy="251165"/>
          </a:xfrm>
          <a:prstGeom prst="rect">
            <a:avLst/>
          </a:prstGeom>
        </p:spPr>
      </p:pic>
      <p:sp>
        <p:nvSpPr>
          <p:cNvPr id="24" name="TextBox 23">
            <a:extLst>
              <a:ext uri="{FF2B5EF4-FFF2-40B4-BE49-F238E27FC236}">
                <a16:creationId xmlns:a16="http://schemas.microsoft.com/office/drawing/2014/main" id="{100CB27E-54F2-393A-4FAE-D299A09FDC60}"/>
              </a:ext>
            </a:extLst>
          </p:cNvPr>
          <p:cNvSpPr txBox="1"/>
          <p:nvPr/>
        </p:nvSpPr>
        <p:spPr>
          <a:xfrm>
            <a:off x="0" y="6515699"/>
            <a:ext cx="4176464" cy="369332"/>
          </a:xfrm>
          <a:prstGeom prst="rect">
            <a:avLst/>
          </a:prstGeom>
          <a:noFill/>
        </p:spPr>
        <p:txBody>
          <a:bodyPr wrap="square" rtlCol="0">
            <a:spAutoFit/>
          </a:bodyPr>
          <a:lstStyle/>
          <a:p>
            <a:r>
              <a:rPr lang="en-GB" dirty="0"/>
              <a:t>*Produced for and presented at EGU25</a:t>
            </a:r>
          </a:p>
        </p:txBody>
      </p:sp>
      <p:sp>
        <p:nvSpPr>
          <p:cNvPr id="25" name="Oval 24">
            <a:extLst>
              <a:ext uri="{FF2B5EF4-FFF2-40B4-BE49-F238E27FC236}">
                <a16:creationId xmlns:a16="http://schemas.microsoft.com/office/drawing/2014/main" id="{25D5C578-DEBC-FC0C-D4FB-313B72FB3A70}"/>
              </a:ext>
            </a:extLst>
          </p:cNvPr>
          <p:cNvSpPr/>
          <p:nvPr/>
        </p:nvSpPr>
        <p:spPr>
          <a:xfrm rot="3514088">
            <a:off x="6606693" y="4557218"/>
            <a:ext cx="792088" cy="459765"/>
          </a:xfrm>
          <a:prstGeom prst="ellipse">
            <a:avLst/>
          </a:prstGeom>
          <a:noFill/>
          <a:ln w="28575">
            <a:solidFill>
              <a:srgbClr val="FFFF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5C788D23-7F47-3EAA-A144-9878107C0BDA}"/>
              </a:ext>
            </a:extLst>
          </p:cNvPr>
          <p:cNvSpPr txBox="1"/>
          <p:nvPr/>
        </p:nvSpPr>
        <p:spPr>
          <a:xfrm>
            <a:off x="7117392" y="4267918"/>
            <a:ext cx="673102" cy="461665"/>
          </a:xfrm>
          <a:prstGeom prst="rect">
            <a:avLst/>
          </a:prstGeom>
          <a:noFill/>
        </p:spPr>
        <p:txBody>
          <a:bodyPr wrap="square" rtlCol="0">
            <a:spAutoFit/>
          </a:bodyPr>
          <a:lstStyle/>
          <a:p>
            <a:pPr algn="ctr"/>
            <a:r>
              <a:rPr lang="en-GB" sz="1200" dirty="0" err="1">
                <a:solidFill>
                  <a:srgbClr val="FFFF00"/>
                </a:solidFill>
              </a:rPr>
              <a:t>ContrailCore</a:t>
            </a:r>
            <a:endParaRPr lang="en-GB" sz="1200" dirty="0">
              <a:solidFill>
                <a:srgbClr val="FFFF00"/>
              </a:solidFill>
            </a:endParaRPr>
          </a:p>
        </p:txBody>
      </p:sp>
      <p:sp>
        <p:nvSpPr>
          <p:cNvPr id="27" name="Left Brace 26">
            <a:extLst>
              <a:ext uri="{FF2B5EF4-FFF2-40B4-BE49-F238E27FC236}">
                <a16:creationId xmlns:a16="http://schemas.microsoft.com/office/drawing/2014/main" id="{5DD048D2-0244-46C1-5A43-EDB3518E8E7A}"/>
              </a:ext>
            </a:extLst>
          </p:cNvPr>
          <p:cNvSpPr/>
          <p:nvPr/>
        </p:nvSpPr>
        <p:spPr>
          <a:xfrm>
            <a:off x="6816080" y="5084485"/>
            <a:ext cx="65365" cy="560928"/>
          </a:xfrm>
          <a:prstGeom prst="leftBrace">
            <a:avLst/>
          </a:prstGeom>
          <a:ln>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TextBox 27">
            <a:extLst>
              <a:ext uri="{FF2B5EF4-FFF2-40B4-BE49-F238E27FC236}">
                <a16:creationId xmlns:a16="http://schemas.microsoft.com/office/drawing/2014/main" id="{9F157A15-88A1-5156-94C2-F08ECB9B6F47}"/>
              </a:ext>
            </a:extLst>
          </p:cNvPr>
          <p:cNvSpPr txBox="1"/>
          <p:nvPr/>
        </p:nvSpPr>
        <p:spPr>
          <a:xfrm>
            <a:off x="6228314" y="5108132"/>
            <a:ext cx="673102" cy="461665"/>
          </a:xfrm>
          <a:prstGeom prst="rect">
            <a:avLst/>
          </a:prstGeom>
          <a:noFill/>
        </p:spPr>
        <p:txBody>
          <a:bodyPr wrap="square" rtlCol="0">
            <a:spAutoFit/>
          </a:bodyPr>
          <a:lstStyle/>
          <a:p>
            <a:pPr algn="ctr"/>
            <a:r>
              <a:rPr lang="en-GB" sz="1200" dirty="0" err="1">
                <a:solidFill>
                  <a:srgbClr val="FFFF00"/>
                </a:solidFill>
              </a:rPr>
              <a:t>Precip</a:t>
            </a:r>
            <a:r>
              <a:rPr lang="en-GB" sz="1200" dirty="0">
                <a:solidFill>
                  <a:srgbClr val="FFFF00"/>
                </a:solidFill>
              </a:rPr>
              <a:t>. Plume</a:t>
            </a:r>
          </a:p>
        </p:txBody>
      </p:sp>
      <p:sp>
        <p:nvSpPr>
          <p:cNvPr id="6" name="Rectangle 5">
            <a:extLst>
              <a:ext uri="{FF2B5EF4-FFF2-40B4-BE49-F238E27FC236}">
                <a16:creationId xmlns:a16="http://schemas.microsoft.com/office/drawing/2014/main" id="{70C94F78-41F7-9533-B05C-B6F385A9CAE1}"/>
              </a:ext>
            </a:extLst>
          </p:cNvPr>
          <p:cNvSpPr/>
          <p:nvPr/>
        </p:nvSpPr>
        <p:spPr>
          <a:xfrm>
            <a:off x="2783632" y="1672352"/>
            <a:ext cx="6768752" cy="47432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9457331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EEDB2-1116-F4C0-9716-02444C4111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F9EA69-BD28-0827-1DC6-F248BFBD1C64}"/>
              </a:ext>
            </a:extLst>
          </p:cNvPr>
          <p:cNvSpPr>
            <a:spLocks noGrp="1"/>
          </p:cNvSpPr>
          <p:nvPr>
            <p:ph type="sldNum" sz="quarter" idx="2"/>
          </p:nvPr>
        </p:nvSpPr>
        <p:spPr/>
        <p:txBody>
          <a:bodyPr/>
          <a:lstStyle/>
          <a:p>
            <a:fld id="{86CB4B4D-7CA3-9044-876B-883B54F8677D}" type="slidenum">
              <a:rPr lang="en-GB" smtClean="0"/>
              <a:pPr/>
              <a:t>4</a:t>
            </a:fld>
            <a:endParaRPr lang="en-GB" dirty="0"/>
          </a:p>
        </p:txBody>
      </p:sp>
      <p:sp>
        <p:nvSpPr>
          <p:cNvPr id="3" name="Title 2">
            <a:extLst>
              <a:ext uri="{FF2B5EF4-FFF2-40B4-BE49-F238E27FC236}">
                <a16:creationId xmlns:a16="http://schemas.microsoft.com/office/drawing/2014/main" id="{C9A16CBC-9B39-B200-CA05-62BC960C3AA9}"/>
              </a:ext>
            </a:extLst>
          </p:cNvPr>
          <p:cNvSpPr>
            <a:spLocks noGrp="1"/>
          </p:cNvSpPr>
          <p:nvPr>
            <p:ph type="title"/>
          </p:nvPr>
        </p:nvSpPr>
        <p:spPr/>
        <p:txBody>
          <a:bodyPr>
            <a:normAutofit fontScale="90000"/>
          </a:bodyPr>
          <a:lstStyle/>
          <a:p>
            <a:r>
              <a:rPr lang="en-GB" dirty="0"/>
              <a:t>Implications (1/3)</a:t>
            </a:r>
          </a:p>
        </p:txBody>
      </p:sp>
      <p:sp>
        <p:nvSpPr>
          <p:cNvPr id="40" name="Rectangle 39">
            <a:extLst>
              <a:ext uri="{FF2B5EF4-FFF2-40B4-BE49-F238E27FC236}">
                <a16:creationId xmlns:a16="http://schemas.microsoft.com/office/drawing/2014/main" id="{9CDD7E92-288C-5F89-369F-66116F5CD54E}"/>
              </a:ext>
            </a:extLst>
          </p:cNvPr>
          <p:cNvSpPr/>
          <p:nvPr/>
        </p:nvSpPr>
        <p:spPr>
          <a:xfrm>
            <a:off x="9814560" y="2625734"/>
            <a:ext cx="1432560" cy="6172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TextBox 47">
            <a:extLst>
              <a:ext uri="{FF2B5EF4-FFF2-40B4-BE49-F238E27FC236}">
                <a16:creationId xmlns:a16="http://schemas.microsoft.com/office/drawing/2014/main" id="{98244AEB-72AA-693D-A19B-3AE99B63CCCF}"/>
              </a:ext>
            </a:extLst>
          </p:cNvPr>
          <p:cNvSpPr txBox="1"/>
          <p:nvPr/>
        </p:nvSpPr>
        <p:spPr>
          <a:xfrm>
            <a:off x="2495600" y="6327996"/>
            <a:ext cx="7529784" cy="430887"/>
          </a:xfrm>
          <a:prstGeom prst="rect">
            <a:avLst/>
          </a:prstGeom>
          <a:noFill/>
        </p:spPr>
        <p:txBody>
          <a:bodyPr wrap="square">
            <a:spAutoFit/>
          </a:bodyPr>
          <a:lstStyle/>
          <a:p>
            <a:r>
              <a:rPr lang="en-GB" sz="1100" dirty="0"/>
              <a:t>Adapted from Fig. 5 in Akhtar Martínez, C., Eastham, S. D., and Jarrett, J. P.: Zero-dimensional contrail models could underpredict lifetime optical depth, EGUsphere [in press], https://doi.org/10.5194/egusphere-2025-278, 2025. </a:t>
            </a:r>
          </a:p>
        </p:txBody>
      </p:sp>
      <p:pic>
        <p:nvPicPr>
          <p:cNvPr id="55" name="Picture 54">
            <a:extLst>
              <a:ext uri="{FF2B5EF4-FFF2-40B4-BE49-F238E27FC236}">
                <a16:creationId xmlns:a16="http://schemas.microsoft.com/office/drawing/2014/main" id="{346378F5-0322-776A-4CE4-A4CB97038DBF}"/>
              </a:ext>
            </a:extLst>
          </p:cNvPr>
          <p:cNvPicPr>
            <a:picLocks noChangeAspect="1"/>
          </p:cNvPicPr>
          <p:nvPr/>
        </p:nvPicPr>
        <p:blipFill>
          <a:blip r:embed="rId2"/>
          <a:stretch>
            <a:fillRect/>
          </a:stretch>
        </p:blipFill>
        <p:spPr>
          <a:xfrm>
            <a:off x="568041" y="1901391"/>
            <a:ext cx="11055918" cy="4197566"/>
          </a:xfrm>
          <a:prstGeom prst="rect">
            <a:avLst/>
          </a:prstGeom>
        </p:spPr>
      </p:pic>
      <p:sp>
        <p:nvSpPr>
          <p:cNvPr id="4" name="Rectangle 3">
            <a:extLst>
              <a:ext uri="{FF2B5EF4-FFF2-40B4-BE49-F238E27FC236}">
                <a16:creationId xmlns:a16="http://schemas.microsoft.com/office/drawing/2014/main" id="{F006447D-823C-149A-BEC8-B52FAF5B13F1}"/>
              </a:ext>
            </a:extLst>
          </p:cNvPr>
          <p:cNvSpPr/>
          <p:nvPr/>
        </p:nvSpPr>
        <p:spPr>
          <a:xfrm>
            <a:off x="6096000" y="2625734"/>
            <a:ext cx="5494551" cy="34732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656740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9E59D-B246-E2DD-8040-F283C98F363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80CFF6-EB1F-2564-ADF6-1736C816A9EA}"/>
              </a:ext>
            </a:extLst>
          </p:cNvPr>
          <p:cNvSpPr>
            <a:spLocks noGrp="1"/>
          </p:cNvSpPr>
          <p:nvPr>
            <p:ph type="sldNum" sz="quarter" idx="2"/>
          </p:nvPr>
        </p:nvSpPr>
        <p:spPr/>
        <p:txBody>
          <a:bodyPr/>
          <a:lstStyle/>
          <a:p>
            <a:fld id="{86CB4B4D-7CA3-9044-876B-883B54F8677D}" type="slidenum">
              <a:rPr lang="en-GB" smtClean="0"/>
              <a:pPr/>
              <a:t>5</a:t>
            </a:fld>
            <a:endParaRPr lang="en-GB" dirty="0"/>
          </a:p>
        </p:txBody>
      </p:sp>
      <p:sp>
        <p:nvSpPr>
          <p:cNvPr id="3" name="Title 2">
            <a:extLst>
              <a:ext uri="{FF2B5EF4-FFF2-40B4-BE49-F238E27FC236}">
                <a16:creationId xmlns:a16="http://schemas.microsoft.com/office/drawing/2014/main" id="{2ACFFBF3-AB5E-5626-BE92-CFFF47F81390}"/>
              </a:ext>
            </a:extLst>
          </p:cNvPr>
          <p:cNvSpPr>
            <a:spLocks noGrp="1"/>
          </p:cNvSpPr>
          <p:nvPr>
            <p:ph type="title"/>
          </p:nvPr>
        </p:nvSpPr>
        <p:spPr/>
        <p:txBody>
          <a:bodyPr>
            <a:normAutofit fontScale="90000"/>
          </a:bodyPr>
          <a:lstStyle/>
          <a:p>
            <a:r>
              <a:rPr lang="en-GB" dirty="0"/>
              <a:t>Implications (2/3)</a:t>
            </a:r>
          </a:p>
        </p:txBody>
      </p:sp>
      <p:pic>
        <p:nvPicPr>
          <p:cNvPr id="5" name="Picture 4">
            <a:extLst>
              <a:ext uri="{FF2B5EF4-FFF2-40B4-BE49-F238E27FC236}">
                <a16:creationId xmlns:a16="http://schemas.microsoft.com/office/drawing/2014/main" id="{77F5E017-D0B5-8A80-1995-D6EF41B0B690}"/>
              </a:ext>
            </a:extLst>
          </p:cNvPr>
          <p:cNvPicPr>
            <a:picLocks noChangeAspect="1"/>
          </p:cNvPicPr>
          <p:nvPr/>
        </p:nvPicPr>
        <p:blipFill>
          <a:blip r:embed="rId2"/>
          <a:stretch>
            <a:fillRect/>
          </a:stretch>
        </p:blipFill>
        <p:spPr>
          <a:xfrm>
            <a:off x="3143672" y="1988840"/>
            <a:ext cx="5717840" cy="4019472"/>
          </a:xfrm>
          <a:prstGeom prst="rect">
            <a:avLst/>
          </a:prstGeom>
        </p:spPr>
      </p:pic>
      <p:sp>
        <p:nvSpPr>
          <p:cNvPr id="6" name="Rectangle 5">
            <a:extLst>
              <a:ext uri="{FF2B5EF4-FFF2-40B4-BE49-F238E27FC236}">
                <a16:creationId xmlns:a16="http://schemas.microsoft.com/office/drawing/2014/main" id="{B1CD7E51-ED50-7D5C-675B-029A97742284}"/>
              </a:ext>
            </a:extLst>
          </p:cNvPr>
          <p:cNvSpPr/>
          <p:nvPr/>
        </p:nvSpPr>
        <p:spPr>
          <a:xfrm>
            <a:off x="6960096" y="2636912"/>
            <a:ext cx="1440160" cy="2880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Sub-regime A </a:t>
            </a:r>
          </a:p>
        </p:txBody>
      </p:sp>
      <p:sp>
        <p:nvSpPr>
          <p:cNvPr id="7" name="TextBox 6">
            <a:extLst>
              <a:ext uri="{FF2B5EF4-FFF2-40B4-BE49-F238E27FC236}">
                <a16:creationId xmlns:a16="http://schemas.microsoft.com/office/drawing/2014/main" id="{296A8388-67A4-8912-643B-BF51626EB79C}"/>
              </a:ext>
            </a:extLst>
          </p:cNvPr>
          <p:cNvSpPr txBox="1"/>
          <p:nvPr/>
        </p:nvSpPr>
        <p:spPr>
          <a:xfrm rot="16200000">
            <a:off x="1536851" y="3451646"/>
            <a:ext cx="3571944" cy="646331"/>
          </a:xfrm>
          <a:prstGeom prst="rect">
            <a:avLst/>
          </a:prstGeom>
          <a:solidFill>
            <a:schemeClr val="bg1"/>
          </a:solidFill>
          <a:ln>
            <a:noFill/>
          </a:ln>
        </p:spPr>
        <p:txBody>
          <a:bodyPr wrap="square" rtlCol="0">
            <a:spAutoFit/>
          </a:bodyPr>
          <a:lstStyle/>
          <a:p>
            <a:r>
              <a:rPr lang="en-GB" dirty="0"/>
              <a:t>APCEMM Time-Integrated Total Extinction, m h</a:t>
            </a:r>
          </a:p>
        </p:txBody>
      </p:sp>
      <p:sp>
        <p:nvSpPr>
          <p:cNvPr id="8" name="TextBox 7">
            <a:extLst>
              <a:ext uri="{FF2B5EF4-FFF2-40B4-BE49-F238E27FC236}">
                <a16:creationId xmlns:a16="http://schemas.microsoft.com/office/drawing/2014/main" id="{361DF54A-06BD-3F89-1C45-258064BBABE0}"/>
              </a:ext>
            </a:extLst>
          </p:cNvPr>
          <p:cNvSpPr txBox="1"/>
          <p:nvPr/>
        </p:nvSpPr>
        <p:spPr>
          <a:xfrm>
            <a:off x="4367808" y="5645413"/>
            <a:ext cx="4392488" cy="369332"/>
          </a:xfrm>
          <a:prstGeom prst="rect">
            <a:avLst/>
          </a:prstGeom>
          <a:solidFill>
            <a:schemeClr val="bg1"/>
          </a:solidFill>
          <a:ln>
            <a:noFill/>
          </a:ln>
        </p:spPr>
        <p:txBody>
          <a:bodyPr wrap="square" rtlCol="0">
            <a:spAutoFit/>
          </a:bodyPr>
          <a:lstStyle/>
          <a:p>
            <a:r>
              <a:rPr lang="en-GB" dirty="0"/>
              <a:t>CoCiP Time-Integrated Total Extinction, m h</a:t>
            </a:r>
          </a:p>
        </p:txBody>
      </p:sp>
      <p:sp>
        <p:nvSpPr>
          <p:cNvPr id="10" name="TextBox 9">
            <a:extLst>
              <a:ext uri="{FF2B5EF4-FFF2-40B4-BE49-F238E27FC236}">
                <a16:creationId xmlns:a16="http://schemas.microsoft.com/office/drawing/2014/main" id="{5D831ED4-2F5E-D48B-55C4-7A7A37D0610C}"/>
              </a:ext>
            </a:extLst>
          </p:cNvPr>
          <p:cNvSpPr txBox="1"/>
          <p:nvPr/>
        </p:nvSpPr>
        <p:spPr>
          <a:xfrm>
            <a:off x="2495600" y="6327996"/>
            <a:ext cx="7529784" cy="430887"/>
          </a:xfrm>
          <a:prstGeom prst="rect">
            <a:avLst/>
          </a:prstGeom>
          <a:noFill/>
        </p:spPr>
        <p:txBody>
          <a:bodyPr wrap="square">
            <a:spAutoFit/>
          </a:bodyPr>
          <a:lstStyle/>
          <a:p>
            <a:r>
              <a:rPr lang="en-GB" sz="1100" dirty="0"/>
              <a:t>Adapted from Fig. 6 in Akhtar Martínez, C., Eastham, S. D., and Jarrett, J. P.: Zero-dimensional contrail models could underpredict lifetime optical depth, EGUsphere [in press], https://doi.org/10.5194/egusphere-2025-278, 2025. </a:t>
            </a:r>
          </a:p>
        </p:txBody>
      </p:sp>
    </p:spTree>
    <p:extLst>
      <p:ext uri="{BB962C8B-B14F-4D97-AF65-F5344CB8AC3E}">
        <p14:creationId xmlns:p14="http://schemas.microsoft.com/office/powerpoint/2010/main" val="285312174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B451F-E1C6-3E7E-49B9-E62973A20F5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F5FC0D-09C5-878A-F22D-B1E1E8C567AF}"/>
              </a:ext>
            </a:extLst>
          </p:cNvPr>
          <p:cNvSpPr>
            <a:spLocks noGrp="1"/>
          </p:cNvSpPr>
          <p:nvPr>
            <p:ph type="sldNum" sz="quarter" idx="2"/>
          </p:nvPr>
        </p:nvSpPr>
        <p:spPr/>
        <p:txBody>
          <a:bodyPr/>
          <a:lstStyle/>
          <a:p>
            <a:fld id="{86CB4B4D-7CA3-9044-876B-883B54F8677D}" type="slidenum">
              <a:rPr lang="en-GB" smtClean="0"/>
              <a:pPr/>
              <a:t>6</a:t>
            </a:fld>
            <a:endParaRPr lang="en-GB" dirty="0"/>
          </a:p>
        </p:txBody>
      </p:sp>
      <p:sp>
        <p:nvSpPr>
          <p:cNvPr id="3" name="Title 2">
            <a:extLst>
              <a:ext uri="{FF2B5EF4-FFF2-40B4-BE49-F238E27FC236}">
                <a16:creationId xmlns:a16="http://schemas.microsoft.com/office/drawing/2014/main" id="{DAA26932-8CA6-833B-4719-2A146FF4E4A0}"/>
              </a:ext>
            </a:extLst>
          </p:cNvPr>
          <p:cNvSpPr>
            <a:spLocks noGrp="1"/>
          </p:cNvSpPr>
          <p:nvPr>
            <p:ph type="title"/>
          </p:nvPr>
        </p:nvSpPr>
        <p:spPr/>
        <p:txBody>
          <a:bodyPr>
            <a:normAutofit fontScale="90000"/>
          </a:bodyPr>
          <a:lstStyle/>
          <a:p>
            <a:r>
              <a:rPr lang="en-GB" dirty="0"/>
              <a:t>Implications (3/3)</a:t>
            </a:r>
          </a:p>
        </p:txBody>
      </p:sp>
      <p:pic>
        <p:nvPicPr>
          <p:cNvPr id="4" name="Picture 3">
            <a:extLst>
              <a:ext uri="{FF2B5EF4-FFF2-40B4-BE49-F238E27FC236}">
                <a16:creationId xmlns:a16="http://schemas.microsoft.com/office/drawing/2014/main" id="{F16DD52E-5002-9027-A6E9-BD436F3886A5}"/>
              </a:ext>
            </a:extLst>
          </p:cNvPr>
          <p:cNvPicPr/>
          <p:nvPr/>
        </p:nvPicPr>
        <p:blipFill>
          <a:blip r:embed="rId2">
            <a:extLst>
              <a:ext uri="{28A0092B-C50C-407E-A947-70E740481C1C}">
                <a14:useLocalDpi xmlns:a14="http://schemas.microsoft.com/office/drawing/2010/main" val="0"/>
              </a:ext>
            </a:extLst>
          </a:blip>
          <a:srcRect/>
          <a:stretch/>
        </p:blipFill>
        <p:spPr>
          <a:xfrm>
            <a:off x="920807" y="1690688"/>
            <a:ext cx="10350386" cy="4524111"/>
          </a:xfrm>
          <a:prstGeom prst="rect">
            <a:avLst/>
          </a:prstGeom>
        </p:spPr>
      </p:pic>
      <p:sp>
        <p:nvSpPr>
          <p:cNvPr id="5" name="TextBox 4">
            <a:extLst>
              <a:ext uri="{FF2B5EF4-FFF2-40B4-BE49-F238E27FC236}">
                <a16:creationId xmlns:a16="http://schemas.microsoft.com/office/drawing/2014/main" id="{12ACDE98-A693-6F5A-B2EB-6A3444C6E065}"/>
              </a:ext>
            </a:extLst>
          </p:cNvPr>
          <p:cNvSpPr txBox="1"/>
          <p:nvPr/>
        </p:nvSpPr>
        <p:spPr>
          <a:xfrm>
            <a:off x="2495600" y="6327996"/>
            <a:ext cx="7529784" cy="430887"/>
          </a:xfrm>
          <a:prstGeom prst="rect">
            <a:avLst/>
          </a:prstGeom>
          <a:noFill/>
        </p:spPr>
        <p:txBody>
          <a:bodyPr wrap="square">
            <a:spAutoFit/>
          </a:bodyPr>
          <a:lstStyle/>
          <a:p>
            <a:r>
              <a:rPr lang="en-GB" sz="1100" dirty="0"/>
              <a:t>Adapted from Fig. 7 in Akhtar Martínez, C., Eastham, S. D., and Jarrett, J. P.: Zero-dimensional contrail models could underpredict lifetime optical depth, EGUsphere [in press], https://doi.org/10.5194/egusphere-2025-278, 2025. </a:t>
            </a:r>
          </a:p>
        </p:txBody>
      </p:sp>
      <p:sp>
        <p:nvSpPr>
          <p:cNvPr id="6" name="Rectangle 5">
            <a:extLst>
              <a:ext uri="{FF2B5EF4-FFF2-40B4-BE49-F238E27FC236}">
                <a16:creationId xmlns:a16="http://schemas.microsoft.com/office/drawing/2014/main" id="{0DE756E4-E15F-64C7-C173-E0AF73391C87}"/>
              </a:ext>
            </a:extLst>
          </p:cNvPr>
          <p:cNvSpPr/>
          <p:nvPr/>
        </p:nvSpPr>
        <p:spPr>
          <a:xfrm>
            <a:off x="8112224" y="1844824"/>
            <a:ext cx="2952328" cy="31683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82D239B1-E6CB-A5EE-71F9-E5AFDFF8A39A}"/>
              </a:ext>
            </a:extLst>
          </p:cNvPr>
          <p:cNvSpPr/>
          <p:nvPr/>
        </p:nvSpPr>
        <p:spPr>
          <a:xfrm>
            <a:off x="1919536" y="2636912"/>
            <a:ext cx="6139198" cy="24894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47A3759-E521-8478-7E5D-15BF94A5940A}"/>
              </a:ext>
            </a:extLst>
          </p:cNvPr>
          <p:cNvSpPr/>
          <p:nvPr/>
        </p:nvSpPr>
        <p:spPr>
          <a:xfrm>
            <a:off x="4583832" y="2320424"/>
            <a:ext cx="2952328" cy="26334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C056CFBA-AE96-1431-8301-9295090D360B}"/>
              </a:ext>
            </a:extLst>
          </p:cNvPr>
          <p:cNvSpPr/>
          <p:nvPr/>
        </p:nvSpPr>
        <p:spPr>
          <a:xfrm>
            <a:off x="9840415" y="1850914"/>
            <a:ext cx="1277627" cy="31683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240112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A173F-2F75-1689-90FD-19334B63065C}"/>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2144781-EC7B-EE76-B06F-3B94ADD14D4F}"/>
              </a:ext>
            </a:extLst>
          </p:cNvPr>
          <p:cNvSpPr>
            <a:spLocks noGrp="1"/>
          </p:cNvSpPr>
          <p:nvPr>
            <p:ph type="sldNum" sz="quarter" idx="2"/>
          </p:nvPr>
        </p:nvSpPr>
        <p:spPr/>
        <p:txBody>
          <a:bodyPr/>
          <a:lstStyle/>
          <a:p>
            <a:fld id="{86CB4B4D-7CA3-9044-876B-883B54F8677D}" type="slidenum">
              <a:rPr lang="en-GB" smtClean="0"/>
              <a:pPr/>
              <a:t>7</a:t>
            </a:fld>
            <a:endParaRPr lang="en-GB" dirty="0"/>
          </a:p>
        </p:txBody>
      </p:sp>
      <p:sp>
        <p:nvSpPr>
          <p:cNvPr id="5" name="Title 4">
            <a:extLst>
              <a:ext uri="{FF2B5EF4-FFF2-40B4-BE49-F238E27FC236}">
                <a16:creationId xmlns:a16="http://schemas.microsoft.com/office/drawing/2014/main" id="{AF4585E1-1EA5-F300-0008-A3C58FED91B8}"/>
              </a:ext>
            </a:extLst>
          </p:cNvPr>
          <p:cNvSpPr>
            <a:spLocks noGrp="1"/>
          </p:cNvSpPr>
          <p:nvPr>
            <p:ph type="title"/>
          </p:nvPr>
        </p:nvSpPr>
        <p:spPr/>
        <p:txBody>
          <a:bodyPr>
            <a:normAutofit fontScale="90000"/>
          </a:bodyPr>
          <a:lstStyle/>
          <a:p>
            <a:r>
              <a:rPr lang="en-GB" dirty="0"/>
              <a:t>Key Compromises: 0D vs 2D</a:t>
            </a:r>
          </a:p>
        </p:txBody>
      </p:sp>
      <p:sp>
        <p:nvSpPr>
          <p:cNvPr id="2" name="Content Placeholder 1">
            <a:extLst>
              <a:ext uri="{FF2B5EF4-FFF2-40B4-BE49-F238E27FC236}">
                <a16:creationId xmlns:a16="http://schemas.microsoft.com/office/drawing/2014/main" id="{E4B50DEE-1028-FD9C-21B6-5FCF990A6A67}"/>
              </a:ext>
            </a:extLst>
          </p:cNvPr>
          <p:cNvSpPr>
            <a:spLocks noGrp="1"/>
          </p:cNvSpPr>
          <p:nvPr>
            <p:ph sz="half" idx="10"/>
          </p:nvPr>
        </p:nvSpPr>
        <p:spPr/>
        <p:txBody>
          <a:bodyPr/>
          <a:lstStyle/>
          <a:p>
            <a:r>
              <a:rPr lang="en-GB" dirty="0"/>
              <a:t>Very slow. Runtime ~hrs on a single core.</a:t>
            </a:r>
          </a:p>
          <a:p>
            <a:r>
              <a:rPr lang="en-GB" dirty="0"/>
              <a:t>Absence of 3D effects (except stretching)</a:t>
            </a:r>
          </a:p>
          <a:p>
            <a:r>
              <a:rPr lang="en-GB" dirty="0"/>
              <a:t>Etc…</a:t>
            </a:r>
          </a:p>
          <a:p>
            <a:endParaRPr lang="en-GB" dirty="0"/>
          </a:p>
        </p:txBody>
      </p:sp>
      <p:sp>
        <p:nvSpPr>
          <p:cNvPr id="3" name="Content Placeholder 2">
            <a:extLst>
              <a:ext uri="{FF2B5EF4-FFF2-40B4-BE49-F238E27FC236}">
                <a16:creationId xmlns:a16="http://schemas.microsoft.com/office/drawing/2014/main" id="{5EF3F4E0-D202-AACB-79B0-5D40A4CCA96F}"/>
              </a:ext>
            </a:extLst>
          </p:cNvPr>
          <p:cNvSpPr>
            <a:spLocks noGrp="1"/>
          </p:cNvSpPr>
          <p:nvPr>
            <p:ph sz="half" idx="11"/>
          </p:nvPr>
        </p:nvSpPr>
        <p:spPr/>
        <p:txBody>
          <a:bodyPr/>
          <a:lstStyle/>
          <a:p>
            <a:r>
              <a:rPr lang="en-GB" dirty="0"/>
              <a:t>Gravitational size sorting not possible</a:t>
            </a:r>
          </a:p>
          <a:p>
            <a:r>
              <a:rPr lang="en-GB" dirty="0"/>
              <a:t>One-way interaction with meteorology</a:t>
            </a:r>
          </a:p>
          <a:p>
            <a:r>
              <a:rPr lang="en-GB" dirty="0"/>
              <a:t>Etc…</a:t>
            </a:r>
          </a:p>
        </p:txBody>
      </p:sp>
      <p:sp>
        <p:nvSpPr>
          <p:cNvPr id="6" name="TextBox 5">
            <a:extLst>
              <a:ext uri="{FF2B5EF4-FFF2-40B4-BE49-F238E27FC236}">
                <a16:creationId xmlns:a16="http://schemas.microsoft.com/office/drawing/2014/main" id="{4996F5A3-CAB4-F487-973F-AF3A9A8CAFD5}"/>
              </a:ext>
            </a:extLst>
          </p:cNvPr>
          <p:cNvSpPr txBox="1"/>
          <p:nvPr/>
        </p:nvSpPr>
        <p:spPr>
          <a:xfrm>
            <a:off x="410228" y="1988840"/>
            <a:ext cx="5469748" cy="369332"/>
          </a:xfrm>
          <a:prstGeom prst="rect">
            <a:avLst/>
          </a:prstGeom>
          <a:noFill/>
        </p:spPr>
        <p:txBody>
          <a:bodyPr wrap="square" rtlCol="0">
            <a:spAutoFit/>
          </a:bodyPr>
          <a:lstStyle/>
          <a:p>
            <a:pPr algn="ctr"/>
            <a:r>
              <a:rPr lang="en-GB" dirty="0"/>
              <a:t>CoCiP (0D)</a:t>
            </a:r>
          </a:p>
        </p:txBody>
      </p:sp>
      <p:sp>
        <p:nvSpPr>
          <p:cNvPr id="7" name="TextBox 6">
            <a:extLst>
              <a:ext uri="{FF2B5EF4-FFF2-40B4-BE49-F238E27FC236}">
                <a16:creationId xmlns:a16="http://schemas.microsoft.com/office/drawing/2014/main" id="{0215A514-8B5E-D853-6913-EC165A42A3C1}"/>
              </a:ext>
            </a:extLst>
          </p:cNvPr>
          <p:cNvSpPr txBox="1"/>
          <p:nvPr/>
        </p:nvSpPr>
        <p:spPr>
          <a:xfrm>
            <a:off x="6245514" y="1988840"/>
            <a:ext cx="5469748" cy="369332"/>
          </a:xfrm>
          <a:prstGeom prst="rect">
            <a:avLst/>
          </a:prstGeom>
          <a:noFill/>
        </p:spPr>
        <p:txBody>
          <a:bodyPr wrap="square" rtlCol="0">
            <a:spAutoFit/>
          </a:bodyPr>
          <a:lstStyle/>
          <a:p>
            <a:pPr algn="ctr"/>
            <a:r>
              <a:rPr lang="en-GB" dirty="0"/>
              <a:t>APCEMM (2D)</a:t>
            </a:r>
          </a:p>
        </p:txBody>
      </p:sp>
      <p:sp>
        <p:nvSpPr>
          <p:cNvPr id="8" name="TextBox 7">
            <a:extLst>
              <a:ext uri="{FF2B5EF4-FFF2-40B4-BE49-F238E27FC236}">
                <a16:creationId xmlns:a16="http://schemas.microsoft.com/office/drawing/2014/main" id="{F58C9BD6-CB51-2C09-C5ED-633E184679E6}"/>
              </a:ext>
            </a:extLst>
          </p:cNvPr>
          <p:cNvSpPr txBox="1"/>
          <p:nvPr/>
        </p:nvSpPr>
        <p:spPr>
          <a:xfrm>
            <a:off x="1366388" y="4588447"/>
            <a:ext cx="9001000" cy="1077218"/>
          </a:xfrm>
          <a:prstGeom prst="rect">
            <a:avLst/>
          </a:prstGeom>
          <a:noFill/>
        </p:spPr>
        <p:txBody>
          <a:bodyPr wrap="square" rtlCol="0">
            <a:spAutoFit/>
          </a:bodyPr>
          <a:lstStyle/>
          <a:p>
            <a:pPr algn="ctr"/>
            <a:r>
              <a:rPr lang="en-GB" sz="3200" b="1" dirty="0">
                <a:solidFill>
                  <a:srgbClr val="FF0000"/>
                </a:solidFill>
              </a:rPr>
              <a:t>What elements of a contrail model are required to capture the functional relations of real contrails?</a:t>
            </a:r>
          </a:p>
        </p:txBody>
      </p:sp>
    </p:spTree>
    <p:extLst>
      <p:ext uri="{BB962C8B-B14F-4D97-AF65-F5344CB8AC3E}">
        <p14:creationId xmlns:p14="http://schemas.microsoft.com/office/powerpoint/2010/main" val="38323817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24F9DBC-77B7-8C10-F847-BDF272F5C52F}"/>
              </a:ext>
            </a:extLst>
          </p:cNvPr>
          <p:cNvSpPr/>
          <p:nvPr/>
        </p:nvSpPr>
        <p:spPr>
          <a:xfrm>
            <a:off x="1703512" y="2611733"/>
            <a:ext cx="1638996" cy="1523763"/>
          </a:xfrm>
          <a:prstGeom prst="rect">
            <a:avLst/>
          </a:prstGeom>
          <a:solidFill>
            <a:schemeClr val="accent4">
              <a:lumMod val="20000"/>
              <a:lumOff val="80000"/>
            </a:schemeClr>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Target</a:t>
            </a:r>
            <a:br>
              <a:rPr lang="en-US" sz="3200" b="1" dirty="0">
                <a:solidFill>
                  <a:srgbClr val="FF0000"/>
                </a:solidFill>
              </a:rPr>
            </a:br>
            <a:r>
              <a:rPr lang="en-US" sz="3200" b="1" dirty="0">
                <a:solidFill>
                  <a:srgbClr val="FF0000"/>
                </a:solidFill>
              </a:rPr>
              <a:t>region</a:t>
            </a:r>
            <a:endParaRPr lang="en-GB" sz="3200" b="1" dirty="0">
              <a:solidFill>
                <a:srgbClr val="FF0000"/>
              </a:solidFill>
            </a:endParaRPr>
          </a:p>
        </p:txBody>
      </p:sp>
      <p:sp>
        <p:nvSpPr>
          <p:cNvPr id="2" name="Text Placeholder 1">
            <a:extLst>
              <a:ext uri="{FF2B5EF4-FFF2-40B4-BE49-F238E27FC236}">
                <a16:creationId xmlns:a16="http://schemas.microsoft.com/office/drawing/2014/main" id="{858623A9-4586-2F0E-CDE8-5B147861121D}"/>
              </a:ext>
            </a:extLst>
          </p:cNvPr>
          <p:cNvSpPr>
            <a:spLocks noGrp="1"/>
          </p:cNvSpPr>
          <p:nvPr>
            <p:ph type="body" sz="quarter" idx="12"/>
          </p:nvPr>
        </p:nvSpPr>
        <p:spPr/>
        <p:txBody>
          <a:bodyPr/>
          <a:lstStyle/>
          <a:p>
            <a:r>
              <a:rPr lang="en-US" dirty="0"/>
              <a:t>What can we do about this?</a:t>
            </a:r>
          </a:p>
        </p:txBody>
      </p:sp>
      <p:sp>
        <p:nvSpPr>
          <p:cNvPr id="4" name="Text Placeholder 3">
            <a:extLst>
              <a:ext uri="{FF2B5EF4-FFF2-40B4-BE49-F238E27FC236}">
                <a16:creationId xmlns:a16="http://schemas.microsoft.com/office/drawing/2014/main" id="{21B0F1C9-992A-E51F-FF19-0AB0EC5CBD45}"/>
              </a:ext>
            </a:extLst>
          </p:cNvPr>
          <p:cNvSpPr>
            <a:spLocks noGrp="1"/>
          </p:cNvSpPr>
          <p:nvPr>
            <p:ph type="body" sz="quarter" idx="14"/>
          </p:nvPr>
        </p:nvSpPr>
        <p:spPr/>
        <p:txBody>
          <a:bodyPr/>
          <a:lstStyle/>
          <a:p>
            <a:r>
              <a:rPr lang="en-US" dirty="0"/>
              <a:t>Third Annual Contrail Analysis Workshop – August 17 2025</a:t>
            </a:r>
          </a:p>
        </p:txBody>
      </p:sp>
      <p:sp>
        <p:nvSpPr>
          <p:cNvPr id="6" name="Text Placeholder 5">
            <a:extLst>
              <a:ext uri="{FF2B5EF4-FFF2-40B4-BE49-F238E27FC236}">
                <a16:creationId xmlns:a16="http://schemas.microsoft.com/office/drawing/2014/main" id="{BDCB57D8-FF62-C338-61DB-E5CB80D4EE23}"/>
              </a:ext>
            </a:extLst>
          </p:cNvPr>
          <p:cNvSpPr>
            <a:spLocks noGrp="1"/>
          </p:cNvSpPr>
          <p:nvPr>
            <p:ph type="body" sz="quarter" idx="13"/>
          </p:nvPr>
        </p:nvSpPr>
        <p:spPr>
          <a:xfrm>
            <a:off x="6384537" y="2515316"/>
            <a:ext cx="4929913" cy="3240360"/>
          </a:xfrm>
        </p:spPr>
        <p:txBody>
          <a:bodyPr/>
          <a:lstStyle/>
          <a:p>
            <a:r>
              <a:rPr lang="en-US" dirty="0"/>
              <a:t>Targeted avoidance requires models which robustly* capture </a:t>
            </a:r>
            <a:r>
              <a:rPr lang="en-US" b="1" dirty="0"/>
              <a:t>functional relationships</a:t>
            </a:r>
            <a:endParaRPr lang="en-US" dirty="0"/>
          </a:p>
          <a:p>
            <a:endParaRPr lang="en-US" dirty="0"/>
          </a:p>
          <a:p>
            <a:r>
              <a:rPr lang="en-US" dirty="0"/>
              <a:t>H</a:t>
            </a:r>
            <a:r>
              <a:rPr lang="en-GB" dirty="0"/>
              <a:t>ow can we achieve </a:t>
            </a:r>
            <a:r>
              <a:rPr lang="en-GB" b="1" dirty="0"/>
              <a:t>sufficient* accuracy </a:t>
            </a:r>
            <a:r>
              <a:rPr lang="en-GB" dirty="0"/>
              <a:t>without incurring </a:t>
            </a:r>
            <a:r>
              <a:rPr lang="en-GB" b="1" dirty="0"/>
              <a:t>unacceptable*</a:t>
            </a:r>
            <a:r>
              <a:rPr lang="en-GB" dirty="0"/>
              <a:t> </a:t>
            </a:r>
            <a:r>
              <a:rPr lang="en-GB" b="1" dirty="0"/>
              <a:t>cost</a:t>
            </a:r>
            <a:r>
              <a:rPr lang="en-GB" dirty="0"/>
              <a:t>?</a:t>
            </a:r>
          </a:p>
          <a:p>
            <a:endParaRPr lang="en-GB" dirty="0"/>
          </a:p>
          <a:p>
            <a:r>
              <a:rPr lang="en-GB" sz="1400" dirty="0"/>
              <a:t>*</a:t>
            </a:r>
            <a:r>
              <a:rPr lang="en-GB" sz="1400" i="1" dirty="0"/>
              <a:t>Citation needed</a:t>
            </a:r>
            <a:endParaRPr lang="en-GB" sz="1400" dirty="0"/>
          </a:p>
        </p:txBody>
      </p:sp>
      <p:cxnSp>
        <p:nvCxnSpPr>
          <p:cNvPr id="12" name="Straight Arrow Connector 11">
            <a:extLst>
              <a:ext uri="{FF2B5EF4-FFF2-40B4-BE49-F238E27FC236}">
                <a16:creationId xmlns:a16="http://schemas.microsoft.com/office/drawing/2014/main" id="{B7C6698E-C1AE-90D0-E874-89690CDFB422}"/>
              </a:ext>
            </a:extLst>
          </p:cNvPr>
          <p:cNvCxnSpPr/>
          <p:nvPr/>
        </p:nvCxnSpPr>
        <p:spPr>
          <a:xfrm flipV="1">
            <a:off x="1703512" y="2492896"/>
            <a:ext cx="0" cy="324036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EB9A4729-848C-97C1-4141-59F7823617DC}"/>
              </a:ext>
            </a:extLst>
          </p:cNvPr>
          <p:cNvCxnSpPr>
            <a:cxnSpLocks/>
          </p:cNvCxnSpPr>
          <p:nvPr/>
        </p:nvCxnSpPr>
        <p:spPr>
          <a:xfrm>
            <a:off x="1271464" y="5373216"/>
            <a:ext cx="482453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DFD1751-6BE9-CEFC-E778-F0C01943077B}"/>
              </a:ext>
            </a:extLst>
          </p:cNvPr>
          <p:cNvSpPr txBox="1"/>
          <p:nvPr/>
        </p:nvSpPr>
        <p:spPr>
          <a:xfrm>
            <a:off x="2568266" y="5436803"/>
            <a:ext cx="2230932" cy="830997"/>
          </a:xfrm>
          <a:prstGeom prst="rect">
            <a:avLst/>
          </a:prstGeom>
          <a:noFill/>
        </p:spPr>
        <p:txBody>
          <a:bodyPr wrap="none" rtlCol="0">
            <a:spAutoFit/>
          </a:bodyPr>
          <a:lstStyle/>
          <a:p>
            <a:pPr algn="ctr"/>
            <a:r>
              <a:rPr lang="en-US" sz="2400" dirty="0"/>
              <a:t>Cost per contrail</a:t>
            </a:r>
            <a:br>
              <a:rPr lang="en-US" sz="2400" dirty="0"/>
            </a:br>
            <a:r>
              <a:rPr lang="en-US" sz="2400" dirty="0"/>
              <a:t>(log scale)</a:t>
            </a:r>
            <a:endParaRPr lang="en-GB" sz="2400" dirty="0"/>
          </a:p>
        </p:txBody>
      </p:sp>
      <p:sp>
        <p:nvSpPr>
          <p:cNvPr id="15" name="TextBox 14">
            <a:extLst>
              <a:ext uri="{FF2B5EF4-FFF2-40B4-BE49-F238E27FC236}">
                <a16:creationId xmlns:a16="http://schemas.microsoft.com/office/drawing/2014/main" id="{0324A8AA-D3B3-24CF-296C-124058650D13}"/>
              </a:ext>
            </a:extLst>
          </p:cNvPr>
          <p:cNvSpPr txBox="1"/>
          <p:nvPr/>
        </p:nvSpPr>
        <p:spPr>
          <a:xfrm rot="16200000">
            <a:off x="-246003" y="3446207"/>
            <a:ext cx="2846741" cy="830997"/>
          </a:xfrm>
          <a:prstGeom prst="rect">
            <a:avLst/>
          </a:prstGeom>
          <a:noFill/>
        </p:spPr>
        <p:txBody>
          <a:bodyPr wrap="none" rtlCol="0">
            <a:spAutoFit/>
          </a:bodyPr>
          <a:lstStyle/>
          <a:p>
            <a:pPr algn="ctr"/>
            <a:r>
              <a:rPr lang="en-US" sz="2400" dirty="0"/>
              <a:t>Accuracy of modeled</a:t>
            </a:r>
            <a:br>
              <a:rPr lang="en-US" sz="2400" dirty="0"/>
            </a:br>
            <a:r>
              <a:rPr lang="en-US" sz="2400" dirty="0"/>
              <a:t>RF versus inputs</a:t>
            </a:r>
            <a:endParaRPr lang="en-GB" sz="2400" dirty="0"/>
          </a:p>
        </p:txBody>
      </p:sp>
      <p:sp>
        <p:nvSpPr>
          <p:cNvPr id="16" name="TextBox 15">
            <a:extLst>
              <a:ext uri="{FF2B5EF4-FFF2-40B4-BE49-F238E27FC236}">
                <a16:creationId xmlns:a16="http://schemas.microsoft.com/office/drawing/2014/main" id="{3F8F7406-CF74-9559-FD53-D07AEBD4AD67}"/>
              </a:ext>
            </a:extLst>
          </p:cNvPr>
          <p:cNvSpPr txBox="1"/>
          <p:nvPr/>
        </p:nvSpPr>
        <p:spPr>
          <a:xfrm>
            <a:off x="1814159" y="4682815"/>
            <a:ext cx="870751" cy="646331"/>
          </a:xfrm>
          <a:prstGeom prst="rect">
            <a:avLst/>
          </a:prstGeom>
          <a:noFill/>
        </p:spPr>
        <p:txBody>
          <a:bodyPr wrap="none" rtlCol="0">
            <a:spAutoFit/>
          </a:bodyPr>
          <a:lstStyle/>
          <a:p>
            <a:pPr algn="ctr"/>
            <a:r>
              <a:rPr lang="en-US" dirty="0"/>
              <a:t>0D</a:t>
            </a:r>
            <a:br>
              <a:rPr lang="en-US" dirty="0"/>
            </a:br>
            <a:r>
              <a:rPr lang="en-US" dirty="0"/>
              <a:t>models</a:t>
            </a:r>
            <a:endParaRPr lang="en-GB" dirty="0"/>
          </a:p>
        </p:txBody>
      </p:sp>
      <p:sp>
        <p:nvSpPr>
          <p:cNvPr id="17" name="TextBox 16">
            <a:extLst>
              <a:ext uri="{FF2B5EF4-FFF2-40B4-BE49-F238E27FC236}">
                <a16:creationId xmlns:a16="http://schemas.microsoft.com/office/drawing/2014/main" id="{26F33FF0-DBE9-6B2A-EB1A-0090E86EC4DD}"/>
              </a:ext>
            </a:extLst>
          </p:cNvPr>
          <p:cNvSpPr txBox="1"/>
          <p:nvPr/>
        </p:nvSpPr>
        <p:spPr>
          <a:xfrm>
            <a:off x="3530472" y="4199084"/>
            <a:ext cx="1269424" cy="369332"/>
          </a:xfrm>
          <a:prstGeom prst="rect">
            <a:avLst/>
          </a:prstGeom>
          <a:noFill/>
        </p:spPr>
        <p:txBody>
          <a:bodyPr wrap="square" rtlCol="0">
            <a:spAutoFit/>
          </a:bodyPr>
          <a:lstStyle/>
          <a:p>
            <a:pPr algn="ctr"/>
            <a:r>
              <a:rPr lang="en-US" dirty="0"/>
              <a:t>APCEMM</a:t>
            </a:r>
            <a:endParaRPr lang="en-GB" dirty="0"/>
          </a:p>
        </p:txBody>
      </p:sp>
      <p:sp>
        <p:nvSpPr>
          <p:cNvPr id="18" name="TextBox 17">
            <a:extLst>
              <a:ext uri="{FF2B5EF4-FFF2-40B4-BE49-F238E27FC236}">
                <a16:creationId xmlns:a16="http://schemas.microsoft.com/office/drawing/2014/main" id="{ED3CAFD5-135A-5E50-0471-3E2FBB5C5CB9}"/>
              </a:ext>
            </a:extLst>
          </p:cNvPr>
          <p:cNvSpPr txBox="1"/>
          <p:nvPr/>
        </p:nvSpPr>
        <p:spPr>
          <a:xfrm>
            <a:off x="4466610" y="2611733"/>
            <a:ext cx="1635024" cy="369332"/>
          </a:xfrm>
          <a:prstGeom prst="rect">
            <a:avLst/>
          </a:prstGeom>
          <a:noFill/>
        </p:spPr>
        <p:txBody>
          <a:bodyPr wrap="square" rtlCol="0">
            <a:spAutoFit/>
          </a:bodyPr>
          <a:lstStyle/>
          <a:p>
            <a:pPr algn="ctr"/>
            <a:r>
              <a:rPr lang="en-US" dirty="0"/>
              <a:t>3D LES</a:t>
            </a:r>
            <a:endParaRPr lang="en-GB" dirty="0"/>
          </a:p>
        </p:txBody>
      </p:sp>
    </p:spTree>
    <p:extLst>
      <p:ext uri="{BB962C8B-B14F-4D97-AF65-F5344CB8AC3E}">
        <p14:creationId xmlns:p14="http://schemas.microsoft.com/office/powerpoint/2010/main" val="25314004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B7278-5413-327A-FFF2-16014B8642C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0E25FA3-30B3-B3A0-BEA8-E3BA54C4FA32}"/>
              </a:ext>
            </a:extLst>
          </p:cNvPr>
          <p:cNvSpPr>
            <a:spLocks noGrp="1"/>
          </p:cNvSpPr>
          <p:nvPr>
            <p:ph type="body" sz="quarter" idx="12"/>
          </p:nvPr>
        </p:nvSpPr>
        <p:spPr>
          <a:xfrm>
            <a:off x="946530" y="1628775"/>
            <a:ext cx="10190030" cy="776227"/>
          </a:xfrm>
        </p:spPr>
        <p:txBody>
          <a:bodyPr/>
          <a:lstStyle/>
          <a:p>
            <a:r>
              <a:rPr lang="en-US" dirty="0"/>
              <a:t>Contrail Layer Approx. using Multi-crystal Parcels (CLAMP)</a:t>
            </a:r>
          </a:p>
        </p:txBody>
      </p:sp>
      <p:sp>
        <p:nvSpPr>
          <p:cNvPr id="4" name="Text Placeholder 3">
            <a:extLst>
              <a:ext uri="{FF2B5EF4-FFF2-40B4-BE49-F238E27FC236}">
                <a16:creationId xmlns:a16="http://schemas.microsoft.com/office/drawing/2014/main" id="{91179B2F-E744-A12C-2499-E3EC1D790CE4}"/>
              </a:ext>
            </a:extLst>
          </p:cNvPr>
          <p:cNvSpPr>
            <a:spLocks noGrp="1"/>
          </p:cNvSpPr>
          <p:nvPr>
            <p:ph type="body" sz="quarter" idx="14"/>
          </p:nvPr>
        </p:nvSpPr>
        <p:spPr/>
        <p:txBody>
          <a:bodyPr/>
          <a:lstStyle/>
          <a:p>
            <a:r>
              <a:rPr lang="en-US" dirty="0"/>
              <a:t>Third Annual Contrail Analysis Workshop – August 17 2025</a:t>
            </a:r>
          </a:p>
        </p:txBody>
      </p:sp>
      <p:sp>
        <p:nvSpPr>
          <p:cNvPr id="7" name="Rectangle 6">
            <a:extLst>
              <a:ext uri="{FF2B5EF4-FFF2-40B4-BE49-F238E27FC236}">
                <a16:creationId xmlns:a16="http://schemas.microsoft.com/office/drawing/2014/main" id="{61CD74E4-7C16-4236-E3A7-CE3E3DA358EB}"/>
              </a:ext>
            </a:extLst>
          </p:cNvPr>
          <p:cNvSpPr/>
          <p:nvPr/>
        </p:nvSpPr>
        <p:spPr>
          <a:xfrm>
            <a:off x="5159528" y="5837358"/>
            <a:ext cx="792456" cy="6004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RH</a:t>
            </a:r>
            <a:r>
              <a:rPr lang="en-US" baseline="-25000" dirty="0" err="1">
                <a:solidFill>
                  <a:schemeClr val="tx1"/>
                </a:solidFill>
              </a:rPr>
              <a:t>i</a:t>
            </a:r>
            <a:endParaRPr lang="en-US" dirty="0">
              <a:solidFill>
                <a:schemeClr val="tx1"/>
              </a:solidFill>
            </a:endParaRPr>
          </a:p>
        </p:txBody>
      </p:sp>
      <p:graphicFrame>
        <p:nvGraphicFramePr>
          <p:cNvPr id="8" name="Table 7">
            <a:extLst>
              <a:ext uri="{FF2B5EF4-FFF2-40B4-BE49-F238E27FC236}">
                <a16:creationId xmlns:a16="http://schemas.microsoft.com/office/drawing/2014/main" id="{EE5C7C33-63F2-D813-6E16-43532A03F466}"/>
              </a:ext>
            </a:extLst>
          </p:cNvPr>
          <p:cNvGraphicFramePr>
            <a:graphicFrameLocks noGrp="1"/>
          </p:cNvGraphicFramePr>
          <p:nvPr>
            <p:extLst>
              <p:ext uri="{D42A27DB-BD31-4B8C-83A1-F6EECF244321}">
                <p14:modId xmlns:p14="http://schemas.microsoft.com/office/powerpoint/2010/main" val="4074399842"/>
              </p:ext>
            </p:extLst>
          </p:nvPr>
        </p:nvGraphicFramePr>
        <p:xfrm>
          <a:off x="3287504" y="2365088"/>
          <a:ext cx="4536504" cy="3256248"/>
        </p:xfrm>
        <a:graphic>
          <a:graphicData uri="http://schemas.openxmlformats.org/drawingml/2006/table">
            <a:tbl>
              <a:tblPr firstRow="1" bandRow="1">
                <a:tableStyleId>{5C22544A-7EE6-4342-B048-85BDC9FD1C3A}</a:tableStyleId>
              </a:tblPr>
              <a:tblGrid>
                <a:gridCol w="648072">
                  <a:extLst>
                    <a:ext uri="{9D8B030D-6E8A-4147-A177-3AD203B41FA5}">
                      <a16:colId xmlns:a16="http://schemas.microsoft.com/office/drawing/2014/main" val="2066358822"/>
                    </a:ext>
                  </a:extLst>
                </a:gridCol>
                <a:gridCol w="648072">
                  <a:extLst>
                    <a:ext uri="{9D8B030D-6E8A-4147-A177-3AD203B41FA5}">
                      <a16:colId xmlns:a16="http://schemas.microsoft.com/office/drawing/2014/main" val="1295115243"/>
                    </a:ext>
                  </a:extLst>
                </a:gridCol>
                <a:gridCol w="648072">
                  <a:extLst>
                    <a:ext uri="{9D8B030D-6E8A-4147-A177-3AD203B41FA5}">
                      <a16:colId xmlns:a16="http://schemas.microsoft.com/office/drawing/2014/main" val="2557224663"/>
                    </a:ext>
                  </a:extLst>
                </a:gridCol>
                <a:gridCol w="648072">
                  <a:extLst>
                    <a:ext uri="{9D8B030D-6E8A-4147-A177-3AD203B41FA5}">
                      <a16:colId xmlns:a16="http://schemas.microsoft.com/office/drawing/2014/main" val="340658588"/>
                    </a:ext>
                  </a:extLst>
                </a:gridCol>
                <a:gridCol w="648072">
                  <a:extLst>
                    <a:ext uri="{9D8B030D-6E8A-4147-A177-3AD203B41FA5}">
                      <a16:colId xmlns:a16="http://schemas.microsoft.com/office/drawing/2014/main" val="3716761485"/>
                    </a:ext>
                  </a:extLst>
                </a:gridCol>
                <a:gridCol w="648072">
                  <a:extLst>
                    <a:ext uri="{9D8B030D-6E8A-4147-A177-3AD203B41FA5}">
                      <a16:colId xmlns:a16="http://schemas.microsoft.com/office/drawing/2014/main" val="2846736547"/>
                    </a:ext>
                  </a:extLst>
                </a:gridCol>
                <a:gridCol w="648072">
                  <a:extLst>
                    <a:ext uri="{9D8B030D-6E8A-4147-A177-3AD203B41FA5}">
                      <a16:colId xmlns:a16="http://schemas.microsoft.com/office/drawing/2014/main" val="1508282104"/>
                    </a:ext>
                  </a:extLst>
                </a:gridCol>
              </a:tblGrid>
              <a:tr h="54270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182904289"/>
                  </a:ext>
                </a:extLst>
              </a:tr>
              <a:tr h="54270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BDBD"/>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BDBD"/>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BDBD"/>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2929"/>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357292680"/>
                  </a:ext>
                </a:extLst>
              </a:tr>
              <a:tr h="54270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BDBD"/>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BDBD"/>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BDBD"/>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2929"/>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443241598"/>
                  </a:ext>
                </a:extLst>
              </a:tr>
              <a:tr h="54270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2929"/>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2929"/>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5B5B"/>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2731864053"/>
                  </a:ext>
                </a:extLst>
              </a:tr>
              <a:tr h="54270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lumOff val="1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lumOff val="1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lumOff val="1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lumOff val="1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lumOff val="1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lumOff val="1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lumOff val="10000"/>
                      </a:schemeClr>
                    </a:solidFill>
                  </a:tcPr>
                </a:tc>
                <a:extLst>
                  <a:ext uri="{0D108BD9-81ED-4DB2-BD59-A6C34878D82A}">
                    <a16:rowId xmlns:a16="http://schemas.microsoft.com/office/drawing/2014/main" val="213607694"/>
                  </a:ext>
                </a:extLst>
              </a:tr>
              <a:tr h="542708">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lumOff val="1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lumOff val="1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lumOff val="1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lumOff val="1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lumOff val="1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lumOff val="1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lumOff val="10000"/>
                      </a:schemeClr>
                    </a:solidFill>
                  </a:tcPr>
                </a:tc>
                <a:extLst>
                  <a:ext uri="{0D108BD9-81ED-4DB2-BD59-A6C34878D82A}">
                    <a16:rowId xmlns:a16="http://schemas.microsoft.com/office/drawing/2014/main" val="2346428361"/>
                  </a:ext>
                </a:extLst>
              </a:tr>
            </a:tbl>
          </a:graphicData>
        </a:graphic>
      </p:graphicFrame>
      <p:sp>
        <p:nvSpPr>
          <p:cNvPr id="9" name="Oval 8">
            <a:extLst>
              <a:ext uri="{FF2B5EF4-FFF2-40B4-BE49-F238E27FC236}">
                <a16:creationId xmlns:a16="http://schemas.microsoft.com/office/drawing/2014/main" id="{BD2B7A3B-73D1-1748-9777-C18CD8C07EDB}"/>
              </a:ext>
            </a:extLst>
          </p:cNvPr>
          <p:cNvSpPr/>
          <p:nvPr/>
        </p:nvSpPr>
        <p:spPr>
          <a:xfrm>
            <a:off x="4223607" y="3021103"/>
            <a:ext cx="288032" cy="288032"/>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5F3B084-909F-6A3C-9214-2ED598E30892}"/>
              </a:ext>
            </a:extLst>
          </p:cNvPr>
          <p:cNvSpPr/>
          <p:nvPr/>
        </p:nvSpPr>
        <p:spPr>
          <a:xfrm>
            <a:off x="5158792" y="2832424"/>
            <a:ext cx="288032" cy="288032"/>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A29F3B20-BC87-BD06-2019-5D28A8FF30A2}"/>
              </a:ext>
            </a:extLst>
          </p:cNvPr>
          <p:cNvSpPr/>
          <p:nvPr/>
        </p:nvSpPr>
        <p:spPr>
          <a:xfrm>
            <a:off x="4799671" y="3212862"/>
            <a:ext cx="288032" cy="288032"/>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82EC541-1D1E-2003-C802-25B702ED303D}"/>
              </a:ext>
            </a:extLst>
          </p:cNvPr>
          <p:cNvSpPr/>
          <p:nvPr/>
        </p:nvSpPr>
        <p:spPr>
          <a:xfrm>
            <a:off x="5663952" y="3309135"/>
            <a:ext cx="288032" cy="288032"/>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76188CA-6108-1341-3CE5-AD08F2EDAD7D}"/>
              </a:ext>
            </a:extLst>
          </p:cNvPr>
          <p:cNvSpPr/>
          <p:nvPr/>
        </p:nvSpPr>
        <p:spPr>
          <a:xfrm>
            <a:off x="4367623" y="3757071"/>
            <a:ext cx="288032" cy="288032"/>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CDABBF4-AA1D-07D2-5D73-61A643233EED}"/>
              </a:ext>
            </a:extLst>
          </p:cNvPr>
          <p:cNvSpPr/>
          <p:nvPr/>
        </p:nvSpPr>
        <p:spPr>
          <a:xfrm>
            <a:off x="5099618" y="3901087"/>
            <a:ext cx="288032" cy="288032"/>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B4E3921-3DCA-8760-F0AB-CFAF56DFB034}"/>
              </a:ext>
            </a:extLst>
          </p:cNvPr>
          <p:cNvSpPr/>
          <p:nvPr/>
        </p:nvSpPr>
        <p:spPr>
          <a:xfrm>
            <a:off x="5295870" y="3509016"/>
            <a:ext cx="288032" cy="288032"/>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18E80A14-73E3-2A77-048F-40A01FBF51FC}"/>
              </a:ext>
            </a:extLst>
          </p:cNvPr>
          <p:cNvCxnSpPr/>
          <p:nvPr/>
        </p:nvCxnSpPr>
        <p:spPr>
          <a:xfrm flipH="1">
            <a:off x="5951984" y="3212862"/>
            <a:ext cx="2376079" cy="17622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49D8C534-0764-FEEF-887E-3A2B21DAE20C}"/>
              </a:ext>
            </a:extLst>
          </p:cNvPr>
          <p:cNvSpPr/>
          <p:nvPr/>
        </p:nvSpPr>
        <p:spPr>
          <a:xfrm>
            <a:off x="8328062" y="2732789"/>
            <a:ext cx="3745335" cy="9358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N </a:t>
            </a:r>
            <a:r>
              <a:rPr lang="en-US" b="1" dirty="0" err="1">
                <a:solidFill>
                  <a:schemeClr val="tx1"/>
                </a:solidFill>
              </a:rPr>
              <a:t>Lagrangian</a:t>
            </a:r>
            <a:r>
              <a:rPr lang="en-US" b="1" dirty="0">
                <a:solidFill>
                  <a:schemeClr val="tx1"/>
                </a:solidFill>
              </a:rPr>
              <a:t> super-particles </a:t>
            </a:r>
            <a:r>
              <a:rPr lang="en-US" dirty="0">
                <a:solidFill>
                  <a:schemeClr val="tx1"/>
                </a:solidFill>
              </a:rPr>
              <a:t>(“clusters”) – each represents 1/N of the formed ice crystals</a:t>
            </a:r>
          </a:p>
        </p:txBody>
      </p:sp>
      <p:graphicFrame>
        <p:nvGraphicFramePr>
          <p:cNvPr id="18" name="Table 17">
            <a:extLst>
              <a:ext uri="{FF2B5EF4-FFF2-40B4-BE49-F238E27FC236}">
                <a16:creationId xmlns:a16="http://schemas.microsoft.com/office/drawing/2014/main" id="{EBC3F496-B419-5CD9-40DD-EF251A5C5555}"/>
              </a:ext>
            </a:extLst>
          </p:cNvPr>
          <p:cNvGraphicFramePr>
            <a:graphicFrameLocks noGrp="1"/>
          </p:cNvGraphicFramePr>
          <p:nvPr>
            <p:extLst>
              <p:ext uri="{D42A27DB-BD31-4B8C-83A1-F6EECF244321}">
                <p14:modId xmlns:p14="http://schemas.microsoft.com/office/powerpoint/2010/main" val="4180833515"/>
              </p:ext>
            </p:extLst>
          </p:nvPr>
        </p:nvGraphicFramePr>
        <p:xfrm>
          <a:off x="3287505" y="5667754"/>
          <a:ext cx="4536504" cy="182880"/>
        </p:xfrm>
        <a:graphic>
          <a:graphicData uri="http://schemas.openxmlformats.org/drawingml/2006/table">
            <a:tbl>
              <a:tblPr firstRow="1" bandRow="1">
                <a:tableStyleId>{5C22544A-7EE6-4342-B048-85BDC9FD1C3A}</a:tableStyleId>
              </a:tblPr>
              <a:tblGrid>
                <a:gridCol w="648072">
                  <a:extLst>
                    <a:ext uri="{9D8B030D-6E8A-4147-A177-3AD203B41FA5}">
                      <a16:colId xmlns:a16="http://schemas.microsoft.com/office/drawing/2014/main" val="2340802668"/>
                    </a:ext>
                  </a:extLst>
                </a:gridCol>
                <a:gridCol w="648072">
                  <a:extLst>
                    <a:ext uri="{9D8B030D-6E8A-4147-A177-3AD203B41FA5}">
                      <a16:colId xmlns:a16="http://schemas.microsoft.com/office/drawing/2014/main" val="2170892222"/>
                    </a:ext>
                  </a:extLst>
                </a:gridCol>
                <a:gridCol w="648072">
                  <a:extLst>
                    <a:ext uri="{9D8B030D-6E8A-4147-A177-3AD203B41FA5}">
                      <a16:colId xmlns:a16="http://schemas.microsoft.com/office/drawing/2014/main" val="3453238965"/>
                    </a:ext>
                  </a:extLst>
                </a:gridCol>
                <a:gridCol w="648072">
                  <a:extLst>
                    <a:ext uri="{9D8B030D-6E8A-4147-A177-3AD203B41FA5}">
                      <a16:colId xmlns:a16="http://schemas.microsoft.com/office/drawing/2014/main" val="3990650236"/>
                    </a:ext>
                  </a:extLst>
                </a:gridCol>
                <a:gridCol w="648072">
                  <a:extLst>
                    <a:ext uri="{9D8B030D-6E8A-4147-A177-3AD203B41FA5}">
                      <a16:colId xmlns:a16="http://schemas.microsoft.com/office/drawing/2014/main" val="287748088"/>
                    </a:ext>
                  </a:extLst>
                </a:gridCol>
                <a:gridCol w="648072">
                  <a:extLst>
                    <a:ext uri="{9D8B030D-6E8A-4147-A177-3AD203B41FA5}">
                      <a16:colId xmlns:a16="http://schemas.microsoft.com/office/drawing/2014/main" val="1228955013"/>
                    </a:ext>
                  </a:extLst>
                </a:gridCol>
                <a:gridCol w="648072">
                  <a:extLst>
                    <a:ext uri="{9D8B030D-6E8A-4147-A177-3AD203B41FA5}">
                      <a16:colId xmlns:a16="http://schemas.microsoft.com/office/drawing/2014/main" val="972221406"/>
                    </a:ext>
                  </a:extLst>
                </a:gridCol>
              </a:tblGrid>
              <a:tr h="182880">
                <a:tc>
                  <a:txBody>
                    <a:bodyPr/>
                    <a:lstStyle/>
                    <a:p>
                      <a:endParaRPr lang="en-US" sz="400"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90000"/>
                        <a:lumOff val="10000"/>
                      </a:schemeClr>
                    </a:solidFill>
                  </a:tcPr>
                </a:tc>
                <a:tc>
                  <a:txBody>
                    <a:bodyPr/>
                    <a:lstStyle/>
                    <a:p>
                      <a:endParaRPr lang="en-US" sz="400"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50000"/>
                        <a:lumOff val="50000"/>
                      </a:schemeClr>
                    </a:solidFill>
                  </a:tcPr>
                </a:tc>
                <a:tc>
                  <a:txBody>
                    <a:bodyPr/>
                    <a:lstStyle/>
                    <a:p>
                      <a:endParaRPr lang="en-US" sz="400"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10000"/>
                        <a:lumOff val="90000"/>
                      </a:schemeClr>
                    </a:solidFill>
                  </a:tcPr>
                </a:tc>
                <a:tc>
                  <a:txBody>
                    <a:bodyPr/>
                    <a:lstStyle/>
                    <a:p>
                      <a:endParaRPr lang="en-US" sz="400"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400"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BDBD"/>
                    </a:solidFill>
                  </a:tcPr>
                </a:tc>
                <a:tc>
                  <a:txBody>
                    <a:bodyPr/>
                    <a:lstStyle/>
                    <a:p>
                      <a:endParaRPr lang="en-US" sz="400" dirty="0"/>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5757"/>
                    </a:solidFill>
                  </a:tcPr>
                </a:tc>
                <a:tc>
                  <a:txBody>
                    <a:bodyPr/>
                    <a:lstStyle/>
                    <a:p>
                      <a:endParaRPr lang="en-US" sz="400" dirty="0"/>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3815886758"/>
                  </a:ext>
                </a:extLst>
              </a:tr>
            </a:tbl>
          </a:graphicData>
        </a:graphic>
      </p:graphicFrame>
      <p:sp>
        <p:nvSpPr>
          <p:cNvPr id="19" name="Rectangle 18">
            <a:extLst>
              <a:ext uri="{FF2B5EF4-FFF2-40B4-BE49-F238E27FC236}">
                <a16:creationId xmlns:a16="http://schemas.microsoft.com/office/drawing/2014/main" id="{6A598E7E-FB03-9D47-E0C6-0F9AA96B414F}"/>
              </a:ext>
            </a:extLst>
          </p:cNvPr>
          <p:cNvSpPr/>
          <p:nvPr/>
        </p:nvSpPr>
        <p:spPr>
          <a:xfrm>
            <a:off x="2891275" y="5706729"/>
            <a:ext cx="792456" cy="6004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80%</a:t>
            </a:r>
          </a:p>
        </p:txBody>
      </p:sp>
      <p:sp>
        <p:nvSpPr>
          <p:cNvPr id="20" name="Rectangle 19">
            <a:extLst>
              <a:ext uri="{FF2B5EF4-FFF2-40B4-BE49-F238E27FC236}">
                <a16:creationId xmlns:a16="http://schemas.microsoft.com/office/drawing/2014/main" id="{5ED4D91A-B1AD-B5EE-CB35-28F283E1B232}"/>
              </a:ext>
            </a:extLst>
          </p:cNvPr>
          <p:cNvSpPr/>
          <p:nvPr/>
        </p:nvSpPr>
        <p:spPr>
          <a:xfrm>
            <a:off x="7427783" y="5706729"/>
            <a:ext cx="792456" cy="6004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120%</a:t>
            </a:r>
          </a:p>
        </p:txBody>
      </p:sp>
      <p:sp>
        <p:nvSpPr>
          <p:cNvPr id="21" name="Rectangle 20">
            <a:extLst>
              <a:ext uri="{FF2B5EF4-FFF2-40B4-BE49-F238E27FC236}">
                <a16:creationId xmlns:a16="http://schemas.microsoft.com/office/drawing/2014/main" id="{5FE0FDE4-4D72-98A7-94AB-358B42083F66}"/>
              </a:ext>
            </a:extLst>
          </p:cNvPr>
          <p:cNvSpPr/>
          <p:nvPr/>
        </p:nvSpPr>
        <p:spPr>
          <a:xfrm>
            <a:off x="9048143" y="4306797"/>
            <a:ext cx="2915952" cy="6004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Meteorological quantities held on a </a:t>
            </a:r>
            <a:r>
              <a:rPr lang="en-US" b="1" dirty="0">
                <a:solidFill>
                  <a:schemeClr val="tx1"/>
                </a:solidFill>
              </a:rPr>
              <a:t>gridded field</a:t>
            </a:r>
            <a:endParaRPr lang="en-US" dirty="0">
              <a:solidFill>
                <a:schemeClr val="tx1"/>
              </a:solidFill>
            </a:endParaRPr>
          </a:p>
        </p:txBody>
      </p:sp>
      <p:cxnSp>
        <p:nvCxnSpPr>
          <p:cNvPr id="22" name="Straight Arrow Connector 21">
            <a:extLst>
              <a:ext uri="{FF2B5EF4-FFF2-40B4-BE49-F238E27FC236}">
                <a16:creationId xmlns:a16="http://schemas.microsoft.com/office/drawing/2014/main" id="{D127C05F-C1FE-D17F-FC7A-CF5A8A7528EC}"/>
              </a:ext>
            </a:extLst>
          </p:cNvPr>
          <p:cNvCxnSpPr>
            <a:cxnSpLocks/>
          </p:cNvCxnSpPr>
          <p:nvPr/>
        </p:nvCxnSpPr>
        <p:spPr>
          <a:xfrm flipH="1" flipV="1">
            <a:off x="7904058" y="4303389"/>
            <a:ext cx="1288101" cy="37934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Freeform: Shape 22">
            <a:extLst>
              <a:ext uri="{FF2B5EF4-FFF2-40B4-BE49-F238E27FC236}">
                <a16:creationId xmlns:a16="http://schemas.microsoft.com/office/drawing/2014/main" id="{23008601-60C7-E4B4-E66A-477E7CC86D0B}"/>
              </a:ext>
            </a:extLst>
          </p:cNvPr>
          <p:cNvSpPr/>
          <p:nvPr/>
        </p:nvSpPr>
        <p:spPr>
          <a:xfrm>
            <a:off x="4184866" y="2795567"/>
            <a:ext cx="1843315" cy="1465943"/>
          </a:xfrm>
          <a:custGeom>
            <a:avLst/>
            <a:gdLst>
              <a:gd name="connsiteX0" fmla="*/ 130629 w 1843315"/>
              <a:gd name="connsiteY0" fmla="*/ 1248229 h 1465943"/>
              <a:gd name="connsiteX1" fmla="*/ 1088572 w 1843315"/>
              <a:gd name="connsiteY1" fmla="*/ 1465943 h 1465943"/>
              <a:gd name="connsiteX2" fmla="*/ 1843315 w 1843315"/>
              <a:gd name="connsiteY2" fmla="*/ 682172 h 1465943"/>
              <a:gd name="connsiteX3" fmla="*/ 1770743 w 1843315"/>
              <a:gd name="connsiteY3" fmla="*/ 464457 h 1465943"/>
              <a:gd name="connsiteX4" fmla="*/ 1161143 w 1843315"/>
              <a:gd name="connsiteY4" fmla="*/ 0 h 1465943"/>
              <a:gd name="connsiteX5" fmla="*/ 0 w 1843315"/>
              <a:gd name="connsiteY5" fmla="*/ 246743 h 1465943"/>
              <a:gd name="connsiteX6" fmla="*/ 130629 w 1843315"/>
              <a:gd name="connsiteY6" fmla="*/ 1248229 h 1465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3315" h="1465943">
                <a:moveTo>
                  <a:pt x="130629" y="1248229"/>
                </a:moveTo>
                <a:lnTo>
                  <a:pt x="1088572" y="1465943"/>
                </a:lnTo>
                <a:lnTo>
                  <a:pt x="1843315" y="682172"/>
                </a:lnTo>
                <a:lnTo>
                  <a:pt x="1770743" y="464457"/>
                </a:lnTo>
                <a:lnTo>
                  <a:pt x="1161143" y="0"/>
                </a:lnTo>
                <a:lnTo>
                  <a:pt x="0" y="246743"/>
                </a:lnTo>
                <a:lnTo>
                  <a:pt x="130629" y="1248229"/>
                </a:lnTo>
                <a:close/>
              </a:path>
            </a:pathLst>
          </a:custGeom>
          <a:noFill/>
          <a:ln w="76200">
            <a:solidFill>
              <a:srgbClr val="7030A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248B06DC-62AF-4A2D-ED2F-11A3A16EE6AC}"/>
              </a:ext>
            </a:extLst>
          </p:cNvPr>
          <p:cNvSpPr/>
          <p:nvPr/>
        </p:nvSpPr>
        <p:spPr>
          <a:xfrm>
            <a:off x="371551" y="4152796"/>
            <a:ext cx="2915952" cy="6004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Contrail volume described</a:t>
            </a:r>
            <a:br>
              <a:rPr lang="en-US" dirty="0">
                <a:solidFill>
                  <a:schemeClr val="tx1"/>
                </a:solidFill>
              </a:rPr>
            </a:br>
            <a:r>
              <a:rPr lang="en-US" dirty="0">
                <a:solidFill>
                  <a:schemeClr val="tx1"/>
                </a:solidFill>
              </a:rPr>
              <a:t>using a </a:t>
            </a:r>
            <a:r>
              <a:rPr lang="en-US" b="1" dirty="0">
                <a:solidFill>
                  <a:schemeClr val="tx1"/>
                </a:solidFill>
              </a:rPr>
              <a:t>convex hull</a:t>
            </a:r>
            <a:r>
              <a:rPr lang="en-US" dirty="0">
                <a:solidFill>
                  <a:schemeClr val="tx1"/>
                </a:solidFill>
              </a:rPr>
              <a:t> around</a:t>
            </a:r>
            <a:br>
              <a:rPr lang="en-US" dirty="0">
                <a:solidFill>
                  <a:schemeClr val="tx1"/>
                </a:solidFill>
              </a:rPr>
            </a:br>
            <a:r>
              <a:rPr lang="en-US" dirty="0">
                <a:solidFill>
                  <a:schemeClr val="tx1"/>
                </a:solidFill>
              </a:rPr>
              <a:t>representative particles</a:t>
            </a:r>
          </a:p>
        </p:txBody>
      </p:sp>
      <p:cxnSp>
        <p:nvCxnSpPr>
          <p:cNvPr id="25" name="Straight Arrow Connector 24">
            <a:extLst>
              <a:ext uri="{FF2B5EF4-FFF2-40B4-BE49-F238E27FC236}">
                <a16:creationId xmlns:a16="http://schemas.microsoft.com/office/drawing/2014/main" id="{A57309DA-2FC0-1C4C-9EA8-C822625C0283}"/>
              </a:ext>
            </a:extLst>
          </p:cNvPr>
          <p:cNvCxnSpPr>
            <a:cxnSpLocks/>
          </p:cNvCxnSpPr>
          <p:nvPr/>
        </p:nvCxnSpPr>
        <p:spPr>
          <a:xfrm flipV="1">
            <a:off x="2830465" y="3499705"/>
            <a:ext cx="1408518" cy="49038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A64F87EE-79F8-AE23-ECB5-38DDCB6EEC79}"/>
              </a:ext>
            </a:extLst>
          </p:cNvPr>
          <p:cNvSpPr/>
          <p:nvPr/>
        </p:nvSpPr>
        <p:spPr>
          <a:xfrm rot="1800000">
            <a:off x="7639055" y="533651"/>
            <a:ext cx="6237990" cy="930914"/>
          </a:xfrm>
          <a:prstGeom prst="rect">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MANUSCRIPT IN PREP</a:t>
            </a:r>
            <a:br>
              <a:rPr lang="en-US" sz="2400" dirty="0"/>
            </a:br>
            <a:r>
              <a:rPr lang="en-US" sz="2400" dirty="0"/>
              <a:t>Please do not cite or quote</a:t>
            </a:r>
            <a:endParaRPr lang="en-GB" sz="2400" dirty="0"/>
          </a:p>
        </p:txBody>
      </p:sp>
    </p:spTree>
    <p:extLst>
      <p:ext uri="{BB962C8B-B14F-4D97-AF65-F5344CB8AC3E}">
        <p14:creationId xmlns:p14="http://schemas.microsoft.com/office/powerpoint/2010/main" val="468628790"/>
      </p:ext>
    </p:extLst>
  </p:cSld>
  <p:clrMapOvr>
    <a:masterClrMapping/>
  </p:clrMapOvr>
</p:sld>
</file>

<file path=ppt/theme/theme1.xml><?xml version="1.0" encoding="utf-8"?>
<a:theme xmlns:a="http://schemas.openxmlformats.org/drawingml/2006/main" name="Content slides">
  <a:themeElements>
    <a:clrScheme name="Brahmal brand colours">
      <a:dk1>
        <a:srgbClr val="000000"/>
      </a:dk1>
      <a:lt1>
        <a:srgbClr val="FFFFFF"/>
      </a:lt1>
      <a:dk2>
        <a:srgbClr val="002047"/>
      </a:dk2>
      <a:lt2>
        <a:srgbClr val="E7E6E6"/>
      </a:lt2>
      <a:accent1>
        <a:srgbClr val="002047"/>
      </a:accent1>
      <a:accent2>
        <a:srgbClr val="02893B"/>
      </a:accent2>
      <a:accent3>
        <a:srgbClr val="66A30A"/>
      </a:accent3>
      <a:accent4>
        <a:srgbClr val="C3D600"/>
      </a:accent4>
      <a:accent5>
        <a:srgbClr val="C3D600"/>
      </a:accent5>
      <a:accent6>
        <a:srgbClr val="66A30A"/>
      </a:accent6>
      <a:hlink>
        <a:srgbClr val="002047"/>
      </a:hlink>
      <a:folHlink>
        <a:srgbClr val="00204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ivider slides">
  <a:themeElements>
    <a:clrScheme name="Brahmal brand colours">
      <a:dk1>
        <a:srgbClr val="000000"/>
      </a:dk1>
      <a:lt1>
        <a:srgbClr val="FFFFFF"/>
      </a:lt1>
      <a:dk2>
        <a:srgbClr val="002047"/>
      </a:dk2>
      <a:lt2>
        <a:srgbClr val="E7E6E6"/>
      </a:lt2>
      <a:accent1>
        <a:srgbClr val="002047"/>
      </a:accent1>
      <a:accent2>
        <a:srgbClr val="02893B"/>
      </a:accent2>
      <a:accent3>
        <a:srgbClr val="66A30A"/>
      </a:accent3>
      <a:accent4>
        <a:srgbClr val="C3D600"/>
      </a:accent4>
      <a:accent5>
        <a:srgbClr val="C3D600"/>
      </a:accent5>
      <a:accent6>
        <a:srgbClr val="66A30A"/>
      </a:accent6>
      <a:hlink>
        <a:srgbClr val="002047"/>
      </a:hlink>
      <a:folHlink>
        <a:srgbClr val="00204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itle slide_01">
  <a:themeElements>
    <a:clrScheme name="Brahmal brand colours">
      <a:dk1>
        <a:srgbClr val="000000"/>
      </a:dk1>
      <a:lt1>
        <a:srgbClr val="FFFFFF"/>
      </a:lt1>
      <a:dk2>
        <a:srgbClr val="002047"/>
      </a:dk2>
      <a:lt2>
        <a:srgbClr val="E7E6E6"/>
      </a:lt2>
      <a:accent1>
        <a:srgbClr val="002047"/>
      </a:accent1>
      <a:accent2>
        <a:srgbClr val="02893B"/>
      </a:accent2>
      <a:accent3>
        <a:srgbClr val="66A30A"/>
      </a:accent3>
      <a:accent4>
        <a:srgbClr val="C3D600"/>
      </a:accent4>
      <a:accent5>
        <a:srgbClr val="C3D600"/>
      </a:accent5>
      <a:accent6>
        <a:srgbClr val="66A30A"/>
      </a:accent6>
      <a:hlink>
        <a:srgbClr val="002047"/>
      </a:hlink>
      <a:folHlink>
        <a:srgbClr val="00204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UC Core">
  <a:themeElements>
    <a:clrScheme name="UC Primary Palette">
      <a:dk1>
        <a:srgbClr val="000000"/>
      </a:dk1>
      <a:lt1>
        <a:srgbClr val="FFFFFF"/>
      </a:lt1>
      <a:dk2>
        <a:srgbClr val="123744"/>
      </a:dk2>
      <a:lt2>
        <a:srgbClr val="FFFFFF"/>
      </a:lt2>
      <a:accent1>
        <a:srgbClr val="00BDB6"/>
      </a:accent1>
      <a:accent2>
        <a:srgbClr val="D1F9F1"/>
      </a:accent2>
      <a:accent3>
        <a:srgbClr val="D0F8F0"/>
      </a:accent3>
      <a:accent4>
        <a:srgbClr val="123744"/>
      </a:accent4>
      <a:accent5>
        <a:srgbClr val="FFFFFF"/>
      </a:accent5>
      <a:accent6>
        <a:srgbClr val="000000"/>
      </a:accent6>
      <a:hlink>
        <a:srgbClr val="B0B9F1"/>
      </a:hlink>
      <a:folHlink>
        <a:srgbClr val="AFB9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 Core" id="{87CEEDE3-1573-254E-9E4F-7D4917361C07}" vid="{31D9324C-8589-0E47-8A62-D3303B351A3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A696D651A62B14DA21B95C243BB2A8E" ma:contentTypeVersion="16" ma:contentTypeDescription="Create a new document." ma:contentTypeScope="" ma:versionID="ac5ebec9505797d2d927dc060971ebfd">
  <xsd:schema xmlns:xsd="http://www.w3.org/2001/XMLSchema" xmlns:xs="http://www.w3.org/2001/XMLSchema" xmlns:p="http://schemas.microsoft.com/office/2006/metadata/properties" xmlns:ns2="74f85030-d7d8-4113-8c11-31a792603f92" xmlns:ns3="28b8a96b-cc5d-4da7-87eb-90aa23126c95" targetNamespace="http://schemas.microsoft.com/office/2006/metadata/properties" ma:root="true" ma:fieldsID="e6a9d133044c5aa1362f6722a1a64744" ns2:_="" ns3:_="">
    <xsd:import namespace="74f85030-d7d8-4113-8c11-31a792603f92"/>
    <xsd:import namespace="28b8a96b-cc5d-4da7-87eb-90aa23126c9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ObjectDetectorVersions" minOccurs="0"/>
                <xsd:element ref="ns3:MediaServiceLocation"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f85030-d7d8-4113-8c11-31a792603f9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245445c9-76ae-43e5-a178-2fa5a4aba7bd}" ma:internalName="TaxCatchAll" ma:showField="CatchAllData" ma:web="74f85030-d7d8-4113-8c11-31a792603f9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8b8a96b-cc5d-4da7-87eb-90aa23126c9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93861162-3ace-47f9-b063-cd36ef98957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4f85030-d7d8-4113-8c11-31a792603f92" xsi:nil="true"/>
    <lcf76f155ced4ddcb4097134ff3c332f xmlns="28b8a96b-cc5d-4da7-87eb-90aa23126c9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A270F7C-37C7-496D-B25A-8C3CC58D5FEE}"/>
</file>

<file path=customXml/itemProps2.xml><?xml version="1.0" encoding="utf-8"?>
<ds:datastoreItem xmlns:ds="http://schemas.openxmlformats.org/officeDocument/2006/customXml" ds:itemID="{77B256A7-CA18-41EB-BC97-DA7AD3925618}">
  <ds:schemaRefs>
    <ds:schemaRef ds:uri="http://schemas.microsoft.com/office/2006/documentManagement/types"/>
    <ds:schemaRef ds:uri="http://purl.org/dc/dcmitype/"/>
    <ds:schemaRef ds:uri="http://purl.org/dc/elements/1.1/"/>
    <ds:schemaRef ds:uri="http://purl.org/dc/terms/"/>
    <ds:schemaRef ds:uri="1366dc26-306f-4e41-adfc-921a7d563fdb"/>
    <ds:schemaRef ds:uri="http://schemas.microsoft.com/office/infopath/2007/PartnerControls"/>
    <ds:schemaRef ds:uri="http://www.w3.org/XML/1998/namespace"/>
    <ds:schemaRef ds:uri="http://schemas.openxmlformats.org/package/2006/metadata/core-properties"/>
    <ds:schemaRef ds:uri="a365944b-a454-42db-9f6b-ad0f5e6da2cc"/>
    <ds:schemaRef ds:uri="http://schemas.microsoft.com/office/2006/metadata/properties"/>
  </ds:schemaRefs>
</ds:datastoreItem>
</file>

<file path=customXml/itemProps3.xml><?xml version="1.0" encoding="utf-8"?>
<ds:datastoreItem xmlns:ds="http://schemas.openxmlformats.org/officeDocument/2006/customXml" ds:itemID="{86EB4811-64F0-4E21-BEFA-DBF389DA2E7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623</TotalTime>
  <Words>1051</Words>
  <Application>Microsoft Office PowerPoint</Application>
  <PresentationFormat>Widescreen</PresentationFormat>
  <Paragraphs>149</Paragraphs>
  <Slides>13</Slides>
  <Notes>4</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13</vt:i4>
      </vt:variant>
    </vt:vector>
  </HeadingPairs>
  <TitlesOfParts>
    <vt:vector size="23" baseType="lpstr">
      <vt:lpstr>Aptos</vt:lpstr>
      <vt:lpstr>Arial</vt:lpstr>
      <vt:lpstr>Bitter Medium</vt:lpstr>
      <vt:lpstr>Calibri</vt:lpstr>
      <vt:lpstr>Feijoa Medium</vt:lpstr>
      <vt:lpstr>Open Sans Light</vt:lpstr>
      <vt:lpstr>Content slides</vt:lpstr>
      <vt:lpstr>1_Divider slides</vt:lpstr>
      <vt:lpstr>1_Title slide_01</vt:lpstr>
      <vt:lpstr>UC Core</vt:lpstr>
      <vt:lpstr>Understanding and addressing scientific compromises in simplified contrail modelling</vt:lpstr>
      <vt:lpstr>Types of Contrail Models</vt:lpstr>
      <vt:lpstr>Time Evolution of CoCiP and APCEMM</vt:lpstr>
      <vt:lpstr>Implications (1/3)</vt:lpstr>
      <vt:lpstr>Implications (2/3)</vt:lpstr>
      <vt:lpstr>Implications (3/3)</vt:lpstr>
      <vt:lpstr>Key Compromises: 0D vs 2D</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Carly Murphy-Merrydew</dc:creator>
  <cp:lastModifiedBy>Caleb Akhtar-Martinez</cp:lastModifiedBy>
  <cp:revision>59</cp:revision>
  <dcterms:created xsi:type="dcterms:W3CDTF">2023-06-06T15:25:15Z</dcterms:created>
  <dcterms:modified xsi:type="dcterms:W3CDTF">2025-09-15T20:25:32Z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0x0101006A696D651A62B14DA21B95C243BB2A8E</vt:lpwstr>
  </property>
  <property fmtid="{D5CDD505-2E9C-101B-9397-08002B2CF9AE}" pid="3" name="MediaServiceImageTags">
    <vt:lpwstr/>
  </property>
</Properties>
</file>