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76" r:id="rId3"/>
    <p:sldId id="295" r:id="rId4"/>
    <p:sldId id="315" r:id="rId5"/>
    <p:sldId id="257" r:id="rId6"/>
    <p:sldId id="258" r:id="rId7"/>
    <p:sldId id="277" r:id="rId8"/>
    <p:sldId id="286" r:id="rId9"/>
    <p:sldId id="291" r:id="rId10"/>
    <p:sldId id="307" r:id="rId11"/>
    <p:sldId id="324" r:id="rId12"/>
    <p:sldId id="316" r:id="rId13"/>
    <p:sldId id="298" r:id="rId14"/>
    <p:sldId id="309" r:id="rId15"/>
    <p:sldId id="299" r:id="rId16"/>
    <p:sldId id="310" r:id="rId17"/>
    <p:sldId id="300" r:id="rId18"/>
    <p:sldId id="301" r:id="rId19"/>
    <p:sldId id="302" r:id="rId20"/>
    <p:sldId id="321" r:id="rId21"/>
    <p:sldId id="328" r:id="rId22"/>
    <p:sldId id="322" r:id="rId23"/>
    <p:sldId id="325" r:id="rId24"/>
    <p:sldId id="326" r:id="rId25"/>
    <p:sldId id="32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AFED3D-45AD-9D45-8023-D3298621059B}" v="34" dt="2025-09-12T08:28:37.8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0"/>
    <p:restoredTop sz="94726"/>
  </p:normalViewPr>
  <p:slideViewPr>
    <p:cSldViewPr snapToGrid="0" snapToObjects="1">
      <p:cViewPr varScale="1">
        <p:scale>
          <a:sx n="106" d="100"/>
          <a:sy n="106" d="100"/>
        </p:scale>
        <p:origin x="199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Poll" userId="9e2aa8129197c703" providerId="LiveId" clId="{A8BE5B35-C92B-5667-8E1C-C3FA4FE169B7}"/>
    <pc:docChg chg="custSel addSld delSld modSld sldOrd">
      <pc:chgData name="Elizabeth Poll" userId="9e2aa8129197c703" providerId="LiveId" clId="{A8BE5B35-C92B-5667-8E1C-C3FA4FE169B7}" dt="2025-09-12T08:30:10.576" v="2667" actId="20577"/>
      <pc:docMkLst>
        <pc:docMk/>
      </pc:docMkLst>
      <pc:sldChg chg="modSp mod">
        <pc:chgData name="Elizabeth Poll" userId="9e2aa8129197c703" providerId="LiveId" clId="{A8BE5B35-C92B-5667-8E1C-C3FA4FE169B7}" dt="2025-09-11T08:59:15.163" v="241" actId="20577"/>
        <pc:sldMkLst>
          <pc:docMk/>
          <pc:sldMk cId="3006707817" sldId="256"/>
        </pc:sldMkLst>
        <pc:spChg chg="mod">
          <ac:chgData name="Elizabeth Poll" userId="9e2aa8129197c703" providerId="LiveId" clId="{A8BE5B35-C92B-5667-8E1C-C3FA4FE169B7}" dt="2025-09-11T08:59:15.163" v="241" actId="20577"/>
          <ac:spMkLst>
            <pc:docMk/>
            <pc:sldMk cId="3006707817" sldId="256"/>
            <ac:spMk id="2" creationId="{CF91B56C-1481-F847-A46D-E135221EE478}"/>
          </ac:spMkLst>
        </pc:spChg>
      </pc:sldChg>
      <pc:sldChg chg="modSp mod">
        <pc:chgData name="Elizabeth Poll" userId="9e2aa8129197c703" providerId="LiveId" clId="{A8BE5B35-C92B-5667-8E1C-C3FA4FE169B7}" dt="2025-09-11T09:05:07.833" v="324" actId="20577"/>
        <pc:sldMkLst>
          <pc:docMk/>
          <pc:sldMk cId="1249861846" sldId="257"/>
        </pc:sldMkLst>
        <pc:spChg chg="mod">
          <ac:chgData name="Elizabeth Poll" userId="9e2aa8129197c703" providerId="LiveId" clId="{A8BE5B35-C92B-5667-8E1C-C3FA4FE169B7}" dt="2025-09-11T09:05:07.833" v="324" actId="20577"/>
          <ac:spMkLst>
            <pc:docMk/>
            <pc:sldMk cId="1249861846" sldId="257"/>
            <ac:spMk id="2" creationId="{810850B1-BE0D-2B4A-91AB-357C84C4A8E2}"/>
          </ac:spMkLst>
        </pc:spChg>
      </pc:sldChg>
      <pc:sldChg chg="modSp mod">
        <pc:chgData name="Elizabeth Poll" userId="9e2aa8129197c703" providerId="LiveId" clId="{A8BE5B35-C92B-5667-8E1C-C3FA4FE169B7}" dt="2025-09-11T09:05:38.929" v="351" actId="20577"/>
        <pc:sldMkLst>
          <pc:docMk/>
          <pc:sldMk cId="3881185885" sldId="258"/>
        </pc:sldMkLst>
        <pc:spChg chg="mod">
          <ac:chgData name="Elizabeth Poll" userId="9e2aa8129197c703" providerId="LiveId" clId="{A8BE5B35-C92B-5667-8E1C-C3FA4FE169B7}" dt="2025-09-11T09:05:38.929" v="351" actId="20577"/>
          <ac:spMkLst>
            <pc:docMk/>
            <pc:sldMk cId="3881185885" sldId="258"/>
            <ac:spMk id="2" creationId="{37A7F717-241B-B643-BC75-767EB1B0011E}"/>
          </ac:spMkLst>
        </pc:spChg>
      </pc:sldChg>
      <pc:sldChg chg="del">
        <pc:chgData name="Elizabeth Poll" userId="9e2aa8129197c703" providerId="LiveId" clId="{A8BE5B35-C92B-5667-8E1C-C3FA4FE169B7}" dt="2025-09-11T09:04:03.325" v="280" actId="2696"/>
        <pc:sldMkLst>
          <pc:docMk/>
          <pc:sldMk cId="4079706003" sldId="263"/>
        </pc:sldMkLst>
      </pc:sldChg>
      <pc:sldChg chg="del">
        <pc:chgData name="Elizabeth Poll" userId="9e2aa8129197c703" providerId="LiveId" clId="{A8BE5B35-C92B-5667-8E1C-C3FA4FE169B7}" dt="2025-09-11T09:04:26.113" v="282" actId="2696"/>
        <pc:sldMkLst>
          <pc:docMk/>
          <pc:sldMk cId="466966237" sldId="264"/>
        </pc:sldMkLst>
      </pc:sldChg>
      <pc:sldChg chg="del">
        <pc:chgData name="Elizabeth Poll" userId="9e2aa8129197c703" providerId="LiveId" clId="{A8BE5B35-C92B-5667-8E1C-C3FA4FE169B7}" dt="2025-09-11T09:04:19.329" v="281" actId="2696"/>
        <pc:sldMkLst>
          <pc:docMk/>
          <pc:sldMk cId="3460569121" sldId="265"/>
        </pc:sldMkLst>
      </pc:sldChg>
      <pc:sldChg chg="addSp modSp mod">
        <pc:chgData name="Elizabeth Poll" userId="9e2aa8129197c703" providerId="LiveId" clId="{A8BE5B35-C92B-5667-8E1C-C3FA4FE169B7}" dt="2025-09-11T09:00:36.782" v="278" actId="20577"/>
        <pc:sldMkLst>
          <pc:docMk/>
          <pc:sldMk cId="158925469" sldId="276"/>
        </pc:sldMkLst>
        <pc:spChg chg="add mod">
          <ac:chgData name="Elizabeth Poll" userId="9e2aa8129197c703" providerId="LiveId" clId="{A8BE5B35-C92B-5667-8E1C-C3FA4FE169B7}" dt="2025-09-11T09:00:36.782" v="278" actId="20577"/>
          <ac:spMkLst>
            <pc:docMk/>
            <pc:sldMk cId="158925469" sldId="276"/>
            <ac:spMk id="2" creationId="{99018B54-3993-BBFA-EF46-972817BE38E8}"/>
          </ac:spMkLst>
        </pc:spChg>
      </pc:sldChg>
      <pc:sldChg chg="modSp mod">
        <pc:chgData name="Elizabeth Poll" userId="9e2aa8129197c703" providerId="LiveId" clId="{A8BE5B35-C92B-5667-8E1C-C3FA4FE169B7}" dt="2025-09-11T09:06:05.530" v="382" actId="20577"/>
        <pc:sldMkLst>
          <pc:docMk/>
          <pc:sldMk cId="770513129" sldId="277"/>
        </pc:sldMkLst>
        <pc:spChg chg="mod">
          <ac:chgData name="Elizabeth Poll" userId="9e2aa8129197c703" providerId="LiveId" clId="{A8BE5B35-C92B-5667-8E1C-C3FA4FE169B7}" dt="2025-09-11T09:06:05.530" v="382" actId="20577"/>
          <ac:spMkLst>
            <pc:docMk/>
            <pc:sldMk cId="770513129" sldId="277"/>
            <ac:spMk id="2" creationId="{37A7F717-241B-B643-BC75-767EB1B0011E}"/>
          </ac:spMkLst>
        </pc:spChg>
      </pc:sldChg>
      <pc:sldChg chg="modSp mod">
        <pc:chgData name="Elizabeth Poll" userId="9e2aa8129197c703" providerId="LiveId" clId="{A8BE5B35-C92B-5667-8E1C-C3FA4FE169B7}" dt="2025-09-11T09:12:30.248" v="501" actId="20577"/>
        <pc:sldMkLst>
          <pc:docMk/>
          <pc:sldMk cId="958393853" sldId="286"/>
        </pc:sldMkLst>
        <pc:spChg chg="mod">
          <ac:chgData name="Elizabeth Poll" userId="9e2aa8129197c703" providerId="LiveId" clId="{A8BE5B35-C92B-5667-8E1C-C3FA4FE169B7}" dt="2025-09-11T09:12:30.248" v="501" actId="20577"/>
          <ac:spMkLst>
            <pc:docMk/>
            <pc:sldMk cId="958393853" sldId="286"/>
            <ac:spMk id="3" creationId="{D037EC1B-9829-9541-A481-DEE4D09506CC}"/>
          </ac:spMkLst>
        </pc:spChg>
      </pc:sldChg>
      <pc:sldChg chg="modSp mod">
        <pc:chgData name="Elizabeth Poll" userId="9e2aa8129197c703" providerId="LiveId" clId="{A8BE5B35-C92B-5667-8E1C-C3FA4FE169B7}" dt="2025-09-11T10:09:59.024" v="1444" actId="20577"/>
        <pc:sldMkLst>
          <pc:docMk/>
          <pc:sldMk cId="1654764066" sldId="291"/>
        </pc:sldMkLst>
        <pc:spChg chg="mod">
          <ac:chgData name="Elizabeth Poll" userId="9e2aa8129197c703" providerId="LiveId" clId="{A8BE5B35-C92B-5667-8E1C-C3FA4FE169B7}" dt="2025-09-11T10:09:59.024" v="1444" actId="20577"/>
          <ac:spMkLst>
            <pc:docMk/>
            <pc:sldMk cId="1654764066" sldId="291"/>
            <ac:spMk id="3" creationId="{6957BB97-5100-1440-8BF8-1D3CB7345EFF}"/>
          </ac:spMkLst>
        </pc:spChg>
      </pc:sldChg>
      <pc:sldChg chg="modSp mod">
        <pc:chgData name="Elizabeth Poll" userId="9e2aa8129197c703" providerId="LiveId" clId="{A8BE5B35-C92B-5667-8E1C-C3FA4FE169B7}" dt="2025-09-11T10:08:43.988" v="1428" actId="5793"/>
        <pc:sldMkLst>
          <pc:docMk/>
          <pc:sldMk cId="2905108741" sldId="295"/>
        </pc:sldMkLst>
        <pc:spChg chg="mod">
          <ac:chgData name="Elizabeth Poll" userId="9e2aa8129197c703" providerId="LiveId" clId="{A8BE5B35-C92B-5667-8E1C-C3FA4FE169B7}" dt="2025-09-11T10:08:43.988" v="1428" actId="5793"/>
          <ac:spMkLst>
            <pc:docMk/>
            <pc:sldMk cId="2905108741" sldId="295"/>
            <ac:spMk id="3" creationId="{18EB5442-2D13-B148-9FB2-DCB2A86BDE14}"/>
          </ac:spMkLst>
        </pc:spChg>
      </pc:sldChg>
      <pc:sldChg chg="modSp mod">
        <pc:chgData name="Elizabeth Poll" userId="9e2aa8129197c703" providerId="LiveId" clId="{A8BE5B35-C92B-5667-8E1C-C3FA4FE169B7}" dt="2025-09-11T10:12:50.305" v="1484" actId="255"/>
        <pc:sldMkLst>
          <pc:docMk/>
          <pc:sldMk cId="1903289235" sldId="298"/>
        </pc:sldMkLst>
        <pc:spChg chg="mod">
          <ac:chgData name="Elizabeth Poll" userId="9e2aa8129197c703" providerId="LiveId" clId="{A8BE5B35-C92B-5667-8E1C-C3FA4FE169B7}" dt="2025-09-11T10:12:50.305" v="1484" actId="255"/>
          <ac:spMkLst>
            <pc:docMk/>
            <pc:sldMk cId="1903289235" sldId="298"/>
            <ac:spMk id="2" creationId="{A3526334-4838-2DC3-FB72-4997F4D0CD57}"/>
          </ac:spMkLst>
        </pc:spChg>
      </pc:sldChg>
      <pc:sldChg chg="modSp mod">
        <pc:chgData name="Elizabeth Poll" userId="9e2aa8129197c703" providerId="LiveId" clId="{A8BE5B35-C92B-5667-8E1C-C3FA4FE169B7}" dt="2025-09-11T10:13:06.661" v="1485" actId="255"/>
        <pc:sldMkLst>
          <pc:docMk/>
          <pc:sldMk cId="1937844572" sldId="299"/>
        </pc:sldMkLst>
        <pc:spChg chg="mod">
          <ac:chgData name="Elizabeth Poll" userId="9e2aa8129197c703" providerId="LiveId" clId="{A8BE5B35-C92B-5667-8E1C-C3FA4FE169B7}" dt="2025-09-11T10:13:06.661" v="1485" actId="255"/>
          <ac:spMkLst>
            <pc:docMk/>
            <pc:sldMk cId="1937844572" sldId="299"/>
            <ac:spMk id="2" creationId="{13D25B35-B182-7B68-0EF7-C34B0A51B883}"/>
          </ac:spMkLst>
        </pc:spChg>
      </pc:sldChg>
      <pc:sldChg chg="modSp mod">
        <pc:chgData name="Elizabeth Poll" userId="9e2aa8129197c703" providerId="LiveId" clId="{A8BE5B35-C92B-5667-8E1C-C3FA4FE169B7}" dt="2025-09-11T10:13:46.124" v="1489" actId="122"/>
        <pc:sldMkLst>
          <pc:docMk/>
          <pc:sldMk cId="3433400271" sldId="301"/>
        </pc:sldMkLst>
        <pc:spChg chg="mod">
          <ac:chgData name="Elizabeth Poll" userId="9e2aa8129197c703" providerId="LiveId" clId="{A8BE5B35-C92B-5667-8E1C-C3FA4FE169B7}" dt="2025-09-11T10:13:46.124" v="1489" actId="122"/>
          <ac:spMkLst>
            <pc:docMk/>
            <pc:sldMk cId="3433400271" sldId="301"/>
            <ac:spMk id="2" creationId="{48564D04-20EB-DB4D-9BBB-A9DE089C16C8}"/>
          </ac:spMkLst>
        </pc:spChg>
      </pc:sldChg>
      <pc:sldChg chg="modSp mod">
        <pc:chgData name="Elizabeth Poll" userId="9e2aa8129197c703" providerId="LiveId" clId="{A8BE5B35-C92B-5667-8E1C-C3FA4FE169B7}" dt="2025-09-11T10:14:01.784" v="1491" actId="122"/>
        <pc:sldMkLst>
          <pc:docMk/>
          <pc:sldMk cId="2908586011" sldId="302"/>
        </pc:sldMkLst>
        <pc:spChg chg="mod">
          <ac:chgData name="Elizabeth Poll" userId="9e2aa8129197c703" providerId="LiveId" clId="{A8BE5B35-C92B-5667-8E1C-C3FA4FE169B7}" dt="2025-09-11T10:14:01.784" v="1491" actId="122"/>
          <ac:spMkLst>
            <pc:docMk/>
            <pc:sldMk cId="2908586011" sldId="302"/>
            <ac:spMk id="2" creationId="{9734387A-110E-EB9A-38FB-36E07034EC9D}"/>
          </ac:spMkLst>
        </pc:spChg>
      </pc:sldChg>
      <pc:sldChg chg="del">
        <pc:chgData name="Elizabeth Poll" userId="9e2aa8129197c703" providerId="LiveId" clId="{A8BE5B35-C92B-5667-8E1C-C3FA4FE169B7}" dt="2025-09-11T09:28:22.455" v="1316" actId="2696"/>
        <pc:sldMkLst>
          <pc:docMk/>
          <pc:sldMk cId="1185059299" sldId="303"/>
        </pc:sldMkLst>
      </pc:sldChg>
      <pc:sldChg chg="del">
        <pc:chgData name="Elizabeth Poll" userId="9e2aa8129197c703" providerId="LiveId" clId="{A8BE5B35-C92B-5667-8E1C-C3FA4FE169B7}" dt="2025-09-11T10:02:40.374" v="1325" actId="2696"/>
        <pc:sldMkLst>
          <pc:docMk/>
          <pc:sldMk cId="1049539634" sldId="304"/>
        </pc:sldMkLst>
      </pc:sldChg>
      <pc:sldChg chg="del">
        <pc:chgData name="Elizabeth Poll" userId="9e2aa8129197c703" providerId="LiveId" clId="{A8BE5B35-C92B-5667-8E1C-C3FA4FE169B7}" dt="2025-09-11T09:31:27.404" v="1322" actId="2696"/>
        <pc:sldMkLst>
          <pc:docMk/>
          <pc:sldMk cId="3930992953" sldId="305"/>
        </pc:sldMkLst>
      </pc:sldChg>
      <pc:sldChg chg="modSp mod">
        <pc:chgData name="Elizabeth Poll" userId="9e2aa8129197c703" providerId="LiveId" clId="{A8BE5B35-C92B-5667-8E1C-C3FA4FE169B7}" dt="2025-09-11T10:11:05.171" v="1467" actId="20577"/>
        <pc:sldMkLst>
          <pc:docMk/>
          <pc:sldMk cId="3244877058" sldId="307"/>
        </pc:sldMkLst>
        <pc:spChg chg="mod">
          <ac:chgData name="Elizabeth Poll" userId="9e2aa8129197c703" providerId="LiveId" clId="{A8BE5B35-C92B-5667-8E1C-C3FA4FE169B7}" dt="2025-09-11T10:04:40.939" v="1351" actId="20577"/>
          <ac:spMkLst>
            <pc:docMk/>
            <pc:sldMk cId="3244877058" sldId="307"/>
            <ac:spMk id="2" creationId="{D0A008EE-A794-4427-D517-A3328E175561}"/>
          </ac:spMkLst>
        </pc:spChg>
        <pc:spChg chg="mod">
          <ac:chgData name="Elizabeth Poll" userId="9e2aa8129197c703" providerId="LiveId" clId="{A8BE5B35-C92B-5667-8E1C-C3FA4FE169B7}" dt="2025-09-11T10:11:05.171" v="1467" actId="20577"/>
          <ac:spMkLst>
            <pc:docMk/>
            <pc:sldMk cId="3244877058" sldId="307"/>
            <ac:spMk id="3" creationId="{517EAB31-F3A4-CD60-17FA-2DFABF114BD3}"/>
          </ac:spMkLst>
        </pc:spChg>
      </pc:sldChg>
      <pc:sldChg chg="del">
        <pc:chgData name="Elizabeth Poll" userId="9e2aa8129197c703" providerId="LiveId" clId="{A8BE5B35-C92B-5667-8E1C-C3FA4FE169B7}" dt="2025-09-11T09:16:54.785" v="819" actId="2696"/>
        <pc:sldMkLst>
          <pc:docMk/>
          <pc:sldMk cId="3681934294" sldId="308"/>
        </pc:sldMkLst>
      </pc:sldChg>
      <pc:sldChg chg="del">
        <pc:chgData name="Elizabeth Poll" userId="9e2aa8129197c703" providerId="LiveId" clId="{A8BE5B35-C92B-5667-8E1C-C3FA4FE169B7}" dt="2025-09-11T09:32:19.596" v="1324" actId="2696"/>
        <pc:sldMkLst>
          <pc:docMk/>
          <pc:sldMk cId="1245381788" sldId="311"/>
        </pc:sldMkLst>
      </pc:sldChg>
      <pc:sldChg chg="del">
        <pc:chgData name="Elizabeth Poll" userId="9e2aa8129197c703" providerId="LiveId" clId="{A8BE5B35-C92B-5667-8E1C-C3FA4FE169B7}" dt="2025-09-11T09:29:31.046" v="1317" actId="2696"/>
        <pc:sldMkLst>
          <pc:docMk/>
          <pc:sldMk cId="1452284769" sldId="312"/>
        </pc:sldMkLst>
      </pc:sldChg>
      <pc:sldChg chg="del">
        <pc:chgData name="Elizabeth Poll" userId="9e2aa8129197c703" providerId="LiveId" clId="{A8BE5B35-C92B-5667-8E1C-C3FA4FE169B7}" dt="2025-09-11T09:29:35.978" v="1318" actId="2696"/>
        <pc:sldMkLst>
          <pc:docMk/>
          <pc:sldMk cId="2985121147" sldId="313"/>
        </pc:sldMkLst>
      </pc:sldChg>
      <pc:sldChg chg="del">
        <pc:chgData name="Elizabeth Poll" userId="9e2aa8129197c703" providerId="LiveId" clId="{A8BE5B35-C92B-5667-8E1C-C3FA4FE169B7}" dt="2025-09-11T09:29:41.911" v="1319" actId="2696"/>
        <pc:sldMkLst>
          <pc:docMk/>
          <pc:sldMk cId="3003477638" sldId="314"/>
        </pc:sldMkLst>
      </pc:sldChg>
      <pc:sldChg chg="modSp mod">
        <pc:chgData name="Elizabeth Poll" userId="9e2aa8129197c703" providerId="LiveId" clId="{A8BE5B35-C92B-5667-8E1C-C3FA4FE169B7}" dt="2025-09-11T10:03:44.563" v="1342" actId="20577"/>
        <pc:sldMkLst>
          <pc:docMk/>
          <pc:sldMk cId="561549367" sldId="315"/>
        </pc:sldMkLst>
        <pc:spChg chg="mod">
          <ac:chgData name="Elizabeth Poll" userId="9e2aa8129197c703" providerId="LiveId" clId="{A8BE5B35-C92B-5667-8E1C-C3FA4FE169B7}" dt="2025-09-11T10:03:44.563" v="1342" actId="20577"/>
          <ac:spMkLst>
            <pc:docMk/>
            <pc:sldMk cId="561549367" sldId="315"/>
            <ac:spMk id="2" creationId="{F1890AC8-6849-592B-452E-0A624E000475}"/>
          </ac:spMkLst>
        </pc:spChg>
        <pc:spChg chg="mod">
          <ac:chgData name="Elizabeth Poll" userId="9e2aa8129197c703" providerId="LiveId" clId="{A8BE5B35-C92B-5667-8E1C-C3FA4FE169B7}" dt="2025-09-11T09:09:18.377" v="417" actId="20577"/>
          <ac:spMkLst>
            <pc:docMk/>
            <pc:sldMk cId="561549367" sldId="315"/>
            <ac:spMk id="3" creationId="{2746FCC0-9E7F-1905-3A4E-75BB07DD5905}"/>
          </ac:spMkLst>
        </pc:spChg>
      </pc:sldChg>
      <pc:sldChg chg="modSp mod">
        <pc:chgData name="Elizabeth Poll" userId="9e2aa8129197c703" providerId="LiveId" clId="{A8BE5B35-C92B-5667-8E1C-C3FA4FE169B7}" dt="2025-09-11T10:12:06.836" v="1480" actId="115"/>
        <pc:sldMkLst>
          <pc:docMk/>
          <pc:sldMk cId="2343375887" sldId="316"/>
        </pc:sldMkLst>
        <pc:spChg chg="mod">
          <ac:chgData name="Elizabeth Poll" userId="9e2aa8129197c703" providerId="LiveId" clId="{A8BE5B35-C92B-5667-8E1C-C3FA4FE169B7}" dt="2025-09-11T10:11:49.446" v="1479" actId="255"/>
          <ac:spMkLst>
            <pc:docMk/>
            <pc:sldMk cId="2343375887" sldId="316"/>
            <ac:spMk id="2" creationId="{3C75FBD6-2425-1FB3-4F6D-C6E53D36BF75}"/>
          </ac:spMkLst>
        </pc:spChg>
        <pc:spChg chg="mod">
          <ac:chgData name="Elizabeth Poll" userId="9e2aa8129197c703" providerId="LiveId" clId="{A8BE5B35-C92B-5667-8E1C-C3FA4FE169B7}" dt="2025-09-11T10:12:06.836" v="1480" actId="115"/>
          <ac:spMkLst>
            <pc:docMk/>
            <pc:sldMk cId="2343375887" sldId="316"/>
            <ac:spMk id="3" creationId="{1F79BA17-42ED-808E-B6CF-6363C4F27769}"/>
          </ac:spMkLst>
        </pc:spChg>
      </pc:sldChg>
      <pc:sldChg chg="del">
        <pc:chgData name="Elizabeth Poll" userId="9e2aa8129197c703" providerId="LiveId" clId="{A8BE5B35-C92B-5667-8E1C-C3FA4FE169B7}" dt="2025-09-11T09:16:59.789" v="820" actId="2696"/>
        <pc:sldMkLst>
          <pc:docMk/>
          <pc:sldMk cId="1493803740" sldId="317"/>
        </pc:sldMkLst>
      </pc:sldChg>
      <pc:sldChg chg="del">
        <pc:chgData name="Elizabeth Poll" userId="9e2aa8129197c703" providerId="LiveId" clId="{A8BE5B35-C92B-5667-8E1C-C3FA4FE169B7}" dt="2025-09-11T09:29:45.591" v="1320" actId="2696"/>
        <pc:sldMkLst>
          <pc:docMk/>
          <pc:sldMk cId="1819332792" sldId="318"/>
        </pc:sldMkLst>
      </pc:sldChg>
      <pc:sldChg chg="del">
        <pc:chgData name="Elizabeth Poll" userId="9e2aa8129197c703" providerId="LiveId" clId="{A8BE5B35-C92B-5667-8E1C-C3FA4FE169B7}" dt="2025-09-11T09:17:05.602" v="821" actId="2696"/>
        <pc:sldMkLst>
          <pc:docMk/>
          <pc:sldMk cId="452024106" sldId="319"/>
        </pc:sldMkLst>
      </pc:sldChg>
      <pc:sldChg chg="del">
        <pc:chgData name="Elizabeth Poll" userId="9e2aa8129197c703" providerId="LiveId" clId="{A8BE5B35-C92B-5667-8E1C-C3FA4FE169B7}" dt="2025-09-11T09:29:50.896" v="1321" actId="2696"/>
        <pc:sldMkLst>
          <pc:docMk/>
          <pc:sldMk cId="1570920515" sldId="320"/>
        </pc:sldMkLst>
      </pc:sldChg>
      <pc:sldChg chg="modSp mod">
        <pc:chgData name="Elizabeth Poll" userId="9e2aa8129197c703" providerId="LiveId" clId="{A8BE5B35-C92B-5667-8E1C-C3FA4FE169B7}" dt="2025-09-11T10:15:32.794" v="1530" actId="20577"/>
        <pc:sldMkLst>
          <pc:docMk/>
          <pc:sldMk cId="2063046878" sldId="321"/>
        </pc:sldMkLst>
        <pc:spChg chg="mod">
          <ac:chgData name="Elizabeth Poll" userId="9e2aa8129197c703" providerId="LiveId" clId="{A8BE5B35-C92B-5667-8E1C-C3FA4FE169B7}" dt="2025-09-11T10:15:32.794" v="1530" actId="20577"/>
          <ac:spMkLst>
            <pc:docMk/>
            <pc:sldMk cId="2063046878" sldId="321"/>
            <ac:spMk id="3" creationId="{44D239B9-6ABF-9661-E3E2-8DEF3622753D}"/>
          </ac:spMkLst>
        </pc:spChg>
      </pc:sldChg>
      <pc:sldChg chg="del">
        <pc:chgData name="Elizabeth Poll" userId="9e2aa8129197c703" providerId="LiveId" clId="{A8BE5B35-C92B-5667-8E1C-C3FA4FE169B7}" dt="2025-09-11T09:31:30.536" v="1323" actId="2696"/>
        <pc:sldMkLst>
          <pc:docMk/>
          <pc:sldMk cId="1476939778" sldId="323"/>
        </pc:sldMkLst>
      </pc:sldChg>
      <pc:sldChg chg="modSp new del mod">
        <pc:chgData name="Elizabeth Poll" userId="9e2aa8129197c703" providerId="LiveId" clId="{A8BE5B35-C92B-5667-8E1C-C3FA4FE169B7}" dt="2025-09-11T09:00:52.983" v="279" actId="2696"/>
        <pc:sldMkLst>
          <pc:docMk/>
          <pc:sldMk cId="1961536744" sldId="324"/>
        </pc:sldMkLst>
        <pc:spChg chg="mod">
          <ac:chgData name="Elizabeth Poll" userId="9e2aa8129197c703" providerId="LiveId" clId="{A8BE5B35-C92B-5667-8E1C-C3FA4FE169B7}" dt="2025-09-11T09:00:10.749" v="259" actId="20577"/>
          <ac:spMkLst>
            <pc:docMk/>
            <pc:sldMk cId="1961536744" sldId="324"/>
            <ac:spMk id="2" creationId="{60AA9DD9-6B73-9795-4A44-E0695FB85FC7}"/>
          </ac:spMkLst>
        </pc:spChg>
      </pc:sldChg>
      <pc:sldChg chg="modSp new mod ord">
        <pc:chgData name="Elizabeth Poll" userId="9e2aa8129197c703" providerId="LiveId" clId="{A8BE5B35-C92B-5667-8E1C-C3FA4FE169B7}" dt="2025-09-11T10:11:26.364" v="1476" actId="20577"/>
        <pc:sldMkLst>
          <pc:docMk/>
          <pc:sldMk cId="2118181226" sldId="324"/>
        </pc:sldMkLst>
        <pc:spChg chg="mod">
          <ac:chgData name="Elizabeth Poll" userId="9e2aa8129197c703" providerId="LiveId" clId="{A8BE5B35-C92B-5667-8E1C-C3FA4FE169B7}" dt="2025-09-11T09:18:21.739" v="837" actId="20577"/>
          <ac:spMkLst>
            <pc:docMk/>
            <pc:sldMk cId="2118181226" sldId="324"/>
            <ac:spMk id="2" creationId="{389CE3C8-014F-BF9E-A2A0-B1BD7EE8DA6E}"/>
          </ac:spMkLst>
        </pc:spChg>
        <pc:spChg chg="mod">
          <ac:chgData name="Elizabeth Poll" userId="9e2aa8129197c703" providerId="LiveId" clId="{A8BE5B35-C92B-5667-8E1C-C3FA4FE169B7}" dt="2025-09-11T10:11:26.364" v="1476" actId="20577"/>
          <ac:spMkLst>
            <pc:docMk/>
            <pc:sldMk cId="2118181226" sldId="324"/>
            <ac:spMk id="3" creationId="{58EBB7F0-6E91-80C5-7020-20F408814AAD}"/>
          </ac:spMkLst>
        </pc:spChg>
      </pc:sldChg>
      <pc:sldChg chg="modSp new mod">
        <pc:chgData name="Elizabeth Poll" userId="9e2aa8129197c703" providerId="LiveId" clId="{A8BE5B35-C92B-5667-8E1C-C3FA4FE169B7}" dt="2025-09-11T10:06:49.450" v="1389" actId="5793"/>
        <pc:sldMkLst>
          <pc:docMk/>
          <pc:sldMk cId="4028168736" sldId="325"/>
        </pc:sldMkLst>
        <pc:spChg chg="mod">
          <ac:chgData name="Elizabeth Poll" userId="9e2aa8129197c703" providerId="LiveId" clId="{A8BE5B35-C92B-5667-8E1C-C3FA4FE169B7}" dt="2025-09-11T10:06:31.798" v="1387" actId="20577"/>
          <ac:spMkLst>
            <pc:docMk/>
            <pc:sldMk cId="4028168736" sldId="325"/>
            <ac:spMk id="2" creationId="{EB1A2C37-7064-414F-635B-8D50061B82D6}"/>
          </ac:spMkLst>
        </pc:spChg>
        <pc:spChg chg="mod">
          <ac:chgData name="Elizabeth Poll" userId="9e2aa8129197c703" providerId="LiveId" clId="{A8BE5B35-C92B-5667-8E1C-C3FA4FE169B7}" dt="2025-09-11T10:06:49.450" v="1389" actId="5793"/>
          <ac:spMkLst>
            <pc:docMk/>
            <pc:sldMk cId="4028168736" sldId="325"/>
            <ac:spMk id="3" creationId="{44CB1FEE-DA8D-5C01-45DC-952B91BA524A}"/>
          </ac:spMkLst>
        </pc:spChg>
      </pc:sldChg>
      <pc:sldChg chg="modSp new mod">
        <pc:chgData name="Elizabeth Poll" userId="9e2aa8129197c703" providerId="LiveId" clId="{A8BE5B35-C92B-5667-8E1C-C3FA4FE169B7}" dt="2025-09-12T08:27:25.548" v="2571" actId="20577"/>
        <pc:sldMkLst>
          <pc:docMk/>
          <pc:sldMk cId="3528650774" sldId="326"/>
        </pc:sldMkLst>
        <pc:spChg chg="mod">
          <ac:chgData name="Elizabeth Poll" userId="9e2aa8129197c703" providerId="LiveId" clId="{A8BE5B35-C92B-5667-8E1C-C3FA4FE169B7}" dt="2025-09-11T10:16:04.869" v="1554" actId="20577"/>
          <ac:spMkLst>
            <pc:docMk/>
            <pc:sldMk cId="3528650774" sldId="326"/>
            <ac:spMk id="2" creationId="{2F383674-6E1D-D4E9-7F83-66E7088CD46B}"/>
          </ac:spMkLst>
        </pc:spChg>
        <pc:spChg chg="mod">
          <ac:chgData name="Elizabeth Poll" userId="9e2aa8129197c703" providerId="LiveId" clId="{A8BE5B35-C92B-5667-8E1C-C3FA4FE169B7}" dt="2025-09-12T08:27:25.548" v="2571" actId="20577"/>
          <ac:spMkLst>
            <pc:docMk/>
            <pc:sldMk cId="3528650774" sldId="326"/>
            <ac:spMk id="3" creationId="{EF89C3B9-A7CA-5618-86A3-D9BD09D9E31D}"/>
          </ac:spMkLst>
        </pc:spChg>
      </pc:sldChg>
      <pc:sldChg chg="modSp new mod">
        <pc:chgData name="Elizabeth Poll" userId="9e2aa8129197c703" providerId="LiveId" clId="{A8BE5B35-C92B-5667-8E1C-C3FA4FE169B7}" dt="2025-09-12T08:25:38.839" v="2511" actId="20577"/>
        <pc:sldMkLst>
          <pc:docMk/>
          <pc:sldMk cId="2184339083" sldId="327"/>
        </pc:sldMkLst>
        <pc:spChg chg="mod">
          <ac:chgData name="Elizabeth Poll" userId="9e2aa8129197c703" providerId="LiveId" clId="{A8BE5B35-C92B-5667-8E1C-C3FA4FE169B7}" dt="2025-09-11T10:24:20.708" v="2167" actId="20577"/>
          <ac:spMkLst>
            <pc:docMk/>
            <pc:sldMk cId="2184339083" sldId="327"/>
            <ac:spMk id="2" creationId="{E169A7CB-EDC9-E0ED-0D1D-C02CA845416C}"/>
          </ac:spMkLst>
        </pc:spChg>
        <pc:spChg chg="mod">
          <ac:chgData name="Elizabeth Poll" userId="9e2aa8129197c703" providerId="LiveId" clId="{A8BE5B35-C92B-5667-8E1C-C3FA4FE169B7}" dt="2025-09-12T08:25:38.839" v="2511" actId="20577"/>
          <ac:spMkLst>
            <pc:docMk/>
            <pc:sldMk cId="2184339083" sldId="327"/>
            <ac:spMk id="3" creationId="{CBC38E53-3A92-8202-803C-741043E3E035}"/>
          </ac:spMkLst>
        </pc:spChg>
      </pc:sldChg>
      <pc:sldChg chg="addSp delSp modSp new mod ord">
        <pc:chgData name="Elizabeth Poll" userId="9e2aa8129197c703" providerId="LiveId" clId="{A8BE5B35-C92B-5667-8E1C-C3FA4FE169B7}" dt="2025-09-12T08:30:10.576" v="2667" actId="20577"/>
        <pc:sldMkLst>
          <pc:docMk/>
          <pc:sldMk cId="465566771" sldId="328"/>
        </pc:sldMkLst>
        <pc:spChg chg="mod">
          <ac:chgData name="Elizabeth Poll" userId="9e2aa8129197c703" providerId="LiveId" clId="{A8BE5B35-C92B-5667-8E1C-C3FA4FE169B7}" dt="2025-09-12T08:30:10.576" v="2667" actId="20577"/>
          <ac:spMkLst>
            <pc:docMk/>
            <pc:sldMk cId="465566771" sldId="328"/>
            <ac:spMk id="2" creationId="{8F1D61ED-A4AF-526F-26A3-D08EF3F0894E}"/>
          </ac:spMkLst>
        </pc:spChg>
        <pc:spChg chg="del">
          <ac:chgData name="Elizabeth Poll" userId="9e2aa8129197c703" providerId="LiveId" clId="{A8BE5B35-C92B-5667-8E1C-C3FA4FE169B7}" dt="2025-09-12T08:28:16.499" v="2629"/>
          <ac:spMkLst>
            <pc:docMk/>
            <pc:sldMk cId="465566771" sldId="328"/>
            <ac:spMk id="3" creationId="{6456E2CE-B818-A66B-93FA-F3A992D7EF63}"/>
          </ac:spMkLst>
        </pc:spChg>
        <pc:graphicFrameChg chg="add mod">
          <ac:chgData name="Elizabeth Poll" userId="9e2aa8129197c703" providerId="LiveId" clId="{A8BE5B35-C92B-5667-8E1C-C3FA4FE169B7}" dt="2025-09-12T08:28:37.802" v="2633" actId="113"/>
          <ac:graphicFrameMkLst>
            <pc:docMk/>
            <pc:sldMk cId="465566771" sldId="328"/>
            <ac:graphicFrameMk id="4" creationId="{8ED6B4D8-C543-4EF8-064A-D9981FA411E3}"/>
          </ac:graphicFrameMkLst>
        </pc:graphicFrameChg>
      </pc:sldChg>
      <pc:sldChg chg="modSp new del mod">
        <pc:chgData name="Elizabeth Poll" userId="9e2aa8129197c703" providerId="LiveId" clId="{A8BE5B35-C92B-5667-8E1C-C3FA4FE169B7}" dt="2025-09-11T10:30:01.944" v="2461" actId="2696"/>
        <pc:sldMkLst>
          <pc:docMk/>
          <pc:sldMk cId="2500424381" sldId="328"/>
        </pc:sldMkLst>
        <pc:spChg chg="mod">
          <ac:chgData name="Elizabeth Poll" userId="9e2aa8129197c703" providerId="LiveId" clId="{A8BE5B35-C92B-5667-8E1C-C3FA4FE169B7}" dt="2025-09-11T10:29:49.409" v="2460" actId="20577"/>
          <ac:spMkLst>
            <pc:docMk/>
            <pc:sldMk cId="2500424381" sldId="328"/>
            <ac:spMk id="2" creationId="{D5C0AFC7-9B90-9D7D-66AE-FA17F4C3426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e2aa8129197c703/Documents/Ian_OneDrive/Research/Paper/Master%20version/Master%20calcs%20%20testbed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e2aa8129197c703/Documents/Ian_OneDrive/Research/Paper/Master%20version/Master%20calcs%20%20testb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e2aa8129197c703/Documents/Ian_OneDrive/Research/Paper/Master%20version/Master%20calcs%20%20testb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e2aa8129197c703/Documents/Ian_OneDrive/Research/Paper/New%20Paper/Master%20documents/Master%20files%20final%20paper/Paper%202%20Master%20data%20files/Paper%20Part%202/Final%20version%20for%20publication/Extension%20to%20climb/Copy%20of%20GLF5%20131021%20US(2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e2aa8129197c703/Documents/Ian_OneDrive/Research/Paper/New%20Paper/Master%20documents/Master%20files%20final%20paper/Paper%202%20Master%20data%20files/Paper%20Part%202/Final%20version%20for%20publication/Extension%20to%20climb/Jenkinson%20engine%20raw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e2aa8129197c703/Documents/Ian_OneDrive/Research/Paper/New%20Paper/Master%20documents/Master%20files%20final%20paper/Paper%202%20Master%20data%20files/Paper%20Part%202/Final%20version%20for%20publication/Extension%20to%20climb/Final%20version/PIANO%5b75%5d%20engine%20data.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e2aa8129197c703/Documents/Ian_OneDrive/Research/Paper/New%20Paper/Master%20documents/Master%20files%20final%20paper/Paper%202%20Master%20data%20files/Paper%20Part%202/Final%20version%20for%20publication/Extension%20to%20climb/Jenkinson%20engine%20raw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e2aa8129197c703/Documents/Ian_OneDrive/Research/Paper/New%20Paper/Master%20documents/Master%20files%20final%20paper/Paper%202%20Master%20data%20files/Paper%20Part%202/Final%20version%20for%20publication/Extension%20to%20climb/Final%20version/PIANO%5b75%5d%20engine%20data.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9e2aa8129197c703/Documents/Ian_OneDrive/Research/Paper/New%20Paper/Master%20documents/Master%20files%20final%20paper/Paper%202%20Master%20data%20files/Paper%20Part%202/Final%20version%20for%20publication/Extension%20to%20climb/Final%20version/Roger%20Teoh/PS%20aircraft%20dat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19551184759592"/>
          <c:y val="2.4447252735383399E-2"/>
          <c:w val="0.80654168693381512"/>
          <c:h val="0.89531825497121498"/>
        </c:manualLayout>
      </c:layout>
      <c:scatterChart>
        <c:scatterStyle val="smoothMarker"/>
        <c:varyColors val="0"/>
        <c:ser>
          <c:idx val="12"/>
          <c:order val="0"/>
          <c:tx>
            <c:v>M=0.88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7"/>
            <c:spPr>
              <a:solidFill>
                <a:schemeClr val="tx1"/>
              </a:solidFill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testbed.xlsx]DC-10'!$E$162:$E$165</c:f>
              <c:numCache>
                <c:formatCode>0.000</c:formatCode>
                <c:ptCount val="4"/>
                <c:pt idx="0">
                  <c:v>0.25047593390163564</c:v>
                </c:pt>
                <c:pt idx="1">
                  <c:v>0.27134892839343866</c:v>
                </c:pt>
                <c:pt idx="2">
                  <c:v>0.29222192288524157</c:v>
                </c:pt>
                <c:pt idx="3">
                  <c:v>0.31309491737704453</c:v>
                </c:pt>
              </c:numCache>
            </c:numRef>
          </c:xVal>
          <c:yVal>
            <c:numRef>
              <c:f>'[Master calcs  testbed.xlsx]DC-10'!$I$162:$I$165</c:f>
              <c:numCache>
                <c:formatCode>0.00</c:formatCode>
                <c:ptCount val="4"/>
                <c:pt idx="0">
                  <c:v>3.2669544893023255</c:v>
                </c:pt>
                <c:pt idx="1">
                  <c:v>3.4369815461860465</c:v>
                </c:pt>
                <c:pt idx="2">
                  <c:v>3.5273639051162795</c:v>
                </c:pt>
                <c:pt idx="3">
                  <c:v>3.551037488372093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6ED-284B-A44A-D82A64356297}"/>
            </c:ext>
          </c:extLst>
        </c:ser>
        <c:ser>
          <c:idx val="13"/>
          <c:order val="1"/>
          <c:tx>
            <c:v>0.86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testbed.xlsx]DC-10'!$E$143:$E$149</c:f>
              <c:numCache>
                <c:formatCode>0.000</c:formatCode>
                <c:ptCount val="7"/>
                <c:pt idx="0">
                  <c:v>0.26846859960335873</c:v>
                </c:pt>
                <c:pt idx="1">
                  <c:v>0.29084098290363863</c:v>
                </c:pt>
                <c:pt idx="2">
                  <c:v>0.31321336620391849</c:v>
                </c:pt>
                <c:pt idx="3">
                  <c:v>0.33558574950419839</c:v>
                </c:pt>
                <c:pt idx="4">
                  <c:v>0.3579581328044783</c:v>
                </c:pt>
                <c:pt idx="5">
                  <c:v>0.38033051610475821</c:v>
                </c:pt>
                <c:pt idx="6">
                  <c:v>0.40270289940503806</c:v>
                </c:pt>
              </c:numCache>
            </c:numRef>
          </c:xVal>
          <c:yVal>
            <c:numRef>
              <c:f>'[Master calcs  testbed.xlsx]DC-10'!$I$143:$I$149</c:f>
              <c:numCache>
                <c:formatCode>0.00</c:formatCode>
                <c:ptCount val="7"/>
                <c:pt idx="0">
                  <c:v>3.6159707453023251</c:v>
                </c:pt>
                <c:pt idx="1">
                  <c:v>3.8271729273488382</c:v>
                </c:pt>
                <c:pt idx="2">
                  <c:v>4.018590757674418</c:v>
                </c:pt>
                <c:pt idx="3">
                  <c:v>4.1471044953488372</c:v>
                </c:pt>
                <c:pt idx="4">
                  <c:v>4.2477172241860464</c:v>
                </c:pt>
                <c:pt idx="5">
                  <c:v>4.3119740930232568</c:v>
                </c:pt>
                <c:pt idx="6">
                  <c:v>4.344948012558139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6ED-284B-A44A-D82A64356297}"/>
            </c:ext>
          </c:extLst>
        </c:ser>
        <c:ser>
          <c:idx val="3"/>
          <c:order val="2"/>
          <c:tx>
            <c:v>0.85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8"/>
            <c:spPr>
              <a:noFill/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testbed.xlsx]DC-10'!$E$126:$E$133</c:f>
              <c:numCache>
                <c:formatCode>0.000</c:formatCode>
                <c:ptCount val="8"/>
                <c:pt idx="0">
                  <c:v>0.26846859960335873</c:v>
                </c:pt>
                <c:pt idx="1">
                  <c:v>0.29084098290363863</c:v>
                </c:pt>
                <c:pt idx="2">
                  <c:v>0.31321336620391849</c:v>
                </c:pt>
                <c:pt idx="3">
                  <c:v>0.33558574950419839</c:v>
                </c:pt>
                <c:pt idx="4">
                  <c:v>0.3579581328044783</c:v>
                </c:pt>
                <c:pt idx="5">
                  <c:v>0.38033051610475821</c:v>
                </c:pt>
                <c:pt idx="6">
                  <c:v>0.40270289940503806</c:v>
                </c:pt>
                <c:pt idx="7">
                  <c:v>0.42507528270531797</c:v>
                </c:pt>
              </c:numCache>
            </c:numRef>
          </c:xVal>
          <c:yVal>
            <c:numRef>
              <c:f>'[Master calcs  testbed.xlsx]DC-10'!$I$126:$I$133</c:f>
              <c:numCache>
                <c:formatCode>0.00</c:formatCode>
                <c:ptCount val="8"/>
                <c:pt idx="0">
                  <c:v>3.7316331092093025</c:v>
                </c:pt>
                <c:pt idx="1">
                  <c:v>3.9447799070232565</c:v>
                </c:pt>
                <c:pt idx="2">
                  <c:v>4.1334076364651162</c:v>
                </c:pt>
                <c:pt idx="3">
                  <c:v>4.2828048565116283</c:v>
                </c:pt>
                <c:pt idx="4">
                  <c:v>4.4100503665116273</c:v>
                </c:pt>
                <c:pt idx="5">
                  <c:v>4.4988263037209313</c:v>
                </c:pt>
                <c:pt idx="6">
                  <c:v>4.5549665154418602</c:v>
                </c:pt>
                <c:pt idx="7">
                  <c:v>4.5702697960465111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16ED-284B-A44A-D82A64356297}"/>
            </c:ext>
          </c:extLst>
        </c:ser>
        <c:ser>
          <c:idx val="5"/>
          <c:order val="3"/>
          <c:tx>
            <c:v>0.84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7"/>
            <c:spPr>
              <a:noFill/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testbed.xlsx]DC-10'!$E$109:$E$116</c:f>
              <c:numCache>
                <c:formatCode>0.000</c:formatCode>
                <c:ptCount val="8"/>
                <c:pt idx="0">
                  <c:v>0.27489875738864328</c:v>
                </c:pt>
                <c:pt idx="1">
                  <c:v>0.29780698717103021</c:v>
                </c:pt>
                <c:pt idx="2">
                  <c:v>0.32071521695341709</c:v>
                </c:pt>
                <c:pt idx="3">
                  <c:v>0.34362344673580408</c:v>
                </c:pt>
                <c:pt idx="4">
                  <c:v>0.36653167651819102</c:v>
                </c:pt>
                <c:pt idx="5">
                  <c:v>0.38943990630057795</c:v>
                </c:pt>
                <c:pt idx="6">
                  <c:v>0.41234813608296483</c:v>
                </c:pt>
                <c:pt idx="7">
                  <c:v>0.43525636586535182</c:v>
                </c:pt>
              </c:numCache>
            </c:numRef>
          </c:xVal>
          <c:yVal>
            <c:numRef>
              <c:f>'[Master calcs  testbed.xlsx]DC-10'!$I$109:$I$116</c:f>
              <c:numCache>
                <c:formatCode>0.00</c:formatCode>
                <c:ptCount val="8"/>
                <c:pt idx="0">
                  <c:v>3.8148288446511631</c:v>
                </c:pt>
                <c:pt idx="1">
                  <c:v>3.989844263720931</c:v>
                </c:pt>
                <c:pt idx="2">
                  <c:v>4.1665506530232559</c:v>
                </c:pt>
                <c:pt idx="3">
                  <c:v>4.3500209232558138</c:v>
                </c:pt>
                <c:pt idx="4">
                  <c:v>4.5128613566511628</c:v>
                </c:pt>
                <c:pt idx="5">
                  <c:v>4.6353721499999994</c:v>
                </c:pt>
                <c:pt idx="6">
                  <c:v>4.7025882167441857</c:v>
                </c:pt>
                <c:pt idx="7">
                  <c:v>4.7260927029767439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16ED-284B-A44A-D82A64356297}"/>
            </c:ext>
          </c:extLst>
        </c:ser>
        <c:ser>
          <c:idx val="8"/>
          <c:order val="4"/>
          <c:tx>
            <c:v>0.83 (LRC)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8"/>
            <c:spPr>
              <a:noFill/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testbed.xlsx]DC-10'!$E$91:$E$99</c:f>
              <c:numCache>
                <c:formatCode>0.000</c:formatCode>
                <c:ptCount val="9"/>
                <c:pt idx="0">
                  <c:v>0.28156272784646058</c:v>
                </c:pt>
                <c:pt idx="1">
                  <c:v>0.30502628850033231</c:v>
                </c:pt>
                <c:pt idx="2">
                  <c:v>0.32848984915420398</c:v>
                </c:pt>
                <c:pt idx="3">
                  <c:v>0.35195340980807571</c:v>
                </c:pt>
                <c:pt idx="4">
                  <c:v>0.37541697046194744</c:v>
                </c:pt>
                <c:pt idx="5">
                  <c:v>0.39888053111581917</c:v>
                </c:pt>
                <c:pt idx="6">
                  <c:v>0.42234409176969084</c:v>
                </c:pt>
                <c:pt idx="7">
                  <c:v>0.44580765242356257</c:v>
                </c:pt>
                <c:pt idx="8">
                  <c:v>0.4692712130774343</c:v>
                </c:pt>
              </c:numCache>
            </c:numRef>
          </c:xVal>
          <c:yVal>
            <c:numRef>
              <c:f>'[Master calcs  testbed.xlsx]DC-10'!$I$91:$I$99</c:f>
              <c:numCache>
                <c:formatCode>0.00</c:formatCode>
                <c:ptCount val="9"/>
                <c:pt idx="0">
                  <c:v>3.8848350122790696</c:v>
                </c:pt>
                <c:pt idx="1">
                  <c:v>4.1030547207906984</c:v>
                </c:pt>
                <c:pt idx="2">
                  <c:v>4.2849185693023255</c:v>
                </c:pt>
                <c:pt idx="3">
                  <c:v>4.438796860465116</c:v>
                </c:pt>
                <c:pt idx="4">
                  <c:v>4.5683251802790696</c:v>
                </c:pt>
                <c:pt idx="5">
                  <c:v>4.6813665403255831</c:v>
                </c:pt>
                <c:pt idx="6">
                  <c:v>4.7634631451162797</c:v>
                </c:pt>
                <c:pt idx="7">
                  <c:v>4.8064137890232566</c:v>
                </c:pt>
                <c:pt idx="8">
                  <c:v>4.7925478331162799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16ED-284B-A44A-D82A64356297}"/>
            </c:ext>
          </c:extLst>
        </c:ser>
        <c:ser>
          <c:idx val="2"/>
          <c:order val="5"/>
          <c:tx>
            <c:v>0.8 (MRC)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9"/>
            <c:spPr>
              <a:noFill/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testbed.xlsx]DC-10'!$E$73:$E$81</c:f>
              <c:numCache>
                <c:formatCode>0.000</c:formatCode>
                <c:ptCount val="9"/>
                <c:pt idx="0">
                  <c:v>0.30307588002097913</c:v>
                </c:pt>
                <c:pt idx="1">
                  <c:v>0.32833220335606073</c:v>
                </c:pt>
                <c:pt idx="2">
                  <c:v>0.35358852669114227</c:v>
                </c:pt>
                <c:pt idx="3">
                  <c:v>0.37884485002622392</c:v>
                </c:pt>
                <c:pt idx="4">
                  <c:v>0.40410117336130552</c:v>
                </c:pt>
                <c:pt idx="5">
                  <c:v>0.42935749669638712</c:v>
                </c:pt>
                <c:pt idx="6">
                  <c:v>0.45461382003146866</c:v>
                </c:pt>
                <c:pt idx="7">
                  <c:v>0.47987014336655026</c:v>
                </c:pt>
                <c:pt idx="8">
                  <c:v>0.50512646670163186</c:v>
                </c:pt>
              </c:numCache>
            </c:numRef>
          </c:xVal>
          <c:yVal>
            <c:numRef>
              <c:f>'[Master calcs  testbed.xlsx]DC-10'!$I$73:$I$81</c:f>
              <c:numCache>
                <c:formatCode>0.00</c:formatCode>
                <c:ptCount val="9"/>
                <c:pt idx="0">
                  <c:v>4.0431098260465115</c:v>
                </c:pt>
                <c:pt idx="1">
                  <c:v>4.2569330119534881</c:v>
                </c:pt>
                <c:pt idx="2">
                  <c:v>4.4269600688372091</c:v>
                </c:pt>
                <c:pt idx="3">
                  <c:v>4.5783019046511626</c:v>
                </c:pt>
                <c:pt idx="4">
                  <c:v>4.6900750370232567</c:v>
                </c:pt>
                <c:pt idx="5">
                  <c:v>4.786291243255814</c:v>
                </c:pt>
                <c:pt idx="6">
                  <c:v>4.8471661716279071</c:v>
                </c:pt>
                <c:pt idx="7">
                  <c:v>4.8658513926976736</c:v>
                </c:pt>
                <c:pt idx="8">
                  <c:v>4.8446297162790701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16ED-284B-A44A-D82A64356297}"/>
            </c:ext>
          </c:extLst>
        </c:ser>
        <c:ser>
          <c:idx val="4"/>
          <c:order val="6"/>
          <c:tx>
            <c:v>0.775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tar"/>
            <c:size val="9"/>
            <c:spPr>
              <a:noFill/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testbed.xlsx]DC-10'!$E$60:$E$63</c:f>
              <c:numCache>
                <c:formatCode>0.000</c:formatCode>
                <c:ptCount val="4"/>
                <c:pt idx="0">
                  <c:v>0.45750476234869975</c:v>
                </c:pt>
                <c:pt idx="1">
                  <c:v>0.48441680719274088</c:v>
                </c:pt>
                <c:pt idx="2">
                  <c:v>0.51132885203678202</c:v>
                </c:pt>
                <c:pt idx="3">
                  <c:v>0.53824089688082322</c:v>
                </c:pt>
              </c:numCache>
            </c:numRef>
          </c:xVal>
          <c:yVal>
            <c:numRef>
              <c:f>'[Master calcs  testbed.xlsx]DC-10'!$I$60:$I$63</c:f>
              <c:numCache>
                <c:formatCode>0.00</c:formatCode>
                <c:ptCount val="4"/>
                <c:pt idx="0">
                  <c:v>4.7747926456744185</c:v>
                </c:pt>
                <c:pt idx="1">
                  <c:v>4.8060755949767433</c:v>
                </c:pt>
                <c:pt idx="2">
                  <c:v>4.7951688369767442</c:v>
                </c:pt>
                <c:pt idx="3">
                  <c:v>4.7364076213953492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16ED-284B-A44A-D82A64356297}"/>
            </c:ext>
          </c:extLst>
        </c:ser>
        <c:ser>
          <c:idx val="1"/>
          <c:order val="7"/>
          <c:tx>
            <c:v>0.75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plus"/>
            <c:size val="9"/>
            <c:spPr>
              <a:noFill/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testbed.xlsx]DC-10'!$E$42:$E$45</c:f>
              <c:numCache>
                <c:formatCode>0.000</c:formatCode>
                <c:ptCount val="4"/>
                <c:pt idx="0">
                  <c:v>0.45977733502441881</c:v>
                </c:pt>
                <c:pt idx="1">
                  <c:v>0.48851341846344498</c:v>
                </c:pt>
                <c:pt idx="2">
                  <c:v>0.5172495019024711</c:v>
                </c:pt>
                <c:pt idx="3">
                  <c:v>0.54598558534149733</c:v>
                </c:pt>
              </c:numCache>
            </c:numRef>
          </c:xVal>
          <c:yVal>
            <c:numRef>
              <c:f>'[Master calcs  testbed.xlsx]DC-10'!$I$42:$I$45</c:f>
              <c:numCache>
                <c:formatCode>0.00</c:formatCode>
                <c:ptCount val="4"/>
                <c:pt idx="0">
                  <c:v>4.679252827534885</c:v>
                </c:pt>
                <c:pt idx="1">
                  <c:v>4.7144250083720927</c:v>
                </c:pt>
                <c:pt idx="2">
                  <c:v>4.7025882167441857</c:v>
                </c:pt>
                <c:pt idx="3">
                  <c:v>4.6329202431627916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16ED-284B-A44A-D82A64356297}"/>
            </c:ext>
          </c:extLst>
        </c:ser>
        <c:ser>
          <c:idx val="0"/>
          <c:order val="8"/>
          <c:tx>
            <c:v>0.7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x"/>
            <c:size val="8"/>
            <c:spPr>
              <a:noFill/>
              <a:ln w="12700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testbed.xlsx]DC-10'!$E$23:$E$28</c:f>
              <c:numCache>
                <c:formatCode>0.000</c:formatCode>
                <c:ptCount val="6"/>
                <c:pt idx="0">
                  <c:v>0.42884206152628362</c:v>
                </c:pt>
                <c:pt idx="1">
                  <c:v>0.46182991241292076</c:v>
                </c:pt>
                <c:pt idx="2">
                  <c:v>0.49481776329955796</c:v>
                </c:pt>
                <c:pt idx="3">
                  <c:v>0.5278056141861952</c:v>
                </c:pt>
                <c:pt idx="4">
                  <c:v>0.56079346507283245</c:v>
                </c:pt>
                <c:pt idx="5">
                  <c:v>0.59378131595946959</c:v>
                </c:pt>
              </c:numCache>
            </c:numRef>
          </c:xVal>
          <c:yVal>
            <c:numRef>
              <c:f>'[Master calcs  testbed.xlsx]DC-10'!$I$23:$I$28</c:f>
              <c:numCache>
                <c:formatCode>0.00</c:formatCode>
                <c:ptCount val="6"/>
                <c:pt idx="0">
                  <c:v>4.3668460770697681</c:v>
                </c:pt>
                <c:pt idx="1">
                  <c:v>4.4648378020465112</c:v>
                </c:pt>
                <c:pt idx="2">
                  <c:v>4.5250363423255804</c:v>
                </c:pt>
                <c:pt idx="3">
                  <c:v>4.5304474470697675</c:v>
                </c:pt>
                <c:pt idx="4">
                  <c:v>4.4787037579534896</c:v>
                </c:pt>
                <c:pt idx="5">
                  <c:v>4.3845167159999994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8-16ED-284B-A44A-D82A64356297}"/>
            </c:ext>
          </c:extLst>
        </c:ser>
        <c:ser>
          <c:idx val="6"/>
          <c:order val="9"/>
          <c:tx>
            <c:v>Max</c:v>
          </c:tx>
          <c:spPr>
            <a:ln w="19050" cap="rnd">
              <a:solidFill>
                <a:schemeClr val="tx1"/>
              </a:solidFill>
              <a:prstDash val="dashDot"/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12700" cap="rnd">
                <a:solidFill>
                  <a:schemeClr val="tx1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16ED-284B-A44A-D82A64356297}"/>
              </c:ext>
            </c:extLst>
          </c:dPt>
          <c:xVal>
            <c:numRef>
              <c:f>'[Master calcs  testbed.xlsx]DC-10'!$W$24:$W$25</c:f>
              <c:numCache>
                <c:formatCode>0.000</c:formatCode>
                <c:ptCount val="2"/>
                <c:pt idx="0" formatCode="General">
                  <c:v>0.25</c:v>
                </c:pt>
                <c:pt idx="1">
                  <c:v>0.4788</c:v>
                </c:pt>
              </c:numCache>
            </c:numRef>
          </c:xVal>
          <c:yVal>
            <c:numRef>
              <c:f>'[Master calcs  testbed.xlsx]DC-10'!$X$24:$X$25</c:f>
              <c:numCache>
                <c:formatCode>General</c:formatCode>
                <c:ptCount val="2"/>
                <c:pt idx="0">
                  <c:v>4.8650000000000002</c:v>
                </c:pt>
                <c:pt idx="1">
                  <c:v>4.8650000000000002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B-16ED-284B-A44A-D82A64356297}"/>
            </c:ext>
          </c:extLst>
        </c:ser>
        <c:ser>
          <c:idx val="7"/>
          <c:order val="10"/>
          <c:tx>
            <c:v>Equation (6)</c:v>
          </c:tx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'[Master calcs  testbed.xlsx]DC-10'!$AF$56:$AF$63</c:f>
              <c:numCache>
                <c:formatCode>0.000</c:formatCode>
                <c:ptCount val="8"/>
                <c:pt idx="1">
                  <c:v>0.50780437044745053</c:v>
                </c:pt>
                <c:pt idx="2">
                  <c:v>0.47656249999999994</c:v>
                </c:pt>
                <c:pt idx="3">
                  <c:v>0.44273479460008713</c:v>
                </c:pt>
                <c:pt idx="4">
                  <c:v>0.43225623582766443</c:v>
                </c:pt>
                <c:pt idx="5">
                  <c:v>0.42214532871972321</c:v>
                </c:pt>
                <c:pt idx="6">
                  <c:v>0.41238507301243921</c:v>
                </c:pt>
                <c:pt idx="7">
                  <c:v>0.40295943982031973</c:v>
                </c:pt>
              </c:numCache>
            </c:numRef>
          </c:xVal>
          <c:yVal>
            <c:numRef>
              <c:f>'[Master calcs  testbed.xlsx]DC-10'!$AK$56:$AK$63</c:f>
              <c:numCache>
                <c:formatCode>0.000</c:formatCode>
                <c:ptCount val="8"/>
                <c:pt idx="0">
                  <c:v>4.8659054321289066</c:v>
                </c:pt>
                <c:pt idx="1">
                  <c:v>4.799309762926331</c:v>
                </c:pt>
                <c:pt idx="2">
                  <c:v>4.8659054321289066</c:v>
                </c:pt>
                <c:pt idx="3">
                  <c:v>4.8042567736109243</c:v>
                </c:pt>
                <c:pt idx="4">
                  <c:v>4.720003454274285</c:v>
                </c:pt>
                <c:pt idx="5">
                  <c:v>4.5745358945939296</c:v>
                </c:pt>
                <c:pt idx="6">
                  <c:v>4.34720544404738</c:v>
                </c:pt>
                <c:pt idx="7">
                  <c:v>4.0172223622950121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C-16ED-284B-A44A-D82A64356297}"/>
            </c:ext>
          </c:extLst>
        </c:ser>
        <c:ser>
          <c:idx val="9"/>
          <c:order val="11"/>
          <c:spPr>
            <a:ln w="158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xVal>
            <c:numRef>
              <c:f>'[Master calcs  testbed.xlsx]DC-10'!$AB$58:$AB$59</c:f>
              <c:numCache>
                <c:formatCode>General</c:formatCode>
                <c:ptCount val="2"/>
                <c:pt idx="0">
                  <c:v>0.48</c:v>
                </c:pt>
                <c:pt idx="1">
                  <c:v>0.48</c:v>
                </c:pt>
              </c:numCache>
            </c:numRef>
          </c:xVal>
          <c:yVal>
            <c:numRef>
              <c:f>'[Master calcs  testbed.xlsx]DC-10'!$AC$58:$AC$59</c:f>
              <c:numCache>
                <c:formatCode>General</c:formatCode>
                <c:ptCount val="2"/>
                <c:pt idx="0">
                  <c:v>0</c:v>
                </c:pt>
                <c:pt idx="1">
                  <c:v>4.8600000000000003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D-16ED-284B-A44A-D82A643562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60260816"/>
        <c:axId val="-260258624"/>
      </c:scatterChart>
      <c:valAx>
        <c:axId val="-260260816"/>
        <c:scaling>
          <c:orientation val="minMax"/>
          <c:max val="0.6"/>
          <c:min val="0.25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1"/>
                  <a:t>C</a:t>
                </a:r>
                <a:r>
                  <a:rPr lang="en-US" sz="1200" b="1" i="1" baseline="-25000"/>
                  <a:t>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0" sourceLinked="0"/>
        <c:majorTickMark val="out"/>
        <c:minorTickMark val="out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0258624"/>
        <c:crosses val="autoZero"/>
        <c:crossBetween val="midCat"/>
        <c:majorUnit val="0.05"/>
      </c:valAx>
      <c:valAx>
        <c:axId val="-260258624"/>
        <c:scaling>
          <c:orientation val="minMax"/>
          <c:max val="5"/>
          <c:min val="3.3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1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sz="1200" b="1" i="1"/>
                  <a:t>η</a:t>
                </a:r>
                <a:r>
                  <a:rPr lang="en-GB" sz="1200" b="1" i="1" baseline="-25000"/>
                  <a:t>o</a:t>
                </a:r>
                <a:r>
                  <a:rPr lang="el-GR" sz="1200" b="1" i="1"/>
                  <a:t>L/D</a:t>
                </a:r>
              </a:p>
            </c:rich>
          </c:tx>
          <c:layout>
            <c:manualLayout>
              <c:xMode val="edge"/>
              <c:yMode val="edge"/>
              <c:x val="3.3915320501333055E-3"/>
              <c:y val="0.440504203619509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1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0" sourceLinked="0"/>
        <c:majorTickMark val="out"/>
        <c:minorTickMark val="out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026081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legend>
      <c:legendPos val="r"/>
      <c:legendEntry>
        <c:idx val="9"/>
        <c:delete val="1"/>
      </c:legendEntry>
      <c:legendEntry>
        <c:idx val="11"/>
        <c:delete val="1"/>
      </c:legendEntry>
      <c:layout>
        <c:manualLayout>
          <c:xMode val="edge"/>
          <c:yMode val="edge"/>
          <c:x val="0.6876692840241232"/>
          <c:y val="0.34807169119980369"/>
          <c:w val="0.21502426571968797"/>
          <c:h val="0.549678650458859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150783122218"/>
          <c:y val="6.6859643153248599E-3"/>
          <c:w val="0.79668403372132801"/>
          <c:h val="0.89288702728348801"/>
        </c:manualLayout>
      </c:layout>
      <c:scatterChart>
        <c:scatterStyle val="lineMarker"/>
        <c:varyColors val="0"/>
        <c:ser>
          <c:idx val="0"/>
          <c:order val="0"/>
          <c:tx>
            <c:v>(M/Mmrc)=0.88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x"/>
            <c:size val="7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testbed.xlsx]DC-10'!$M$22:$M$28</c:f>
              <c:numCache>
                <c:formatCode>0.000</c:formatCode>
                <c:ptCount val="7"/>
                <c:pt idx="0">
                  <c:v>0.76715932294505118</c:v>
                </c:pt>
                <c:pt idx="1">
                  <c:v>0.83108926652380544</c:v>
                </c:pt>
                <c:pt idx="2">
                  <c:v>0.89501921010255958</c:v>
                </c:pt>
                <c:pt idx="3">
                  <c:v>0.95894915368131384</c:v>
                </c:pt>
                <c:pt idx="4">
                  <c:v>1.0228790972600681</c:v>
                </c:pt>
                <c:pt idx="5">
                  <c:v>1.0868090408388225</c:v>
                </c:pt>
                <c:pt idx="6">
                  <c:v>1.1507389844175766</c:v>
                </c:pt>
              </c:numCache>
            </c:numRef>
          </c:xVal>
          <c:yVal>
            <c:numRef>
              <c:f>'[Master calcs  testbed.xlsx]DC-10'!$K$22:$K$28</c:f>
              <c:numCache>
                <c:formatCode>0.000</c:formatCode>
                <c:ptCount val="7"/>
                <c:pt idx="0">
                  <c:v>0.9333529122187918</c:v>
                </c:pt>
                <c:pt idx="1">
                  <c:v>0.96313323270175744</c:v>
                </c:pt>
                <c:pt idx="2">
                  <c:v>0.98474587605789843</c:v>
                </c:pt>
                <c:pt idx="3">
                  <c:v>0.99802301330515675</c:v>
                </c:pt>
                <c:pt idx="4">
                  <c:v>0.99921646384423635</c:v>
                </c:pt>
                <c:pt idx="5">
                  <c:v>0.98780409306428973</c:v>
                </c:pt>
                <c:pt idx="6">
                  <c:v>0.96703059461843832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3E3-0644-A66B-74806C025BC0}"/>
            </c:ext>
          </c:extLst>
        </c:ser>
        <c:ser>
          <c:idx val="1"/>
          <c:order val="1"/>
          <c:tx>
            <c:v>0.94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plus"/>
            <c:size val="9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testbed.xlsx]DC-10'!$M$38:$M$45</c:f>
              <c:numCache>
                <c:formatCode>0.000</c:formatCode>
                <c:ptCount val="8"/>
                <c:pt idx="0">
                  <c:v>0.69536802030311373</c:v>
                </c:pt>
                <c:pt idx="1">
                  <c:v>0.75331535532837324</c:v>
                </c:pt>
                <c:pt idx="2">
                  <c:v>0.81126269035363263</c:v>
                </c:pt>
                <c:pt idx="3">
                  <c:v>0.86921002537889214</c:v>
                </c:pt>
                <c:pt idx="4">
                  <c:v>0.92715736040415164</c:v>
                </c:pt>
                <c:pt idx="5">
                  <c:v>0.98510469542941115</c:v>
                </c:pt>
                <c:pt idx="6">
                  <c:v>1.0430520304546704</c:v>
                </c:pt>
                <c:pt idx="7">
                  <c:v>1.1009993654799302</c:v>
                </c:pt>
              </c:numCache>
            </c:numRef>
          </c:xVal>
          <c:yVal>
            <c:numRef>
              <c:f>'[Master calcs  testbed.xlsx]DC-10'!$K$38:$K$45</c:f>
              <c:numCache>
                <c:formatCode>0.000</c:formatCode>
                <c:ptCount val="8"/>
                <c:pt idx="0">
                  <c:v>0.88870079242398103</c:v>
                </c:pt>
                <c:pt idx="1">
                  <c:v>0.92639346929394084</c:v>
                </c:pt>
                <c:pt idx="2">
                  <c:v>0.95698514709610583</c:v>
                </c:pt>
                <c:pt idx="3">
                  <c:v>0.97827021248366175</c:v>
                </c:pt>
                <c:pt idx="4">
                  <c:v>0.99241841517176776</c:v>
                </c:pt>
                <c:pt idx="5">
                  <c:v>0.99987805055611723</c:v>
                </c:pt>
                <c:pt idx="6">
                  <c:v>0.99736759634023031</c:v>
                </c:pt>
                <c:pt idx="7">
                  <c:v>0.98259178009815307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3E3-0644-A66B-74806C025BC0}"/>
            </c:ext>
          </c:extLst>
        </c:ser>
        <c:ser>
          <c:idx val="2"/>
          <c:order val="2"/>
          <c:tx>
            <c:v>0.97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tar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testbed.xlsx]DC-10'!$M$55:$M$63</c:f>
              <c:numCache>
                <c:formatCode>0.000</c:formatCode>
                <c:ptCount val="9"/>
                <c:pt idx="0">
                  <c:v>0.65786216770929706</c:v>
                </c:pt>
                <c:pt idx="1">
                  <c:v>0.71268401501840528</c:v>
                </c:pt>
                <c:pt idx="2">
                  <c:v>0.76750586232751317</c:v>
                </c:pt>
                <c:pt idx="3">
                  <c:v>0.82232770963662127</c:v>
                </c:pt>
                <c:pt idx="4">
                  <c:v>0.87714955694572949</c:v>
                </c:pt>
                <c:pt idx="5">
                  <c:v>0.93197140425483749</c:v>
                </c:pt>
                <c:pt idx="6">
                  <c:v>0.98679325156394559</c:v>
                </c:pt>
                <c:pt idx="7">
                  <c:v>1.0416150988730537</c:v>
                </c:pt>
                <c:pt idx="8">
                  <c:v>1.0964369461821617</c:v>
                </c:pt>
              </c:numCache>
            </c:numRef>
          </c:xVal>
          <c:yVal>
            <c:numRef>
              <c:f>'[Master calcs  testbed.xlsx]DC-10'!$K$55:$K$63</c:f>
              <c:numCache>
                <c:formatCode>0.000</c:formatCode>
                <c:ptCount val="9"/>
                <c:pt idx="0">
                  <c:v>0.85733984830262067</c:v>
                </c:pt>
                <c:pt idx="1">
                  <c:v>0.90043197509446016</c:v>
                </c:pt>
                <c:pt idx="2">
                  <c:v>0.93448354957160351</c:v>
                </c:pt>
                <c:pt idx="3">
                  <c:v>0.95954733760359157</c:v>
                </c:pt>
                <c:pt idx="4">
                  <c:v>0.97933453868147702</c:v>
                </c:pt>
                <c:pt idx="5">
                  <c:v>0.99329990548666902</c:v>
                </c:pt>
                <c:pt idx="6">
                  <c:v>0.9998076960633957</c:v>
                </c:pt>
                <c:pt idx="7">
                  <c:v>0.99753876367313166</c:v>
                </c:pt>
                <c:pt idx="8">
                  <c:v>0.98531467056279365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3E3-0644-A66B-74806C025BC0}"/>
            </c:ext>
          </c:extLst>
        </c:ser>
        <c:ser>
          <c:idx val="3"/>
          <c:order val="3"/>
          <c:tx>
            <c:v>1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testbed.xlsx]DC-10'!$M$73:$M$81</c:f>
              <c:numCache>
                <c:formatCode>0.000</c:formatCode>
                <c:ptCount val="9"/>
                <c:pt idx="0">
                  <c:v>0.632990559776481</c:v>
                </c:pt>
                <c:pt idx="1">
                  <c:v>0.68573977309118783</c:v>
                </c:pt>
                <c:pt idx="2">
                  <c:v>0.73848898640589444</c:v>
                </c:pt>
                <c:pt idx="3">
                  <c:v>0.79123819972060139</c:v>
                </c:pt>
                <c:pt idx="4">
                  <c:v>0.84398741303530811</c:v>
                </c:pt>
                <c:pt idx="5">
                  <c:v>0.89673662635001483</c:v>
                </c:pt>
                <c:pt idx="6">
                  <c:v>0.94948583966472155</c:v>
                </c:pt>
                <c:pt idx="7">
                  <c:v>1.0022350529794282</c:v>
                </c:pt>
                <c:pt idx="8">
                  <c:v>1.0549842662941351</c:v>
                </c:pt>
              </c:numCache>
            </c:numRef>
          </c:xVal>
          <c:yVal>
            <c:numRef>
              <c:f>'[Master calcs  testbed.xlsx]DC-10'!$K$73:$K$81</c:f>
              <c:numCache>
                <c:formatCode>0.000</c:formatCode>
                <c:ptCount val="9"/>
                <c:pt idx="0">
                  <c:v>0.83106060144840932</c:v>
                </c:pt>
                <c:pt idx="1">
                  <c:v>0.87501192434809616</c:v>
                </c:pt>
                <c:pt idx="2">
                  <c:v>0.90996095967876856</c:v>
                </c:pt>
                <c:pt idx="3">
                  <c:v>0.94106925069910841</c:v>
                </c:pt>
                <c:pt idx="4">
                  <c:v>0.96404420082697972</c:v>
                </c:pt>
                <c:pt idx="5">
                  <c:v>0.98382142718516219</c:v>
                </c:pt>
                <c:pt idx="6">
                  <c:v>0.99633425932742181</c:v>
                </c:pt>
                <c:pt idx="7">
                  <c:v>1.0001750036377541</c:v>
                </c:pt>
                <c:pt idx="8">
                  <c:v>0.99581289132149431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43E3-0644-A66B-74806C025BC0}"/>
            </c:ext>
          </c:extLst>
        </c:ser>
        <c:ser>
          <c:idx val="4"/>
          <c:order val="4"/>
          <c:tx>
            <c:v>1.04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testbed.xlsx]DC-10'!$M$91:$M$99</c:f>
              <c:numCache>
                <c:formatCode>0.000</c:formatCode>
                <c:ptCount val="9"/>
                <c:pt idx="0">
                  <c:v>0.61881918208013309</c:v>
                </c:pt>
                <c:pt idx="1">
                  <c:v>0.67038744725347754</c:v>
                </c:pt>
                <c:pt idx="2">
                  <c:v>0.72195571242682188</c:v>
                </c:pt>
                <c:pt idx="3">
                  <c:v>0.77352397760016633</c:v>
                </c:pt>
                <c:pt idx="4">
                  <c:v>0.82509224277351079</c:v>
                </c:pt>
                <c:pt idx="5">
                  <c:v>0.87666050794685524</c:v>
                </c:pt>
                <c:pt idx="6">
                  <c:v>0.92822877312019958</c:v>
                </c:pt>
                <c:pt idx="7">
                  <c:v>0.97979703829354403</c:v>
                </c:pt>
                <c:pt idx="8">
                  <c:v>1.0313653034668886</c:v>
                </c:pt>
              </c:numCache>
            </c:numRef>
          </c:xVal>
          <c:yVal>
            <c:numRef>
              <c:f>'[Master calcs  testbed.xlsx]DC-10'!$K$91:$K$99</c:f>
              <c:numCache>
                <c:formatCode>0.000</c:formatCode>
                <c:ptCount val="9"/>
                <c:pt idx="0">
                  <c:v>0.80900354274866093</c:v>
                </c:pt>
                <c:pt idx="1">
                  <c:v>0.85444704722838372</c:v>
                </c:pt>
                <c:pt idx="2">
                  <c:v>0.89231956878432439</c:v>
                </c:pt>
                <c:pt idx="3">
                  <c:v>0.92436419418265647</c:v>
                </c:pt>
                <c:pt idx="4">
                  <c:v>0.95133802171575799</c:v>
                </c:pt>
                <c:pt idx="5">
                  <c:v>0.97487849652761005</c:v>
                </c:pt>
                <c:pt idx="6">
                  <c:v>0.99197483238573092</c:v>
                </c:pt>
                <c:pt idx="7">
                  <c:v>1.0009191563980127</c:v>
                </c:pt>
                <c:pt idx="8">
                  <c:v>0.99803161872475643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43E3-0644-A66B-74806C025BC0}"/>
            </c:ext>
          </c:extLst>
        </c:ser>
        <c:ser>
          <c:idx val="6"/>
          <c:order val="5"/>
          <c:tx>
            <c:v>1.06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testbed.xlsx]DC-10'!$M$126:$M$133</c:f>
              <c:numCache>
                <c:formatCode>0.000</c:formatCode>
                <c:ptCount val="8"/>
                <c:pt idx="0">
                  <c:v>0.63921095143656836</c:v>
                </c:pt>
                <c:pt idx="1">
                  <c:v>0.69247853072294918</c:v>
                </c:pt>
                <c:pt idx="2">
                  <c:v>0.74574611000932978</c:v>
                </c:pt>
                <c:pt idx="3">
                  <c:v>0.79901368929571048</c:v>
                </c:pt>
                <c:pt idx="4">
                  <c:v>0.85228126858209119</c:v>
                </c:pt>
                <c:pt idx="5">
                  <c:v>0.90554884786847201</c:v>
                </c:pt>
                <c:pt idx="6">
                  <c:v>0.9588164271548526</c:v>
                </c:pt>
                <c:pt idx="7">
                  <c:v>1.0120840064412333</c:v>
                </c:pt>
              </c:numCache>
            </c:numRef>
          </c:xVal>
          <c:yVal>
            <c:numRef>
              <c:f>'[Master calcs  testbed.xlsx]DC-10'!$K$126:$K$133</c:f>
              <c:numCache>
                <c:formatCode>0.000</c:formatCode>
                <c:ptCount val="8"/>
                <c:pt idx="0">
                  <c:v>0.81654991448781233</c:v>
                </c:pt>
                <c:pt idx="1">
                  <c:v>0.86319035164622671</c:v>
                </c:pt>
                <c:pt idx="2">
                  <c:v>0.9044655659661085</c:v>
                </c:pt>
                <c:pt idx="3">
                  <c:v>0.93715642374433872</c:v>
                </c:pt>
                <c:pt idx="4">
                  <c:v>0.9650000801994808</c:v>
                </c:pt>
                <c:pt idx="5">
                  <c:v>0.98442588702865008</c:v>
                </c:pt>
                <c:pt idx="6">
                  <c:v>0.99671039725204813</c:v>
                </c:pt>
                <c:pt idx="7">
                  <c:v>1.0000590363340287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43E3-0644-A66B-74806C025BC0}"/>
            </c:ext>
          </c:extLst>
        </c:ser>
        <c:ser>
          <c:idx val="8"/>
          <c:order val="6"/>
          <c:tx>
            <c:v>1.1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8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testbed.xlsx]DC-10'!$M$162:$M$165</c:f>
              <c:numCache>
                <c:formatCode>0.000</c:formatCode>
                <c:ptCount val="4"/>
                <c:pt idx="0">
                  <c:v>0.79516169492582744</c:v>
                </c:pt>
                <c:pt idx="1">
                  <c:v>0.86142516950297987</c:v>
                </c:pt>
                <c:pt idx="2">
                  <c:v>0.92768864408013196</c:v>
                </c:pt>
                <c:pt idx="3">
                  <c:v>0.99395211865728428</c:v>
                </c:pt>
              </c:numCache>
            </c:numRef>
          </c:xVal>
          <c:yVal>
            <c:numRef>
              <c:f>'[Master calcs  testbed.xlsx]DC-10'!$K$162:$K$165</c:f>
              <c:numCache>
                <c:formatCode>0.000</c:formatCode>
                <c:ptCount val="4"/>
                <c:pt idx="0">
                  <c:v>0.92026887022600723</c:v>
                </c:pt>
                <c:pt idx="1">
                  <c:v>0.96816381582705535</c:v>
                </c:pt>
                <c:pt idx="2">
                  <c:v>0.99362363524402242</c:v>
                </c:pt>
                <c:pt idx="3">
                  <c:v>1.0002922502456602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43E3-0644-A66B-74806C025BC0}"/>
            </c:ext>
          </c:extLst>
        </c:ser>
        <c:ser>
          <c:idx val="5"/>
          <c:order val="7"/>
          <c:tx>
            <c:v>Equation (8)</c:v>
          </c:tx>
          <c:spPr>
            <a:ln w="1905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'[Master calcs  testbed.xlsx]DC-10'!$P$155:$P$167</c:f>
              <c:numCache>
                <c:formatCode>General</c:formatCode>
                <c:ptCount val="13"/>
                <c:pt idx="0">
                  <c:v>0.6</c:v>
                </c:pt>
                <c:pt idx="1">
                  <c:v>0.65</c:v>
                </c:pt>
                <c:pt idx="2">
                  <c:v>0.7</c:v>
                </c:pt>
                <c:pt idx="3">
                  <c:v>0.75</c:v>
                </c:pt>
                <c:pt idx="4">
                  <c:v>0.8</c:v>
                </c:pt>
                <c:pt idx="5">
                  <c:v>0.85</c:v>
                </c:pt>
                <c:pt idx="6">
                  <c:v>0.9</c:v>
                </c:pt>
                <c:pt idx="7">
                  <c:v>0.95</c:v>
                </c:pt>
                <c:pt idx="8">
                  <c:v>1</c:v>
                </c:pt>
                <c:pt idx="9">
                  <c:v>1.05</c:v>
                </c:pt>
                <c:pt idx="10">
                  <c:v>1.1000000000000001</c:v>
                </c:pt>
                <c:pt idx="11">
                  <c:v>1.1499999999999999</c:v>
                </c:pt>
                <c:pt idx="12">
                  <c:v>1.2</c:v>
                </c:pt>
              </c:numCache>
            </c:numRef>
          </c:xVal>
          <c:yVal>
            <c:numRef>
              <c:f>'[Master calcs  testbed.xlsx]DC-10'!$Q$155:$Q$167</c:f>
              <c:numCache>
                <c:formatCode>0.000</c:formatCode>
                <c:ptCount val="13"/>
                <c:pt idx="0">
                  <c:v>0.88235294117647067</c:v>
                </c:pt>
                <c:pt idx="1">
                  <c:v>0.91388400702987693</c:v>
                </c:pt>
                <c:pt idx="2">
                  <c:v>0.93959731543624159</c:v>
                </c:pt>
                <c:pt idx="3">
                  <c:v>0.96</c:v>
                </c:pt>
                <c:pt idx="4">
                  <c:v>0.97560975609756095</c:v>
                </c:pt>
                <c:pt idx="5">
                  <c:v>0.98693759071117559</c:v>
                </c:pt>
                <c:pt idx="6">
                  <c:v>0.99447513812154698</c:v>
                </c:pt>
                <c:pt idx="7">
                  <c:v>0.99868593955321949</c:v>
                </c:pt>
                <c:pt idx="8">
                  <c:v>1</c:v>
                </c:pt>
                <c:pt idx="9">
                  <c:v>0.99881093935790732</c:v>
                </c:pt>
                <c:pt idx="10">
                  <c:v>0.99547511312217207</c:v>
                </c:pt>
                <c:pt idx="11">
                  <c:v>0.99031216361679231</c:v>
                </c:pt>
                <c:pt idx="12">
                  <c:v>0.98360655737704916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43E3-0644-A66B-74806C025BC0}"/>
            </c:ext>
          </c:extLst>
        </c:ser>
        <c:ser>
          <c:idx val="7"/>
          <c:order val="8"/>
          <c:tx>
            <c:v>Equation (15)</c:v>
          </c:tx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'[Master calcs  testbed.xlsx]DC-10'!$P$155:$P$167</c:f>
              <c:numCache>
                <c:formatCode>General</c:formatCode>
                <c:ptCount val="13"/>
                <c:pt idx="0">
                  <c:v>0.6</c:v>
                </c:pt>
                <c:pt idx="1">
                  <c:v>0.65</c:v>
                </c:pt>
                <c:pt idx="2">
                  <c:v>0.7</c:v>
                </c:pt>
                <c:pt idx="3">
                  <c:v>0.75</c:v>
                </c:pt>
                <c:pt idx="4">
                  <c:v>0.8</c:v>
                </c:pt>
                <c:pt idx="5">
                  <c:v>0.85</c:v>
                </c:pt>
                <c:pt idx="6">
                  <c:v>0.9</c:v>
                </c:pt>
                <c:pt idx="7">
                  <c:v>0.95</c:v>
                </c:pt>
                <c:pt idx="8">
                  <c:v>1</c:v>
                </c:pt>
                <c:pt idx="9">
                  <c:v>1.05</c:v>
                </c:pt>
                <c:pt idx="10">
                  <c:v>1.1000000000000001</c:v>
                </c:pt>
                <c:pt idx="11">
                  <c:v>1.1499999999999999</c:v>
                </c:pt>
                <c:pt idx="12">
                  <c:v>1.2</c:v>
                </c:pt>
              </c:numCache>
            </c:numRef>
          </c:xVal>
          <c:yVal>
            <c:numRef>
              <c:f>'[Master calcs  testbed.xlsx]DC-10'!$R$155:$R$167</c:f>
              <c:numCache>
                <c:formatCode>0.000</c:formatCode>
                <c:ptCount val="13"/>
                <c:pt idx="0">
                  <c:v>0.80159999999999998</c:v>
                </c:pt>
                <c:pt idx="1">
                  <c:v>0.85177500000000006</c:v>
                </c:pt>
                <c:pt idx="2">
                  <c:v>0.89379999999999993</c:v>
                </c:pt>
                <c:pt idx="3">
                  <c:v>0.92812499999999998</c:v>
                </c:pt>
                <c:pt idx="4">
                  <c:v>0.95519999999999994</c:v>
                </c:pt>
                <c:pt idx="5">
                  <c:v>0.97547499999999998</c:v>
                </c:pt>
                <c:pt idx="6">
                  <c:v>0.98939999999999995</c:v>
                </c:pt>
                <c:pt idx="7">
                  <c:v>0.9974249999999999</c:v>
                </c:pt>
                <c:pt idx="8">
                  <c:v>1</c:v>
                </c:pt>
                <c:pt idx="9">
                  <c:v>0.99757499999999999</c:v>
                </c:pt>
                <c:pt idx="10">
                  <c:v>0.99060000000000004</c:v>
                </c:pt>
                <c:pt idx="11">
                  <c:v>0.97952499999999998</c:v>
                </c:pt>
                <c:pt idx="12">
                  <c:v>0.96479999999999999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8-43E3-0644-A66B-74806C025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3186800"/>
        <c:axId val="-193183440"/>
      </c:scatterChart>
      <c:valAx>
        <c:axId val="-193186800"/>
        <c:scaling>
          <c:orientation val="minMax"/>
          <c:max val="1.2"/>
          <c:min val="0.6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1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/>
                  <a:t>(</a:t>
                </a:r>
                <a:r>
                  <a:rPr lang="en-US" sz="1200" b="1" i="1"/>
                  <a:t>C</a:t>
                </a:r>
                <a:r>
                  <a:rPr lang="en-US" sz="1200" b="1" i="1" baseline="-25000"/>
                  <a:t>L</a:t>
                </a:r>
                <a:r>
                  <a:rPr lang="en-US" sz="1200" b="1" i="0"/>
                  <a:t>)/(</a:t>
                </a:r>
                <a:r>
                  <a:rPr lang="en-US" sz="1200" b="1" i="1"/>
                  <a:t>C</a:t>
                </a:r>
                <a:r>
                  <a:rPr lang="en-US" sz="1200" b="1" i="1" baseline="-25000"/>
                  <a:t>L</a:t>
                </a:r>
                <a:r>
                  <a:rPr lang="en-US" sz="1200" b="1" i="0"/>
                  <a:t>)</a:t>
                </a:r>
                <a:r>
                  <a:rPr lang="en-US" sz="1200" b="1" i="1" baseline="-25000"/>
                  <a:t>max</a:t>
                </a:r>
              </a:p>
            </c:rich>
          </c:tx>
          <c:layout>
            <c:manualLayout>
              <c:xMode val="edge"/>
              <c:yMode val="edge"/>
              <c:x val="0.46909566634594602"/>
              <c:y val="0.955647957798378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1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3183440"/>
        <c:crosses val="autoZero"/>
        <c:crossBetween val="midCat"/>
        <c:majorUnit val="0.1"/>
      </c:valAx>
      <c:valAx>
        <c:axId val="-193183440"/>
        <c:scaling>
          <c:orientation val="minMax"/>
          <c:max val="1.01"/>
          <c:min val="0.8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1" i="1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Arial" charset="0"/>
                    <a:cs typeface="Arial" charset="0"/>
                  </a:defRPr>
                </a:pPr>
                <a:r>
                  <a:rPr lang="en-GB" sz="1200" b="1" i="0" baseline="0">
                    <a:effectLst/>
                  </a:rPr>
                  <a:t>(</a:t>
                </a:r>
                <a:r>
                  <a:rPr lang="en-GB" sz="1200" b="1" i="1" baseline="0">
                    <a:effectLst/>
                  </a:rPr>
                  <a:t>η</a:t>
                </a:r>
                <a:r>
                  <a:rPr lang="en-GB" sz="1200" b="1" i="1" baseline="-25000">
                    <a:effectLst/>
                  </a:rPr>
                  <a:t>o</a:t>
                </a:r>
                <a:r>
                  <a:rPr lang="en-GB" sz="1200" b="1" i="1" baseline="0">
                    <a:effectLst/>
                  </a:rPr>
                  <a:t>L</a:t>
                </a:r>
                <a:r>
                  <a:rPr lang="en-GB" sz="1200" b="1" i="0" baseline="0">
                    <a:effectLst/>
                  </a:rPr>
                  <a:t>/</a:t>
                </a:r>
                <a:r>
                  <a:rPr lang="en-GB" sz="1200" b="1" i="1" baseline="0">
                    <a:effectLst/>
                  </a:rPr>
                  <a:t>D</a:t>
                </a:r>
                <a:r>
                  <a:rPr lang="en-GB" sz="1200" b="1" i="0" baseline="0">
                    <a:effectLst/>
                  </a:rPr>
                  <a:t>)/</a:t>
                </a:r>
                <a:r>
                  <a:rPr lang="en-GB" sz="1200" b="1" i="1" baseline="0">
                    <a:effectLst/>
                  </a:rPr>
                  <a:t>(η</a:t>
                </a:r>
                <a:r>
                  <a:rPr lang="en-GB" sz="1200" b="1" i="1" baseline="-25000">
                    <a:effectLst/>
                  </a:rPr>
                  <a:t>o</a:t>
                </a:r>
                <a:r>
                  <a:rPr lang="en-GB" sz="1200" b="1" i="1" baseline="0">
                    <a:effectLst/>
                  </a:rPr>
                  <a:t>L</a:t>
                </a:r>
                <a:r>
                  <a:rPr lang="en-GB" sz="1200" b="1" i="0" baseline="0">
                    <a:effectLst/>
                  </a:rPr>
                  <a:t>/</a:t>
                </a:r>
                <a:r>
                  <a:rPr lang="en-GB" sz="1200" b="1" i="1" baseline="0">
                    <a:effectLst/>
                  </a:rPr>
                  <a:t>D</a:t>
                </a:r>
                <a:r>
                  <a:rPr lang="en-GB" sz="1200" b="1" i="0" baseline="0">
                    <a:effectLst/>
                  </a:rPr>
                  <a:t>)</a:t>
                </a:r>
                <a:r>
                  <a:rPr lang="en-GB" sz="1200" b="1" i="1" baseline="-25000">
                    <a:effectLst/>
                  </a:rPr>
                  <a:t>max</a:t>
                </a:r>
                <a:endParaRPr lang="en-GB" sz="1200">
                  <a:effectLst/>
                </a:endParaRPr>
              </a:p>
            </c:rich>
          </c:tx>
          <c:layout>
            <c:manualLayout>
              <c:xMode val="edge"/>
              <c:yMode val="edge"/>
              <c:x val="4.5469220745112402E-3"/>
              <c:y val="0.274818677041134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1" i="1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Arial" charset="0"/>
                  <a:cs typeface="Arial" charset="0"/>
                </a:defRPr>
              </a:pPr>
              <a:endParaRPr lang="en-GB"/>
            </a:p>
          </c:txPr>
        </c:title>
        <c:numFmt formatCode="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3186800"/>
        <c:crosses val="autoZero"/>
        <c:crossBetween val="midCat"/>
        <c:majorUnit val="0.02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6032814253858807"/>
          <c:y val="0.31065685332785054"/>
          <c:w val="0.24256802985668857"/>
          <c:h val="0.529276924839719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150783122218"/>
          <c:y val="6.6859643153248599E-3"/>
          <c:w val="0.79668403372132801"/>
          <c:h val="0.89288702728348801"/>
        </c:manualLayout>
      </c:layout>
      <c:scatterChart>
        <c:scatterStyle val="lineMarker"/>
        <c:varyColors val="0"/>
        <c:ser>
          <c:idx val="0"/>
          <c:order val="0"/>
          <c:tx>
            <c:v>(M/Mmrc)=0.88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x"/>
            <c:size val="7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testbed.xlsx]DC-10'!$M$22:$M$28</c:f>
              <c:numCache>
                <c:formatCode>0.000</c:formatCode>
                <c:ptCount val="7"/>
                <c:pt idx="0">
                  <c:v>0.76715932294505118</c:v>
                </c:pt>
                <c:pt idx="1">
                  <c:v>0.83108926652380544</c:v>
                </c:pt>
                <c:pt idx="2">
                  <c:v>0.89501921010255958</c:v>
                </c:pt>
                <c:pt idx="3">
                  <c:v>0.95894915368131384</c:v>
                </c:pt>
                <c:pt idx="4">
                  <c:v>1.0228790972600681</c:v>
                </c:pt>
                <c:pt idx="5">
                  <c:v>1.0868090408388225</c:v>
                </c:pt>
                <c:pt idx="6">
                  <c:v>1.1507389844175766</c:v>
                </c:pt>
              </c:numCache>
            </c:numRef>
          </c:xVal>
          <c:yVal>
            <c:numRef>
              <c:f>'[Master calcs  testbed.xlsx]DC-10'!$K$22:$K$28</c:f>
              <c:numCache>
                <c:formatCode>0.000</c:formatCode>
                <c:ptCount val="7"/>
                <c:pt idx="0">
                  <c:v>0.9333529122187918</c:v>
                </c:pt>
                <c:pt idx="1">
                  <c:v>0.96313323270175744</c:v>
                </c:pt>
                <c:pt idx="2">
                  <c:v>0.98474587605789843</c:v>
                </c:pt>
                <c:pt idx="3">
                  <c:v>0.99802301330515675</c:v>
                </c:pt>
                <c:pt idx="4">
                  <c:v>0.99921646384423635</c:v>
                </c:pt>
                <c:pt idx="5">
                  <c:v>0.98780409306428973</c:v>
                </c:pt>
                <c:pt idx="6">
                  <c:v>0.96703059461843832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3E3-0644-A66B-74806C025BC0}"/>
            </c:ext>
          </c:extLst>
        </c:ser>
        <c:ser>
          <c:idx val="1"/>
          <c:order val="1"/>
          <c:tx>
            <c:v>0.94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plus"/>
            <c:size val="9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testbed.xlsx]DC-10'!$M$38:$M$45</c:f>
              <c:numCache>
                <c:formatCode>0.000</c:formatCode>
                <c:ptCount val="8"/>
                <c:pt idx="0">
                  <c:v>0.69536802030311373</c:v>
                </c:pt>
                <c:pt idx="1">
                  <c:v>0.75331535532837324</c:v>
                </c:pt>
                <c:pt idx="2">
                  <c:v>0.81126269035363263</c:v>
                </c:pt>
                <c:pt idx="3">
                  <c:v>0.86921002537889214</c:v>
                </c:pt>
                <c:pt idx="4">
                  <c:v>0.92715736040415164</c:v>
                </c:pt>
                <c:pt idx="5">
                  <c:v>0.98510469542941115</c:v>
                </c:pt>
                <c:pt idx="6">
                  <c:v>1.0430520304546704</c:v>
                </c:pt>
                <c:pt idx="7">
                  <c:v>1.1009993654799302</c:v>
                </c:pt>
              </c:numCache>
            </c:numRef>
          </c:xVal>
          <c:yVal>
            <c:numRef>
              <c:f>'[Master calcs  testbed.xlsx]DC-10'!$K$38:$K$45</c:f>
              <c:numCache>
                <c:formatCode>0.000</c:formatCode>
                <c:ptCount val="8"/>
                <c:pt idx="0">
                  <c:v>0.88870079242398103</c:v>
                </c:pt>
                <c:pt idx="1">
                  <c:v>0.92639346929394084</c:v>
                </c:pt>
                <c:pt idx="2">
                  <c:v>0.95698514709610583</c:v>
                </c:pt>
                <c:pt idx="3">
                  <c:v>0.97827021248366175</c:v>
                </c:pt>
                <c:pt idx="4">
                  <c:v>0.99241841517176776</c:v>
                </c:pt>
                <c:pt idx="5">
                  <c:v>0.99987805055611723</c:v>
                </c:pt>
                <c:pt idx="6">
                  <c:v>0.99736759634023031</c:v>
                </c:pt>
                <c:pt idx="7">
                  <c:v>0.98259178009815307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3E3-0644-A66B-74806C025BC0}"/>
            </c:ext>
          </c:extLst>
        </c:ser>
        <c:ser>
          <c:idx val="2"/>
          <c:order val="2"/>
          <c:tx>
            <c:v>0.97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tar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testbed.xlsx]DC-10'!$M$55:$M$63</c:f>
              <c:numCache>
                <c:formatCode>0.000</c:formatCode>
                <c:ptCount val="9"/>
                <c:pt idx="0">
                  <c:v>0.65786216770929706</c:v>
                </c:pt>
                <c:pt idx="1">
                  <c:v>0.71268401501840528</c:v>
                </c:pt>
                <c:pt idx="2">
                  <c:v>0.76750586232751317</c:v>
                </c:pt>
                <c:pt idx="3">
                  <c:v>0.82232770963662127</c:v>
                </c:pt>
                <c:pt idx="4">
                  <c:v>0.87714955694572949</c:v>
                </c:pt>
                <c:pt idx="5">
                  <c:v>0.93197140425483749</c:v>
                </c:pt>
                <c:pt idx="6">
                  <c:v>0.98679325156394559</c:v>
                </c:pt>
                <c:pt idx="7">
                  <c:v>1.0416150988730537</c:v>
                </c:pt>
                <c:pt idx="8">
                  <c:v>1.0964369461821617</c:v>
                </c:pt>
              </c:numCache>
            </c:numRef>
          </c:xVal>
          <c:yVal>
            <c:numRef>
              <c:f>'[Master calcs  testbed.xlsx]DC-10'!$K$55:$K$63</c:f>
              <c:numCache>
                <c:formatCode>0.000</c:formatCode>
                <c:ptCount val="9"/>
                <c:pt idx="0">
                  <c:v>0.85733984830262067</c:v>
                </c:pt>
                <c:pt idx="1">
                  <c:v>0.90043197509446016</c:v>
                </c:pt>
                <c:pt idx="2">
                  <c:v>0.93448354957160351</c:v>
                </c:pt>
                <c:pt idx="3">
                  <c:v>0.95954733760359157</c:v>
                </c:pt>
                <c:pt idx="4">
                  <c:v>0.97933453868147702</c:v>
                </c:pt>
                <c:pt idx="5">
                  <c:v>0.99329990548666902</c:v>
                </c:pt>
                <c:pt idx="6">
                  <c:v>0.9998076960633957</c:v>
                </c:pt>
                <c:pt idx="7">
                  <c:v>0.99753876367313166</c:v>
                </c:pt>
                <c:pt idx="8">
                  <c:v>0.98531467056279365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3E3-0644-A66B-74806C025BC0}"/>
            </c:ext>
          </c:extLst>
        </c:ser>
        <c:ser>
          <c:idx val="3"/>
          <c:order val="3"/>
          <c:tx>
            <c:v>1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testbed.xlsx]DC-10'!$M$73:$M$81</c:f>
              <c:numCache>
                <c:formatCode>0.000</c:formatCode>
                <c:ptCount val="9"/>
                <c:pt idx="0">
                  <c:v>0.632990559776481</c:v>
                </c:pt>
                <c:pt idx="1">
                  <c:v>0.68573977309118783</c:v>
                </c:pt>
                <c:pt idx="2">
                  <c:v>0.73848898640589444</c:v>
                </c:pt>
                <c:pt idx="3">
                  <c:v>0.79123819972060139</c:v>
                </c:pt>
                <c:pt idx="4">
                  <c:v>0.84398741303530811</c:v>
                </c:pt>
                <c:pt idx="5">
                  <c:v>0.89673662635001483</c:v>
                </c:pt>
                <c:pt idx="6">
                  <c:v>0.94948583966472155</c:v>
                </c:pt>
                <c:pt idx="7">
                  <c:v>1.0022350529794282</c:v>
                </c:pt>
                <c:pt idx="8">
                  <c:v>1.0549842662941351</c:v>
                </c:pt>
              </c:numCache>
            </c:numRef>
          </c:xVal>
          <c:yVal>
            <c:numRef>
              <c:f>'[Master calcs  testbed.xlsx]DC-10'!$K$73:$K$81</c:f>
              <c:numCache>
                <c:formatCode>0.000</c:formatCode>
                <c:ptCount val="9"/>
                <c:pt idx="0">
                  <c:v>0.83106060144840932</c:v>
                </c:pt>
                <c:pt idx="1">
                  <c:v>0.87501192434809616</c:v>
                </c:pt>
                <c:pt idx="2">
                  <c:v>0.90996095967876856</c:v>
                </c:pt>
                <c:pt idx="3">
                  <c:v>0.94106925069910841</c:v>
                </c:pt>
                <c:pt idx="4">
                  <c:v>0.96404420082697972</c:v>
                </c:pt>
                <c:pt idx="5">
                  <c:v>0.98382142718516219</c:v>
                </c:pt>
                <c:pt idx="6">
                  <c:v>0.99633425932742181</c:v>
                </c:pt>
                <c:pt idx="7">
                  <c:v>1.0001750036377541</c:v>
                </c:pt>
                <c:pt idx="8">
                  <c:v>0.99581289132149431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43E3-0644-A66B-74806C025BC0}"/>
            </c:ext>
          </c:extLst>
        </c:ser>
        <c:ser>
          <c:idx val="4"/>
          <c:order val="4"/>
          <c:tx>
            <c:v>1.04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testbed.xlsx]DC-10'!$M$91:$M$99</c:f>
              <c:numCache>
                <c:formatCode>0.000</c:formatCode>
                <c:ptCount val="9"/>
                <c:pt idx="0">
                  <c:v>0.61881918208013309</c:v>
                </c:pt>
                <c:pt idx="1">
                  <c:v>0.67038744725347754</c:v>
                </c:pt>
                <c:pt idx="2">
                  <c:v>0.72195571242682188</c:v>
                </c:pt>
                <c:pt idx="3">
                  <c:v>0.77352397760016633</c:v>
                </c:pt>
                <c:pt idx="4">
                  <c:v>0.82509224277351079</c:v>
                </c:pt>
                <c:pt idx="5">
                  <c:v>0.87666050794685524</c:v>
                </c:pt>
                <c:pt idx="6">
                  <c:v>0.92822877312019958</c:v>
                </c:pt>
                <c:pt idx="7">
                  <c:v>0.97979703829354403</c:v>
                </c:pt>
                <c:pt idx="8">
                  <c:v>1.0313653034668886</c:v>
                </c:pt>
              </c:numCache>
            </c:numRef>
          </c:xVal>
          <c:yVal>
            <c:numRef>
              <c:f>'[Master calcs  testbed.xlsx]DC-10'!$K$91:$K$99</c:f>
              <c:numCache>
                <c:formatCode>0.000</c:formatCode>
                <c:ptCount val="9"/>
                <c:pt idx="0">
                  <c:v>0.80900354274866093</c:v>
                </c:pt>
                <c:pt idx="1">
                  <c:v>0.85444704722838372</c:v>
                </c:pt>
                <c:pt idx="2">
                  <c:v>0.89231956878432439</c:v>
                </c:pt>
                <c:pt idx="3">
                  <c:v>0.92436419418265647</c:v>
                </c:pt>
                <c:pt idx="4">
                  <c:v>0.95133802171575799</c:v>
                </c:pt>
                <c:pt idx="5">
                  <c:v>0.97487849652761005</c:v>
                </c:pt>
                <c:pt idx="6">
                  <c:v>0.99197483238573092</c:v>
                </c:pt>
                <c:pt idx="7">
                  <c:v>1.0009191563980127</c:v>
                </c:pt>
                <c:pt idx="8">
                  <c:v>0.99803161872475643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43E3-0644-A66B-74806C025BC0}"/>
            </c:ext>
          </c:extLst>
        </c:ser>
        <c:ser>
          <c:idx val="6"/>
          <c:order val="5"/>
          <c:tx>
            <c:v>1.06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testbed.xlsx]DC-10'!$M$126:$M$133</c:f>
              <c:numCache>
                <c:formatCode>0.000</c:formatCode>
                <c:ptCount val="8"/>
                <c:pt idx="0">
                  <c:v>0.63921095143656836</c:v>
                </c:pt>
                <c:pt idx="1">
                  <c:v>0.69247853072294918</c:v>
                </c:pt>
                <c:pt idx="2">
                  <c:v>0.74574611000932978</c:v>
                </c:pt>
                <c:pt idx="3">
                  <c:v>0.79901368929571048</c:v>
                </c:pt>
                <c:pt idx="4">
                  <c:v>0.85228126858209119</c:v>
                </c:pt>
                <c:pt idx="5">
                  <c:v>0.90554884786847201</c:v>
                </c:pt>
                <c:pt idx="6">
                  <c:v>0.9588164271548526</c:v>
                </c:pt>
                <c:pt idx="7">
                  <c:v>1.0120840064412333</c:v>
                </c:pt>
              </c:numCache>
            </c:numRef>
          </c:xVal>
          <c:yVal>
            <c:numRef>
              <c:f>'[Master calcs  testbed.xlsx]DC-10'!$K$126:$K$133</c:f>
              <c:numCache>
                <c:formatCode>0.000</c:formatCode>
                <c:ptCount val="8"/>
                <c:pt idx="0">
                  <c:v>0.81654991448781233</c:v>
                </c:pt>
                <c:pt idx="1">
                  <c:v>0.86319035164622671</c:v>
                </c:pt>
                <c:pt idx="2">
                  <c:v>0.9044655659661085</c:v>
                </c:pt>
                <c:pt idx="3">
                  <c:v>0.93715642374433872</c:v>
                </c:pt>
                <c:pt idx="4">
                  <c:v>0.9650000801994808</c:v>
                </c:pt>
                <c:pt idx="5">
                  <c:v>0.98442588702865008</c:v>
                </c:pt>
                <c:pt idx="6">
                  <c:v>0.99671039725204813</c:v>
                </c:pt>
                <c:pt idx="7">
                  <c:v>1.0000590363340287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43E3-0644-A66B-74806C025BC0}"/>
            </c:ext>
          </c:extLst>
        </c:ser>
        <c:ser>
          <c:idx val="8"/>
          <c:order val="6"/>
          <c:tx>
            <c:v>1.1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8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'[Master calcs  testbed.xlsx]DC-10'!$M$162:$M$165</c:f>
              <c:numCache>
                <c:formatCode>0.000</c:formatCode>
                <c:ptCount val="4"/>
                <c:pt idx="0">
                  <c:v>0.79516169492582744</c:v>
                </c:pt>
                <c:pt idx="1">
                  <c:v>0.86142516950297987</c:v>
                </c:pt>
                <c:pt idx="2">
                  <c:v>0.92768864408013196</c:v>
                </c:pt>
                <c:pt idx="3">
                  <c:v>0.99395211865728428</c:v>
                </c:pt>
              </c:numCache>
            </c:numRef>
          </c:xVal>
          <c:yVal>
            <c:numRef>
              <c:f>'[Master calcs  testbed.xlsx]DC-10'!$K$162:$K$165</c:f>
              <c:numCache>
                <c:formatCode>0.000</c:formatCode>
                <c:ptCount val="4"/>
                <c:pt idx="0">
                  <c:v>0.92026887022600723</c:v>
                </c:pt>
                <c:pt idx="1">
                  <c:v>0.96816381582705535</c:v>
                </c:pt>
                <c:pt idx="2">
                  <c:v>0.99362363524402242</c:v>
                </c:pt>
                <c:pt idx="3">
                  <c:v>1.0002922502456602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43E3-0644-A66B-74806C025BC0}"/>
            </c:ext>
          </c:extLst>
        </c:ser>
        <c:ser>
          <c:idx val="5"/>
          <c:order val="7"/>
          <c:tx>
            <c:v>Equation (8)</c:v>
          </c:tx>
          <c:spPr>
            <a:ln w="1905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'[Master calcs  testbed.xlsx]DC-10'!$P$155:$P$167</c:f>
              <c:numCache>
                <c:formatCode>General</c:formatCode>
                <c:ptCount val="13"/>
                <c:pt idx="0">
                  <c:v>0.6</c:v>
                </c:pt>
                <c:pt idx="1">
                  <c:v>0.65</c:v>
                </c:pt>
                <c:pt idx="2">
                  <c:v>0.7</c:v>
                </c:pt>
                <c:pt idx="3">
                  <c:v>0.75</c:v>
                </c:pt>
                <c:pt idx="4">
                  <c:v>0.8</c:v>
                </c:pt>
                <c:pt idx="5">
                  <c:v>0.85</c:v>
                </c:pt>
                <c:pt idx="6">
                  <c:v>0.9</c:v>
                </c:pt>
                <c:pt idx="7">
                  <c:v>0.95</c:v>
                </c:pt>
                <c:pt idx="8">
                  <c:v>1</c:v>
                </c:pt>
                <c:pt idx="9">
                  <c:v>1.05</c:v>
                </c:pt>
                <c:pt idx="10">
                  <c:v>1.1000000000000001</c:v>
                </c:pt>
                <c:pt idx="11">
                  <c:v>1.1499999999999999</c:v>
                </c:pt>
                <c:pt idx="12">
                  <c:v>1.2</c:v>
                </c:pt>
              </c:numCache>
            </c:numRef>
          </c:xVal>
          <c:yVal>
            <c:numRef>
              <c:f>'[Master calcs  testbed.xlsx]DC-10'!$Q$155:$Q$167</c:f>
              <c:numCache>
                <c:formatCode>0.000</c:formatCode>
                <c:ptCount val="13"/>
                <c:pt idx="0">
                  <c:v>0.88235294117647067</c:v>
                </c:pt>
                <c:pt idx="1">
                  <c:v>0.91388400702987693</c:v>
                </c:pt>
                <c:pt idx="2">
                  <c:v>0.93959731543624159</c:v>
                </c:pt>
                <c:pt idx="3">
                  <c:v>0.96</c:v>
                </c:pt>
                <c:pt idx="4">
                  <c:v>0.97560975609756095</c:v>
                </c:pt>
                <c:pt idx="5">
                  <c:v>0.98693759071117559</c:v>
                </c:pt>
                <c:pt idx="6">
                  <c:v>0.99447513812154698</c:v>
                </c:pt>
                <c:pt idx="7">
                  <c:v>0.99868593955321949</c:v>
                </c:pt>
                <c:pt idx="8">
                  <c:v>1</c:v>
                </c:pt>
                <c:pt idx="9">
                  <c:v>0.99881093935790732</c:v>
                </c:pt>
                <c:pt idx="10">
                  <c:v>0.99547511312217207</c:v>
                </c:pt>
                <c:pt idx="11">
                  <c:v>0.99031216361679231</c:v>
                </c:pt>
                <c:pt idx="12">
                  <c:v>0.98360655737704916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43E3-0644-A66B-74806C025BC0}"/>
            </c:ext>
          </c:extLst>
        </c:ser>
        <c:ser>
          <c:idx val="7"/>
          <c:order val="8"/>
          <c:tx>
            <c:v>Equation (15)</c:v>
          </c:tx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'[Master calcs  testbed.xlsx]DC-10'!$P$155:$P$167</c:f>
              <c:numCache>
                <c:formatCode>General</c:formatCode>
                <c:ptCount val="13"/>
                <c:pt idx="0">
                  <c:v>0.6</c:v>
                </c:pt>
                <c:pt idx="1">
                  <c:v>0.65</c:v>
                </c:pt>
                <c:pt idx="2">
                  <c:v>0.7</c:v>
                </c:pt>
                <c:pt idx="3">
                  <c:v>0.75</c:v>
                </c:pt>
                <c:pt idx="4">
                  <c:v>0.8</c:v>
                </c:pt>
                <c:pt idx="5">
                  <c:v>0.85</c:v>
                </c:pt>
                <c:pt idx="6">
                  <c:v>0.9</c:v>
                </c:pt>
                <c:pt idx="7">
                  <c:v>0.95</c:v>
                </c:pt>
                <c:pt idx="8">
                  <c:v>1</c:v>
                </c:pt>
                <c:pt idx="9">
                  <c:v>1.05</c:v>
                </c:pt>
                <c:pt idx="10">
                  <c:v>1.1000000000000001</c:v>
                </c:pt>
                <c:pt idx="11">
                  <c:v>1.1499999999999999</c:v>
                </c:pt>
                <c:pt idx="12">
                  <c:v>1.2</c:v>
                </c:pt>
              </c:numCache>
            </c:numRef>
          </c:xVal>
          <c:yVal>
            <c:numRef>
              <c:f>'[Master calcs  testbed.xlsx]DC-10'!$R$155:$R$167</c:f>
              <c:numCache>
                <c:formatCode>0.000</c:formatCode>
                <c:ptCount val="13"/>
                <c:pt idx="0">
                  <c:v>0.80159999999999998</c:v>
                </c:pt>
                <c:pt idx="1">
                  <c:v>0.85177500000000006</c:v>
                </c:pt>
                <c:pt idx="2">
                  <c:v>0.89379999999999993</c:v>
                </c:pt>
                <c:pt idx="3">
                  <c:v>0.92812499999999998</c:v>
                </c:pt>
                <c:pt idx="4">
                  <c:v>0.95519999999999994</c:v>
                </c:pt>
                <c:pt idx="5">
                  <c:v>0.97547499999999998</c:v>
                </c:pt>
                <c:pt idx="6">
                  <c:v>0.98939999999999995</c:v>
                </c:pt>
                <c:pt idx="7">
                  <c:v>0.9974249999999999</c:v>
                </c:pt>
                <c:pt idx="8">
                  <c:v>1</c:v>
                </c:pt>
                <c:pt idx="9">
                  <c:v>0.99757499999999999</c:v>
                </c:pt>
                <c:pt idx="10">
                  <c:v>0.99060000000000004</c:v>
                </c:pt>
                <c:pt idx="11">
                  <c:v>0.97952499999999998</c:v>
                </c:pt>
                <c:pt idx="12">
                  <c:v>0.96479999999999999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8-43E3-0644-A66B-74806C025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3186800"/>
        <c:axId val="-193183440"/>
      </c:scatterChart>
      <c:valAx>
        <c:axId val="-193186800"/>
        <c:scaling>
          <c:orientation val="minMax"/>
          <c:max val="1.2"/>
          <c:min val="0.6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1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/>
                  <a:t>(</a:t>
                </a:r>
                <a:r>
                  <a:rPr lang="en-US" sz="1200" b="1" i="1"/>
                  <a:t>C</a:t>
                </a:r>
                <a:r>
                  <a:rPr lang="en-US" sz="1200" b="1" i="1" baseline="-25000"/>
                  <a:t>L</a:t>
                </a:r>
                <a:r>
                  <a:rPr lang="en-US" sz="1200" b="1" i="0"/>
                  <a:t>)/(</a:t>
                </a:r>
                <a:r>
                  <a:rPr lang="en-US" sz="1200" b="1" i="1"/>
                  <a:t>C</a:t>
                </a:r>
                <a:r>
                  <a:rPr lang="en-US" sz="1200" b="1" i="1" baseline="-25000"/>
                  <a:t>L</a:t>
                </a:r>
                <a:r>
                  <a:rPr lang="en-US" sz="1200" b="1" i="0"/>
                  <a:t>)</a:t>
                </a:r>
                <a:r>
                  <a:rPr lang="en-US" sz="1200" b="1" i="1" baseline="-25000"/>
                  <a:t>max</a:t>
                </a:r>
              </a:p>
            </c:rich>
          </c:tx>
          <c:layout>
            <c:manualLayout>
              <c:xMode val="edge"/>
              <c:yMode val="edge"/>
              <c:x val="0.46909566634594602"/>
              <c:y val="0.955647957798378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1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3183440"/>
        <c:crosses val="autoZero"/>
        <c:crossBetween val="midCat"/>
        <c:majorUnit val="0.1"/>
      </c:valAx>
      <c:valAx>
        <c:axId val="-193183440"/>
        <c:scaling>
          <c:orientation val="minMax"/>
          <c:max val="1.01"/>
          <c:min val="0.8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1" i="1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Arial" charset="0"/>
                    <a:cs typeface="Arial" charset="0"/>
                  </a:defRPr>
                </a:pPr>
                <a:r>
                  <a:rPr lang="en-GB" sz="1200" b="1" i="0" baseline="0">
                    <a:effectLst/>
                  </a:rPr>
                  <a:t>(</a:t>
                </a:r>
                <a:r>
                  <a:rPr lang="en-GB" sz="1200" b="1" i="1" baseline="0">
                    <a:effectLst/>
                  </a:rPr>
                  <a:t>η</a:t>
                </a:r>
                <a:r>
                  <a:rPr lang="en-GB" sz="1200" b="1" i="1" baseline="-25000">
                    <a:effectLst/>
                  </a:rPr>
                  <a:t>o</a:t>
                </a:r>
                <a:r>
                  <a:rPr lang="en-GB" sz="1200" b="1" i="1" baseline="0">
                    <a:effectLst/>
                  </a:rPr>
                  <a:t>L</a:t>
                </a:r>
                <a:r>
                  <a:rPr lang="en-GB" sz="1200" b="1" i="0" baseline="0">
                    <a:effectLst/>
                  </a:rPr>
                  <a:t>/</a:t>
                </a:r>
                <a:r>
                  <a:rPr lang="en-GB" sz="1200" b="1" i="1" baseline="0">
                    <a:effectLst/>
                  </a:rPr>
                  <a:t>D</a:t>
                </a:r>
                <a:r>
                  <a:rPr lang="en-GB" sz="1200" b="1" i="0" baseline="0">
                    <a:effectLst/>
                  </a:rPr>
                  <a:t>)/</a:t>
                </a:r>
                <a:r>
                  <a:rPr lang="en-GB" sz="1200" b="1" i="1" baseline="0">
                    <a:effectLst/>
                  </a:rPr>
                  <a:t>(η</a:t>
                </a:r>
                <a:r>
                  <a:rPr lang="en-GB" sz="1200" b="1" i="1" baseline="-25000">
                    <a:effectLst/>
                  </a:rPr>
                  <a:t>o</a:t>
                </a:r>
                <a:r>
                  <a:rPr lang="en-GB" sz="1200" b="1" i="1" baseline="0">
                    <a:effectLst/>
                  </a:rPr>
                  <a:t>L</a:t>
                </a:r>
                <a:r>
                  <a:rPr lang="en-GB" sz="1200" b="1" i="0" baseline="0">
                    <a:effectLst/>
                  </a:rPr>
                  <a:t>/</a:t>
                </a:r>
                <a:r>
                  <a:rPr lang="en-GB" sz="1200" b="1" i="1" baseline="0">
                    <a:effectLst/>
                  </a:rPr>
                  <a:t>D</a:t>
                </a:r>
                <a:r>
                  <a:rPr lang="en-GB" sz="1200" b="1" i="0" baseline="0">
                    <a:effectLst/>
                  </a:rPr>
                  <a:t>)</a:t>
                </a:r>
                <a:r>
                  <a:rPr lang="en-GB" sz="1200" b="1" i="1" baseline="-25000">
                    <a:effectLst/>
                  </a:rPr>
                  <a:t>max</a:t>
                </a:r>
                <a:endParaRPr lang="en-GB" sz="1200">
                  <a:effectLst/>
                </a:endParaRPr>
              </a:p>
            </c:rich>
          </c:tx>
          <c:layout>
            <c:manualLayout>
              <c:xMode val="edge"/>
              <c:yMode val="edge"/>
              <c:x val="4.5469220745112402E-3"/>
              <c:y val="0.274818677041134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1" i="1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Arial" charset="0"/>
                  <a:cs typeface="Arial" charset="0"/>
                </a:defRPr>
              </a:pPr>
              <a:endParaRPr lang="en-GB"/>
            </a:p>
          </c:txPr>
        </c:title>
        <c:numFmt formatCode="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3186800"/>
        <c:crosses val="autoZero"/>
        <c:crossBetween val="midCat"/>
        <c:majorUnit val="0.02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9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6032814253858807"/>
          <c:y val="0.31065685332785054"/>
          <c:w val="0.24256802985668857"/>
          <c:h val="0.529276924839719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72736689455148"/>
          <c:y val="3.7168440614968747E-2"/>
          <c:w val="0.82089264945051543"/>
          <c:h val="0.8128229789826702"/>
        </c:manualLayout>
      </c:layout>
      <c:scatterChart>
        <c:scatterStyle val="lineMarker"/>
        <c:varyColors val="0"/>
        <c:ser>
          <c:idx val="3"/>
          <c:order val="0"/>
          <c:tx>
            <c:v>M/Mo=0.8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6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'[Copy of GLF5 131021 US(2).xlsx]sheet3 (3)'!$D$13:$D$75</c:f>
              <c:numCache>
                <c:formatCode>0.000</c:formatCode>
                <c:ptCount val="63"/>
                <c:pt idx="0">
                  <c:v>0.32445473381726153</c:v>
                </c:pt>
                <c:pt idx="1">
                  <c:v>0.35149262830203332</c:v>
                </c:pt>
                <c:pt idx="2">
                  <c:v>0.37853052278680516</c:v>
                </c:pt>
                <c:pt idx="3">
                  <c:v>0.40556841727157694</c:v>
                </c:pt>
                <c:pt idx="4">
                  <c:v>0.43260631175634867</c:v>
                </c:pt>
                <c:pt idx="5">
                  <c:v>0.45964420624112046</c:v>
                </c:pt>
                <c:pt idx="6">
                  <c:v>0.48668210072589219</c:v>
                </c:pt>
                <c:pt idx="7">
                  <c:v>0.51371999521066403</c:v>
                </c:pt>
                <c:pt idx="8">
                  <c:v>0.54075788969543592</c:v>
                </c:pt>
                <c:pt idx="9">
                  <c:v>0.56779578418020771</c:v>
                </c:pt>
                <c:pt idx="10">
                  <c:v>0.59483367866497949</c:v>
                </c:pt>
                <c:pt idx="11">
                  <c:v>0.62187157314975128</c:v>
                </c:pt>
                <c:pt idx="12">
                  <c:v>0.64890946763452306</c:v>
                </c:pt>
                <c:pt idx="13">
                  <c:v>0.67594736211929485</c:v>
                </c:pt>
                <c:pt idx="14">
                  <c:v>0.70298525660406663</c:v>
                </c:pt>
                <c:pt idx="15">
                  <c:v>0.73002315108883842</c:v>
                </c:pt>
                <c:pt idx="16">
                  <c:v>0.75706104557361031</c:v>
                </c:pt>
                <c:pt idx="17">
                  <c:v>0.78409894005838199</c:v>
                </c:pt>
                <c:pt idx="18">
                  <c:v>0.81113683454315388</c:v>
                </c:pt>
                <c:pt idx="19">
                  <c:v>0.83817472902792556</c:v>
                </c:pt>
                <c:pt idx="20">
                  <c:v>0.86521262351269734</c:v>
                </c:pt>
                <c:pt idx="21">
                  <c:v>0.89225051799746902</c:v>
                </c:pt>
                <c:pt idx="22">
                  <c:v>0.91928841248224091</c:v>
                </c:pt>
                <c:pt idx="23">
                  <c:v>0.9463263069670127</c:v>
                </c:pt>
                <c:pt idx="24">
                  <c:v>0.97336420145178437</c:v>
                </c:pt>
                <c:pt idx="25">
                  <c:v>1.0004020959365563</c:v>
                </c:pt>
                <c:pt idx="26">
                  <c:v>1.0274399904213281</c:v>
                </c:pt>
                <c:pt idx="27">
                  <c:v>1.0544778849060998</c:v>
                </c:pt>
                <c:pt idx="28">
                  <c:v>1.0815157793908718</c:v>
                </c:pt>
                <c:pt idx="29">
                  <c:v>1.1085536738756434</c:v>
                </c:pt>
                <c:pt idx="30">
                  <c:v>1.1355915683604154</c:v>
                </c:pt>
                <c:pt idx="31">
                  <c:v>1.162629462845187</c:v>
                </c:pt>
                <c:pt idx="32">
                  <c:v>1.189667357329959</c:v>
                </c:pt>
                <c:pt idx="33">
                  <c:v>1.2167052518147308</c:v>
                </c:pt>
                <c:pt idx="34">
                  <c:v>1.2437431462995026</c:v>
                </c:pt>
                <c:pt idx="35">
                  <c:v>1.2707810407842743</c:v>
                </c:pt>
                <c:pt idx="36">
                  <c:v>1.2978189352690461</c:v>
                </c:pt>
                <c:pt idx="37">
                  <c:v>1.3248568297538177</c:v>
                </c:pt>
                <c:pt idx="38">
                  <c:v>1.3518947242385897</c:v>
                </c:pt>
                <c:pt idx="39">
                  <c:v>1.3789326187233613</c:v>
                </c:pt>
                <c:pt idx="40">
                  <c:v>1.4059705132081333</c:v>
                </c:pt>
                <c:pt idx="41">
                  <c:v>1.4330084076929048</c:v>
                </c:pt>
                <c:pt idx="42">
                  <c:v>1.4600463021776768</c:v>
                </c:pt>
                <c:pt idx="43">
                  <c:v>1.4870841966624486</c:v>
                </c:pt>
                <c:pt idx="44">
                  <c:v>1.5141220911472206</c:v>
                </c:pt>
                <c:pt idx="45">
                  <c:v>1.541159985631992</c:v>
                </c:pt>
                <c:pt idx="46">
                  <c:v>1.568197880116764</c:v>
                </c:pt>
                <c:pt idx="47">
                  <c:v>1.5952357746015358</c:v>
                </c:pt>
                <c:pt idx="48">
                  <c:v>1.6222736690863078</c:v>
                </c:pt>
                <c:pt idx="49">
                  <c:v>1.6493115635710791</c:v>
                </c:pt>
                <c:pt idx="50">
                  <c:v>1.6763494580558511</c:v>
                </c:pt>
                <c:pt idx="51">
                  <c:v>1.7033873525406229</c:v>
                </c:pt>
                <c:pt idx="52">
                  <c:v>1.7304252470253947</c:v>
                </c:pt>
                <c:pt idx="53">
                  <c:v>1.7574631415101665</c:v>
                </c:pt>
                <c:pt idx="54">
                  <c:v>1.784501035994938</c:v>
                </c:pt>
                <c:pt idx="55">
                  <c:v>1.81153893047971</c:v>
                </c:pt>
                <c:pt idx="56">
                  <c:v>1.8385768249644818</c:v>
                </c:pt>
                <c:pt idx="57">
                  <c:v>1.8656147194492538</c:v>
                </c:pt>
                <c:pt idx="58">
                  <c:v>1.8926526139340254</c:v>
                </c:pt>
                <c:pt idx="59">
                  <c:v>1.9196905084187972</c:v>
                </c:pt>
                <c:pt idx="60">
                  <c:v>1.9467284029035687</c:v>
                </c:pt>
                <c:pt idx="61">
                  <c:v>1.973766297388341</c:v>
                </c:pt>
                <c:pt idx="62">
                  <c:v>2.0008041918731125</c:v>
                </c:pt>
              </c:numCache>
            </c:numRef>
          </c:xVal>
          <c:yVal>
            <c:numRef>
              <c:f>'[Copy of GLF5 131021 US(2).xlsx]sheet3 (3)'!$E$13:$E$75</c:f>
              <c:numCache>
                <c:formatCode>0.000</c:formatCode>
                <c:ptCount val="63"/>
                <c:pt idx="0">
                  <c:v>0.53395521809555657</c:v>
                </c:pt>
                <c:pt idx="1">
                  <c:v>0.57647000926732328</c:v>
                </c:pt>
                <c:pt idx="2">
                  <c:v>0.61774631994409057</c:v>
                </c:pt>
                <c:pt idx="3">
                  <c:v>0.65761373629324316</c:v>
                </c:pt>
                <c:pt idx="4">
                  <c:v>0.6959184265917866</c:v>
                </c:pt>
                <c:pt idx="5">
                  <c:v>0.73252492141760106</c:v>
                </c:pt>
                <c:pt idx="6">
                  <c:v>0.7673174116869057</c:v>
                </c:pt>
                <c:pt idx="7">
                  <c:v>0.80020055036279958</c:v>
                </c:pt>
                <c:pt idx="8">
                  <c:v>0.83109976465005964</c:v>
                </c:pt>
                <c:pt idx="9">
                  <c:v>0.85996110446553942</c:v>
                </c:pt>
                <c:pt idx="10">
                  <c:v>0.88675066892547516</c:v>
                </c:pt>
                <c:pt idx="11">
                  <c:v>0.91145366485319401</c:v>
                </c:pt>
                <c:pt idx="12">
                  <c:v>0.93407315957141113</c:v>
                </c:pt>
                <c:pt idx="13">
                  <c:v>0.95462859452451965</c:v>
                </c:pt>
                <c:pt idx="14">
                  <c:v>0.97315412688144032</c:v>
                </c:pt>
                <c:pt idx="15">
                  <c:v>0.9896968637118847</c:v>
                </c:pt>
                <c:pt idx="16">
                  <c:v>1.0043150482524725</c:v>
                </c:pt>
                <c:pt idx="17">
                  <c:v>1.0170762508829194</c:v>
                </c:pt>
                <c:pt idx="18">
                  <c:v>1.0280556094045246</c:v>
                </c:pt>
                <c:pt idx="19">
                  <c:v>1.0373341546801009</c:v>
                </c:pt>
                <c:pt idx="20">
                  <c:v>1.0449972491876935</c:v>
                </c:pt>
                <c:pt idx="21">
                  <c:v>1.0511331579784462</c:v>
                </c:pt>
                <c:pt idx="22">
                  <c:v>1.0558317642134702</c:v>
                </c:pt>
                <c:pt idx="23">
                  <c:v>1.0591834350770633</c:v>
                </c:pt>
                <c:pt idx="24">
                  <c:v>1.0612780385191112</c:v>
                </c:pt>
                <c:pt idx="25">
                  <c:v>1.0622041069842936</c:v>
                </c:pt>
                <c:pt idx="26">
                  <c:v>1.0620481409960718</c:v>
                </c:pt>
                <c:pt idx="27">
                  <c:v>1.0608940430940363</c:v>
                </c:pt>
                <c:pt idx="28">
                  <c:v>1.0588226710628945</c:v>
                </c:pt>
                <c:pt idx="29">
                  <c:v>1.0559114985169507</c:v>
                </c:pt>
                <c:pt idx="30">
                  <c:v>1.052234370590061</c:v>
                </c:pt>
                <c:pt idx="31">
                  <c:v>1.0478613426082415</c:v>
                </c:pt>
                <c:pt idx="32">
                  <c:v>1.0428585900812657</c:v>
                </c:pt>
                <c:pt idx="33">
                  <c:v>1.0372883790451979</c:v>
                </c:pt>
                <c:pt idx="34">
                  <c:v>1.0312090866388817</c:v>
                </c:pt>
                <c:pt idx="35">
                  <c:v>1.0246752627375304</c:v>
                </c:pt>
                <c:pt idx="36">
                  <c:v>1.0177377244431514</c:v>
                </c:pt>
                <c:pt idx="37">
                  <c:v>1.0104436762041995</c:v>
                </c:pt>
                <c:pt idx="38">
                  <c:v>1.002836849276066</c:v>
                </c:pt>
                <c:pt idx="39">
                  <c:v>0.99495765511920253</c:v>
                </c:pt>
                <c:pt idx="40">
                  <c:v>0.98684334814961649</c:v>
                </c:pt>
                <c:pt idx="41">
                  <c:v>0.97852819399983826</c:v>
                </c:pt>
                <c:pt idx="42">
                  <c:v>0.97004364011439348</c:v>
                </c:pt>
                <c:pt idx="43">
                  <c:v>0.96141848609274405</c:v>
                </c:pt>
                <c:pt idx="44">
                  <c:v>0.95267905170749589</c:v>
                </c:pt>
                <c:pt idx="45">
                  <c:v>0.94384934097085171</c:v>
                </c:pt>
                <c:pt idx="46">
                  <c:v>0.93495120100324525</c:v>
                </c:pt>
                <c:pt idx="47">
                  <c:v>0.92600447478081371</c:v>
                </c:pt>
                <c:pt idx="48">
                  <c:v>0.91702714710894839</c:v>
                </c:pt>
                <c:pt idx="49">
                  <c:v>0.90803548339366358</c:v>
                </c:pt>
                <c:pt idx="50">
                  <c:v>0.8990441609666795</c:v>
                </c:pt>
                <c:pt idx="51">
                  <c:v>0.8900663928693372</c:v>
                </c:pt>
                <c:pt idx="52">
                  <c:v>0.88111404411965399</c:v>
                </c:pt>
                <c:pt idx="53">
                  <c:v>0.87219774058048816</c:v>
                </c:pt>
                <c:pt idx="54">
                  <c:v>0.86332697061885089</c:v>
                </c:pt>
                <c:pt idx="55">
                  <c:v>0.85451017980041744</c:v>
                </c:pt>
                <c:pt idx="56">
                  <c:v>0.84575485890230995</c:v>
                </c:pt>
                <c:pt idx="57">
                  <c:v>0.83706762555389991</c:v>
                </c:pt>
                <c:pt idx="58">
                  <c:v>0.82845429983201246</c:v>
                </c:pt>
                <c:pt idx="59">
                  <c:v>0.81991997414543849</c:v>
                </c:pt>
                <c:pt idx="60">
                  <c:v>0.81146907774573784</c:v>
                </c:pt>
                <c:pt idx="61">
                  <c:v>0.80310543619832964</c:v>
                </c:pt>
                <c:pt idx="62">
                  <c:v>0.79483232614098509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9CB-B34A-9511-57B4B4182213}"/>
            </c:ext>
          </c:extLst>
        </c:ser>
        <c:ser>
          <c:idx val="0"/>
          <c:order val="1"/>
          <c:tx>
            <c:v>0.9</c:v>
          </c:tx>
          <c:spPr>
            <a:ln w="19050" cap="rnd">
              <a:solidFill>
                <a:schemeClr val="tx1"/>
              </a:solidFill>
              <a:prstDash val="solid"/>
              <a:round/>
            </a:ln>
            <a:effectLst/>
          </c:spPr>
          <c:marker>
            <c:symbol val="square"/>
            <c:size val="6"/>
            <c:spPr>
              <a:noFill/>
              <a:ln w="9525">
                <a:solidFill>
                  <a:schemeClr val="tx1"/>
                </a:solidFill>
                <a:prstDash val="solid"/>
              </a:ln>
              <a:effectLst/>
            </c:spPr>
          </c:marker>
          <c:xVal>
            <c:numRef>
              <c:f>'[Copy of GLF5 131021 US(2).xlsx]sheet3 (3)'!$G$13:$G$75</c:f>
              <c:numCache>
                <c:formatCode>0.000</c:formatCode>
                <c:ptCount val="63"/>
                <c:pt idx="0">
                  <c:v>0.25635929585561401</c:v>
                </c:pt>
                <c:pt idx="1">
                  <c:v>0.27772257051024857</c:v>
                </c:pt>
                <c:pt idx="2">
                  <c:v>0.29908584516488312</c:v>
                </c:pt>
                <c:pt idx="3">
                  <c:v>0.32044911981951762</c:v>
                </c:pt>
                <c:pt idx="4">
                  <c:v>0.34181239447415213</c:v>
                </c:pt>
                <c:pt idx="5">
                  <c:v>0.36317566912878663</c:v>
                </c:pt>
                <c:pt idx="6">
                  <c:v>0.38453894378342113</c:v>
                </c:pt>
                <c:pt idx="7">
                  <c:v>0.40590221843805563</c:v>
                </c:pt>
                <c:pt idx="8">
                  <c:v>0.42726549309269019</c:v>
                </c:pt>
                <c:pt idx="9">
                  <c:v>0.44862876774732469</c:v>
                </c:pt>
                <c:pt idx="10">
                  <c:v>0.46999204240195913</c:v>
                </c:pt>
                <c:pt idx="11">
                  <c:v>0.49135531705659374</c:v>
                </c:pt>
                <c:pt idx="12">
                  <c:v>0.51271859171122824</c:v>
                </c:pt>
                <c:pt idx="13">
                  <c:v>0.53408186636586275</c:v>
                </c:pt>
                <c:pt idx="14">
                  <c:v>0.55544514102049714</c:v>
                </c:pt>
                <c:pt idx="15">
                  <c:v>0.57680841567513175</c:v>
                </c:pt>
                <c:pt idx="16">
                  <c:v>0.59817169032976625</c:v>
                </c:pt>
                <c:pt idx="17">
                  <c:v>0.61953496498440075</c:v>
                </c:pt>
                <c:pt idx="18">
                  <c:v>0.64089823963903525</c:v>
                </c:pt>
                <c:pt idx="19">
                  <c:v>0.66226151429366975</c:v>
                </c:pt>
                <c:pt idx="20">
                  <c:v>0.68362478894830425</c:v>
                </c:pt>
                <c:pt idx="21">
                  <c:v>0.70498806360293864</c:v>
                </c:pt>
                <c:pt idx="22">
                  <c:v>0.72635133825757325</c:v>
                </c:pt>
                <c:pt idx="23">
                  <c:v>0.74771461291220787</c:v>
                </c:pt>
                <c:pt idx="24">
                  <c:v>0.76907788756684226</c:v>
                </c:pt>
                <c:pt idx="25">
                  <c:v>0.79044116222147687</c:v>
                </c:pt>
                <c:pt idx="26">
                  <c:v>0.81180443687611126</c:v>
                </c:pt>
                <c:pt idx="27">
                  <c:v>0.83316771153074587</c:v>
                </c:pt>
                <c:pt idx="28">
                  <c:v>0.85453098618538037</c:v>
                </c:pt>
                <c:pt idx="29">
                  <c:v>0.87589426084001476</c:v>
                </c:pt>
                <c:pt idx="30">
                  <c:v>0.89725753549464937</c:v>
                </c:pt>
                <c:pt idx="31">
                  <c:v>0.91862081014928376</c:v>
                </c:pt>
                <c:pt idx="32">
                  <c:v>0.93998408480391826</c:v>
                </c:pt>
                <c:pt idx="33">
                  <c:v>0.96134735945855299</c:v>
                </c:pt>
                <c:pt idx="34">
                  <c:v>0.98271063411318749</c:v>
                </c:pt>
                <c:pt idx="35">
                  <c:v>1.0040739087678219</c:v>
                </c:pt>
                <c:pt idx="36">
                  <c:v>1.0254371834224565</c:v>
                </c:pt>
                <c:pt idx="37">
                  <c:v>1.0468004580770909</c:v>
                </c:pt>
                <c:pt idx="38">
                  <c:v>1.0681637327317255</c:v>
                </c:pt>
                <c:pt idx="39">
                  <c:v>1.0895270073863599</c:v>
                </c:pt>
                <c:pt idx="40">
                  <c:v>1.1108902820409943</c:v>
                </c:pt>
                <c:pt idx="41">
                  <c:v>1.1322535566956289</c:v>
                </c:pt>
                <c:pt idx="42">
                  <c:v>1.1536168313502635</c:v>
                </c:pt>
                <c:pt idx="43">
                  <c:v>1.1749801060048981</c:v>
                </c:pt>
                <c:pt idx="44">
                  <c:v>1.1963433806595325</c:v>
                </c:pt>
                <c:pt idx="45">
                  <c:v>1.2177066553141669</c:v>
                </c:pt>
                <c:pt idx="46">
                  <c:v>1.2390699299688015</c:v>
                </c:pt>
                <c:pt idx="47">
                  <c:v>1.2604332046234359</c:v>
                </c:pt>
                <c:pt idx="48">
                  <c:v>1.2817964792780705</c:v>
                </c:pt>
                <c:pt idx="49">
                  <c:v>1.3031597539327049</c:v>
                </c:pt>
                <c:pt idx="50">
                  <c:v>1.3245230285873395</c:v>
                </c:pt>
                <c:pt idx="51">
                  <c:v>1.3458863032419739</c:v>
                </c:pt>
                <c:pt idx="52">
                  <c:v>1.3672495778966085</c:v>
                </c:pt>
                <c:pt idx="53">
                  <c:v>1.3886128525512431</c:v>
                </c:pt>
                <c:pt idx="54">
                  <c:v>1.4099761272058773</c:v>
                </c:pt>
                <c:pt idx="55">
                  <c:v>1.4313394018605119</c:v>
                </c:pt>
                <c:pt idx="56">
                  <c:v>1.4527026765151465</c:v>
                </c:pt>
                <c:pt idx="57">
                  <c:v>1.4740659511697811</c:v>
                </c:pt>
                <c:pt idx="58">
                  <c:v>1.4954292258244157</c:v>
                </c:pt>
                <c:pt idx="59">
                  <c:v>1.5167925004790501</c:v>
                </c:pt>
                <c:pt idx="60">
                  <c:v>1.5381557751336845</c:v>
                </c:pt>
                <c:pt idx="61">
                  <c:v>1.5595190497883189</c:v>
                </c:pt>
                <c:pt idx="62">
                  <c:v>1.5808823244429537</c:v>
                </c:pt>
              </c:numCache>
            </c:numRef>
          </c:xVal>
          <c:yVal>
            <c:numRef>
              <c:f>'[Copy of GLF5 131021 US(2).xlsx]sheet3 (3)'!$H$13:$H$75</c:f>
              <c:numCache>
                <c:formatCode>0.000</c:formatCode>
                <c:ptCount val="63"/>
                <c:pt idx="0">
                  <c:v>0.41688832758429811</c:v>
                </c:pt>
                <c:pt idx="1">
                  <c:v>0.45163713427511765</c:v>
                </c:pt>
                <c:pt idx="2">
                  <c:v>0.48592237411471029</c:v>
                </c:pt>
                <c:pt idx="3">
                  <c:v>0.51964719021238104</c:v>
                </c:pt>
                <c:pt idx="4">
                  <c:v>0.55271845639465256</c:v>
                </c:pt>
                <c:pt idx="5">
                  <c:v>0.58504762514118969</c:v>
                </c:pt>
                <c:pt idx="6">
                  <c:v>0.61655149901332729</c:v>
                </c:pt>
                <c:pt idx="7">
                  <c:v>0.64715291186290502</c:v>
                </c:pt>
                <c:pt idx="8">
                  <c:v>0.67678130881506893</c:v>
                </c:pt>
                <c:pt idx="9">
                  <c:v>0.7053732170022009</c:v>
                </c:pt>
                <c:pt idx="10">
                  <c:v>0.73287260215276206</c:v>
                </c:pt>
                <c:pt idx="11">
                  <c:v>0.75923110927354487</c:v>
                </c:pt>
                <c:pt idx="12">
                  <c:v>0.78440818867924078</c:v>
                </c:pt>
                <c:pt idx="13">
                  <c:v>0.80837111140640616</c:v>
                </c:pt>
                <c:pt idx="14">
                  <c:v>0.83109488050685099</c:v>
                </c:pt>
                <c:pt idx="15">
                  <c:v>0.85256204677875091</c:v>
                </c:pt>
                <c:pt idx="16">
                  <c:v>0.8727624391180363</c:v>
                </c:pt>
                <c:pt idx="17">
                  <c:v>0.89169282083854029</c:v>
                </c:pt>
                <c:pt idx="18">
                  <c:v>0.90935648402078029</c:v>
                </c:pt>
                <c:pt idx="19">
                  <c:v>0.92576279423008034</c:v>
                </c:pt>
                <c:pt idx="20">
                  <c:v>0.94092669783513194</c:v>
                </c:pt>
                <c:pt idx="21">
                  <c:v>0.95486820371005299</c:v>
                </c:pt>
                <c:pt idx="22">
                  <c:v>0.96761185037599351</c:v>
                </c:pt>
                <c:pt idx="23">
                  <c:v>0.97918616869504682</c:v>
                </c:pt>
                <c:pt idx="24">
                  <c:v>0.98962314913206151</c:v>
                </c:pt>
                <c:pt idx="25">
                  <c:v>0.99895772140785655</c:v>
                </c:pt>
                <c:pt idx="26">
                  <c:v>1.0072272531336894</c:v>
                </c:pt>
                <c:pt idx="27">
                  <c:v>1.0144710727877992</c:v>
                </c:pt>
                <c:pt idx="28">
                  <c:v>1.0207300212085693</c:v>
                </c:pt>
                <c:pt idx="29">
                  <c:v>1.0260460346652678</c:v>
                </c:pt>
                <c:pt idx="30">
                  <c:v>1.0304617615482563</c:v>
                </c:pt>
                <c:pt idx="31">
                  <c:v>1.034020213810485</c:v>
                </c:pt>
                <c:pt idx="32">
                  <c:v>1.0367644534988758</c:v>
                </c:pt>
                <c:pt idx="33">
                  <c:v>1.0387373140401457</c:v>
                </c:pt>
                <c:pt idx="34">
                  <c:v>1.0399811553885081</c:v>
                </c:pt>
                <c:pt idx="35">
                  <c:v>1.0405376516968206</c:v>
                </c:pt>
                <c:pt idx="36">
                  <c:v>1.0404476098298323</c:v>
                </c:pt>
                <c:pt idx="37">
                  <c:v>1.039750816788364</c:v>
                </c:pt>
                <c:pt idx="38">
                  <c:v>1.0384859139456315</c:v>
                </c:pt>
                <c:pt idx="39">
                  <c:v>1.0366902959003352</c:v>
                </c:pt>
                <c:pt idx="40">
                  <c:v>1.0344000317145543</c:v>
                </c:pt>
                <c:pt idx="41">
                  <c:v>1.0316498063173625</c:v>
                </c:pt>
                <c:pt idx="42">
                  <c:v>1.0284728799076737</c:v>
                </c:pt>
                <c:pt idx="43">
                  <c:v>1.0249010632732312</c:v>
                </c:pt>
                <c:pt idx="44">
                  <c:v>1.0209647070490939</c:v>
                </c:pt>
                <c:pt idx="45">
                  <c:v>1.0166927030615647</c:v>
                </c:pt>
                <c:pt idx="46">
                  <c:v>1.0121124960364876</c:v>
                </c:pt>
                <c:pt idx="47">
                  <c:v>1.007250104089354</c:v>
                </c:pt>
                <c:pt idx="48">
                  <c:v>1.0021301465547428</c:v>
                </c:pt>
                <c:pt idx="49">
                  <c:v>0.99677587785116328</c:v>
                </c:pt>
                <c:pt idx="50">
                  <c:v>0.99120922621186569</c:v>
                </c:pt>
                <c:pt idx="51">
                  <c:v>0.98545083624088237</c:v>
                </c:pt>
                <c:pt idx="52">
                  <c:v>0.97952011437508735</c:v>
                </c:pt>
                <c:pt idx="53">
                  <c:v>0.97343527644663919</c:v>
                </c:pt>
                <c:pt idx="54">
                  <c:v>0.96721339664519546</c:v>
                </c:pt>
                <c:pt idx="55">
                  <c:v>0.9608704572756569</c:v>
                </c:pt>
                <c:pt idx="56">
                  <c:v>0.95442139879485643</c:v>
                </c:pt>
                <c:pt idx="57">
                  <c:v>0.94788016968979538</c:v>
                </c:pt>
                <c:pt idx="58">
                  <c:v>0.94125977583104625</c:v>
                </c:pt>
                <c:pt idx="59">
                  <c:v>0.93457232899824305</c:v>
                </c:pt>
                <c:pt idx="60">
                  <c:v>0.92782909433061767</c:v>
                </c:pt>
                <c:pt idx="61">
                  <c:v>0.92104053650485607</c:v>
                </c:pt>
                <c:pt idx="62">
                  <c:v>0.91421636448567645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9CB-B34A-9511-57B4B4182213}"/>
            </c:ext>
          </c:extLst>
        </c:ser>
        <c:ser>
          <c:idx val="1"/>
          <c:order val="2"/>
          <c:tx>
            <c:v>1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'[Copy of GLF5 131021 US(2).xlsx]sheet3 (3)'!$J$13:$J$75</c:f>
              <c:numCache>
                <c:formatCode>0.000</c:formatCode>
                <c:ptCount val="63"/>
                <c:pt idx="0">
                  <c:v>0.20781108367835513</c:v>
                </c:pt>
                <c:pt idx="1">
                  <c:v>0.22512867398488492</c:v>
                </c:pt>
                <c:pt idx="2">
                  <c:v>0.24244626429141458</c:v>
                </c:pt>
                <c:pt idx="3">
                  <c:v>0.25976385459794415</c:v>
                </c:pt>
                <c:pt idx="4">
                  <c:v>0.27708144490447378</c:v>
                </c:pt>
                <c:pt idx="5">
                  <c:v>0.29439903521100336</c:v>
                </c:pt>
                <c:pt idx="6">
                  <c:v>0.31171662551753293</c:v>
                </c:pt>
                <c:pt idx="7">
                  <c:v>0.32903421582406261</c:v>
                </c:pt>
                <c:pt idx="8">
                  <c:v>0.34635180613059224</c:v>
                </c:pt>
                <c:pt idx="9">
                  <c:v>0.36366939643712182</c:v>
                </c:pt>
                <c:pt idx="10">
                  <c:v>0.38098698674365145</c:v>
                </c:pt>
                <c:pt idx="11">
                  <c:v>0.39830457705018102</c:v>
                </c:pt>
                <c:pt idx="12">
                  <c:v>0.41562216735671059</c:v>
                </c:pt>
                <c:pt idx="13">
                  <c:v>0.43293975766324028</c:v>
                </c:pt>
                <c:pt idx="14">
                  <c:v>0.45025734796976985</c:v>
                </c:pt>
                <c:pt idx="15">
                  <c:v>0.46757493827629942</c:v>
                </c:pt>
                <c:pt idx="16">
                  <c:v>0.48489252858282916</c:v>
                </c:pt>
                <c:pt idx="17">
                  <c:v>0.50221011888935863</c:v>
                </c:pt>
                <c:pt idx="18">
                  <c:v>0.51952770919588831</c:v>
                </c:pt>
                <c:pt idx="19">
                  <c:v>0.53684529950241788</c:v>
                </c:pt>
                <c:pt idx="20">
                  <c:v>0.55416288980894757</c:v>
                </c:pt>
                <c:pt idx="21">
                  <c:v>0.57148048011547714</c:v>
                </c:pt>
                <c:pt idx="22">
                  <c:v>0.58879807042200671</c:v>
                </c:pt>
                <c:pt idx="23">
                  <c:v>0.6061156607285364</c:v>
                </c:pt>
                <c:pt idx="24">
                  <c:v>0.62343325103506586</c:v>
                </c:pt>
                <c:pt idx="25">
                  <c:v>0.64075084134159555</c:v>
                </c:pt>
                <c:pt idx="26">
                  <c:v>0.65806843164812523</c:v>
                </c:pt>
                <c:pt idx="27">
                  <c:v>0.6753860219546548</c:v>
                </c:pt>
                <c:pt idx="28">
                  <c:v>0.69270361226118449</c:v>
                </c:pt>
                <c:pt idx="29">
                  <c:v>0.71002120256771395</c:v>
                </c:pt>
                <c:pt idx="30">
                  <c:v>0.72733879287424363</c:v>
                </c:pt>
                <c:pt idx="31">
                  <c:v>0.74465638318077321</c:v>
                </c:pt>
                <c:pt idx="32">
                  <c:v>0.76197397348730289</c:v>
                </c:pt>
                <c:pt idx="33">
                  <c:v>0.77929156379383246</c:v>
                </c:pt>
                <c:pt idx="34">
                  <c:v>0.79660915410036204</c:v>
                </c:pt>
                <c:pt idx="35">
                  <c:v>0.81392674440689172</c:v>
                </c:pt>
                <c:pt idx="36">
                  <c:v>0.83124433471342118</c:v>
                </c:pt>
                <c:pt idx="37">
                  <c:v>0.84856192501995098</c:v>
                </c:pt>
                <c:pt idx="38">
                  <c:v>0.86587951532648055</c:v>
                </c:pt>
                <c:pt idx="39">
                  <c:v>0.88319710563301013</c:v>
                </c:pt>
                <c:pt idx="40">
                  <c:v>0.9005146959395397</c:v>
                </c:pt>
                <c:pt idx="41">
                  <c:v>0.91783228624606927</c:v>
                </c:pt>
                <c:pt idx="42">
                  <c:v>0.93514987655259885</c:v>
                </c:pt>
                <c:pt idx="43">
                  <c:v>0.95246746685912864</c:v>
                </c:pt>
                <c:pt idx="44">
                  <c:v>0.96978505716565833</c:v>
                </c:pt>
                <c:pt idx="45">
                  <c:v>0.98710264747218779</c:v>
                </c:pt>
                <c:pt idx="46">
                  <c:v>1.0044202377787173</c:v>
                </c:pt>
                <c:pt idx="47">
                  <c:v>1.0217378280852469</c:v>
                </c:pt>
                <c:pt idx="48">
                  <c:v>1.0390554183917766</c:v>
                </c:pt>
                <c:pt idx="49">
                  <c:v>1.0563730086983061</c:v>
                </c:pt>
                <c:pt idx="50">
                  <c:v>1.0736905990048358</c:v>
                </c:pt>
                <c:pt idx="51">
                  <c:v>1.0910081893113655</c:v>
                </c:pt>
                <c:pt idx="52">
                  <c:v>1.1083257796178951</c:v>
                </c:pt>
                <c:pt idx="53">
                  <c:v>1.1256433699244248</c:v>
                </c:pt>
                <c:pt idx="54">
                  <c:v>1.1429609602309543</c:v>
                </c:pt>
                <c:pt idx="55">
                  <c:v>1.1602785505374837</c:v>
                </c:pt>
                <c:pt idx="56">
                  <c:v>1.1775961408440134</c:v>
                </c:pt>
                <c:pt idx="57">
                  <c:v>1.1949137311505431</c:v>
                </c:pt>
                <c:pt idx="58">
                  <c:v>1.2122313214570728</c:v>
                </c:pt>
                <c:pt idx="59">
                  <c:v>1.2295489117636023</c:v>
                </c:pt>
                <c:pt idx="60">
                  <c:v>1.2468665020701317</c:v>
                </c:pt>
                <c:pt idx="61">
                  <c:v>1.2641840923766614</c:v>
                </c:pt>
                <c:pt idx="62">
                  <c:v>1.2815016826831911</c:v>
                </c:pt>
              </c:numCache>
            </c:numRef>
          </c:xVal>
          <c:yVal>
            <c:numRef>
              <c:f>'[Copy of GLF5 131021 US(2).xlsx]sheet3 (3)'!$K$13:$K$75</c:f>
              <c:numCache>
                <c:formatCode>0.0000</c:formatCode>
                <c:ptCount val="63"/>
                <c:pt idx="0">
                  <c:v>0.32387813795965392</c:v>
                </c:pt>
                <c:pt idx="1">
                  <c:v>0.35133936821209599</c:v>
                </c:pt>
                <c:pt idx="2">
                  <c:v>0.37864491532291122</c:v>
                </c:pt>
                <c:pt idx="3">
                  <c:v>0.40574476618823152</c:v>
                </c:pt>
                <c:pt idx="4">
                  <c:v>0.43258956100981327</c:v>
                </c:pt>
                <c:pt idx="5">
                  <c:v>0.45913089250694494</c:v>
                </c:pt>
                <c:pt idx="6">
                  <c:v>0.48532159625552596</c:v>
                </c:pt>
                <c:pt idx="7">
                  <c:v>0.51111602850648585</c:v>
                </c:pt>
                <c:pt idx="8">
                  <c:v>0.5364703280678601</c:v>
                </c:pt>
                <c:pt idx="9">
                  <c:v>0.56134265913849091</c:v>
                </c:pt>
                <c:pt idx="10">
                  <c:v>0.58569343234736237</c:v>
                </c:pt>
                <c:pt idx="11">
                  <c:v>0.60948550167003757</c:v>
                </c:pt>
                <c:pt idx="12">
                  <c:v>0.6326843353501731</c:v>
                </c:pt>
                <c:pt idx="13">
                  <c:v>0.65525815943635213</c:v>
                </c:pt>
                <c:pt idx="14">
                  <c:v>0.67717807303892785</c:v>
                </c:pt>
                <c:pt idx="15">
                  <c:v>0.69841813490477367</c:v>
                </c:pt>
                <c:pt idx="16">
                  <c:v>0.71895542138709168</c:v>
                </c:pt>
                <c:pt idx="17">
                  <c:v>0.73877005634114989</c:v>
                </c:pt>
                <c:pt idx="18">
                  <c:v>0.75784521389493165</c:v>
                </c:pt>
                <c:pt idx="19">
                  <c:v>0.77616709541784834</c:v>
                </c:pt>
                <c:pt idx="20">
                  <c:v>0.79372488233454641</c:v>
                </c:pt>
                <c:pt idx="21">
                  <c:v>0.81051066670002603</c:v>
                </c:pt>
                <c:pt idx="22">
                  <c:v>0.82651936166446605</c:v>
                </c:pt>
                <c:pt idx="23">
                  <c:v>0.8417485941108076</c:v>
                </c:pt>
                <c:pt idx="24">
                  <c:v>0.85619858184658226</c:v>
                </c:pt>
                <c:pt idx="25">
                  <c:v>0.86987199777643009</c:v>
                </c:pt>
                <c:pt idx="26">
                  <c:v>0.88277382347726774</c:v>
                </c:pt>
                <c:pt idx="27">
                  <c:v>0.89491119454913937</c:v>
                </c:pt>
                <c:pt idx="28">
                  <c:v>0.90629324002707279</c:v>
                </c:pt>
                <c:pt idx="29">
                  <c:v>0.9169309180189118</c:v>
                </c:pt>
                <c:pt idx="30">
                  <c:v>0.92683684958733914</c:v>
                </c:pt>
                <c:pt idx="31">
                  <c:v>0.93602515272739129</c:v>
                </c:pt>
                <c:pt idx="32">
                  <c:v>0.94451127810962954</c:v>
                </c:pt>
                <c:pt idx="33">
                  <c:v>0.9523118480693834</c:v>
                </c:pt>
                <c:pt idx="34">
                  <c:v>0.95944450012912108</c:v>
                </c:pt>
                <c:pt idx="35">
                  <c:v>0.96592773614856098</c:v>
                </c:pt>
                <c:pt idx="36">
                  <c:v>0.97178077800934792</c:v>
                </c:pt>
                <c:pt idx="37">
                  <c:v>0.97702343056123742</c:v>
                </c:pt>
                <c:pt idx="38">
                  <c:v>0.98167595238719763</c:v>
                </c:pt>
                <c:pt idx="39">
                  <c:v>0.98575893478761401</c:v>
                </c:pt>
                <c:pt idx="40">
                  <c:v>0.98929318924015941</c:v>
                </c:pt>
                <c:pt idx="41">
                  <c:v>0.99229964346270005</c:v>
                </c:pt>
                <c:pt idx="42">
                  <c:v>0.99479924609222004</c:v>
                </c:pt>
                <c:pt idx="43">
                  <c:v>0.9968128798931003</c:v>
                </c:pt>
                <c:pt idx="44">
                  <c:v>0.99836128331540253</c:v>
                </c:pt>
                <c:pt idx="45">
                  <c:v>0.99946494303442834</c:v>
                </c:pt>
                <c:pt idx="46">
                  <c:v>1.000143756173288</c:v>
                </c:pt>
                <c:pt idx="47">
                  <c:v>1.000416786847369</c:v>
                </c:pt>
                <c:pt idx="48">
                  <c:v>1.0003022343816685</c:v>
                </c:pt>
                <c:pt idx="49">
                  <c:v>0.99981742330025691</c:v>
                </c:pt>
                <c:pt idx="50">
                  <c:v>0.99897880122641058</c:v>
                </c:pt>
                <c:pt idx="51">
                  <c:v>0.99780194368266439</c:v>
                </c:pt>
                <c:pt idx="52">
                  <c:v>0.99630156486051691</c:v>
                </c:pt>
                <c:pt idx="53">
                  <c:v>0.9944915335101604</c:v>
                </c:pt>
                <c:pt idx="54">
                  <c:v>0.99238489317969625</c:v>
                </c:pt>
                <c:pt idx="55">
                  <c:v>0.98999388610965378</c:v>
                </c:pt>
                <c:pt idx="56">
                  <c:v>0.98732998016122553</c:v>
                </c:pt>
                <c:pt idx="57">
                  <c:v>0.9844038982248815</c:v>
                </c:pt>
                <c:pt idx="58">
                  <c:v>0.98122564961944037</c:v>
                </c:pt>
                <c:pt idx="59">
                  <c:v>0.97780456305006325</c:v>
                </c:pt>
                <c:pt idx="60">
                  <c:v>0.97414932074686222</c:v>
                </c:pt>
                <c:pt idx="61">
                  <c:v>0.97026799345397508</c:v>
                </c:pt>
                <c:pt idx="62">
                  <c:v>0.96616807598210075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69CB-B34A-9511-57B4B4182213}"/>
            </c:ext>
          </c:extLst>
        </c:ser>
        <c:ser>
          <c:idx val="4"/>
          <c:order val="3"/>
          <c:tx>
            <c:v>1.05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6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'[Copy of GLF5 131021 US(2).xlsx]sheet3 (3)'!$P$13:$P$75</c:f>
              <c:numCache>
                <c:formatCode>0.000</c:formatCode>
                <c:ptCount val="63"/>
                <c:pt idx="0">
                  <c:v>0.18834560511841031</c:v>
                </c:pt>
                <c:pt idx="1">
                  <c:v>0.20404107221161125</c:v>
                </c:pt>
                <c:pt idx="2">
                  <c:v>0.21973653930481216</c:v>
                </c:pt>
                <c:pt idx="3">
                  <c:v>0.23543200639801301</c:v>
                </c:pt>
                <c:pt idx="4">
                  <c:v>0.25112747349121384</c:v>
                </c:pt>
                <c:pt idx="5">
                  <c:v>0.26682294058441469</c:v>
                </c:pt>
                <c:pt idx="6">
                  <c:v>0.2825184076776156</c:v>
                </c:pt>
                <c:pt idx="7">
                  <c:v>0.2982138747708164</c:v>
                </c:pt>
                <c:pt idx="8">
                  <c:v>0.31390934186401731</c:v>
                </c:pt>
                <c:pt idx="9">
                  <c:v>0.32960480895721822</c:v>
                </c:pt>
                <c:pt idx="10">
                  <c:v>0.34530027605041907</c:v>
                </c:pt>
                <c:pt idx="11">
                  <c:v>0.36099574314361987</c:v>
                </c:pt>
                <c:pt idx="12">
                  <c:v>0.37669121023682078</c:v>
                </c:pt>
                <c:pt idx="13">
                  <c:v>0.39238667733002169</c:v>
                </c:pt>
                <c:pt idx="14">
                  <c:v>0.40808214442322249</c:v>
                </c:pt>
                <c:pt idx="15">
                  <c:v>0.4237776115164234</c:v>
                </c:pt>
                <c:pt idx="16">
                  <c:v>0.43947307860962431</c:v>
                </c:pt>
                <c:pt idx="17">
                  <c:v>0.45516854570282511</c:v>
                </c:pt>
                <c:pt idx="18">
                  <c:v>0.47086401279602602</c:v>
                </c:pt>
                <c:pt idx="19">
                  <c:v>0.48655947988922682</c:v>
                </c:pt>
                <c:pt idx="20">
                  <c:v>0.50225494698242767</c:v>
                </c:pt>
                <c:pt idx="21">
                  <c:v>0.51795041407562847</c:v>
                </c:pt>
                <c:pt idx="22">
                  <c:v>0.53364588116882938</c:v>
                </c:pt>
                <c:pt idx="23">
                  <c:v>0.5493413482620304</c:v>
                </c:pt>
                <c:pt idx="24">
                  <c:v>0.5650368153552312</c:v>
                </c:pt>
                <c:pt idx="25">
                  <c:v>0.58073228244843211</c:v>
                </c:pt>
                <c:pt idx="26">
                  <c:v>0.5964277495416328</c:v>
                </c:pt>
                <c:pt idx="27">
                  <c:v>0.61212321663483371</c:v>
                </c:pt>
                <c:pt idx="28">
                  <c:v>0.62781868372803462</c:v>
                </c:pt>
                <c:pt idx="29">
                  <c:v>0.64351415082123553</c:v>
                </c:pt>
                <c:pt idx="30">
                  <c:v>0.65920961791443644</c:v>
                </c:pt>
                <c:pt idx="31">
                  <c:v>0.67490508500763724</c:v>
                </c:pt>
                <c:pt idx="32">
                  <c:v>0.69060055210083815</c:v>
                </c:pt>
                <c:pt idx="33">
                  <c:v>0.70629601919403895</c:v>
                </c:pt>
                <c:pt idx="34">
                  <c:v>0.72199148628723975</c:v>
                </c:pt>
                <c:pt idx="35">
                  <c:v>0.73768695338044066</c:v>
                </c:pt>
                <c:pt idx="36">
                  <c:v>0.75338242047364157</c:v>
                </c:pt>
                <c:pt idx="37">
                  <c:v>0.76907788756684248</c:v>
                </c:pt>
                <c:pt idx="38">
                  <c:v>0.78477335466004339</c:v>
                </c:pt>
                <c:pt idx="39">
                  <c:v>0.80046882175324419</c:v>
                </c:pt>
                <c:pt idx="40">
                  <c:v>0.81616428884644499</c:v>
                </c:pt>
                <c:pt idx="41">
                  <c:v>0.83185975593964578</c:v>
                </c:pt>
                <c:pt idx="42">
                  <c:v>0.84755522303284681</c:v>
                </c:pt>
                <c:pt idx="43">
                  <c:v>0.86325069012604772</c:v>
                </c:pt>
                <c:pt idx="44">
                  <c:v>0.87894615721924862</c:v>
                </c:pt>
                <c:pt idx="45">
                  <c:v>0.89464162431244931</c:v>
                </c:pt>
                <c:pt idx="46">
                  <c:v>0.91033709140565022</c:v>
                </c:pt>
                <c:pt idx="47">
                  <c:v>0.92603255849885102</c:v>
                </c:pt>
                <c:pt idx="48">
                  <c:v>0.94172802559205204</c:v>
                </c:pt>
                <c:pt idx="49">
                  <c:v>0.95742349268525262</c:v>
                </c:pt>
                <c:pt idx="50">
                  <c:v>0.97311895977845364</c:v>
                </c:pt>
                <c:pt idx="51">
                  <c:v>0.98881442687165466</c:v>
                </c:pt>
                <c:pt idx="52">
                  <c:v>1.0045098939648553</c:v>
                </c:pt>
                <c:pt idx="53">
                  <c:v>1.0202053610580564</c:v>
                </c:pt>
                <c:pt idx="54">
                  <c:v>1.0359008281512569</c:v>
                </c:pt>
                <c:pt idx="55">
                  <c:v>1.051596295244458</c:v>
                </c:pt>
                <c:pt idx="56">
                  <c:v>1.0672917623376588</c:v>
                </c:pt>
                <c:pt idx="57">
                  <c:v>1.0829872294308598</c:v>
                </c:pt>
                <c:pt idx="58">
                  <c:v>1.0986826965240608</c:v>
                </c:pt>
                <c:pt idx="59">
                  <c:v>1.1143781636172614</c:v>
                </c:pt>
                <c:pt idx="60">
                  <c:v>1.1300736307104624</c:v>
                </c:pt>
                <c:pt idx="61">
                  <c:v>1.1457690978036632</c:v>
                </c:pt>
                <c:pt idx="62">
                  <c:v>1.1614645648968642</c:v>
                </c:pt>
              </c:numCache>
            </c:numRef>
          </c:xVal>
          <c:yVal>
            <c:numRef>
              <c:f>'[Copy of GLF5 131021 US(2).xlsx]sheet3 (3)'!$Q$13:$Q$75</c:f>
              <c:numCache>
                <c:formatCode>0.000</c:formatCode>
                <c:ptCount val="63"/>
                <c:pt idx="0">
                  <c:v>0.28466306387794621</c:v>
                </c:pt>
                <c:pt idx="1">
                  <c:v>0.30887453307543428</c:v>
                </c:pt>
                <c:pt idx="2">
                  <c:v>0.3330017474989726</c:v>
                </c:pt>
                <c:pt idx="3">
                  <c:v>0.35700935541620205</c:v>
                </c:pt>
                <c:pt idx="4">
                  <c:v>0.38086222536918446</c:v>
                </c:pt>
                <c:pt idx="5">
                  <c:v>0.40452561701059236</c:v>
                </c:pt>
                <c:pt idx="6">
                  <c:v>0.42796534952692133</c:v>
                </c:pt>
                <c:pt idx="7">
                  <c:v>0.45114796593672796</c:v>
                </c:pt>
                <c:pt idx="8">
                  <c:v>0.47404089160854557</c:v>
                </c:pt>
                <c:pt idx="9">
                  <c:v>0.49661258542830528</c:v>
                </c:pt>
                <c:pt idx="10">
                  <c:v>0.51883268215779343</c:v>
                </c:pt>
                <c:pt idx="11">
                  <c:v>0.54067212466122894</c:v>
                </c:pt>
                <c:pt idx="12">
                  <c:v>0.56210328483317962</c:v>
                </c:pt>
                <c:pt idx="13">
                  <c:v>0.5831000722340256</c:v>
                </c:pt>
                <c:pt idx="14">
                  <c:v>0.60363802962491109</c:v>
                </c:pt>
                <c:pt idx="15">
                  <c:v>0.62369441478832555</c:v>
                </c:pt>
                <c:pt idx="16">
                  <c:v>0.64324825538322483</c:v>
                </c:pt>
                <c:pt idx="17">
                  <c:v>0.66228026600566969</c:v>
                </c:pt>
                <c:pt idx="18">
                  <c:v>0.68077273718044107</c:v>
                </c:pt>
                <c:pt idx="19">
                  <c:v>0.69870951567873474</c:v>
                </c:pt>
                <c:pt idx="20">
                  <c:v>0.71607598658183991</c:v>
                </c:pt>
                <c:pt idx="21">
                  <c:v>0.73285904820164793</c:v>
                </c:pt>
                <c:pt idx="22">
                  <c:v>0.74904708068319648</c:v>
                </c:pt>
                <c:pt idx="23">
                  <c:v>0.76462990911668804</c:v>
                </c:pt>
                <c:pt idx="24">
                  <c:v>0.77959876197608358</c:v>
                </c:pt>
                <c:pt idx="25">
                  <c:v>0.79394622567986906</c:v>
                </c:pt>
                <c:pt idx="26">
                  <c:v>0.80766619603844547</c:v>
                </c:pt>
                <c:pt idx="27">
                  <c:v>0.82075382731336521</c:v>
                </c:pt>
                <c:pt idx="28">
                  <c:v>0.83320547956781521</c:v>
                </c:pt>
                <c:pt idx="29">
                  <c:v>0.84501866493684097</c:v>
                </c:pt>
                <c:pt idx="30">
                  <c:v>0.85619199339116336</c:v>
                </c:pt>
                <c:pt idx="31">
                  <c:v>0.86672511851140666</c:v>
                </c:pt>
                <c:pt idx="32">
                  <c:v>0.87661868373126184</c:v>
                </c:pt>
                <c:pt idx="33">
                  <c:v>0.8858742694496502</c:v>
                </c:pt>
                <c:pt idx="34">
                  <c:v>0.89449434135422401</c:v>
                </c:pt>
                <c:pt idx="35">
                  <c:v>0.9024822002423557</c:v>
                </c:pt>
                <c:pt idx="36">
                  <c:v>0.90984193357180831</c:v>
                </c:pt>
                <c:pt idx="37">
                  <c:v>0.91657836892204425</c:v>
                </c:pt>
                <c:pt idx="38">
                  <c:v>0.92269702949913024</c:v>
                </c:pt>
                <c:pt idx="39">
                  <c:v>0.92820409177267593</c:v>
                </c:pt>
                <c:pt idx="40">
                  <c:v>0.9331063452925209</c:v>
                </c:pt>
                <c:pt idx="41">
                  <c:v>0.93741115469601655</c:v>
                </c:pt>
                <c:pt idx="42">
                  <c:v>0.94112642388390688</c:v>
                </c:pt>
                <c:pt idx="43">
                  <c:v>0.94426056231392885</c:v>
                </c:pt>
                <c:pt idx="44">
                  <c:v>0.94682245333630866</c:v>
                </c:pt>
                <c:pt idx="45">
                  <c:v>0.94882142447426121</c:v>
                </c:pt>
                <c:pt idx="46">
                  <c:v>0.95026721953521454</c:v>
                </c:pt>
                <c:pt idx="47">
                  <c:v>0.95116997242470624</c:v>
                </c:pt>
                <c:pt idx="48">
                  <c:v>0.95154018252444206</c:v>
                </c:pt>
                <c:pt idx="49">
                  <c:v>0.95138869148877991</c:v>
                </c:pt>
                <c:pt idx="50">
                  <c:v>0.95072666130959138</c:v>
                </c:pt>
                <c:pt idx="51">
                  <c:v>0.94956555349791627</c:v>
                </c:pt>
                <c:pt idx="52">
                  <c:v>0.94791710923172645</c:v>
                </c:pt>
                <c:pt idx="53">
                  <c:v>0.94579333032235346</c:v>
                </c:pt>
                <c:pt idx="54">
                  <c:v>0.94320646085733817</c:v>
                </c:pt>
                <c:pt idx="55">
                  <c:v>0.94016896938447259</c:v>
                </c:pt>
                <c:pt idx="56">
                  <c:v>0.93669353151037893</c:v>
                </c:pt>
                <c:pt idx="57">
                  <c:v>0.93279301279683025</c:v>
                </c:pt>
                <c:pt idx="58">
                  <c:v>0.92848045184902894</c:v>
                </c:pt>
                <c:pt idx="59">
                  <c:v>0.92376904350184574</c:v>
                </c:pt>
                <c:pt idx="60">
                  <c:v>0.91867212202255644</c:v>
                </c:pt>
                <c:pt idx="61">
                  <c:v>0.9132031442615578</c:v>
                </c:pt>
                <c:pt idx="62">
                  <c:v>0.9073756726956731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69CB-B34A-9511-57B4B4182213}"/>
            </c:ext>
          </c:extLst>
        </c:ser>
        <c:ser>
          <c:idx val="2"/>
          <c:order val="4"/>
          <c:tx>
            <c:v>1.075</c:v>
          </c:tx>
          <c:spPr>
            <a:ln w="19050" cap="rnd">
              <a:solidFill>
                <a:schemeClr val="tx1"/>
              </a:solidFill>
              <a:prstDash val="solid"/>
              <a:round/>
            </a:ln>
            <a:effectLst/>
          </c:spPr>
          <c:marker>
            <c:symbol val="x"/>
            <c:size val="6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'[Copy of GLF5 131021 US(2).xlsx]sheet3 (3)'!$S$13:$S$75</c:f>
              <c:numCache>
                <c:formatCode>0.000</c:formatCode>
                <c:ptCount val="63"/>
                <c:pt idx="0">
                  <c:v>0.17968720791177709</c:v>
                </c:pt>
                <c:pt idx="1">
                  <c:v>0.19466114190442521</c:v>
                </c:pt>
                <c:pt idx="2">
                  <c:v>0.20963507589707331</c:v>
                </c:pt>
                <c:pt idx="3">
                  <c:v>0.22460900988972138</c:v>
                </c:pt>
                <c:pt idx="4">
                  <c:v>0.23958294388236945</c:v>
                </c:pt>
                <c:pt idx="5">
                  <c:v>0.25455687787501757</c:v>
                </c:pt>
                <c:pt idx="6">
                  <c:v>0.26953081186766564</c:v>
                </c:pt>
                <c:pt idx="7">
                  <c:v>0.28450474586031371</c:v>
                </c:pt>
                <c:pt idx="8">
                  <c:v>0.29947867985296189</c:v>
                </c:pt>
                <c:pt idx="9">
                  <c:v>0.31445261384560996</c:v>
                </c:pt>
                <c:pt idx="10">
                  <c:v>0.32942654783825798</c:v>
                </c:pt>
                <c:pt idx="11">
                  <c:v>0.3444004818309061</c:v>
                </c:pt>
                <c:pt idx="12">
                  <c:v>0.35937441582355417</c:v>
                </c:pt>
                <c:pt idx="13">
                  <c:v>0.37434834981620235</c:v>
                </c:pt>
                <c:pt idx="14">
                  <c:v>0.38932228380885042</c:v>
                </c:pt>
                <c:pt idx="15">
                  <c:v>0.40429621780149849</c:v>
                </c:pt>
                <c:pt idx="16">
                  <c:v>0.41927015179414662</c:v>
                </c:pt>
                <c:pt idx="17">
                  <c:v>0.43424408578679463</c:v>
                </c:pt>
                <c:pt idx="18">
                  <c:v>0.44921801977944276</c:v>
                </c:pt>
                <c:pt idx="19">
                  <c:v>0.46419195377209088</c:v>
                </c:pt>
                <c:pt idx="20">
                  <c:v>0.4791658877647389</c:v>
                </c:pt>
                <c:pt idx="21">
                  <c:v>0.49413982175738697</c:v>
                </c:pt>
                <c:pt idx="22">
                  <c:v>0.50911375575003515</c:v>
                </c:pt>
                <c:pt idx="23">
                  <c:v>0.52408768974268327</c:v>
                </c:pt>
                <c:pt idx="24">
                  <c:v>0.53906162373533129</c:v>
                </c:pt>
                <c:pt idx="25">
                  <c:v>0.55403555772797941</c:v>
                </c:pt>
                <c:pt idx="26">
                  <c:v>0.56900949172062742</c:v>
                </c:pt>
                <c:pt idx="27">
                  <c:v>0.58398342571327555</c:v>
                </c:pt>
                <c:pt idx="28">
                  <c:v>0.59895735970592379</c:v>
                </c:pt>
                <c:pt idx="29">
                  <c:v>0.6139312936985718</c:v>
                </c:pt>
                <c:pt idx="30">
                  <c:v>0.62890522769121993</c:v>
                </c:pt>
                <c:pt idx="31">
                  <c:v>0.64387916168386794</c:v>
                </c:pt>
                <c:pt idx="32">
                  <c:v>0.65885309567651595</c:v>
                </c:pt>
                <c:pt idx="33">
                  <c:v>0.67382702966916419</c:v>
                </c:pt>
                <c:pt idx="34">
                  <c:v>0.6888009636618122</c:v>
                </c:pt>
                <c:pt idx="35">
                  <c:v>0.70377489765446033</c:v>
                </c:pt>
                <c:pt idx="36">
                  <c:v>0.71874883164710834</c:v>
                </c:pt>
                <c:pt idx="37">
                  <c:v>0.73372276563975647</c:v>
                </c:pt>
                <c:pt idx="38">
                  <c:v>0.74869669963240471</c:v>
                </c:pt>
                <c:pt idx="39">
                  <c:v>0.76367063362505272</c:v>
                </c:pt>
                <c:pt idx="40">
                  <c:v>0.77864456761770084</c:v>
                </c:pt>
                <c:pt idx="41">
                  <c:v>0.79361850161034886</c:v>
                </c:pt>
                <c:pt idx="42">
                  <c:v>0.80859243560299698</c:v>
                </c:pt>
                <c:pt idx="43">
                  <c:v>0.82356636959564511</c:v>
                </c:pt>
                <c:pt idx="44">
                  <c:v>0.83854030358829323</c:v>
                </c:pt>
                <c:pt idx="45">
                  <c:v>0.85351423758094125</c:v>
                </c:pt>
                <c:pt idx="46">
                  <c:v>0.86848817157358926</c:v>
                </c:pt>
                <c:pt idx="47">
                  <c:v>0.88346210556623739</c:v>
                </c:pt>
                <c:pt idx="48">
                  <c:v>0.89843603955888551</c:v>
                </c:pt>
                <c:pt idx="49">
                  <c:v>0.91340997355153353</c:v>
                </c:pt>
                <c:pt idx="50">
                  <c:v>0.92838390754418176</c:v>
                </c:pt>
                <c:pt idx="51">
                  <c:v>0.94335784153682967</c:v>
                </c:pt>
                <c:pt idx="52">
                  <c:v>0.95833177552947779</c:v>
                </c:pt>
                <c:pt idx="53">
                  <c:v>0.97330570952212592</c:v>
                </c:pt>
                <c:pt idx="54">
                  <c:v>0.98827964351477393</c:v>
                </c:pt>
                <c:pt idx="55">
                  <c:v>1.0032535775074221</c:v>
                </c:pt>
                <c:pt idx="56">
                  <c:v>1.0182275115000703</c:v>
                </c:pt>
                <c:pt idx="57">
                  <c:v>1.0332014454927183</c:v>
                </c:pt>
                <c:pt idx="58">
                  <c:v>1.0481753794853665</c:v>
                </c:pt>
                <c:pt idx="59">
                  <c:v>1.0631493134780143</c:v>
                </c:pt>
                <c:pt idx="60">
                  <c:v>1.0781232474706626</c:v>
                </c:pt>
                <c:pt idx="61">
                  <c:v>1.0930971814633106</c:v>
                </c:pt>
                <c:pt idx="62">
                  <c:v>1.1080711154559588</c:v>
                </c:pt>
              </c:numCache>
            </c:numRef>
          </c:xVal>
          <c:yVal>
            <c:numRef>
              <c:f>'[Copy of GLF5 131021 US(2).xlsx]sheet3 (3)'!$T$13:$T$75</c:f>
              <c:numCache>
                <c:formatCode>0.000</c:formatCode>
                <c:ptCount val="63"/>
                <c:pt idx="0">
                  <c:v>0.26694664537622514</c:v>
                </c:pt>
                <c:pt idx="1">
                  <c:v>0.28966701703516656</c:v>
                </c:pt>
                <c:pt idx="2">
                  <c:v>0.31232624589288022</c:v>
                </c:pt>
                <c:pt idx="3">
                  <c:v>0.33489413697885762</c:v>
                </c:pt>
                <c:pt idx="4">
                  <c:v>0.3573403799018493</c:v>
                </c:pt>
                <c:pt idx="5">
                  <c:v>0.37963463823343047</c:v>
                </c:pt>
                <c:pt idx="6">
                  <c:v>0.40174663976170272</c:v>
                </c:pt>
                <c:pt idx="7">
                  <c:v>0.42364626718065512</c:v>
                </c:pt>
                <c:pt idx="8">
                  <c:v>0.44530364877886341</c:v>
                </c:pt>
                <c:pt idx="9">
                  <c:v>0.46668924869218825</c:v>
                </c:pt>
                <c:pt idx="10">
                  <c:v>0.48777395628882775</c:v>
                </c:pt>
                <c:pt idx="11">
                  <c:v>0.5085291742613498</c:v>
                </c:pt>
                <c:pt idx="12">
                  <c:v>0.5289269050090436</c:v>
                </c:pt>
                <c:pt idx="13">
                  <c:v>0.54893983490493892</c:v>
                </c:pt>
                <c:pt idx="14">
                  <c:v>0.56854141605498576</c:v>
                </c:pt>
                <c:pt idx="15">
                  <c:v>0.58770594517202712</c:v>
                </c:pt>
                <c:pt idx="16">
                  <c:v>0.60640863920418209</c:v>
                </c:pt>
                <c:pt idx="17">
                  <c:v>0.62462570737593515</c:v>
                </c:pt>
                <c:pt idx="18">
                  <c:v>0.6423344193204914</c:v>
                </c:pt>
                <c:pt idx="19">
                  <c:v>0.6595131690036411</c:v>
                </c:pt>
                <c:pt idx="20">
                  <c:v>0.67614153416241596</c:v>
                </c:pt>
                <c:pt idx="21">
                  <c:v>0.69220033100604084</c:v>
                </c:pt>
                <c:pt idx="22">
                  <c:v>0.7076716639520495</c:v>
                </c:pt>
                <c:pt idx="23">
                  <c:v>0.72253897019679558</c:v>
                </c:pt>
                <c:pt idx="24">
                  <c:v>0.73678705894686791</c:v>
                </c:pt>
                <c:pt idx="25">
                  <c:v>0.7504021451660271</c:v>
                </c:pt>
                <c:pt idx="26">
                  <c:v>0.76337187772109649</c:v>
                </c:pt>
                <c:pt idx="27">
                  <c:v>0.77568536183967796</c:v>
                </c:pt>
                <c:pt idx="28">
                  <c:v>0.78733317582249185</c:v>
                </c:pt>
                <c:pt idx="29">
                  <c:v>0.79830738198343842</c:v>
                </c:pt>
                <c:pt idx="30">
                  <c:v>0.80860153182102046</c:v>
                </c:pt>
                <c:pt idx="31">
                  <c:v>0.81821066545536691</c:v>
                </c:pt>
                <c:pt idx="32">
                  <c:v>0.82713130539563806</c:v>
                </c:pt>
                <c:pt idx="33">
                  <c:v>0.83536144473284146</c:v>
                </c:pt>
                <c:pt idx="34">
                  <c:v>0.84290052988287067</c:v>
                </c:pt>
                <c:pt idx="35">
                  <c:v>0.84974943803371883</c:v>
                </c:pt>
                <c:pt idx="36">
                  <c:v>0.85591044947901362</c:v>
                </c:pt>
                <c:pt idx="37">
                  <c:v>0.86138721504716254</c:v>
                </c:pt>
                <c:pt idx="38">
                  <c:v>0.86618471886111892</c:v>
                </c:pt>
                <c:pt idx="39">
                  <c:v>0.87030923668800819</c:v>
                </c:pt>
                <c:pt idx="40">
                  <c:v>0.87376829016020707</c:v>
                </c:pt>
                <c:pt idx="41">
                  <c:v>0.87657059716985675</c:v>
                </c:pt>
                <c:pt idx="42">
                  <c:v>0.87872601875693723</c:v>
                </c:pt>
                <c:pt idx="43">
                  <c:v>0.88024550282680114</c:v>
                </c:pt>
                <c:pt idx="44">
                  <c:v>0.88114102504625191</c:v>
                </c:pt>
                <c:pt idx="45">
                  <c:v>0.88142552727773904</c:v>
                </c:pt>
                <c:pt idx="46">
                  <c:v>0.88111285391899175</c:v>
                </c:pt>
                <c:pt idx="47">
                  <c:v>0.88021768652019694</c:v>
                </c:pt>
                <c:pt idx="48">
                  <c:v>0.87875547705279533</c:v>
                </c:pt>
                <c:pt idx="49">
                  <c:v>0.87674238020298456</c:v>
                </c:pt>
                <c:pt idx="50">
                  <c:v>0.87419518505914551</c:v>
                </c:pt>
                <c:pt idx="51">
                  <c:v>0.87113124655583807</c:v>
                </c:pt>
                <c:pt idx="52">
                  <c:v>0.86756841702758014</c:v>
                </c:pt>
                <c:pt idx="53">
                  <c:v>0.8635249782138541</c:v>
                </c:pt>
                <c:pt idx="54">
                  <c:v>0.85901957404244023</c:v>
                </c:pt>
                <c:pt idx="55">
                  <c:v>0.85407114450182797</c:v>
                </c:pt>
                <c:pt idx="56">
                  <c:v>0.84869886089503155</c:v>
                </c:pt>
                <c:pt idx="57">
                  <c:v>0.84292206274706272</c:v>
                </c:pt>
                <c:pt idx="58">
                  <c:v>0.83676019661679102</c:v>
                </c:pt>
                <c:pt idx="59">
                  <c:v>0.83023275704122879</c:v>
                </c:pt>
                <c:pt idx="60">
                  <c:v>0.82335922981660403</c:v>
                </c:pt>
                <c:pt idx="61">
                  <c:v>0.8161590377964113</c:v>
                </c:pt>
                <c:pt idx="62">
                  <c:v>0.80865148936199993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69CB-B34A-9511-57B4B41822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6293247"/>
        <c:axId val="2132503135"/>
      </c:scatterChart>
      <c:valAx>
        <c:axId val="2086293247"/>
        <c:scaling>
          <c:orientation val="minMax"/>
          <c:max val="1.2"/>
          <c:min val="0.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1" baseline="0">
                    <a:effectLst/>
                  </a:rPr>
                  <a:t>C</a:t>
                </a:r>
                <a:r>
                  <a:rPr lang="en-US" sz="1400" b="1" i="1" baseline="-25000">
                    <a:effectLst/>
                  </a:rPr>
                  <a:t>L</a:t>
                </a:r>
                <a:r>
                  <a:rPr lang="en-US" sz="1400" b="1" i="0" baseline="0">
                    <a:effectLst/>
                  </a:rPr>
                  <a:t>/</a:t>
                </a:r>
                <a:r>
                  <a:rPr lang="en-US" sz="1400" b="1" i="1" baseline="0">
                    <a:effectLst/>
                  </a:rPr>
                  <a:t>(C</a:t>
                </a:r>
                <a:r>
                  <a:rPr lang="en-US" sz="1400" b="1" i="1" baseline="-25000">
                    <a:effectLst/>
                  </a:rPr>
                  <a:t>L</a:t>
                </a:r>
                <a:r>
                  <a:rPr lang="en-US" sz="1400" b="1" i="1" baseline="0">
                    <a:effectLst/>
                  </a:rPr>
                  <a:t>)</a:t>
                </a:r>
                <a:r>
                  <a:rPr lang="en-US" sz="1400" b="1" i="1" baseline="-25000">
                    <a:effectLst/>
                  </a:rPr>
                  <a:t>o</a:t>
                </a:r>
                <a:endParaRPr lang="en-US" sz="1400" b="1" i="1" baseline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2503135"/>
        <c:crosses val="autoZero"/>
        <c:crossBetween val="midCat"/>
      </c:valAx>
      <c:valAx>
        <c:axId val="2132503135"/>
        <c:scaling>
          <c:orientation val="minMax"/>
          <c:max val="1.1000000000000001"/>
          <c:min val="0.60000000000000009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baseline="0">
                    <a:effectLst/>
                  </a:rPr>
                  <a:t>(</a:t>
                </a:r>
                <a:r>
                  <a:rPr lang="en-US" sz="1400" b="1" i="1" baseline="0">
                    <a:effectLst/>
                  </a:rPr>
                  <a:t>L</a:t>
                </a:r>
                <a:r>
                  <a:rPr lang="en-US" sz="1400" b="1" i="0" baseline="0">
                    <a:effectLst/>
                  </a:rPr>
                  <a:t>/</a:t>
                </a:r>
                <a:r>
                  <a:rPr lang="en-US" sz="1400" b="1" i="1" baseline="0">
                    <a:effectLst/>
                  </a:rPr>
                  <a:t>D</a:t>
                </a:r>
                <a:r>
                  <a:rPr lang="en-US" sz="1400" b="1" i="0" baseline="0">
                    <a:effectLst/>
                  </a:rPr>
                  <a:t>)/(</a:t>
                </a:r>
                <a:r>
                  <a:rPr lang="en-US" sz="1400" b="1" i="1" baseline="0">
                    <a:effectLst/>
                  </a:rPr>
                  <a:t>L</a:t>
                </a:r>
                <a:r>
                  <a:rPr lang="en-US" sz="1400" b="1" i="0" baseline="0">
                    <a:effectLst/>
                  </a:rPr>
                  <a:t>/</a:t>
                </a:r>
                <a:r>
                  <a:rPr lang="en-US" sz="1400" b="1" i="1" baseline="0">
                    <a:effectLst/>
                  </a:rPr>
                  <a:t>D</a:t>
                </a:r>
                <a:r>
                  <a:rPr lang="en-US" sz="1400" b="1" i="0" baseline="0">
                    <a:effectLst/>
                  </a:rPr>
                  <a:t>)</a:t>
                </a:r>
                <a:r>
                  <a:rPr lang="en-US" sz="1400" b="1" i="1" baseline="-25000">
                    <a:effectLst/>
                  </a:rPr>
                  <a:t>o</a:t>
                </a:r>
                <a:endParaRPr lang="en-US" sz="1400" b="1" i="0" baseline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629324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9704385926277556"/>
          <c:y val="0.45402567203174615"/>
          <c:w val="0.18375590714305526"/>
          <c:h val="0.375253321413890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65670338879482"/>
          <c:y val="3.8448095071653268E-2"/>
          <c:w val="0.82725177645477244"/>
          <c:h val="0.80634985289544159"/>
        </c:manualLayout>
      </c:layout>
      <c:scatterChart>
        <c:scatterStyle val="lineMarker"/>
        <c:varyColors val="0"/>
        <c:ser>
          <c:idx val="0"/>
          <c:order val="0"/>
          <c:tx>
            <c:v>M=0.85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'[Jenkinson engine raw data.xlsx]BPR 8.0'!$FK$47:$FK$103</c:f>
              <c:numCache>
                <c:formatCode>General</c:formatCode>
                <c:ptCount val="57"/>
                <c:pt idx="0">
                  <c:v>0.25</c:v>
                </c:pt>
                <c:pt idx="1">
                  <c:v>0.3</c:v>
                </c:pt>
                <c:pt idx="2">
                  <c:v>0.35</c:v>
                </c:pt>
                <c:pt idx="3">
                  <c:v>0.4</c:v>
                </c:pt>
                <c:pt idx="4">
                  <c:v>0.45</c:v>
                </c:pt>
                <c:pt idx="5">
                  <c:v>0.5</c:v>
                </c:pt>
                <c:pt idx="6">
                  <c:v>0.55000000000000004</c:v>
                </c:pt>
                <c:pt idx="7">
                  <c:v>0.6</c:v>
                </c:pt>
                <c:pt idx="8">
                  <c:v>0.65</c:v>
                </c:pt>
                <c:pt idx="9">
                  <c:v>0.7</c:v>
                </c:pt>
                <c:pt idx="10">
                  <c:v>0.75</c:v>
                </c:pt>
                <c:pt idx="11">
                  <c:v>0.8</c:v>
                </c:pt>
                <c:pt idx="12">
                  <c:v>0.85</c:v>
                </c:pt>
              </c:numCache>
            </c:numRef>
          </c:xVal>
          <c:yVal>
            <c:numRef>
              <c:f>'[Jenkinson engine raw data.xlsx]BPR 8.0'!$FL$47:$FL$103</c:f>
              <c:numCache>
                <c:formatCode>0.0000</c:formatCode>
                <c:ptCount val="57"/>
                <c:pt idx="0">
                  <c:v>0.32921875</c:v>
                </c:pt>
                <c:pt idx="1">
                  <c:v>0.34008299999999997</c:v>
                </c:pt>
                <c:pt idx="2">
                  <c:v>0.34980074999999999</c:v>
                </c:pt>
                <c:pt idx="3">
                  <c:v>0.35837200000000002</c:v>
                </c:pt>
                <c:pt idx="4">
                  <c:v>0.36579675</c:v>
                </c:pt>
                <c:pt idx="5">
                  <c:v>0.37207499999999999</c:v>
                </c:pt>
                <c:pt idx="6">
                  <c:v>0.37720674999999998</c:v>
                </c:pt>
                <c:pt idx="7">
                  <c:v>0.38119199999999998</c:v>
                </c:pt>
                <c:pt idx="8">
                  <c:v>0.38403074999999998</c:v>
                </c:pt>
                <c:pt idx="9">
                  <c:v>0.38572299999999998</c:v>
                </c:pt>
                <c:pt idx="10">
                  <c:v>0.38626874999999999</c:v>
                </c:pt>
                <c:pt idx="11">
                  <c:v>0.38566800000000001</c:v>
                </c:pt>
                <c:pt idx="12">
                  <c:v>0.38392074999999998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6C3-B448-B941-06F209F2439A}"/>
            </c:ext>
          </c:extLst>
        </c:ser>
        <c:ser>
          <c:idx val="1"/>
          <c:order val="1"/>
          <c:tx>
            <c:v>0.65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'[Jenkinson engine raw data.xlsx]BPR 8.0'!$FN$47:$FN$127</c:f>
              <c:numCache>
                <c:formatCode>General</c:formatCode>
                <c:ptCount val="81"/>
                <c:pt idx="0">
                  <c:v>0.6</c:v>
                </c:pt>
                <c:pt idx="1">
                  <c:v>0.65</c:v>
                </c:pt>
                <c:pt idx="2">
                  <c:v>0.7</c:v>
                </c:pt>
                <c:pt idx="3">
                  <c:v>0.75</c:v>
                </c:pt>
                <c:pt idx="4">
                  <c:v>0.8</c:v>
                </c:pt>
                <c:pt idx="5">
                  <c:v>0.85</c:v>
                </c:pt>
                <c:pt idx="6">
                  <c:v>0.9</c:v>
                </c:pt>
                <c:pt idx="7">
                  <c:v>0.95</c:v>
                </c:pt>
                <c:pt idx="8">
                  <c:v>1</c:v>
                </c:pt>
                <c:pt idx="9">
                  <c:v>1.05</c:v>
                </c:pt>
                <c:pt idx="10">
                  <c:v>1.1000000000000001</c:v>
                </c:pt>
                <c:pt idx="11">
                  <c:v>1.1499999999999999</c:v>
                </c:pt>
                <c:pt idx="12">
                  <c:v>1.2</c:v>
                </c:pt>
                <c:pt idx="13">
                  <c:v>1.25</c:v>
                </c:pt>
                <c:pt idx="14">
                  <c:v>1.3</c:v>
                </c:pt>
                <c:pt idx="15">
                  <c:v>1.35</c:v>
                </c:pt>
                <c:pt idx="16">
                  <c:v>1.4</c:v>
                </c:pt>
              </c:numCache>
            </c:numRef>
          </c:xVal>
          <c:yVal>
            <c:numRef>
              <c:f>'[Jenkinson engine raw data.xlsx]BPR 8.0'!$FO$47:$FO$127</c:f>
              <c:numCache>
                <c:formatCode>0.0000</c:formatCode>
                <c:ptCount val="81"/>
                <c:pt idx="0">
                  <c:v>0.31482399999999999</c:v>
                </c:pt>
                <c:pt idx="1">
                  <c:v>0.31997275000000003</c:v>
                </c:pt>
                <c:pt idx="2">
                  <c:v>0.32467100000000004</c:v>
                </c:pt>
                <c:pt idx="3">
                  <c:v>0.32891875000000004</c:v>
                </c:pt>
                <c:pt idx="4">
                  <c:v>0.33271600000000001</c:v>
                </c:pt>
                <c:pt idx="5">
                  <c:v>0.33606275000000002</c:v>
                </c:pt>
                <c:pt idx="6">
                  <c:v>0.33895900000000001</c:v>
                </c:pt>
                <c:pt idx="7">
                  <c:v>0.34140475000000003</c:v>
                </c:pt>
                <c:pt idx="8">
                  <c:v>0.34340000000000004</c:v>
                </c:pt>
                <c:pt idx="9">
                  <c:v>0.34494475000000002</c:v>
                </c:pt>
                <c:pt idx="10">
                  <c:v>0.34603900000000004</c:v>
                </c:pt>
                <c:pt idx="11">
                  <c:v>0.34668275000000004</c:v>
                </c:pt>
                <c:pt idx="12">
                  <c:v>0.34687600000000002</c:v>
                </c:pt>
                <c:pt idx="13">
                  <c:v>0.34661875000000003</c:v>
                </c:pt>
                <c:pt idx="14">
                  <c:v>0.34591100000000002</c:v>
                </c:pt>
                <c:pt idx="15">
                  <c:v>0.34475275000000005</c:v>
                </c:pt>
                <c:pt idx="16">
                  <c:v>0.343144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6C3-B448-B941-06F209F2439A}"/>
            </c:ext>
          </c:extLst>
        </c:ser>
        <c:ser>
          <c:idx val="2"/>
          <c:order val="2"/>
          <c:tx>
            <c:v>0.45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'[Jenkinson engine raw data.xlsx]BPR 8.0'!$FQ$47:$FQ$127</c:f>
              <c:numCache>
                <c:formatCode>General</c:formatCode>
                <c:ptCount val="81"/>
                <c:pt idx="0">
                  <c:v>1.5</c:v>
                </c:pt>
                <c:pt idx="1">
                  <c:v>1.6</c:v>
                </c:pt>
                <c:pt idx="2">
                  <c:v>1.7</c:v>
                </c:pt>
                <c:pt idx="3">
                  <c:v>1.8</c:v>
                </c:pt>
                <c:pt idx="4">
                  <c:v>1.9</c:v>
                </c:pt>
                <c:pt idx="5">
                  <c:v>2</c:v>
                </c:pt>
                <c:pt idx="6">
                  <c:v>2.1</c:v>
                </c:pt>
                <c:pt idx="7">
                  <c:v>2.2000000000000002</c:v>
                </c:pt>
                <c:pt idx="8">
                  <c:v>2.2999999999999998</c:v>
                </c:pt>
                <c:pt idx="9">
                  <c:v>2.4</c:v>
                </c:pt>
                <c:pt idx="10">
                  <c:v>2.5</c:v>
                </c:pt>
                <c:pt idx="11">
                  <c:v>2.6</c:v>
                </c:pt>
                <c:pt idx="12">
                  <c:v>2.7</c:v>
                </c:pt>
                <c:pt idx="13">
                  <c:v>2.8</c:v>
                </c:pt>
                <c:pt idx="14">
                  <c:v>2.9</c:v>
                </c:pt>
                <c:pt idx="15">
                  <c:v>3</c:v>
                </c:pt>
              </c:numCache>
            </c:numRef>
          </c:xVal>
          <c:yVal>
            <c:numRef>
              <c:f>'[Jenkinson engine raw data.xlsx]BPR 8.0'!$FR$47:$FR$127</c:f>
              <c:numCache>
                <c:formatCode>0.0000</c:formatCode>
                <c:ptCount val="81"/>
                <c:pt idx="0">
                  <c:v>0.27327500000000005</c:v>
                </c:pt>
                <c:pt idx="1">
                  <c:v>0.27647200000000005</c:v>
                </c:pt>
                <c:pt idx="2">
                  <c:v>0.279223</c:v>
                </c:pt>
                <c:pt idx="3">
                  <c:v>0.281528</c:v>
                </c:pt>
                <c:pt idx="4">
                  <c:v>0.283387</c:v>
                </c:pt>
                <c:pt idx="5">
                  <c:v>0.2848</c:v>
                </c:pt>
                <c:pt idx="6">
                  <c:v>0.28576699999999999</c:v>
                </c:pt>
                <c:pt idx="7">
                  <c:v>0.28628799999999999</c:v>
                </c:pt>
                <c:pt idx="8">
                  <c:v>0.28636299999999998</c:v>
                </c:pt>
                <c:pt idx="9">
                  <c:v>0.28599200000000002</c:v>
                </c:pt>
                <c:pt idx="10">
                  <c:v>0.28517499999999996</c:v>
                </c:pt>
                <c:pt idx="11">
                  <c:v>0.28391199999999994</c:v>
                </c:pt>
                <c:pt idx="12">
                  <c:v>0.28220299999999998</c:v>
                </c:pt>
                <c:pt idx="13">
                  <c:v>0.28004799999999996</c:v>
                </c:pt>
                <c:pt idx="14">
                  <c:v>0.27744699999999994</c:v>
                </c:pt>
                <c:pt idx="15">
                  <c:v>0.27440000000000003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A6C3-B448-B941-06F209F2439A}"/>
            </c:ext>
          </c:extLst>
        </c:ser>
        <c:ser>
          <c:idx val="3"/>
          <c:order val="3"/>
          <c:tx>
            <c:v>0.25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'[Jenkinson engine raw data.xlsx]BPR 8.0'!$FT$47:$FT$151</c:f>
              <c:numCache>
                <c:formatCode>General</c:formatCode>
                <c:ptCount val="105"/>
                <c:pt idx="0">
                  <c:v>5.8</c:v>
                </c:pt>
                <c:pt idx="1">
                  <c:v>6</c:v>
                </c:pt>
                <c:pt idx="2">
                  <c:v>6.2</c:v>
                </c:pt>
                <c:pt idx="3">
                  <c:v>6.4</c:v>
                </c:pt>
                <c:pt idx="4">
                  <c:v>6.6</c:v>
                </c:pt>
                <c:pt idx="5">
                  <c:v>6.8</c:v>
                </c:pt>
                <c:pt idx="6">
                  <c:v>7</c:v>
                </c:pt>
                <c:pt idx="7">
                  <c:v>7.2</c:v>
                </c:pt>
                <c:pt idx="8">
                  <c:v>7.4</c:v>
                </c:pt>
                <c:pt idx="9">
                  <c:v>7.6</c:v>
                </c:pt>
                <c:pt idx="10">
                  <c:v>7.8</c:v>
                </c:pt>
                <c:pt idx="11">
                  <c:v>8</c:v>
                </c:pt>
                <c:pt idx="12">
                  <c:v>8.1999999999999993</c:v>
                </c:pt>
                <c:pt idx="13">
                  <c:v>8.4</c:v>
                </c:pt>
                <c:pt idx="14">
                  <c:v>8.6</c:v>
                </c:pt>
                <c:pt idx="15">
                  <c:v>8.8000000000000007</c:v>
                </c:pt>
                <c:pt idx="16">
                  <c:v>9</c:v>
                </c:pt>
                <c:pt idx="17">
                  <c:v>9.1999999999999993</c:v>
                </c:pt>
                <c:pt idx="18">
                  <c:v>9.4</c:v>
                </c:pt>
                <c:pt idx="19">
                  <c:v>9.6</c:v>
                </c:pt>
                <c:pt idx="20">
                  <c:v>9.8000000000000007</c:v>
                </c:pt>
                <c:pt idx="21">
                  <c:v>10</c:v>
                </c:pt>
                <c:pt idx="22">
                  <c:v>10.199999999999999</c:v>
                </c:pt>
                <c:pt idx="23">
                  <c:v>10.4</c:v>
                </c:pt>
                <c:pt idx="24">
                  <c:v>10.6</c:v>
                </c:pt>
                <c:pt idx="25">
                  <c:v>10.8</c:v>
                </c:pt>
                <c:pt idx="26">
                  <c:v>11</c:v>
                </c:pt>
              </c:numCache>
            </c:numRef>
          </c:xVal>
          <c:yVal>
            <c:numRef>
              <c:f>'[Jenkinson engine raw data.xlsx]BPR 8.0'!$FU$47:$FU$151</c:f>
              <c:numCache>
                <c:formatCode>General</c:formatCode>
                <c:ptCount val="105"/>
                <c:pt idx="0">
                  <c:v>0.193444</c:v>
                </c:pt>
                <c:pt idx="1">
                  <c:v>0.19370000000000001</c:v>
                </c:pt>
                <c:pt idx="2">
                  <c:v>0.19384400000000002</c:v>
                </c:pt>
                <c:pt idx="3">
                  <c:v>0.19387599999999999</c:v>
                </c:pt>
                <c:pt idx="4">
                  <c:v>0.193796</c:v>
                </c:pt>
                <c:pt idx="5">
                  <c:v>0.193604</c:v>
                </c:pt>
                <c:pt idx="6">
                  <c:v>0.19330000000000003</c:v>
                </c:pt>
                <c:pt idx="7">
                  <c:v>0.192884</c:v>
                </c:pt>
                <c:pt idx="8">
                  <c:v>0.192356</c:v>
                </c:pt>
                <c:pt idx="9">
                  <c:v>0.191716</c:v>
                </c:pt>
                <c:pt idx="10">
                  <c:v>0.19096400000000002</c:v>
                </c:pt>
                <c:pt idx="11">
                  <c:v>0.19009999999999999</c:v>
                </c:pt>
                <c:pt idx="12">
                  <c:v>0.18912400000000001</c:v>
                </c:pt>
                <c:pt idx="13">
                  <c:v>0.18803600000000004</c:v>
                </c:pt>
                <c:pt idx="14">
                  <c:v>0.186836</c:v>
                </c:pt>
                <c:pt idx="15">
                  <c:v>0.18552399999999999</c:v>
                </c:pt>
                <c:pt idx="16">
                  <c:v>0.18410000000000001</c:v>
                </c:pt>
                <c:pt idx="17">
                  <c:v>0.182564</c:v>
                </c:pt>
                <c:pt idx="18">
                  <c:v>0.18091599999999999</c:v>
                </c:pt>
                <c:pt idx="19">
                  <c:v>0.17915600000000004</c:v>
                </c:pt>
                <c:pt idx="20">
                  <c:v>0.177284</c:v>
                </c:pt>
                <c:pt idx="21">
                  <c:v>0.17529999999999998</c:v>
                </c:pt>
                <c:pt idx="22">
                  <c:v>0.17320400000000002</c:v>
                </c:pt>
                <c:pt idx="23">
                  <c:v>0.17099600000000001</c:v>
                </c:pt>
                <c:pt idx="24">
                  <c:v>0.16867600000000002</c:v>
                </c:pt>
                <c:pt idx="25">
                  <c:v>0.166244</c:v>
                </c:pt>
                <c:pt idx="26">
                  <c:v>0.16370000000000001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A6C3-B448-B941-06F209F2439A}"/>
            </c:ext>
          </c:extLst>
        </c:ser>
        <c:ser>
          <c:idx val="5"/>
          <c:order val="4"/>
          <c:tx>
            <c:v>max efficiency</c:v>
          </c:tx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'[Jenkinson engine raw data.xlsx]BPR 8.0'!$DY$112:$DY$115</c:f>
              <c:numCache>
                <c:formatCode>0.000</c:formatCode>
                <c:ptCount val="4"/>
                <c:pt idx="0">
                  <c:v>0.74880000000000002</c:v>
                </c:pt>
                <c:pt idx="1">
                  <c:v>1.1963999999999999</c:v>
                </c:pt>
                <c:pt idx="2">
                  <c:v>2.2667999999999999</c:v>
                </c:pt>
                <c:pt idx="3">
                  <c:v>6.3571</c:v>
                </c:pt>
              </c:numCache>
            </c:numRef>
          </c:xVal>
          <c:yVal>
            <c:numRef>
              <c:f>'[Jenkinson engine raw data.xlsx]BPR 8.0'!$EA$112:$EA$115</c:f>
              <c:numCache>
                <c:formatCode>0.000</c:formatCode>
                <c:ptCount val="4"/>
                <c:pt idx="0">
                  <c:v>0.38626907980799996</c:v>
                </c:pt>
                <c:pt idx="1">
                  <c:v>0.34687713630400002</c:v>
                </c:pt>
                <c:pt idx="2">
                  <c:v>0.28638755604799998</c:v>
                </c:pt>
                <c:pt idx="3">
                  <c:v>0.19387857142600001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A6C3-B448-B941-06F209F243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0277983"/>
        <c:axId val="1360751551"/>
      </c:scatterChart>
      <c:valAx>
        <c:axId val="1360277983"/>
        <c:scaling>
          <c:orientation val="minMax"/>
          <c:max val="1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1"/>
                  <a:t>C</a:t>
                </a:r>
                <a:r>
                  <a:rPr lang="en-US" sz="1400" b="1" i="1" baseline="-25000"/>
                  <a:t>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751551"/>
        <c:crosses val="autoZero"/>
        <c:crossBetween val="midCat"/>
        <c:majorUnit val="1"/>
      </c:valAx>
      <c:valAx>
        <c:axId val="1360751551"/>
        <c:scaling>
          <c:orientation val="minMax"/>
          <c:min val="0.16000000000000003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1"/>
                  <a:t>𝜂</a:t>
                </a:r>
                <a:r>
                  <a:rPr lang="en-US" sz="1400" b="1" i="1" baseline="-25000"/>
                  <a:t>o</a:t>
                </a:r>
              </a:p>
            </c:rich>
          </c:tx>
          <c:layout>
            <c:manualLayout>
              <c:xMode val="edge"/>
              <c:yMode val="edge"/>
              <c:x val="2.2172949002217295E-3"/>
              <c:y val="0.4127519974019325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1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277983"/>
        <c:crosses val="autoZero"/>
        <c:crossBetween val="midCat"/>
        <c:majorUnit val="2.0000000000000004E-2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456273897026729"/>
          <c:y val="0.15445785984196922"/>
          <c:w val="0.2027627145276463"/>
          <c:h val="0.284281967375539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'[PIANO(75) engine data.xlsx]Sheet1'!$O$2:$O$56</c:f>
              <c:numCache>
                <c:formatCode>0.0</c:formatCode>
                <c:ptCount val="55"/>
                <c:pt idx="0">
                  <c:v>4.5999999999999996</c:v>
                </c:pt>
                <c:pt idx="1">
                  <c:v>4.9333333333333327</c:v>
                </c:pt>
                <c:pt idx="2">
                  <c:v>5.0250000000000004</c:v>
                </c:pt>
                <c:pt idx="3">
                  <c:v>4.9700000000000006</c:v>
                </c:pt>
                <c:pt idx="4">
                  <c:v>5.166666666666667</c:v>
                </c:pt>
                <c:pt idx="5">
                  <c:v>5.642500000000001</c:v>
                </c:pt>
                <c:pt idx="6">
                  <c:v>5.6339999999999995</c:v>
                </c:pt>
                <c:pt idx="7">
                  <c:v>5.3485714285714296</c:v>
                </c:pt>
                <c:pt idx="8">
                  <c:v>5.0525000000000002</c:v>
                </c:pt>
                <c:pt idx="9">
                  <c:v>5.09375</c:v>
                </c:pt>
                <c:pt idx="10">
                  <c:v>6.7</c:v>
                </c:pt>
                <c:pt idx="11">
                  <c:v>6.7</c:v>
                </c:pt>
                <c:pt idx="12">
                  <c:v>7.5</c:v>
                </c:pt>
                <c:pt idx="13">
                  <c:v>7.5</c:v>
                </c:pt>
                <c:pt idx="14">
                  <c:v>9.01</c:v>
                </c:pt>
                <c:pt idx="15">
                  <c:v>7.9033333333333333</c:v>
                </c:pt>
                <c:pt idx="16">
                  <c:v>4.6074999999999999</c:v>
                </c:pt>
                <c:pt idx="17">
                  <c:v>1.0292307692307694</c:v>
                </c:pt>
                <c:pt idx="18">
                  <c:v>5.0999999999999996</c:v>
                </c:pt>
                <c:pt idx="19">
                  <c:v>5.0999999999999996</c:v>
                </c:pt>
                <c:pt idx="20">
                  <c:v>5.0999999999999996</c:v>
                </c:pt>
                <c:pt idx="21">
                  <c:v>5.3909090909090898</c:v>
                </c:pt>
                <c:pt idx="22">
                  <c:v>5.2391304347826066</c:v>
                </c:pt>
                <c:pt idx="23">
                  <c:v>5.1260869565217373</c:v>
                </c:pt>
                <c:pt idx="24">
                  <c:v>5.1260869565217373</c:v>
                </c:pt>
                <c:pt idx="25">
                  <c:v>4.7733333333333325</c:v>
                </c:pt>
                <c:pt idx="26">
                  <c:v>4.7578947368421041</c:v>
                </c:pt>
                <c:pt idx="27">
                  <c:v>4.9539215686274476</c:v>
                </c:pt>
                <c:pt idx="28">
                  <c:v>8.0150000000000006</c:v>
                </c:pt>
                <c:pt idx="29">
                  <c:v>4.7430000000000003</c:v>
                </c:pt>
                <c:pt idx="30">
                  <c:v>4.7430000000000003</c:v>
                </c:pt>
                <c:pt idx="31">
                  <c:v>4.940833333333333</c:v>
                </c:pt>
                <c:pt idx="32">
                  <c:v>4.940833333333333</c:v>
                </c:pt>
                <c:pt idx="33">
                  <c:v>5.099999999999997</c:v>
                </c:pt>
                <c:pt idx="34">
                  <c:v>7.21</c:v>
                </c:pt>
                <c:pt idx="35">
                  <c:v>7.0189285714285754</c:v>
                </c:pt>
                <c:pt idx="36">
                  <c:v>7.08</c:v>
                </c:pt>
                <c:pt idx="37">
                  <c:v>6.2761111111111108</c:v>
                </c:pt>
                <c:pt idx="38">
                  <c:v>9.0082432432432409</c:v>
                </c:pt>
                <c:pt idx="39">
                  <c:v>9.0082432432432409</c:v>
                </c:pt>
                <c:pt idx="41">
                  <c:v>5.1300000000000008</c:v>
                </c:pt>
                <c:pt idx="42">
                  <c:v>5.0900000000000016</c:v>
                </c:pt>
                <c:pt idx="43">
                  <c:v>1.7224999999999999</c:v>
                </c:pt>
                <c:pt idx="44">
                  <c:v>1.7</c:v>
                </c:pt>
                <c:pt idx="45">
                  <c:v>4.05</c:v>
                </c:pt>
                <c:pt idx="46">
                  <c:v>5.13</c:v>
                </c:pt>
                <c:pt idx="47">
                  <c:v>1.0266666666666666</c:v>
                </c:pt>
                <c:pt idx="48">
                  <c:v>5.0999999999999996</c:v>
                </c:pt>
                <c:pt idx="49">
                  <c:v>1.0287499999999998</c:v>
                </c:pt>
                <c:pt idx="50" formatCode="General">
                  <c:v>3</c:v>
                </c:pt>
                <c:pt idx="51" formatCode="General">
                  <c:v>4.5</c:v>
                </c:pt>
                <c:pt idx="52" formatCode="General">
                  <c:v>6.5</c:v>
                </c:pt>
                <c:pt idx="53" formatCode="General">
                  <c:v>8</c:v>
                </c:pt>
                <c:pt idx="54" formatCode="General">
                  <c:v>13</c:v>
                </c:pt>
              </c:numCache>
            </c:numRef>
          </c:xVal>
          <c:yVal>
            <c:numRef>
              <c:f>'[PIANO(75) engine data.xlsx]Sheet1'!$Q$2:$Q$56</c:f>
              <c:numCache>
                <c:formatCode>General</c:formatCode>
                <c:ptCount val="55"/>
                <c:pt idx="0">
                  <c:v>0.438</c:v>
                </c:pt>
                <c:pt idx="1">
                  <c:v>0.51800000000000002</c:v>
                </c:pt>
                <c:pt idx="2">
                  <c:v>0.56000000000000005</c:v>
                </c:pt>
                <c:pt idx="3">
                  <c:v>0.55300000000000005</c:v>
                </c:pt>
                <c:pt idx="4">
                  <c:v>0.46</c:v>
                </c:pt>
                <c:pt idx="5">
                  <c:v>0.44500000000000001</c:v>
                </c:pt>
                <c:pt idx="6">
                  <c:v>0.45300000000000001</c:v>
                </c:pt>
                <c:pt idx="7">
                  <c:v>0.44900000000000001</c:v>
                </c:pt>
                <c:pt idx="8">
                  <c:v>0.5</c:v>
                </c:pt>
                <c:pt idx="9">
                  <c:v>0.437</c:v>
                </c:pt>
                <c:pt idx="10">
                  <c:v>0.54100000000000004</c:v>
                </c:pt>
                <c:pt idx="11">
                  <c:v>0.52200000000000002</c:v>
                </c:pt>
                <c:pt idx="12">
                  <c:v>0.53300000000000003</c:v>
                </c:pt>
                <c:pt idx="13">
                  <c:v>0.52400000000000002</c:v>
                </c:pt>
                <c:pt idx="14">
                  <c:v>0.38100000000000001</c:v>
                </c:pt>
                <c:pt idx="15">
                  <c:v>0.52</c:v>
                </c:pt>
                <c:pt idx="16">
                  <c:v>0.53400000000000003</c:v>
                </c:pt>
                <c:pt idx="17">
                  <c:v>0.7</c:v>
                </c:pt>
                <c:pt idx="18">
                  <c:v>0.58240000000000003</c:v>
                </c:pt>
                <c:pt idx="19">
                  <c:v>0.57399999999999995</c:v>
                </c:pt>
                <c:pt idx="20">
                  <c:v>0.57599999999999996</c:v>
                </c:pt>
                <c:pt idx="21">
                  <c:v>0.40500000000000003</c:v>
                </c:pt>
                <c:pt idx="22">
                  <c:v>0.42499999999999999</c:v>
                </c:pt>
                <c:pt idx="23">
                  <c:v>0.42099999999999999</c:v>
                </c:pt>
                <c:pt idx="24">
                  <c:v>0.42799999999999999</c:v>
                </c:pt>
                <c:pt idx="25">
                  <c:v>0.46300000000000002</c:v>
                </c:pt>
                <c:pt idx="26">
                  <c:v>0.40899999999999997</c:v>
                </c:pt>
                <c:pt idx="27">
                  <c:v>0.44900000000000001</c:v>
                </c:pt>
                <c:pt idx="28">
                  <c:v>0.47</c:v>
                </c:pt>
                <c:pt idx="29">
                  <c:v>0.57999999999999996</c:v>
                </c:pt>
                <c:pt idx="30">
                  <c:v>0.56699999999999995</c:v>
                </c:pt>
                <c:pt idx="31">
                  <c:v>0.44700000000000001</c:v>
                </c:pt>
                <c:pt idx="32">
                  <c:v>0.53200000000000003</c:v>
                </c:pt>
                <c:pt idx="33">
                  <c:v>0.45</c:v>
                </c:pt>
                <c:pt idx="34">
                  <c:v>0.38700000000000001</c:v>
                </c:pt>
                <c:pt idx="35">
                  <c:v>0.40600000000000003</c:v>
                </c:pt>
                <c:pt idx="36">
                  <c:v>0.4</c:v>
                </c:pt>
                <c:pt idx="37">
                  <c:v>0.48499999999999999</c:v>
                </c:pt>
                <c:pt idx="38">
                  <c:v>0.45400000000000001</c:v>
                </c:pt>
                <c:pt idx="39">
                  <c:v>0.46600000000000003</c:v>
                </c:pt>
                <c:pt idx="41">
                  <c:v>0.60599999999999998</c:v>
                </c:pt>
                <c:pt idx="43">
                  <c:v>0.71</c:v>
                </c:pt>
                <c:pt idx="44">
                  <c:v>0.71399999999999997</c:v>
                </c:pt>
                <c:pt idx="45">
                  <c:v>0.57099999999999995</c:v>
                </c:pt>
                <c:pt idx="47">
                  <c:v>0.7</c:v>
                </c:pt>
                <c:pt idx="48">
                  <c:v>0.435</c:v>
                </c:pt>
                <c:pt idx="49">
                  <c:v>0.69</c:v>
                </c:pt>
                <c:pt idx="50">
                  <c:v>0.72309999999999997</c:v>
                </c:pt>
                <c:pt idx="51">
                  <c:v>0.56279999999999997</c:v>
                </c:pt>
                <c:pt idx="52">
                  <c:v>0.57550000000000001</c:v>
                </c:pt>
                <c:pt idx="53">
                  <c:v>0.5696</c:v>
                </c:pt>
                <c:pt idx="54">
                  <c:v>0.51900000000000002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B36-F549-B6B5-F77FBD01FA3F}"/>
            </c:ext>
          </c:extLst>
        </c:ser>
        <c:ser>
          <c:idx val="1"/>
          <c:order val="1"/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'[PIANO(75) engine data.xlsx]Sheet1'!$Q$59:$Q$73</c:f>
              <c:numCache>
                <c:formatCode>General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</c:numCache>
            </c:numRef>
          </c:xVal>
          <c:yVal>
            <c:numRef>
              <c:f>'[PIANO(75) engine data.xlsx]Sheet1'!$T$59:$T$73</c:f>
              <c:numCache>
                <c:formatCode>General</c:formatCode>
                <c:ptCount val="15"/>
                <c:pt idx="0">
                  <c:v>0.65</c:v>
                </c:pt>
                <c:pt idx="1">
                  <c:v>0.62724999999999997</c:v>
                </c:pt>
                <c:pt idx="2">
                  <c:v>0.60449999999999993</c:v>
                </c:pt>
                <c:pt idx="3">
                  <c:v>0.58174999999999999</c:v>
                </c:pt>
                <c:pt idx="4">
                  <c:v>0.55900000000000005</c:v>
                </c:pt>
                <c:pt idx="5">
                  <c:v>0.53625</c:v>
                </c:pt>
                <c:pt idx="6">
                  <c:v>0.51350000000000007</c:v>
                </c:pt>
                <c:pt idx="7">
                  <c:v>0.49075000000000002</c:v>
                </c:pt>
                <c:pt idx="8">
                  <c:v>0.46799999999999997</c:v>
                </c:pt>
                <c:pt idx="9">
                  <c:v>0.44524999999999998</c:v>
                </c:pt>
                <c:pt idx="10">
                  <c:v>0.42249999999999993</c:v>
                </c:pt>
                <c:pt idx="11">
                  <c:v>0.39974999999999999</c:v>
                </c:pt>
                <c:pt idx="12">
                  <c:v>0.377</c:v>
                </c:pt>
                <c:pt idx="13">
                  <c:v>0.35424999999999995</c:v>
                </c:pt>
                <c:pt idx="14">
                  <c:v>0.33150000000000002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B36-F549-B6B5-F77FBD01FA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9698240"/>
        <c:axId val="549919696"/>
      </c:scatterChart>
      <c:valAx>
        <c:axId val="549698240"/>
        <c:scaling>
          <c:orientation val="minMax"/>
          <c:max val="1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1"/>
                  <a:t>BPR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919696"/>
        <c:crosses val="autoZero"/>
        <c:crossBetween val="midCat"/>
      </c:valAx>
      <c:valAx>
        <c:axId val="5499196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𝜂</a:t>
                </a:r>
                <a:r>
                  <a:rPr lang="en-US" sz="1400" b="1" i="1" baseline="-25000"/>
                  <a:t>2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6982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30858808946"/>
          <c:y val="3.555268261150614E-2"/>
          <c:w val="0.82162037117865805"/>
          <c:h val="0.82093307341107247"/>
        </c:manualLayout>
      </c:layout>
      <c:scatterChart>
        <c:scatterStyle val="lineMarker"/>
        <c:varyColors val="0"/>
        <c:ser>
          <c:idx val="0"/>
          <c:order val="0"/>
          <c:tx>
            <c:v>BPR=3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'[Jenkinson engine raw data.xlsx]summary'!$EB$8:$EB$91</c:f>
              <c:numCache>
                <c:formatCode>General</c:formatCode>
                <c:ptCount val="84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</c:numCache>
            </c:numRef>
          </c:xVal>
          <c:yVal>
            <c:numRef>
              <c:f>'[Jenkinson engine raw data.xlsx]summary'!$EC$8:$EC$91</c:f>
              <c:numCache>
                <c:formatCode>0.000</c:formatCode>
                <c:ptCount val="84"/>
                <c:pt idx="0">
                  <c:v>0</c:v>
                </c:pt>
                <c:pt idx="1">
                  <c:v>7.401955360000001E-2</c:v>
                </c:pt>
                <c:pt idx="2">
                  <c:v>0.14341066879999997</c:v>
                </c:pt>
                <c:pt idx="3">
                  <c:v>0.20834802720000001</c:v>
                </c:pt>
                <c:pt idx="4">
                  <c:v>0.2690063104</c:v>
                </c:pt>
                <c:pt idx="5">
                  <c:v>0.32556020000000008</c:v>
                </c:pt>
                <c:pt idx="6">
                  <c:v>0.37818437760000001</c:v>
                </c:pt>
                <c:pt idx="7">
                  <c:v>0.42705352480000008</c:v>
                </c:pt>
                <c:pt idx="8">
                  <c:v>0.47234232319999997</c:v>
                </c:pt>
                <c:pt idx="9">
                  <c:v>0.5142254544</c:v>
                </c:pt>
                <c:pt idx="10">
                  <c:v>0.55287760000000008</c:v>
                </c:pt>
                <c:pt idx="11">
                  <c:v>0.58847344160000004</c:v>
                </c:pt>
                <c:pt idx="12">
                  <c:v>0.6211876608000001</c:v>
                </c:pt>
                <c:pt idx="13">
                  <c:v>0.65119493920000004</c:v>
                </c:pt>
                <c:pt idx="14">
                  <c:v>0.67866995840000011</c:v>
                </c:pt>
                <c:pt idx="15">
                  <c:v>0.70378739999999995</c:v>
                </c:pt>
                <c:pt idx="16">
                  <c:v>0.72672194559999992</c:v>
                </c:pt>
                <c:pt idx="17">
                  <c:v>0.74764827680000012</c:v>
                </c:pt>
                <c:pt idx="18">
                  <c:v>0.76674107520000001</c:v>
                </c:pt>
                <c:pt idx="19">
                  <c:v>0.78417502239999992</c:v>
                </c:pt>
                <c:pt idx="20">
                  <c:v>0.80012480000000019</c:v>
                </c:pt>
                <c:pt idx="21">
                  <c:v>0.81476508960000005</c:v>
                </c:pt>
                <c:pt idx="22">
                  <c:v>0.82827057280000016</c:v>
                </c:pt>
                <c:pt idx="23">
                  <c:v>0.84081593119999998</c:v>
                </c:pt>
                <c:pt idx="24">
                  <c:v>0.85257584640000017</c:v>
                </c:pt>
                <c:pt idx="25">
                  <c:v>0.86372500000000008</c:v>
                </c:pt>
                <c:pt idx="26">
                  <c:v>0.87440896000000001</c:v>
                </c:pt>
                <c:pt idx="27">
                  <c:v>0.88465684</c:v>
                </c:pt>
                <c:pt idx="28">
                  <c:v>0.89446864000000004</c:v>
                </c:pt>
                <c:pt idx="29">
                  <c:v>0.90384436000000001</c:v>
                </c:pt>
                <c:pt idx="30">
                  <c:v>0.91278400000000004</c:v>
                </c:pt>
                <c:pt idx="31">
                  <c:v>0.92128756000000001</c:v>
                </c:pt>
                <c:pt idx="32">
                  <c:v>0.92935504000000002</c:v>
                </c:pt>
                <c:pt idx="33">
                  <c:v>0.93698643999999998</c:v>
                </c:pt>
                <c:pt idx="34">
                  <c:v>0.94418175999999998</c:v>
                </c:pt>
                <c:pt idx="35">
                  <c:v>0.95094100000000004</c:v>
                </c:pt>
                <c:pt idx="36">
                  <c:v>0.95726416000000003</c:v>
                </c:pt>
                <c:pt idx="37">
                  <c:v>0.96315123999999996</c:v>
                </c:pt>
                <c:pt idx="38">
                  <c:v>0.96860224000000006</c:v>
                </c:pt>
                <c:pt idx="39">
                  <c:v>0.97361715999999998</c:v>
                </c:pt>
                <c:pt idx="40">
                  <c:v>0.97819600000000007</c:v>
                </c:pt>
                <c:pt idx="41">
                  <c:v>0.98233875999999998</c:v>
                </c:pt>
                <c:pt idx="42">
                  <c:v>0.98604544000000005</c:v>
                </c:pt>
                <c:pt idx="43">
                  <c:v>0.98931603999999995</c:v>
                </c:pt>
                <c:pt idx="44">
                  <c:v>0.99215056000000001</c:v>
                </c:pt>
                <c:pt idx="45">
                  <c:v>0.99454900000000002</c:v>
                </c:pt>
                <c:pt idx="46">
                  <c:v>0.99651135999999996</c:v>
                </c:pt>
                <c:pt idx="47">
                  <c:v>0.99803763999999995</c:v>
                </c:pt>
                <c:pt idx="48">
                  <c:v>0.99912783999999999</c:v>
                </c:pt>
                <c:pt idx="49">
                  <c:v>0.99978195999999997</c:v>
                </c:pt>
                <c:pt idx="50">
                  <c:v>1</c:v>
                </c:pt>
                <c:pt idx="51">
                  <c:v>0.99978195999999997</c:v>
                </c:pt>
                <c:pt idx="52">
                  <c:v>0.99912783999999999</c:v>
                </c:pt>
                <c:pt idx="53">
                  <c:v>0.99803763999999995</c:v>
                </c:pt>
                <c:pt idx="54">
                  <c:v>0.99651135999999996</c:v>
                </c:pt>
                <c:pt idx="55">
                  <c:v>0.99454900000000002</c:v>
                </c:pt>
                <c:pt idx="56">
                  <c:v>0.99215056000000001</c:v>
                </c:pt>
                <c:pt idx="57">
                  <c:v>0.98931604000000006</c:v>
                </c:pt>
                <c:pt idx="58">
                  <c:v>0.98604544000000005</c:v>
                </c:pt>
                <c:pt idx="59">
                  <c:v>0.98233875999999998</c:v>
                </c:pt>
                <c:pt idx="60">
                  <c:v>0.97819600000000007</c:v>
                </c:pt>
                <c:pt idx="61">
                  <c:v>0.97361715999999998</c:v>
                </c:pt>
                <c:pt idx="62">
                  <c:v>0.96860224000000006</c:v>
                </c:pt>
                <c:pt idx="63">
                  <c:v>0.96315123999999996</c:v>
                </c:pt>
                <c:pt idx="64">
                  <c:v>0.95726416000000003</c:v>
                </c:pt>
                <c:pt idx="65">
                  <c:v>0.95094100000000004</c:v>
                </c:pt>
                <c:pt idx="66">
                  <c:v>0.94418175999999998</c:v>
                </c:pt>
                <c:pt idx="67">
                  <c:v>0.93698643999999998</c:v>
                </c:pt>
                <c:pt idx="68">
                  <c:v>0.92935503999999991</c:v>
                </c:pt>
                <c:pt idx="69">
                  <c:v>0.92128756000000012</c:v>
                </c:pt>
                <c:pt idx="70">
                  <c:v>0.91278400000000004</c:v>
                </c:pt>
                <c:pt idx="71">
                  <c:v>0.90384436000000001</c:v>
                </c:pt>
                <c:pt idx="72">
                  <c:v>0.89446864000000004</c:v>
                </c:pt>
                <c:pt idx="73">
                  <c:v>0.88465684</c:v>
                </c:pt>
                <c:pt idx="74">
                  <c:v>0.87440896000000001</c:v>
                </c:pt>
                <c:pt idx="75">
                  <c:v>0.86372500000000008</c:v>
                </c:pt>
                <c:pt idx="76">
                  <c:v>0.85260495999999997</c:v>
                </c:pt>
                <c:pt idx="77">
                  <c:v>0.84104884000000002</c:v>
                </c:pt>
                <c:pt idx="78">
                  <c:v>0.82905664000000001</c:v>
                </c:pt>
                <c:pt idx="79">
                  <c:v>0.81662835999999994</c:v>
                </c:pt>
                <c:pt idx="80">
                  <c:v>0.80376399999999992</c:v>
                </c:pt>
                <c:pt idx="81">
                  <c:v>0.79046355999999995</c:v>
                </c:pt>
                <c:pt idx="82">
                  <c:v>0.77672704000000015</c:v>
                </c:pt>
                <c:pt idx="83">
                  <c:v>0.76255444000000017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71E-304C-AEDE-5452F849E098}"/>
            </c:ext>
          </c:extLst>
        </c:ser>
        <c:ser>
          <c:idx val="2"/>
          <c:order val="1"/>
          <c:tx>
            <c:v>4.5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'[Jenkinson engine raw data.xlsx]summary'!$EE$8:$EE$98</c:f>
              <c:numCache>
                <c:formatCode>General</c:formatCode>
                <c:ptCount val="91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</c:numCache>
            </c:numRef>
          </c:xVal>
          <c:yVal>
            <c:numRef>
              <c:f>'[Jenkinson engine raw data.xlsx]summary'!$EF$8:$EF$98</c:f>
              <c:numCache>
                <c:formatCode>0.000</c:formatCode>
                <c:ptCount val="91"/>
                <c:pt idx="0">
                  <c:v>0</c:v>
                </c:pt>
                <c:pt idx="1">
                  <c:v>7.5415554400000015E-2</c:v>
                </c:pt>
                <c:pt idx="2">
                  <c:v>0.14604739520000001</c:v>
                </c:pt>
                <c:pt idx="3">
                  <c:v>0.21207728880000001</c:v>
                </c:pt>
                <c:pt idx="4">
                  <c:v>0.27368700160000003</c:v>
                </c:pt>
                <c:pt idx="5">
                  <c:v>0.33105829999999997</c:v>
                </c:pt>
                <c:pt idx="6">
                  <c:v>0.38437295040000002</c:v>
                </c:pt>
                <c:pt idx="7">
                  <c:v>0.43381271920000009</c:v>
                </c:pt>
                <c:pt idx="8">
                  <c:v>0.47955937279999999</c:v>
                </c:pt>
                <c:pt idx="9">
                  <c:v>0.52179467759999998</c:v>
                </c:pt>
                <c:pt idx="10">
                  <c:v>0.5607004000000001</c:v>
                </c:pt>
                <c:pt idx="11">
                  <c:v>0.59645830640000008</c:v>
                </c:pt>
                <c:pt idx="12">
                  <c:v>0.62925016320000005</c:v>
                </c:pt>
                <c:pt idx="13">
                  <c:v>0.6592577368000001</c:v>
                </c:pt>
                <c:pt idx="14">
                  <c:v>0.68666279360000015</c:v>
                </c:pt>
                <c:pt idx="15">
                  <c:v>0.71164710000000009</c:v>
                </c:pt>
                <c:pt idx="16">
                  <c:v>0.73439242240000002</c:v>
                </c:pt>
                <c:pt idx="17">
                  <c:v>0.75508052720000007</c:v>
                </c:pt>
                <c:pt idx="18">
                  <c:v>0.77389318080000002</c:v>
                </c:pt>
                <c:pt idx="19">
                  <c:v>0.79101214959999999</c:v>
                </c:pt>
                <c:pt idx="20">
                  <c:v>0.80661920000000009</c:v>
                </c:pt>
                <c:pt idx="21">
                  <c:v>0.82089609840000011</c:v>
                </c:pt>
                <c:pt idx="22">
                  <c:v>0.83402461120000004</c:v>
                </c:pt>
                <c:pt idx="23">
                  <c:v>0.84618650480000024</c:v>
                </c:pt>
                <c:pt idx="24">
                  <c:v>0.85756354560000014</c:v>
                </c:pt>
                <c:pt idx="25">
                  <c:v>0.86833749999999998</c:v>
                </c:pt>
                <c:pt idx="26">
                  <c:v>0.87865983999999997</c:v>
                </c:pt>
                <c:pt idx="27">
                  <c:v>0.88856086000000001</c:v>
                </c:pt>
                <c:pt idx="28">
                  <c:v>0.89804055999999999</c:v>
                </c:pt>
                <c:pt idx="29">
                  <c:v>0.90709894000000002</c:v>
                </c:pt>
                <c:pt idx="30">
                  <c:v>0.91573599999999999</c:v>
                </c:pt>
                <c:pt idx="31">
                  <c:v>0.92395174000000002</c:v>
                </c:pt>
                <c:pt idx="32">
                  <c:v>0.93174615999999999</c:v>
                </c:pt>
                <c:pt idx="33">
                  <c:v>0.93911926000000001</c:v>
                </c:pt>
                <c:pt idx="34">
                  <c:v>0.94607103999999997</c:v>
                </c:pt>
                <c:pt idx="35">
                  <c:v>0.95260149999999999</c:v>
                </c:pt>
                <c:pt idx="36">
                  <c:v>0.95871063999999995</c:v>
                </c:pt>
                <c:pt idx="37">
                  <c:v>0.96439845999999996</c:v>
                </c:pt>
                <c:pt idx="38">
                  <c:v>0.96966496000000002</c:v>
                </c:pt>
                <c:pt idx="39">
                  <c:v>0.97451014000000002</c:v>
                </c:pt>
                <c:pt idx="40">
                  <c:v>0.97893399999999997</c:v>
                </c:pt>
                <c:pt idx="41">
                  <c:v>0.98293653999999997</c:v>
                </c:pt>
                <c:pt idx="42">
                  <c:v>0.98651776000000002</c:v>
                </c:pt>
                <c:pt idx="43">
                  <c:v>0.98967766000000001</c:v>
                </c:pt>
                <c:pt idx="44">
                  <c:v>0.99241623999999995</c:v>
                </c:pt>
                <c:pt idx="45">
                  <c:v>0.99473350000000005</c:v>
                </c:pt>
                <c:pt idx="46">
                  <c:v>0.99662943999999998</c:v>
                </c:pt>
                <c:pt idx="47">
                  <c:v>0.99810405999999996</c:v>
                </c:pt>
                <c:pt idx="48">
                  <c:v>0.99915735999999999</c:v>
                </c:pt>
                <c:pt idx="49">
                  <c:v>0.99978933999999997</c:v>
                </c:pt>
                <c:pt idx="50">
                  <c:v>1</c:v>
                </c:pt>
                <c:pt idx="51">
                  <c:v>0.99978933999999997</c:v>
                </c:pt>
                <c:pt idx="52">
                  <c:v>0.99915735999999999</c:v>
                </c:pt>
                <c:pt idx="53">
                  <c:v>0.99810405999999996</c:v>
                </c:pt>
                <c:pt idx="54">
                  <c:v>0.99662943999999998</c:v>
                </c:pt>
                <c:pt idx="55">
                  <c:v>0.99473349999999994</c:v>
                </c:pt>
                <c:pt idx="56">
                  <c:v>0.99241623999999995</c:v>
                </c:pt>
                <c:pt idx="57">
                  <c:v>0.98967766000000001</c:v>
                </c:pt>
                <c:pt idx="58">
                  <c:v>0.98651776000000002</c:v>
                </c:pt>
                <c:pt idx="59">
                  <c:v>0.98293653999999997</c:v>
                </c:pt>
                <c:pt idx="60">
                  <c:v>0.97893399999999997</c:v>
                </c:pt>
                <c:pt idx="61">
                  <c:v>0.97451014000000002</c:v>
                </c:pt>
                <c:pt idx="62">
                  <c:v>0.96966496000000002</c:v>
                </c:pt>
                <c:pt idx="63">
                  <c:v>0.96439845999999996</c:v>
                </c:pt>
                <c:pt idx="64">
                  <c:v>0.95871063999999995</c:v>
                </c:pt>
                <c:pt idx="65">
                  <c:v>0.95260149999999999</c:v>
                </c:pt>
                <c:pt idx="66">
                  <c:v>0.94607103999999997</c:v>
                </c:pt>
                <c:pt idx="67">
                  <c:v>0.93911926000000001</c:v>
                </c:pt>
                <c:pt idx="68">
                  <c:v>0.93174615999999999</c:v>
                </c:pt>
                <c:pt idx="69">
                  <c:v>0.92395174000000002</c:v>
                </c:pt>
                <c:pt idx="70">
                  <c:v>0.91573600000000011</c:v>
                </c:pt>
                <c:pt idx="71">
                  <c:v>0.90709894000000002</c:v>
                </c:pt>
                <c:pt idx="72">
                  <c:v>0.89804055999999999</c:v>
                </c:pt>
                <c:pt idx="73">
                  <c:v>0.88856086000000001</c:v>
                </c:pt>
                <c:pt idx="74">
                  <c:v>0.87865983999999997</c:v>
                </c:pt>
                <c:pt idx="75">
                  <c:v>0.86833749999999998</c:v>
                </c:pt>
                <c:pt idx="76">
                  <c:v>0.85759384000000005</c:v>
                </c:pt>
                <c:pt idx="77">
                  <c:v>0.84642886000000006</c:v>
                </c:pt>
                <c:pt idx="78">
                  <c:v>0.83484256000000001</c:v>
                </c:pt>
                <c:pt idx="79">
                  <c:v>0.8228349399999999</c:v>
                </c:pt>
                <c:pt idx="80">
                  <c:v>0.81040599999999996</c:v>
                </c:pt>
                <c:pt idx="81">
                  <c:v>0.79755573999999996</c:v>
                </c:pt>
                <c:pt idx="82">
                  <c:v>0.78428416000000012</c:v>
                </c:pt>
                <c:pt idx="83">
                  <c:v>0.77059126000000011</c:v>
                </c:pt>
                <c:pt idx="84">
                  <c:v>0.75647704000000004</c:v>
                </c:pt>
                <c:pt idx="85">
                  <c:v>0.74194150000000003</c:v>
                </c:pt>
                <c:pt idx="86">
                  <c:v>0.72698463999999996</c:v>
                </c:pt>
                <c:pt idx="87">
                  <c:v>0.71160646000000005</c:v>
                </c:pt>
                <c:pt idx="88">
                  <c:v>0.69580696000000009</c:v>
                </c:pt>
                <c:pt idx="89">
                  <c:v>0.67958614000000006</c:v>
                </c:pt>
                <c:pt idx="90">
                  <c:v>0.66294399999999998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071E-304C-AEDE-5452F849E098}"/>
            </c:ext>
          </c:extLst>
        </c:ser>
        <c:ser>
          <c:idx val="3"/>
          <c:order val="2"/>
          <c:tx>
            <c:v>6.5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x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'[Jenkinson engine raw data.xlsx]summary'!$EH$8:$EH$98</c:f>
              <c:numCache>
                <c:formatCode>General</c:formatCode>
                <c:ptCount val="91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</c:numCache>
            </c:numRef>
          </c:xVal>
          <c:yVal>
            <c:numRef>
              <c:f>'[Jenkinson engine raw data.xlsx]summary'!$EI$8:$EI$98</c:f>
              <c:numCache>
                <c:formatCode>0.000</c:formatCode>
                <c:ptCount val="91"/>
                <c:pt idx="0">
                  <c:v>0</c:v>
                </c:pt>
                <c:pt idx="1">
                  <c:v>7.7276888799999999E-2</c:v>
                </c:pt>
                <c:pt idx="2">
                  <c:v>0.14956303040000002</c:v>
                </c:pt>
                <c:pt idx="3">
                  <c:v>0.21704963760000001</c:v>
                </c:pt>
                <c:pt idx="4">
                  <c:v>0.27992792320000004</c:v>
                </c:pt>
                <c:pt idx="5">
                  <c:v>0.3383891</c:v>
                </c:pt>
                <c:pt idx="6">
                  <c:v>0.39262438080000001</c:v>
                </c:pt>
                <c:pt idx="7">
                  <c:v>0.44282497840000001</c:v>
                </c:pt>
                <c:pt idx="8">
                  <c:v>0.48918210560000008</c:v>
                </c:pt>
                <c:pt idx="9">
                  <c:v>0.53188697519999995</c:v>
                </c:pt>
                <c:pt idx="10">
                  <c:v>0.57113080000000016</c:v>
                </c:pt>
                <c:pt idx="11">
                  <c:v>0.60710479280000007</c:v>
                </c:pt>
                <c:pt idx="12">
                  <c:v>0.6400001663999999</c:v>
                </c:pt>
                <c:pt idx="13">
                  <c:v>0.6700081336</c:v>
                </c:pt>
                <c:pt idx="14">
                  <c:v>0.69731990719999992</c:v>
                </c:pt>
                <c:pt idx="15">
                  <c:v>0.72212670000000012</c:v>
                </c:pt>
                <c:pt idx="16">
                  <c:v>0.74461972480000005</c:v>
                </c:pt>
                <c:pt idx="17">
                  <c:v>0.76499019439999993</c:v>
                </c:pt>
                <c:pt idx="18">
                  <c:v>0.78342932160000001</c:v>
                </c:pt>
                <c:pt idx="19">
                  <c:v>0.80012831920000005</c:v>
                </c:pt>
                <c:pt idx="20">
                  <c:v>0.81527840000000018</c:v>
                </c:pt>
                <c:pt idx="21">
                  <c:v>0.82907077679999985</c:v>
                </c:pt>
                <c:pt idx="22">
                  <c:v>0.84169666240000007</c:v>
                </c:pt>
                <c:pt idx="23">
                  <c:v>0.85334726960000018</c:v>
                </c:pt>
                <c:pt idx="24">
                  <c:v>0.86421381119999996</c:v>
                </c:pt>
                <c:pt idx="25">
                  <c:v>0.87448749999999997</c:v>
                </c:pt>
                <c:pt idx="26">
                  <c:v>0.88432767999999995</c:v>
                </c:pt>
                <c:pt idx="27">
                  <c:v>0.89376622000000006</c:v>
                </c:pt>
                <c:pt idx="28">
                  <c:v>0.90280311999999996</c:v>
                </c:pt>
                <c:pt idx="29">
                  <c:v>0.91143837999999999</c:v>
                </c:pt>
                <c:pt idx="30">
                  <c:v>0.91967200000000005</c:v>
                </c:pt>
                <c:pt idx="31">
                  <c:v>0.92750398000000001</c:v>
                </c:pt>
                <c:pt idx="32">
                  <c:v>0.93493431999999999</c:v>
                </c:pt>
                <c:pt idx="33">
                  <c:v>0.94196301999999998</c:v>
                </c:pt>
                <c:pt idx="34">
                  <c:v>0.94859008</c:v>
                </c:pt>
                <c:pt idx="35">
                  <c:v>0.95481550000000004</c:v>
                </c:pt>
                <c:pt idx="36">
                  <c:v>0.96063927999999998</c:v>
                </c:pt>
                <c:pt idx="37">
                  <c:v>0.96606141999999995</c:v>
                </c:pt>
                <c:pt idx="38">
                  <c:v>0.97108192000000004</c:v>
                </c:pt>
                <c:pt idx="39">
                  <c:v>0.97570078000000005</c:v>
                </c:pt>
                <c:pt idx="40">
                  <c:v>0.97991800000000007</c:v>
                </c:pt>
                <c:pt idx="41">
                  <c:v>0.98373358</c:v>
                </c:pt>
                <c:pt idx="42">
                  <c:v>0.98714751999999995</c:v>
                </c:pt>
                <c:pt idx="43">
                  <c:v>0.99015982000000002</c:v>
                </c:pt>
                <c:pt idx="44">
                  <c:v>0.99277048000000001</c:v>
                </c:pt>
                <c:pt idx="45">
                  <c:v>0.99497950000000002</c:v>
                </c:pt>
                <c:pt idx="46">
                  <c:v>0.99678688000000004</c:v>
                </c:pt>
                <c:pt idx="47">
                  <c:v>0.99819261999999997</c:v>
                </c:pt>
                <c:pt idx="48">
                  <c:v>0.99919672000000004</c:v>
                </c:pt>
                <c:pt idx="49">
                  <c:v>0.99979918000000001</c:v>
                </c:pt>
                <c:pt idx="50">
                  <c:v>1</c:v>
                </c:pt>
                <c:pt idx="51">
                  <c:v>0.99979918000000001</c:v>
                </c:pt>
                <c:pt idx="52">
                  <c:v>0.99919672000000004</c:v>
                </c:pt>
                <c:pt idx="53">
                  <c:v>0.99819261999999997</c:v>
                </c:pt>
                <c:pt idx="54">
                  <c:v>0.99678688000000004</c:v>
                </c:pt>
                <c:pt idx="55">
                  <c:v>0.99497950000000002</c:v>
                </c:pt>
                <c:pt idx="56">
                  <c:v>0.99277048000000001</c:v>
                </c:pt>
                <c:pt idx="57">
                  <c:v>0.99015982000000002</c:v>
                </c:pt>
                <c:pt idx="58">
                  <c:v>0.98714752000000006</c:v>
                </c:pt>
                <c:pt idx="59">
                  <c:v>0.98373358</c:v>
                </c:pt>
                <c:pt idx="60">
                  <c:v>0.97991800000000007</c:v>
                </c:pt>
                <c:pt idx="61">
                  <c:v>0.97570078000000005</c:v>
                </c:pt>
                <c:pt idx="62">
                  <c:v>0.97108192000000004</c:v>
                </c:pt>
                <c:pt idx="63">
                  <c:v>0.96606141999999995</c:v>
                </c:pt>
                <c:pt idx="64">
                  <c:v>0.96063927999999998</c:v>
                </c:pt>
                <c:pt idx="65">
                  <c:v>0.95481550000000004</c:v>
                </c:pt>
                <c:pt idx="66">
                  <c:v>0.94859008</c:v>
                </c:pt>
                <c:pt idx="67">
                  <c:v>0.94196301999999998</c:v>
                </c:pt>
                <c:pt idx="68">
                  <c:v>0.93493431999999999</c:v>
                </c:pt>
                <c:pt idx="69">
                  <c:v>0.92750398000000001</c:v>
                </c:pt>
                <c:pt idx="70">
                  <c:v>0.91967200000000005</c:v>
                </c:pt>
                <c:pt idx="71">
                  <c:v>0.91143837999999999</c:v>
                </c:pt>
                <c:pt idx="72">
                  <c:v>0.90280311999999996</c:v>
                </c:pt>
                <c:pt idx="73">
                  <c:v>0.89376622000000006</c:v>
                </c:pt>
                <c:pt idx="74">
                  <c:v>0.88432767999999995</c:v>
                </c:pt>
                <c:pt idx="75">
                  <c:v>0.87448749999999997</c:v>
                </c:pt>
                <c:pt idx="76">
                  <c:v>0.86424568000000002</c:v>
                </c:pt>
                <c:pt idx="77">
                  <c:v>0.85360221999999997</c:v>
                </c:pt>
                <c:pt idx="78">
                  <c:v>0.84255711999999994</c:v>
                </c:pt>
                <c:pt idx="79">
                  <c:v>0.83111037999999993</c:v>
                </c:pt>
                <c:pt idx="80">
                  <c:v>0.81926199999999993</c:v>
                </c:pt>
                <c:pt idx="81">
                  <c:v>0.80701197999999996</c:v>
                </c:pt>
                <c:pt idx="82">
                  <c:v>0.79436032000000001</c:v>
                </c:pt>
                <c:pt idx="83">
                  <c:v>0.78130702000000007</c:v>
                </c:pt>
                <c:pt idx="84">
                  <c:v>0.76785208000000005</c:v>
                </c:pt>
                <c:pt idx="85">
                  <c:v>0.75399550000000004</c:v>
                </c:pt>
                <c:pt idx="86">
                  <c:v>0.73973727999999994</c:v>
                </c:pt>
                <c:pt idx="87">
                  <c:v>0.72507742000000008</c:v>
                </c:pt>
                <c:pt idx="88">
                  <c:v>0.71001592000000002</c:v>
                </c:pt>
                <c:pt idx="89">
                  <c:v>0.69455277999999998</c:v>
                </c:pt>
                <c:pt idx="90">
                  <c:v>0.67868799999999996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071E-304C-AEDE-5452F849E098}"/>
            </c:ext>
          </c:extLst>
        </c:ser>
        <c:ser>
          <c:idx val="4"/>
          <c:order val="3"/>
          <c:tx>
            <c:v>8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'[Jenkinson engine raw data.xlsx]summary'!$EK$8:$EK$98</c:f>
              <c:numCache>
                <c:formatCode>General</c:formatCode>
                <c:ptCount val="91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</c:numCache>
            </c:numRef>
          </c:xVal>
          <c:yVal>
            <c:numRef>
              <c:f>'[Jenkinson engine raw data.xlsx]summary'!$EL$8:$EL$98</c:f>
              <c:numCache>
                <c:formatCode>0.000</c:formatCode>
                <c:ptCount val="91"/>
                <c:pt idx="0">
                  <c:v>0</c:v>
                </c:pt>
                <c:pt idx="1">
                  <c:v>7.867288959999999E-2</c:v>
                </c:pt>
                <c:pt idx="2">
                  <c:v>0.1521997568</c:v>
                </c:pt>
                <c:pt idx="3">
                  <c:v>0.22077889919999999</c:v>
                </c:pt>
                <c:pt idx="4">
                  <c:v>0.28460861439999996</c:v>
                </c:pt>
                <c:pt idx="5">
                  <c:v>0.3438872</c:v>
                </c:pt>
                <c:pt idx="6">
                  <c:v>0.39881295359999996</c:v>
                </c:pt>
                <c:pt idx="7">
                  <c:v>0.44958417280000001</c:v>
                </c:pt>
                <c:pt idx="8">
                  <c:v>0.4963991552</c:v>
                </c:pt>
                <c:pt idx="9">
                  <c:v>0.53945619839999992</c:v>
                </c:pt>
                <c:pt idx="10">
                  <c:v>0.57895359999999996</c:v>
                </c:pt>
                <c:pt idx="11">
                  <c:v>0.61508965760000001</c:v>
                </c:pt>
                <c:pt idx="12">
                  <c:v>0.64806266879999996</c:v>
                </c:pt>
                <c:pt idx="13">
                  <c:v>0.67807093119999995</c:v>
                </c:pt>
                <c:pt idx="14">
                  <c:v>0.70531274239999986</c:v>
                </c:pt>
                <c:pt idx="15">
                  <c:v>0.72998639999999981</c:v>
                </c:pt>
                <c:pt idx="16">
                  <c:v>0.75229020159999993</c:v>
                </c:pt>
                <c:pt idx="17">
                  <c:v>0.77242244479999989</c:v>
                </c:pt>
                <c:pt idx="18">
                  <c:v>0.7905814271999998</c:v>
                </c:pt>
                <c:pt idx="19">
                  <c:v>0.80696544640000001</c:v>
                </c:pt>
                <c:pt idx="20">
                  <c:v>0.82177279999999997</c:v>
                </c:pt>
                <c:pt idx="21">
                  <c:v>0.83520178559999991</c:v>
                </c:pt>
                <c:pt idx="22">
                  <c:v>0.84745070079999996</c:v>
                </c:pt>
                <c:pt idx="23">
                  <c:v>0.8587178432</c:v>
                </c:pt>
                <c:pt idx="24">
                  <c:v>0.86920151039999993</c:v>
                </c:pt>
                <c:pt idx="25">
                  <c:v>0.87909999999999999</c:v>
                </c:pt>
                <c:pt idx="26">
                  <c:v>0.88857856000000002</c:v>
                </c:pt>
                <c:pt idx="27">
                  <c:v>0.89767024000000006</c:v>
                </c:pt>
                <c:pt idx="28">
                  <c:v>0.90637504000000002</c:v>
                </c:pt>
                <c:pt idx="29">
                  <c:v>0.91469296</c:v>
                </c:pt>
                <c:pt idx="30">
                  <c:v>0.922624</c:v>
                </c:pt>
                <c:pt idx="31">
                  <c:v>0.93016816000000002</c:v>
                </c:pt>
                <c:pt idx="32">
                  <c:v>0.93732543999999995</c:v>
                </c:pt>
                <c:pt idx="33">
                  <c:v>0.94409584000000002</c:v>
                </c:pt>
                <c:pt idx="34">
                  <c:v>0.95047936</c:v>
                </c:pt>
                <c:pt idx="35">
                  <c:v>0.95647599999999999</c:v>
                </c:pt>
                <c:pt idx="36">
                  <c:v>0.96208576000000001</c:v>
                </c:pt>
                <c:pt idx="37">
                  <c:v>0.96730863999999994</c:v>
                </c:pt>
                <c:pt idx="38">
                  <c:v>0.97214464</c:v>
                </c:pt>
                <c:pt idx="39">
                  <c:v>0.97659375999999998</c:v>
                </c:pt>
                <c:pt idx="40">
                  <c:v>0.98065599999999997</c:v>
                </c:pt>
                <c:pt idx="41">
                  <c:v>0.98433135999999999</c:v>
                </c:pt>
                <c:pt idx="42">
                  <c:v>0.98761984000000003</c:v>
                </c:pt>
                <c:pt idx="43">
                  <c:v>0.99052143999999998</c:v>
                </c:pt>
                <c:pt idx="44">
                  <c:v>0.99303615999999995</c:v>
                </c:pt>
                <c:pt idx="45">
                  <c:v>0.99516400000000005</c:v>
                </c:pt>
                <c:pt idx="46">
                  <c:v>0.99690495999999995</c:v>
                </c:pt>
                <c:pt idx="47">
                  <c:v>0.99825903999999999</c:v>
                </c:pt>
                <c:pt idx="48">
                  <c:v>0.99922624000000004</c:v>
                </c:pt>
                <c:pt idx="49">
                  <c:v>0.99980656000000001</c:v>
                </c:pt>
                <c:pt idx="50">
                  <c:v>1</c:v>
                </c:pt>
                <c:pt idx="51">
                  <c:v>0.99980656000000001</c:v>
                </c:pt>
                <c:pt idx="52">
                  <c:v>0.99922624000000004</c:v>
                </c:pt>
                <c:pt idx="53">
                  <c:v>0.99825903999999999</c:v>
                </c:pt>
                <c:pt idx="54">
                  <c:v>0.99690495999999995</c:v>
                </c:pt>
                <c:pt idx="55">
                  <c:v>0.99516399999999994</c:v>
                </c:pt>
                <c:pt idx="56">
                  <c:v>0.99303615999999995</c:v>
                </c:pt>
                <c:pt idx="57">
                  <c:v>0.99052143999999998</c:v>
                </c:pt>
                <c:pt idx="58">
                  <c:v>0.98761984000000003</c:v>
                </c:pt>
                <c:pt idx="59">
                  <c:v>0.98433135999999999</c:v>
                </c:pt>
                <c:pt idx="60">
                  <c:v>0.98065599999999997</c:v>
                </c:pt>
                <c:pt idx="61">
                  <c:v>0.97659375999999998</c:v>
                </c:pt>
                <c:pt idx="62">
                  <c:v>0.97214464</c:v>
                </c:pt>
                <c:pt idx="63">
                  <c:v>0.96730863999999994</c:v>
                </c:pt>
                <c:pt idx="64">
                  <c:v>0.96208576000000001</c:v>
                </c:pt>
                <c:pt idx="65">
                  <c:v>0.95647599999999999</c:v>
                </c:pt>
                <c:pt idx="66">
                  <c:v>0.95047936</c:v>
                </c:pt>
                <c:pt idx="67">
                  <c:v>0.94409584000000002</c:v>
                </c:pt>
                <c:pt idx="68">
                  <c:v>0.93732543999999995</c:v>
                </c:pt>
                <c:pt idx="69">
                  <c:v>0.93016816000000002</c:v>
                </c:pt>
                <c:pt idx="70">
                  <c:v>0.922624</c:v>
                </c:pt>
                <c:pt idx="71">
                  <c:v>0.91469296</c:v>
                </c:pt>
                <c:pt idx="72">
                  <c:v>0.90637504000000002</c:v>
                </c:pt>
                <c:pt idx="73">
                  <c:v>0.89767024000000006</c:v>
                </c:pt>
                <c:pt idx="74">
                  <c:v>0.88857856000000002</c:v>
                </c:pt>
                <c:pt idx="75">
                  <c:v>0.87909999999999999</c:v>
                </c:pt>
                <c:pt idx="76">
                  <c:v>0.86923455999999999</c:v>
                </c:pt>
                <c:pt idx="77">
                  <c:v>0.85898224000000001</c:v>
                </c:pt>
                <c:pt idx="78">
                  <c:v>0.84834304000000005</c:v>
                </c:pt>
                <c:pt idx="79">
                  <c:v>0.83731696</c:v>
                </c:pt>
                <c:pt idx="80">
                  <c:v>0.82590399999999997</c:v>
                </c:pt>
                <c:pt idx="81">
                  <c:v>0.81410415999999997</c:v>
                </c:pt>
                <c:pt idx="82">
                  <c:v>0.80191744000000009</c:v>
                </c:pt>
                <c:pt idx="83">
                  <c:v>0.78934384000000013</c:v>
                </c:pt>
                <c:pt idx="84">
                  <c:v>0.77638336000000008</c:v>
                </c:pt>
                <c:pt idx="85">
                  <c:v>0.76303600000000005</c:v>
                </c:pt>
                <c:pt idx="86">
                  <c:v>0.74930176000000004</c:v>
                </c:pt>
                <c:pt idx="87">
                  <c:v>0.73518064000000005</c:v>
                </c:pt>
                <c:pt idx="88">
                  <c:v>0.72067264000000009</c:v>
                </c:pt>
                <c:pt idx="89">
                  <c:v>0.70577775999999992</c:v>
                </c:pt>
                <c:pt idx="90">
                  <c:v>0.690496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071E-304C-AEDE-5452F849E098}"/>
            </c:ext>
          </c:extLst>
        </c:ser>
        <c:ser>
          <c:idx val="1"/>
          <c:order val="4"/>
          <c:tx>
            <c:v>13</c:v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5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'[Jenkinson engine raw data.xlsx]summary'!$EN$8:$EN$98</c:f>
              <c:numCache>
                <c:formatCode>General</c:formatCode>
                <c:ptCount val="91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</c:numCache>
            </c:numRef>
          </c:xVal>
          <c:yVal>
            <c:numRef>
              <c:f>'[Jenkinson engine raw data.xlsx]summary'!$EO$8:$EO$98</c:f>
              <c:numCache>
                <c:formatCode>0.000</c:formatCode>
                <c:ptCount val="91"/>
                <c:pt idx="0">
                  <c:v>0</c:v>
                </c:pt>
                <c:pt idx="1">
                  <c:v>8.3326225599999998E-2</c:v>
                </c:pt>
                <c:pt idx="2">
                  <c:v>0.1609888448</c:v>
                </c:pt>
                <c:pt idx="3">
                  <c:v>0.23320977120000003</c:v>
                </c:pt>
                <c:pt idx="4">
                  <c:v>0.30021091840000003</c:v>
                </c:pt>
                <c:pt idx="5">
                  <c:v>0.36221419999999999</c:v>
                </c:pt>
                <c:pt idx="6">
                  <c:v>0.41944152960000003</c:v>
                </c:pt>
                <c:pt idx="7">
                  <c:v>0.4721148208</c:v>
                </c:pt>
                <c:pt idx="8">
                  <c:v>0.52045598719999997</c:v>
                </c:pt>
                <c:pt idx="9">
                  <c:v>0.56468694239999995</c:v>
                </c:pt>
                <c:pt idx="10">
                  <c:v>0.60502959999999995</c:v>
                </c:pt>
                <c:pt idx="11">
                  <c:v>0.64170587360000009</c:v>
                </c:pt>
                <c:pt idx="12">
                  <c:v>0.67493767680000016</c:v>
                </c:pt>
                <c:pt idx="13">
                  <c:v>0.70494692319999985</c:v>
                </c:pt>
                <c:pt idx="14">
                  <c:v>0.73195552639999995</c:v>
                </c:pt>
                <c:pt idx="15">
                  <c:v>0.7561853999999999</c:v>
                </c:pt>
                <c:pt idx="16">
                  <c:v>0.77785845759999994</c:v>
                </c:pt>
                <c:pt idx="17">
                  <c:v>0.79719661279999987</c:v>
                </c:pt>
                <c:pt idx="18">
                  <c:v>0.81442177919999992</c:v>
                </c:pt>
                <c:pt idx="19">
                  <c:v>0.82975587039999987</c:v>
                </c:pt>
                <c:pt idx="20">
                  <c:v>0.84342079999999986</c:v>
                </c:pt>
                <c:pt idx="21">
                  <c:v>0.8556384816</c:v>
                </c:pt>
                <c:pt idx="22">
                  <c:v>0.86663082879999997</c:v>
                </c:pt>
                <c:pt idx="23">
                  <c:v>0.87661975520000013</c:v>
                </c:pt>
                <c:pt idx="24">
                  <c:v>0.88582717440000014</c:v>
                </c:pt>
                <c:pt idx="25">
                  <c:v>0.89447500000000002</c:v>
                </c:pt>
                <c:pt idx="26">
                  <c:v>0.90274816000000002</c:v>
                </c:pt>
                <c:pt idx="27">
                  <c:v>0.91068364000000002</c:v>
                </c:pt>
                <c:pt idx="28">
                  <c:v>0.91828144</c:v>
                </c:pt>
                <c:pt idx="29">
                  <c:v>0.92554155999999999</c:v>
                </c:pt>
                <c:pt idx="30">
                  <c:v>0.93246399999999996</c:v>
                </c:pt>
                <c:pt idx="31">
                  <c:v>0.93904876000000004</c:v>
                </c:pt>
                <c:pt idx="32">
                  <c:v>0.94529584</c:v>
                </c:pt>
                <c:pt idx="33">
                  <c:v>0.95120524000000006</c:v>
                </c:pt>
                <c:pt idx="34">
                  <c:v>0.95677696000000001</c:v>
                </c:pt>
                <c:pt idx="35">
                  <c:v>0.96201099999999995</c:v>
                </c:pt>
                <c:pt idx="36">
                  <c:v>0.96690735999999999</c:v>
                </c:pt>
                <c:pt idx="37">
                  <c:v>0.97146604000000003</c:v>
                </c:pt>
                <c:pt idx="38">
                  <c:v>0.97568703999999995</c:v>
                </c:pt>
                <c:pt idx="39">
                  <c:v>0.97957035999999997</c:v>
                </c:pt>
                <c:pt idx="40">
                  <c:v>0.98311599999999999</c:v>
                </c:pt>
                <c:pt idx="41">
                  <c:v>0.98632396</c:v>
                </c:pt>
                <c:pt idx="42">
                  <c:v>0.98919424</c:v>
                </c:pt>
                <c:pt idx="43">
                  <c:v>0.99172684</c:v>
                </c:pt>
                <c:pt idx="44">
                  <c:v>0.99392175999999999</c:v>
                </c:pt>
                <c:pt idx="45">
                  <c:v>0.99577899999999997</c:v>
                </c:pt>
                <c:pt idx="46">
                  <c:v>0.99729856000000006</c:v>
                </c:pt>
                <c:pt idx="47">
                  <c:v>0.99848044000000002</c:v>
                </c:pt>
                <c:pt idx="48">
                  <c:v>0.99932463999999999</c:v>
                </c:pt>
                <c:pt idx="49">
                  <c:v>0.99983116000000005</c:v>
                </c:pt>
                <c:pt idx="50">
                  <c:v>1</c:v>
                </c:pt>
                <c:pt idx="51">
                  <c:v>0.99983116000000005</c:v>
                </c:pt>
                <c:pt idx="52">
                  <c:v>0.99932463999999999</c:v>
                </c:pt>
                <c:pt idx="53">
                  <c:v>0.99848044000000002</c:v>
                </c:pt>
                <c:pt idx="54">
                  <c:v>0.99729855999999995</c:v>
                </c:pt>
                <c:pt idx="55">
                  <c:v>0.99577899999999997</c:v>
                </c:pt>
                <c:pt idx="56">
                  <c:v>0.99392175999999999</c:v>
                </c:pt>
                <c:pt idx="57">
                  <c:v>0.99172684</c:v>
                </c:pt>
                <c:pt idx="58">
                  <c:v>0.98919424</c:v>
                </c:pt>
                <c:pt idx="59">
                  <c:v>0.98632396</c:v>
                </c:pt>
                <c:pt idx="60">
                  <c:v>0.98311599999999999</c:v>
                </c:pt>
                <c:pt idx="61">
                  <c:v>0.97957035999999997</c:v>
                </c:pt>
                <c:pt idx="62">
                  <c:v>0.97568703999999995</c:v>
                </c:pt>
                <c:pt idx="63">
                  <c:v>0.97146604000000003</c:v>
                </c:pt>
                <c:pt idx="64">
                  <c:v>0.96690735999999999</c:v>
                </c:pt>
                <c:pt idx="65">
                  <c:v>0.96201099999999995</c:v>
                </c:pt>
                <c:pt idx="66">
                  <c:v>0.95677696000000001</c:v>
                </c:pt>
                <c:pt idx="67">
                  <c:v>0.95120523999999995</c:v>
                </c:pt>
                <c:pt idx="68">
                  <c:v>0.94529584</c:v>
                </c:pt>
                <c:pt idx="69">
                  <c:v>0.93904876000000004</c:v>
                </c:pt>
                <c:pt idx="70">
                  <c:v>0.93246400000000007</c:v>
                </c:pt>
                <c:pt idx="71">
                  <c:v>0.9255415600000001</c:v>
                </c:pt>
                <c:pt idx="72">
                  <c:v>0.91828144</c:v>
                </c:pt>
                <c:pt idx="73">
                  <c:v>0.91068364000000002</c:v>
                </c:pt>
                <c:pt idx="74">
                  <c:v>0.90274816000000002</c:v>
                </c:pt>
                <c:pt idx="75">
                  <c:v>0.89447500000000002</c:v>
                </c:pt>
                <c:pt idx="76">
                  <c:v>0.88586416000000001</c:v>
                </c:pt>
                <c:pt idx="77">
                  <c:v>0.87691564</c:v>
                </c:pt>
                <c:pt idx="78">
                  <c:v>0.86762943999999997</c:v>
                </c:pt>
                <c:pt idx="79">
                  <c:v>0.85800556000000006</c:v>
                </c:pt>
                <c:pt idx="80">
                  <c:v>0.84804400000000002</c:v>
                </c:pt>
                <c:pt idx="81">
                  <c:v>0.83774475999999998</c:v>
                </c:pt>
                <c:pt idx="82">
                  <c:v>0.82710784000000004</c:v>
                </c:pt>
                <c:pt idx="83">
                  <c:v>0.81613324000000009</c:v>
                </c:pt>
                <c:pt idx="84">
                  <c:v>0.80482096000000003</c:v>
                </c:pt>
                <c:pt idx="85">
                  <c:v>0.79317100000000007</c:v>
                </c:pt>
                <c:pt idx="86">
                  <c:v>0.78118335999999999</c:v>
                </c:pt>
                <c:pt idx="87">
                  <c:v>0.76885804000000002</c:v>
                </c:pt>
                <c:pt idx="88">
                  <c:v>0.75619504000000004</c:v>
                </c:pt>
                <c:pt idx="89">
                  <c:v>0.74319436000000005</c:v>
                </c:pt>
                <c:pt idx="90">
                  <c:v>0.72985600000000006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071E-304C-AEDE-5452F849E0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06578559"/>
        <c:axId val="711240351"/>
      </c:scatterChart>
      <c:valAx>
        <c:axId val="706578559"/>
        <c:scaling>
          <c:orientation val="minMax"/>
          <c:min val="0.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1"/>
                  <a:t>C</a:t>
                </a:r>
                <a:r>
                  <a:rPr lang="en-US" sz="1400" b="1" i="1" baseline="-25000"/>
                  <a:t>t</a:t>
                </a:r>
                <a:r>
                  <a:rPr lang="en-US" sz="1400" b="1" i="0"/>
                  <a:t>/(</a:t>
                </a:r>
                <a:r>
                  <a:rPr lang="en-US" sz="1400" b="1" i="1"/>
                  <a:t>C</a:t>
                </a:r>
                <a:r>
                  <a:rPr lang="en-US" sz="1400" b="1" i="1" baseline="-25000"/>
                  <a:t>t</a:t>
                </a:r>
                <a:r>
                  <a:rPr lang="en-US" sz="1400" b="1" i="0"/>
                  <a:t>)</a:t>
                </a:r>
                <a:r>
                  <a:rPr lang="en-US" sz="1400" b="1" i="0" baseline="-25000"/>
                  <a:t>𝜂</a:t>
                </a:r>
                <a:r>
                  <a:rPr lang="en-US" sz="1400" b="1" i="1" baseline="-25000"/>
                  <a:t>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1240351"/>
        <c:crosses val="autoZero"/>
        <c:crossBetween val="midCat"/>
        <c:majorUnit val="0.1"/>
      </c:valAx>
      <c:valAx>
        <c:axId val="711240351"/>
        <c:scaling>
          <c:orientation val="minMax"/>
          <c:min val="0.60000000000000009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/>
                  <a:t>𝜂</a:t>
                </a:r>
                <a:r>
                  <a:rPr lang="en-US" sz="1400" b="1" i="1" baseline="-25000"/>
                  <a:t>o</a:t>
                </a:r>
                <a:r>
                  <a:rPr lang="en-US" sz="1400" b="1" i="0"/>
                  <a:t>/(𝜂</a:t>
                </a:r>
                <a:r>
                  <a:rPr lang="en-US" sz="1400" b="1" i="1" baseline="-25000"/>
                  <a:t>o</a:t>
                </a:r>
                <a:r>
                  <a:rPr lang="en-US" sz="1400" b="1" i="0"/>
                  <a:t>)</a:t>
                </a:r>
                <a:r>
                  <a:rPr lang="en-US" sz="1400" b="1" i="1" baseline="-25000"/>
                  <a:t>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657855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0622813831056415"/>
          <c:y val="0.44897963412468184"/>
          <c:w val="0.1308447179112282"/>
          <c:h val="0.3428112604345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PIANO-X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'[PIANO(75) engine data.xlsx]CD'!$BQ$4:$BQ$101</c:f>
              <c:numCache>
                <c:formatCode>General</c:formatCode>
                <c:ptCount val="98"/>
                <c:pt idx="0">
                  <c:v>0.61</c:v>
                </c:pt>
                <c:pt idx="1">
                  <c:v>0.64</c:v>
                </c:pt>
                <c:pt idx="2">
                  <c:v>0.68</c:v>
                </c:pt>
                <c:pt idx="3">
                  <c:v>0.72</c:v>
                </c:pt>
                <c:pt idx="4">
                  <c:v>0.74</c:v>
                </c:pt>
                <c:pt idx="5">
                  <c:v>0.76</c:v>
                </c:pt>
                <c:pt idx="6">
                  <c:v>0.78</c:v>
                </c:pt>
                <c:pt idx="7">
                  <c:v>0.64</c:v>
                </c:pt>
                <c:pt idx="8">
                  <c:v>0.68</c:v>
                </c:pt>
                <c:pt idx="9">
                  <c:v>0.72</c:v>
                </c:pt>
                <c:pt idx="10">
                  <c:v>0.74</c:v>
                </c:pt>
                <c:pt idx="11">
                  <c:v>0.76</c:v>
                </c:pt>
                <c:pt idx="12">
                  <c:v>0.78</c:v>
                </c:pt>
                <c:pt idx="13">
                  <c:v>0.62</c:v>
                </c:pt>
                <c:pt idx="14">
                  <c:v>0.66</c:v>
                </c:pt>
                <c:pt idx="15">
                  <c:v>0.69999999999999896</c:v>
                </c:pt>
                <c:pt idx="16">
                  <c:v>0.74</c:v>
                </c:pt>
                <c:pt idx="17">
                  <c:v>0.76</c:v>
                </c:pt>
                <c:pt idx="18">
                  <c:v>0.78</c:v>
                </c:pt>
                <c:pt idx="19">
                  <c:v>0.8</c:v>
                </c:pt>
                <c:pt idx="20">
                  <c:v>0.62</c:v>
                </c:pt>
                <c:pt idx="21">
                  <c:v>0.66</c:v>
                </c:pt>
                <c:pt idx="22">
                  <c:v>0.69999999999999896</c:v>
                </c:pt>
                <c:pt idx="23">
                  <c:v>0.74</c:v>
                </c:pt>
                <c:pt idx="24">
                  <c:v>0.76</c:v>
                </c:pt>
                <c:pt idx="25">
                  <c:v>0.78</c:v>
                </c:pt>
                <c:pt idx="26">
                  <c:v>0.8</c:v>
                </c:pt>
                <c:pt idx="27">
                  <c:v>0.61</c:v>
                </c:pt>
                <c:pt idx="28">
                  <c:v>0.64</c:v>
                </c:pt>
                <c:pt idx="29">
                  <c:v>0.68</c:v>
                </c:pt>
                <c:pt idx="30">
                  <c:v>0.72</c:v>
                </c:pt>
                <c:pt idx="31">
                  <c:v>0.74</c:v>
                </c:pt>
                <c:pt idx="32">
                  <c:v>0.76</c:v>
                </c:pt>
                <c:pt idx="33">
                  <c:v>0.78</c:v>
                </c:pt>
                <c:pt idx="34">
                  <c:v>0.61</c:v>
                </c:pt>
                <c:pt idx="35">
                  <c:v>0.64</c:v>
                </c:pt>
                <c:pt idx="36">
                  <c:v>0.68</c:v>
                </c:pt>
                <c:pt idx="37">
                  <c:v>0.72</c:v>
                </c:pt>
                <c:pt idx="38">
                  <c:v>0.74</c:v>
                </c:pt>
                <c:pt idx="39">
                  <c:v>0.76</c:v>
                </c:pt>
                <c:pt idx="40">
                  <c:v>0.78</c:v>
                </c:pt>
                <c:pt idx="41">
                  <c:v>0.61</c:v>
                </c:pt>
                <c:pt idx="42">
                  <c:v>0.64</c:v>
                </c:pt>
                <c:pt idx="43">
                  <c:v>0.68</c:v>
                </c:pt>
                <c:pt idx="44">
                  <c:v>0.72</c:v>
                </c:pt>
                <c:pt idx="45">
                  <c:v>0.74</c:v>
                </c:pt>
                <c:pt idx="46">
                  <c:v>0.76</c:v>
                </c:pt>
                <c:pt idx="47">
                  <c:v>0.78</c:v>
                </c:pt>
                <c:pt idx="48">
                  <c:v>0.61</c:v>
                </c:pt>
                <c:pt idx="49">
                  <c:v>0.64</c:v>
                </c:pt>
                <c:pt idx="50">
                  <c:v>0.68</c:v>
                </c:pt>
                <c:pt idx="51">
                  <c:v>0.72</c:v>
                </c:pt>
                <c:pt idx="52">
                  <c:v>0.74</c:v>
                </c:pt>
                <c:pt idx="53">
                  <c:v>0.76</c:v>
                </c:pt>
                <c:pt idx="54">
                  <c:v>0.72</c:v>
                </c:pt>
                <c:pt idx="55">
                  <c:v>0.74</c:v>
                </c:pt>
                <c:pt idx="56">
                  <c:v>0.76</c:v>
                </c:pt>
                <c:pt idx="57">
                  <c:v>0.78</c:v>
                </c:pt>
                <c:pt idx="58">
                  <c:v>0.64</c:v>
                </c:pt>
                <c:pt idx="59">
                  <c:v>0.68</c:v>
                </c:pt>
                <c:pt idx="60">
                  <c:v>0.72</c:v>
                </c:pt>
                <c:pt idx="61">
                  <c:v>0.75</c:v>
                </c:pt>
                <c:pt idx="62">
                  <c:v>0.78</c:v>
                </c:pt>
                <c:pt idx="63">
                  <c:v>0.8</c:v>
                </c:pt>
                <c:pt idx="64">
                  <c:v>0.82</c:v>
                </c:pt>
                <c:pt idx="65">
                  <c:v>0.84</c:v>
                </c:pt>
                <c:pt idx="66">
                  <c:v>0.64</c:v>
                </c:pt>
                <c:pt idx="67">
                  <c:v>0.68</c:v>
                </c:pt>
                <c:pt idx="68">
                  <c:v>0.72</c:v>
                </c:pt>
                <c:pt idx="69">
                  <c:v>0.75</c:v>
                </c:pt>
                <c:pt idx="70">
                  <c:v>0.78</c:v>
                </c:pt>
                <c:pt idx="71">
                  <c:v>0.8</c:v>
                </c:pt>
                <c:pt idx="72">
                  <c:v>0.82</c:v>
                </c:pt>
                <c:pt idx="73">
                  <c:v>0.84</c:v>
                </c:pt>
                <c:pt idx="74">
                  <c:v>0.64</c:v>
                </c:pt>
                <c:pt idx="75">
                  <c:v>0.68</c:v>
                </c:pt>
                <c:pt idx="76">
                  <c:v>0.72</c:v>
                </c:pt>
                <c:pt idx="77">
                  <c:v>0.75</c:v>
                </c:pt>
                <c:pt idx="78">
                  <c:v>0.78</c:v>
                </c:pt>
                <c:pt idx="79">
                  <c:v>0.8</c:v>
                </c:pt>
                <c:pt idx="80">
                  <c:v>0.82</c:v>
                </c:pt>
                <c:pt idx="81">
                  <c:v>0.84</c:v>
                </c:pt>
                <c:pt idx="82">
                  <c:v>0.64</c:v>
                </c:pt>
                <c:pt idx="83">
                  <c:v>0.68</c:v>
                </c:pt>
                <c:pt idx="84">
                  <c:v>0.72</c:v>
                </c:pt>
                <c:pt idx="85">
                  <c:v>0.75</c:v>
                </c:pt>
                <c:pt idx="86">
                  <c:v>0.78</c:v>
                </c:pt>
                <c:pt idx="87">
                  <c:v>0.8</c:v>
                </c:pt>
                <c:pt idx="88">
                  <c:v>0.82</c:v>
                </c:pt>
                <c:pt idx="89">
                  <c:v>0.84</c:v>
                </c:pt>
                <c:pt idx="90">
                  <c:v>0.64</c:v>
                </c:pt>
                <c:pt idx="91">
                  <c:v>0.68</c:v>
                </c:pt>
                <c:pt idx="92">
                  <c:v>0.72</c:v>
                </c:pt>
                <c:pt idx="93">
                  <c:v>0.75</c:v>
                </c:pt>
                <c:pt idx="94">
                  <c:v>0.78</c:v>
                </c:pt>
                <c:pt idx="95">
                  <c:v>0.8</c:v>
                </c:pt>
                <c:pt idx="96">
                  <c:v>0.82</c:v>
                </c:pt>
                <c:pt idx="97">
                  <c:v>0.84</c:v>
                </c:pt>
              </c:numCache>
            </c:numRef>
          </c:xVal>
          <c:yVal>
            <c:numRef>
              <c:f>'[PIANO(75) engine data.xlsx]CD'!$BU$4:$BU$101</c:f>
              <c:numCache>
                <c:formatCode>0.000</c:formatCode>
                <c:ptCount val="98"/>
                <c:pt idx="0">
                  <c:v>1.5714285714285714</c:v>
                </c:pt>
                <c:pt idx="1">
                  <c:v>1.4</c:v>
                </c:pt>
                <c:pt idx="2">
                  <c:v>1.2428571428571427</c:v>
                </c:pt>
                <c:pt idx="3">
                  <c:v>1.1142857142857141</c:v>
                </c:pt>
                <c:pt idx="4">
                  <c:v>1.0714285714285714</c:v>
                </c:pt>
                <c:pt idx="5">
                  <c:v>1.0285714285714285</c:v>
                </c:pt>
                <c:pt idx="6">
                  <c:v>1</c:v>
                </c:pt>
                <c:pt idx="7">
                  <c:v>1.3866666666666667</c:v>
                </c:pt>
                <c:pt idx="8">
                  <c:v>1.28</c:v>
                </c:pt>
                <c:pt idx="9">
                  <c:v>1.1573333333333333</c:v>
                </c:pt>
                <c:pt idx="10">
                  <c:v>1.0853333333333335</c:v>
                </c:pt>
                <c:pt idx="11">
                  <c:v>1.0266666666666666</c:v>
                </c:pt>
                <c:pt idx="12">
                  <c:v>1</c:v>
                </c:pt>
                <c:pt idx="13">
                  <c:v>1.5384615384615385</c:v>
                </c:pt>
                <c:pt idx="14">
                  <c:v>1.3609467455621302</c:v>
                </c:pt>
                <c:pt idx="15">
                  <c:v>1.2633136094674557</c:v>
                </c:pt>
                <c:pt idx="16">
                  <c:v>1.124260355029586</c:v>
                </c:pt>
                <c:pt idx="17">
                  <c:v>1.0355029585798818</c:v>
                </c:pt>
                <c:pt idx="18">
                  <c:v>1</c:v>
                </c:pt>
                <c:pt idx="19">
                  <c:v>0.96153846153846168</c:v>
                </c:pt>
                <c:pt idx="20">
                  <c:v>1.5294117647058822</c:v>
                </c:pt>
                <c:pt idx="21">
                  <c:v>1.3823529411764706</c:v>
                </c:pt>
                <c:pt idx="22">
                  <c:v>1.2352941176470589</c:v>
                </c:pt>
                <c:pt idx="23">
                  <c:v>1.1176470588235292</c:v>
                </c:pt>
                <c:pt idx="24">
                  <c:v>1.0588235294117645</c:v>
                </c:pt>
                <c:pt idx="25">
                  <c:v>1</c:v>
                </c:pt>
                <c:pt idx="26">
                  <c:v>0.96470588235294119</c:v>
                </c:pt>
                <c:pt idx="27">
                  <c:v>1.4576271186440677</c:v>
                </c:pt>
                <c:pt idx="28">
                  <c:v>1.376271186440678</c:v>
                </c:pt>
                <c:pt idx="29">
                  <c:v>1.2677966101694917</c:v>
                </c:pt>
                <c:pt idx="30">
                  <c:v>1.1593220338983052</c:v>
                </c:pt>
                <c:pt idx="31">
                  <c:v>1.1050847457627118</c:v>
                </c:pt>
                <c:pt idx="32">
                  <c:v>1.0440677966101697</c:v>
                </c:pt>
                <c:pt idx="33">
                  <c:v>1</c:v>
                </c:pt>
                <c:pt idx="34">
                  <c:v>1.5333333333333334</c:v>
                </c:pt>
                <c:pt idx="35">
                  <c:v>1.4166666666666667</c:v>
                </c:pt>
                <c:pt idx="36">
                  <c:v>1.2833333333333334</c:v>
                </c:pt>
                <c:pt idx="37">
                  <c:v>1.1666666666666667</c:v>
                </c:pt>
                <c:pt idx="38">
                  <c:v>1.1000000000000001</c:v>
                </c:pt>
                <c:pt idx="39">
                  <c:v>1.05</c:v>
                </c:pt>
                <c:pt idx="40">
                  <c:v>1</c:v>
                </c:pt>
                <c:pt idx="41">
                  <c:v>1.4800000000000002</c:v>
                </c:pt>
                <c:pt idx="42">
                  <c:v>1.3666666666666667</c:v>
                </c:pt>
                <c:pt idx="43">
                  <c:v>1.2633333333333334</c:v>
                </c:pt>
                <c:pt idx="44">
                  <c:v>1.1566666666666667</c:v>
                </c:pt>
                <c:pt idx="45">
                  <c:v>1.0900000000000001</c:v>
                </c:pt>
                <c:pt idx="46">
                  <c:v>1.0466666666666666</c:v>
                </c:pt>
                <c:pt idx="47">
                  <c:v>1</c:v>
                </c:pt>
                <c:pt idx="48">
                  <c:v>1.4786585365853657</c:v>
                </c:pt>
                <c:pt idx="49">
                  <c:v>1.371951219512195</c:v>
                </c:pt>
                <c:pt idx="50">
                  <c:v>1.2652439024390243</c:v>
                </c:pt>
                <c:pt idx="51">
                  <c:v>1.1493902439024388</c:v>
                </c:pt>
                <c:pt idx="52">
                  <c:v>1.0945121951219512</c:v>
                </c:pt>
                <c:pt idx="53">
                  <c:v>1.0457317073170731</c:v>
                </c:pt>
                <c:pt idx="54">
                  <c:v>1.1463414634146341</c:v>
                </c:pt>
                <c:pt idx="55">
                  <c:v>1.0914634146341462</c:v>
                </c:pt>
                <c:pt idx="56">
                  <c:v>1.0426829268292683</c:v>
                </c:pt>
                <c:pt idx="57">
                  <c:v>1</c:v>
                </c:pt>
                <c:pt idx="58">
                  <c:v>1.4642857142857144</c:v>
                </c:pt>
                <c:pt idx="59">
                  <c:v>1.2857142857142856</c:v>
                </c:pt>
                <c:pt idx="60">
                  <c:v>1.1499999999999999</c:v>
                </c:pt>
                <c:pt idx="61">
                  <c:v>1.0535714285714286</c:v>
                </c:pt>
                <c:pt idx="62">
                  <c:v>1</c:v>
                </c:pt>
                <c:pt idx="63">
                  <c:v>0.93928571428571428</c:v>
                </c:pt>
                <c:pt idx="64">
                  <c:v>0.91428571428571426</c:v>
                </c:pt>
                <c:pt idx="65">
                  <c:v>0.92499999999999993</c:v>
                </c:pt>
                <c:pt idx="66">
                  <c:v>1.3636363636363635</c:v>
                </c:pt>
                <c:pt idx="67">
                  <c:v>1.2618181818181819</c:v>
                </c:pt>
                <c:pt idx="68">
                  <c:v>1.1236363636363635</c:v>
                </c:pt>
                <c:pt idx="69">
                  <c:v>1.0545454545454547</c:v>
                </c:pt>
                <c:pt idx="70">
                  <c:v>1</c:v>
                </c:pt>
                <c:pt idx="71">
                  <c:v>0.95272727272727276</c:v>
                </c:pt>
                <c:pt idx="72">
                  <c:v>0.91272727272727272</c:v>
                </c:pt>
                <c:pt idx="73">
                  <c:v>0.88727272727272732</c:v>
                </c:pt>
                <c:pt idx="74">
                  <c:v>1.360544217687075</c:v>
                </c:pt>
                <c:pt idx="75">
                  <c:v>1.2585034013605443</c:v>
                </c:pt>
                <c:pt idx="76">
                  <c:v>1.1564625850340138</c:v>
                </c:pt>
                <c:pt idx="77">
                  <c:v>1.0782312925170068</c:v>
                </c:pt>
                <c:pt idx="78">
                  <c:v>1</c:v>
                </c:pt>
                <c:pt idx="79">
                  <c:v>0.96938775510204089</c:v>
                </c:pt>
                <c:pt idx="80">
                  <c:v>0.93877551020408168</c:v>
                </c:pt>
                <c:pt idx="81">
                  <c:v>0.91836734693877553</c:v>
                </c:pt>
                <c:pt idx="82">
                  <c:v>1.4141414141414141</c:v>
                </c:pt>
                <c:pt idx="83">
                  <c:v>1.2457912457912457</c:v>
                </c:pt>
                <c:pt idx="84">
                  <c:v>1.1447811447811449</c:v>
                </c:pt>
                <c:pt idx="85">
                  <c:v>1.0606060606060606</c:v>
                </c:pt>
                <c:pt idx="86">
                  <c:v>1</c:v>
                </c:pt>
                <c:pt idx="87">
                  <c:v>0.96296296296296291</c:v>
                </c:pt>
                <c:pt idx="88">
                  <c:v>0.9427609427609428</c:v>
                </c:pt>
                <c:pt idx="89">
                  <c:v>0.92592592592592593</c:v>
                </c:pt>
                <c:pt idx="90">
                  <c:v>1.390625</c:v>
                </c:pt>
                <c:pt idx="91">
                  <c:v>1.234375</c:v>
                </c:pt>
                <c:pt idx="92">
                  <c:v>1.1156250000000001</c:v>
                </c:pt>
                <c:pt idx="93">
                  <c:v>1.0531250000000001</c:v>
                </c:pt>
                <c:pt idx="94">
                  <c:v>1</c:v>
                </c:pt>
                <c:pt idx="95">
                  <c:v>0.96250000000000002</c:v>
                </c:pt>
                <c:pt idx="96">
                  <c:v>0.92187499999999989</c:v>
                </c:pt>
                <c:pt idx="97">
                  <c:v>0.89687499999999998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00D-8445-9E31-CA48D2C34DE8}"/>
            </c:ext>
          </c:extLst>
        </c:ser>
        <c:ser>
          <c:idx val="1"/>
          <c:order val="1"/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'[PIANO(75) engine data.xlsx]CD'!$BG$24:$BG$36</c:f>
              <c:numCache>
                <c:formatCode>0.000</c:formatCode>
                <c:ptCount val="13"/>
                <c:pt idx="0">
                  <c:v>0.4</c:v>
                </c:pt>
                <c:pt idx="1">
                  <c:v>0.45</c:v>
                </c:pt>
                <c:pt idx="2">
                  <c:v>0.5</c:v>
                </c:pt>
                <c:pt idx="3">
                  <c:v>0.55000000000000004</c:v>
                </c:pt>
                <c:pt idx="4">
                  <c:v>0.6</c:v>
                </c:pt>
                <c:pt idx="5">
                  <c:v>0.65</c:v>
                </c:pt>
                <c:pt idx="6">
                  <c:v>0.7</c:v>
                </c:pt>
                <c:pt idx="7">
                  <c:v>0.75</c:v>
                </c:pt>
                <c:pt idx="8">
                  <c:v>0.8</c:v>
                </c:pt>
                <c:pt idx="9">
                  <c:v>0.85</c:v>
                </c:pt>
                <c:pt idx="10">
                  <c:v>0.9</c:v>
                </c:pt>
                <c:pt idx="11">
                  <c:v>0.95</c:v>
                </c:pt>
                <c:pt idx="12">
                  <c:v>1</c:v>
                </c:pt>
              </c:numCache>
            </c:numRef>
          </c:xVal>
          <c:yVal>
            <c:numRef>
              <c:f>'[PIANO(75) engine data.xlsx]CD'!$BH$24:$BH$36</c:f>
              <c:numCache>
                <c:formatCode>General</c:formatCode>
                <c:ptCount val="13"/>
                <c:pt idx="0">
                  <c:v>3.2463610916724983</c:v>
                </c:pt>
                <c:pt idx="1">
                  <c:v>2.6228442578337616</c:v>
                </c:pt>
                <c:pt idx="2">
                  <c:v>2.1713365990202935</c:v>
                </c:pt>
                <c:pt idx="3">
                  <c:v>1.8331978092522654</c:v>
                </c:pt>
                <c:pt idx="4">
                  <c:v>1.5729181245626316</c:v>
                </c:pt>
                <c:pt idx="5">
                  <c:v>1.3679496151154651</c:v>
                </c:pt>
                <c:pt idx="6">
                  <c:v>1.2034018365918799</c:v>
                </c:pt>
                <c:pt idx="7">
                  <c:v>1.0691112666200142</c:v>
                </c:pt>
                <c:pt idx="8">
                  <c:v>0.95794261721483542</c:v>
                </c:pt>
                <c:pt idx="9">
                  <c:v>0.86476326998094355</c:v>
                </c:pt>
                <c:pt idx="10">
                  <c:v>0.78580203716662778</c:v>
                </c:pt>
                <c:pt idx="11">
                  <c:v>0.71823583118970136</c:v>
                </c:pt>
                <c:pt idx="12">
                  <c:v>0.6599160251924423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00D-8445-9E31-CA48D2C34DE8}"/>
            </c:ext>
          </c:extLst>
        </c:ser>
        <c:ser>
          <c:idx val="3"/>
          <c:order val="2"/>
          <c:spPr>
            <a:ln w="25400" cap="rnd">
              <a:noFill/>
              <a:round/>
            </a:ln>
            <a:effectLst/>
          </c:spPr>
          <c:marker>
            <c:symbol val="diamond"/>
            <c:size val="8"/>
            <c:spPr>
              <a:noFill/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'[PIANO(75) engine data.xlsx]CD'!$BL$9:$BL$30</c:f>
              <c:numCache>
                <c:formatCode>General</c:formatCode>
                <c:ptCount val="22"/>
                <c:pt idx="0">
                  <c:v>0.9</c:v>
                </c:pt>
                <c:pt idx="1">
                  <c:v>0.8</c:v>
                </c:pt>
                <c:pt idx="2">
                  <c:v>0.7</c:v>
                </c:pt>
                <c:pt idx="3">
                  <c:v>0.5</c:v>
                </c:pt>
                <c:pt idx="5">
                  <c:v>0.85</c:v>
                </c:pt>
                <c:pt idx="6">
                  <c:v>0.65</c:v>
                </c:pt>
                <c:pt idx="7">
                  <c:v>0.45</c:v>
                </c:pt>
                <c:pt idx="8">
                  <c:v>0.25</c:v>
                </c:pt>
                <c:pt idx="9">
                  <c:v>0.85</c:v>
                </c:pt>
                <c:pt idx="10">
                  <c:v>0.65</c:v>
                </c:pt>
                <c:pt idx="11">
                  <c:v>0.45</c:v>
                </c:pt>
                <c:pt idx="12">
                  <c:v>0.25</c:v>
                </c:pt>
                <c:pt idx="13">
                  <c:v>0.85</c:v>
                </c:pt>
                <c:pt idx="14">
                  <c:v>0.65</c:v>
                </c:pt>
                <c:pt idx="15">
                  <c:v>0.45</c:v>
                </c:pt>
                <c:pt idx="16">
                  <c:v>0.25</c:v>
                </c:pt>
                <c:pt idx="17">
                  <c:v>0.9</c:v>
                </c:pt>
                <c:pt idx="18">
                  <c:v>0.8</c:v>
                </c:pt>
                <c:pt idx="19">
                  <c:v>0.7</c:v>
                </c:pt>
                <c:pt idx="20">
                  <c:v>0.6</c:v>
                </c:pt>
                <c:pt idx="21">
                  <c:v>0.5</c:v>
                </c:pt>
              </c:numCache>
            </c:numRef>
          </c:xVal>
          <c:yVal>
            <c:numRef>
              <c:f>'[PIANO(75) engine data.xlsx]CD'!$BN$9:$BN$30</c:f>
              <c:numCache>
                <c:formatCode>0.000</c:formatCode>
                <c:ptCount val="22"/>
                <c:pt idx="0">
                  <c:v>0.76758335411349754</c:v>
                </c:pt>
                <c:pt idx="1">
                  <c:v>0.95785440613026818</c:v>
                </c:pt>
                <c:pt idx="2">
                  <c:v>1.2591240314134511</c:v>
                </c:pt>
                <c:pt idx="3">
                  <c:v>2.330456948117317</c:v>
                </c:pt>
                <c:pt idx="4">
                  <c:v>0</c:v>
                </c:pt>
                <c:pt idx="5">
                  <c:v>0.88136787703297303</c:v>
                </c:pt>
                <c:pt idx="6">
                  <c:v>1.3520256452201034</c:v>
                </c:pt>
                <c:pt idx="7">
                  <c:v>2.6894075873950065</c:v>
                </c:pt>
                <c:pt idx="8">
                  <c:v>7.8857484937702225</c:v>
                </c:pt>
                <c:pt idx="9">
                  <c:v>0.86238441272706412</c:v>
                </c:pt>
                <c:pt idx="10">
                  <c:v>1.377880223539877</c:v>
                </c:pt>
                <c:pt idx="11">
                  <c:v>2.610647685322796</c:v>
                </c:pt>
                <c:pt idx="12">
                  <c:v>7.3213995060726784</c:v>
                </c:pt>
                <c:pt idx="13">
                  <c:v>0.90907665947401606</c:v>
                </c:pt>
                <c:pt idx="14">
                  <c:v>1.3211158577574305</c:v>
                </c:pt>
                <c:pt idx="15">
                  <c:v>2.6415841097022343</c:v>
                </c:pt>
                <c:pt idx="16">
                  <c:v>8.1336052036786484</c:v>
                </c:pt>
                <c:pt idx="17">
                  <c:v>0.81164029139628879</c:v>
                </c:pt>
                <c:pt idx="18">
                  <c:v>0.95785440613026818</c:v>
                </c:pt>
                <c:pt idx="19">
                  <c:v>1.2023325102120261</c:v>
                </c:pt>
                <c:pt idx="20">
                  <c:v>1.5724939711159249</c:v>
                </c:pt>
                <c:pt idx="21">
                  <c:v>2.2248858179197315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00D-8445-9E31-CA48D2C34D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4737008"/>
        <c:axId val="861706368"/>
      </c:scatterChart>
      <c:valAx>
        <c:axId val="494737008"/>
        <c:scaling>
          <c:orientation val="minMax"/>
          <c:max val="0.9"/>
          <c:min val="0.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1" baseline="0">
                    <a:effectLst/>
                  </a:rPr>
                  <a:t>M</a:t>
                </a:r>
                <a:r>
                  <a:rPr lang="en-US" sz="1400" b="1" i="1" baseline="-25000">
                    <a:effectLst/>
                  </a:rPr>
                  <a:t>∞</a:t>
                </a:r>
                <a:endParaRPr lang="en-US" sz="1400" b="1" i="1" baseline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706368"/>
        <c:crosses val="autoZero"/>
        <c:crossBetween val="midCat"/>
      </c:valAx>
      <c:valAx>
        <c:axId val="861706368"/>
        <c:scaling>
          <c:orientation val="minMax"/>
          <c:max val="3"/>
          <c:min val="0.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baseline="0">
                    <a:effectLst/>
                  </a:rPr>
                  <a:t>(</a:t>
                </a:r>
                <a:r>
                  <a:rPr lang="en-US" sz="1400" b="1" i="1" baseline="0">
                    <a:effectLst/>
                  </a:rPr>
                  <a:t>C</a:t>
                </a:r>
                <a:r>
                  <a:rPr lang="en-US" sz="1400" b="1" i="1" baseline="-25000">
                    <a:effectLst/>
                  </a:rPr>
                  <a:t>t</a:t>
                </a:r>
                <a:r>
                  <a:rPr lang="en-US" sz="1400" b="1" i="0" baseline="0">
                    <a:effectLst/>
                  </a:rPr>
                  <a:t>)</a:t>
                </a:r>
                <a:r>
                  <a:rPr lang="en-US" sz="1400" b="1" i="0" baseline="-25000">
                    <a:effectLst/>
                  </a:rPr>
                  <a:t>𝜂</a:t>
                </a:r>
                <a:r>
                  <a:rPr lang="en-US" sz="1400" b="1" i="1" baseline="-25000">
                    <a:effectLst/>
                  </a:rPr>
                  <a:t>B</a:t>
                </a:r>
                <a:r>
                  <a:rPr lang="en-US" sz="1400" b="1" i="0" baseline="0">
                    <a:effectLst/>
                  </a:rPr>
                  <a:t>/(</a:t>
                </a:r>
                <a:r>
                  <a:rPr lang="en-US" sz="1400" b="1" i="1" baseline="0">
                    <a:effectLst/>
                  </a:rPr>
                  <a:t>C</a:t>
                </a:r>
                <a:r>
                  <a:rPr lang="en-US" sz="1400" b="1" i="1" baseline="-25000">
                    <a:effectLst/>
                  </a:rPr>
                  <a:t>t</a:t>
                </a:r>
                <a:r>
                  <a:rPr lang="en-US" sz="1400" b="1" i="0" baseline="0">
                    <a:effectLst/>
                  </a:rPr>
                  <a:t>)</a:t>
                </a:r>
                <a:r>
                  <a:rPr lang="en-US" sz="1400" b="1" i="1" baseline="-25000">
                    <a:effectLst/>
                  </a:rPr>
                  <a:t>ref</a:t>
                </a:r>
                <a:endParaRPr lang="en-US" sz="1400" b="1" i="0" baseline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73700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tx1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'[PS aircraft data (beta version) 270325.xlsx]Roger format'!$D$2:$D$69</c:f>
              <c:numCache>
                <c:formatCode>General</c:formatCode>
                <c:ptCount val="68"/>
                <c:pt idx="0">
                  <c:v>1973</c:v>
                </c:pt>
                <c:pt idx="1">
                  <c:v>1983</c:v>
                </c:pt>
                <c:pt idx="2">
                  <c:v>1982</c:v>
                </c:pt>
                <c:pt idx="3">
                  <c:v>1982</c:v>
                </c:pt>
                <c:pt idx="4">
                  <c:v>2002</c:v>
                </c:pt>
                <c:pt idx="5">
                  <c:v>1995</c:v>
                </c:pt>
                <c:pt idx="6">
                  <c:v>1987</c:v>
                </c:pt>
                <c:pt idx="7">
                  <c:v>1993</c:v>
                </c:pt>
                <c:pt idx="8">
                  <c:v>1992</c:v>
                </c:pt>
                <c:pt idx="9">
                  <c:v>1992</c:v>
                </c:pt>
                <c:pt idx="10">
                  <c:v>2018</c:v>
                </c:pt>
                <c:pt idx="11">
                  <c:v>2017</c:v>
                </c:pt>
                <c:pt idx="12">
                  <c:v>1991</c:v>
                </c:pt>
                <c:pt idx="13">
                  <c:v>1991</c:v>
                </c:pt>
                <c:pt idx="14">
                  <c:v>2002</c:v>
                </c:pt>
                <c:pt idx="15">
                  <c:v>2001</c:v>
                </c:pt>
                <c:pt idx="16">
                  <c:v>2013</c:v>
                </c:pt>
                <c:pt idx="17">
                  <c:v>2016</c:v>
                </c:pt>
                <c:pt idx="18">
                  <c:v>2005</c:v>
                </c:pt>
                <c:pt idx="19">
                  <c:v>2013</c:v>
                </c:pt>
                <c:pt idx="20">
                  <c:v>2015</c:v>
                </c:pt>
                <c:pt idx="21">
                  <c:v>2014</c:v>
                </c:pt>
                <c:pt idx="22">
                  <c:v>2016</c:v>
                </c:pt>
                <c:pt idx="23">
                  <c:v>1998</c:v>
                </c:pt>
                <c:pt idx="24">
                  <c:v>1967</c:v>
                </c:pt>
                <c:pt idx="25">
                  <c:v>1967</c:v>
                </c:pt>
                <c:pt idx="26">
                  <c:v>1984</c:v>
                </c:pt>
                <c:pt idx="27">
                  <c:v>1988</c:v>
                </c:pt>
                <c:pt idx="28">
                  <c:v>1989</c:v>
                </c:pt>
                <c:pt idx="29">
                  <c:v>1997</c:v>
                </c:pt>
                <c:pt idx="30">
                  <c:v>1997</c:v>
                </c:pt>
                <c:pt idx="31">
                  <c:v>1997</c:v>
                </c:pt>
                <c:pt idx="32">
                  <c:v>2006</c:v>
                </c:pt>
                <c:pt idx="33">
                  <c:v>2018</c:v>
                </c:pt>
                <c:pt idx="34">
                  <c:v>2016</c:v>
                </c:pt>
                <c:pt idx="35">
                  <c:v>2017</c:v>
                </c:pt>
                <c:pt idx="36">
                  <c:v>2018</c:v>
                </c:pt>
                <c:pt idx="37">
                  <c:v>1971</c:v>
                </c:pt>
                <c:pt idx="38">
                  <c:v>1980</c:v>
                </c:pt>
                <c:pt idx="39">
                  <c:v>1985</c:v>
                </c:pt>
                <c:pt idx="40">
                  <c:v>2010</c:v>
                </c:pt>
                <c:pt idx="41">
                  <c:v>1982</c:v>
                </c:pt>
                <c:pt idx="42">
                  <c:v>1998</c:v>
                </c:pt>
                <c:pt idx="43">
                  <c:v>1984</c:v>
                </c:pt>
                <c:pt idx="44">
                  <c:v>1986</c:v>
                </c:pt>
                <c:pt idx="45">
                  <c:v>1999</c:v>
                </c:pt>
                <c:pt idx="46">
                  <c:v>2005</c:v>
                </c:pt>
                <c:pt idx="47">
                  <c:v>1994</c:v>
                </c:pt>
                <c:pt idx="48">
                  <c:v>1994</c:v>
                </c:pt>
                <c:pt idx="49">
                  <c:v>1997</c:v>
                </c:pt>
                <c:pt idx="50">
                  <c:v>2009</c:v>
                </c:pt>
                <c:pt idx="51">
                  <c:v>2013</c:v>
                </c:pt>
                <c:pt idx="52">
                  <c:v>2017</c:v>
                </c:pt>
                <c:pt idx="53">
                  <c:v>2002</c:v>
                </c:pt>
                <c:pt idx="54">
                  <c:v>2002</c:v>
                </c:pt>
                <c:pt idx="55">
                  <c:v>1995</c:v>
                </c:pt>
                <c:pt idx="56">
                  <c:v>1995</c:v>
                </c:pt>
                <c:pt idx="57">
                  <c:v>2002</c:v>
                </c:pt>
                <c:pt idx="58">
                  <c:v>2004</c:v>
                </c:pt>
                <c:pt idx="59">
                  <c:v>2004</c:v>
                </c:pt>
                <c:pt idx="60">
                  <c:v>2016</c:v>
                </c:pt>
                <c:pt idx="61">
                  <c:v>2017</c:v>
                </c:pt>
                <c:pt idx="62">
                  <c:v>1981</c:v>
                </c:pt>
                <c:pt idx="63">
                  <c:v>1984</c:v>
                </c:pt>
                <c:pt idx="64">
                  <c:v>1995</c:v>
                </c:pt>
                <c:pt idx="65">
                  <c:v>1999</c:v>
                </c:pt>
                <c:pt idx="66">
                  <c:v>1967</c:v>
                </c:pt>
                <c:pt idx="67">
                  <c:v>1987</c:v>
                </c:pt>
              </c:numCache>
            </c:numRef>
          </c:xVal>
          <c:yVal>
            <c:numRef>
              <c:f>'[PS aircraft data (beta version) 270325.xlsx]Roger format'!$AH$2:$AH$69</c:f>
              <c:numCache>
                <c:formatCode>0.000</c:formatCode>
                <c:ptCount val="68"/>
                <c:pt idx="0">
                  <c:v>0.32178937859670032</c:v>
                </c:pt>
                <c:pt idx="1">
                  <c:v>0.36421092398504507</c:v>
                </c:pt>
                <c:pt idx="2">
                  <c:v>0.38383795782332897</c:v>
                </c:pt>
                <c:pt idx="3">
                  <c:v>0.37527891868219643</c:v>
                </c:pt>
                <c:pt idx="4">
                  <c:v>0.34035590091138329</c:v>
                </c:pt>
                <c:pt idx="5">
                  <c:v>0.32799999999999996</c:v>
                </c:pt>
                <c:pt idx="6">
                  <c:v>0.35799999999999998</c:v>
                </c:pt>
                <c:pt idx="7">
                  <c:v>0.34278089747040613</c:v>
                </c:pt>
                <c:pt idx="8">
                  <c:v>0.37000000000000005</c:v>
                </c:pt>
                <c:pt idx="9">
                  <c:v>0.39104589130117445</c:v>
                </c:pt>
                <c:pt idx="10">
                  <c:v>0.40041490891026882</c:v>
                </c:pt>
                <c:pt idx="11">
                  <c:v>0.39978838672398709</c:v>
                </c:pt>
                <c:pt idx="12">
                  <c:v>0.36700000000000005</c:v>
                </c:pt>
                <c:pt idx="13">
                  <c:v>0.37258034178815091</c:v>
                </c:pt>
                <c:pt idx="14">
                  <c:v>0.36195906411353268</c:v>
                </c:pt>
                <c:pt idx="15">
                  <c:v>0.37517065033527969</c:v>
                </c:pt>
                <c:pt idx="16">
                  <c:v>0.40469149622508566</c:v>
                </c:pt>
                <c:pt idx="17">
                  <c:v>0.39982428158738792</c:v>
                </c:pt>
                <c:pt idx="18">
                  <c:v>0.39867735381542924</c:v>
                </c:pt>
                <c:pt idx="19">
                  <c:v>0.36481896654768198</c:v>
                </c:pt>
                <c:pt idx="20">
                  <c:v>0.36536547874106745</c:v>
                </c:pt>
                <c:pt idx="21">
                  <c:v>0.3631625326899604</c:v>
                </c:pt>
                <c:pt idx="22">
                  <c:v>0.37955651410938224</c:v>
                </c:pt>
                <c:pt idx="23">
                  <c:v>0.35058385112771584</c:v>
                </c:pt>
                <c:pt idx="24">
                  <c:v>0.28599999999999998</c:v>
                </c:pt>
                <c:pt idx="25">
                  <c:v>0.26934358023761296</c:v>
                </c:pt>
                <c:pt idx="26">
                  <c:v>0.32280279286235963</c:v>
                </c:pt>
                <c:pt idx="27">
                  <c:v>0.31851783657667526</c:v>
                </c:pt>
                <c:pt idx="28">
                  <c:v>0.301940508167997</c:v>
                </c:pt>
                <c:pt idx="29">
                  <c:v>0.33507412150876581</c:v>
                </c:pt>
                <c:pt idx="30">
                  <c:v>0.32300418530058828</c:v>
                </c:pt>
                <c:pt idx="31">
                  <c:v>0.33268116583957813</c:v>
                </c:pt>
                <c:pt idx="32">
                  <c:v>0.32676305386851362</c:v>
                </c:pt>
                <c:pt idx="33">
                  <c:v>0.37994011452677456</c:v>
                </c:pt>
                <c:pt idx="34">
                  <c:v>0.38260102489677833</c:v>
                </c:pt>
                <c:pt idx="35">
                  <c:v>0.39018692046868181</c:v>
                </c:pt>
                <c:pt idx="36">
                  <c:v>0.39018692046868181</c:v>
                </c:pt>
                <c:pt idx="37">
                  <c:v>0.33848120239672347</c:v>
                </c:pt>
                <c:pt idx="38">
                  <c:v>0.3371223460419035</c:v>
                </c:pt>
                <c:pt idx="39">
                  <c:v>0.35581151578446252</c:v>
                </c:pt>
                <c:pt idx="40">
                  <c:v>0.395291631165128</c:v>
                </c:pt>
                <c:pt idx="41">
                  <c:v>0.34717889346816061</c:v>
                </c:pt>
                <c:pt idx="42">
                  <c:v>0.35510917895286903</c:v>
                </c:pt>
                <c:pt idx="43">
                  <c:v>0.36768071265443775</c:v>
                </c:pt>
                <c:pt idx="44">
                  <c:v>0.35300000000000004</c:v>
                </c:pt>
                <c:pt idx="45">
                  <c:v>0.36141422913567756</c:v>
                </c:pt>
                <c:pt idx="46">
                  <c:v>0.38639830597387276</c:v>
                </c:pt>
                <c:pt idx="47">
                  <c:v>0.36699999999999999</c:v>
                </c:pt>
                <c:pt idx="48">
                  <c:v>0.38874611801245679</c:v>
                </c:pt>
                <c:pt idx="49">
                  <c:v>0.39396160433957478</c:v>
                </c:pt>
                <c:pt idx="50">
                  <c:v>0.41161451212491657</c:v>
                </c:pt>
                <c:pt idx="51">
                  <c:v>0.41214707924163213</c:v>
                </c:pt>
                <c:pt idx="52">
                  <c:v>0.40035613135337139</c:v>
                </c:pt>
                <c:pt idx="53">
                  <c:v>0.28386735344629194</c:v>
                </c:pt>
                <c:pt idx="54">
                  <c:v>0.28399899405779122</c:v>
                </c:pt>
                <c:pt idx="55">
                  <c:v>0.27276540951141043</c:v>
                </c:pt>
                <c:pt idx="56">
                  <c:v>0.29208441158110499</c:v>
                </c:pt>
                <c:pt idx="57">
                  <c:v>0.28399917387990592</c:v>
                </c:pt>
                <c:pt idx="58">
                  <c:v>0.31022383496332268</c:v>
                </c:pt>
                <c:pt idx="59">
                  <c:v>0.31028104429564135</c:v>
                </c:pt>
                <c:pt idx="60">
                  <c:v>0.36786979340586795</c:v>
                </c:pt>
                <c:pt idx="61">
                  <c:v>0.36028623604602067</c:v>
                </c:pt>
                <c:pt idx="62">
                  <c:v>0.29938891933580902</c:v>
                </c:pt>
                <c:pt idx="63">
                  <c:v>0.29047810475570285</c:v>
                </c:pt>
                <c:pt idx="64">
                  <c:v>0.36699999999999999</c:v>
                </c:pt>
                <c:pt idx="65">
                  <c:v>0.30406792304236119</c:v>
                </c:pt>
                <c:pt idx="66">
                  <c:v>0.25649999999999995</c:v>
                </c:pt>
                <c:pt idx="67">
                  <c:v>0.27431893059974621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106-F04E-AC0A-E99BFDE833E4}"/>
            </c:ext>
          </c:extLst>
        </c:ser>
        <c:ser>
          <c:idx val="1"/>
          <c:order val="1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'[PS aircraft data (beta version) 270325.xlsx]Roger format'!$BA$21:$BA$22</c:f>
              <c:numCache>
                <c:formatCode>0.0</c:formatCode>
                <c:ptCount val="2"/>
                <c:pt idx="0">
                  <c:v>1990</c:v>
                </c:pt>
                <c:pt idx="1">
                  <c:v>2020</c:v>
                </c:pt>
              </c:numCache>
            </c:numRef>
          </c:xVal>
          <c:yVal>
            <c:numRef>
              <c:f>'[PS aircraft data (beta version) 270325.xlsx]Roger format'!$BB$21:$BB$22</c:f>
              <c:numCache>
                <c:formatCode>General</c:formatCode>
                <c:ptCount val="2"/>
                <c:pt idx="0">
                  <c:v>0.24</c:v>
                </c:pt>
                <c:pt idx="1">
                  <c:v>0.37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106-F04E-AC0A-E99BFDE833E4}"/>
            </c:ext>
          </c:extLst>
        </c:ser>
        <c:ser>
          <c:idx val="2"/>
          <c:order val="2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'[PS aircraft data (beta version) 270325.xlsx]Roger format'!$BA$21:$BA$22</c:f>
              <c:numCache>
                <c:formatCode>0.0</c:formatCode>
                <c:ptCount val="2"/>
                <c:pt idx="0">
                  <c:v>1990</c:v>
                </c:pt>
                <c:pt idx="1">
                  <c:v>2020</c:v>
                </c:pt>
              </c:numCache>
            </c:numRef>
          </c:xVal>
          <c:yVal>
            <c:numRef>
              <c:f>'[PS aircraft data (beta version) 270325.xlsx]Roger format'!$BC$21:$BC$22</c:f>
              <c:numCache>
                <c:formatCode>General</c:formatCode>
                <c:ptCount val="2"/>
                <c:pt idx="0">
                  <c:v>0.4</c:v>
                </c:pt>
                <c:pt idx="1">
                  <c:v>0.42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4106-F04E-AC0A-E99BFDE833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3667888"/>
        <c:axId val="1105667888"/>
      </c:scatterChart>
      <c:valAx>
        <c:axId val="10036678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5667888"/>
        <c:crosses val="autoZero"/>
        <c:crossBetween val="midCat"/>
      </c:valAx>
      <c:valAx>
        <c:axId val="1105667888"/>
        <c:scaling>
          <c:orientation val="minMax"/>
          <c:min val="0.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𝜂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36678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0.03983</cdr:x>
      <cdr:y>0.35185</cdr:y>
    </cdr:from>
    <cdr:to>
      <cdr:x>0.08934</cdr:x>
      <cdr:y>0.57407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4950" y="1447800"/>
          <a:ext cx="2921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0.23684</cdr:x>
      <cdr:y>0.13034</cdr:y>
    </cdr:from>
    <cdr:to>
      <cdr:x>0.26859</cdr:x>
      <cdr:y>0.19013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91097" y="774700"/>
          <a:ext cx="132854" cy="3553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/>
            <a:t>Max</a:t>
          </a:r>
        </a:p>
      </cdr:txBody>
    </cdr:sp>
  </cdr:relSizeAnchor>
  <cdr:relSizeAnchor xmlns:cdr="http://schemas.openxmlformats.org/drawingml/2006/chartDrawing">
    <cdr:from>
      <cdr:x>0.31715</cdr:x>
      <cdr:y>0.09615</cdr:y>
    </cdr:from>
    <cdr:to>
      <cdr:x>0.36874</cdr:x>
      <cdr:y>0.14103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572A5727-F703-E644-A62F-F3C77993E161}"/>
            </a:ext>
          </a:extLst>
        </cdr:cNvPr>
        <cdr:cNvCxnSpPr/>
      </cdr:nvCxnSpPr>
      <cdr:spPr>
        <a:xfrm xmlns:a="http://schemas.openxmlformats.org/drawingml/2006/main" flipV="1">
          <a:off x="1327150" y="571501"/>
          <a:ext cx="215900" cy="266699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34F06-5986-6F44-8B40-1517B4EBA8D2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2679F-4C98-A849-95B1-11E8B23F5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79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9D126-4C9E-D140-A0DC-C121F8D1B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E032A-5522-8B40-918E-F3FC2F43D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90A20-ED5A-CA40-8F6D-276ED10CA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FFE0F-B0C1-9E41-801E-6DE9FB1DC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713FA-F815-A54A-87A7-21C191431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3DD19-23C3-5945-B876-04F3F9465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1F48CF-5D20-E54C-B9A6-0D027FE2A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16B15-3644-8E48-B913-DC704A485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04387-E07A-3A40-BCC5-DBD6F83F6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81DAA-E931-3F4F-A906-9D8F3B651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15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A704BF-E153-4645-A1D8-9C7770AE3F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A18AC5-F723-0B4F-9451-DFA9036EB8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60341-2DBA-824F-8616-4512B5D8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09466-6E53-C448-A19B-F9EE9FCE8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6A612-E744-1C40-98A1-4CBE6E58B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79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4EF37-69AD-9347-962E-DBE8AE731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C461C-B65C-8846-9100-1DD706A4F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9B028-637F-4E4A-AEB5-77F79EBD9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9B0BD-961B-D444-9E65-978091984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88904-F7C7-DA40-8C56-9CA173C73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53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41778-D849-8846-BC10-216CE0AC3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7F4C2-CA3F-2040-A4F3-AEBB8C93F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8914C-C3C5-8445-84B2-10F0353A7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3C335-8911-C844-80A9-04215DA1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19883-C7B7-1442-82EA-F90118FB7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66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C93F9-B962-4740-9940-E6A3A7B22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CFF7D-F0C9-E043-8B97-E4BF167A5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A2035-D6B4-5446-B9F1-8BC830715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288B3-4C69-ED4E-A85E-777850CB6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B290CB-CACB-AF43-BF98-7CCBED14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C6F5D-634C-E74E-97FB-CF0500650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7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452A1-385C-5240-BB3C-A5D511A95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410DF-FB59-EC41-B095-2EB29D490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6D11C9-17B1-D343-AAB1-2FED2F8EF4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D0B317-A657-D14C-B28E-AF525F4987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AFBB83-8978-F24C-9547-3784BD8090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DF62AF-9388-1848-B464-E45121CB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0CDF5A-B86A-9E42-8A47-A910E467C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C7DF0A-54F0-C24F-A78D-242A6EAC4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60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6C2EA-7475-0C49-9395-92A6B2326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2A6E4C-20B3-8849-A983-B97764F49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5222B1-FB8A-BC40-BEA6-11296C492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C8705-19D5-5842-9955-EC7DCC52F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31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2EBA6E-AFBE-3E4C-A508-1B3F5557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092FE3-C1DB-A748-A27E-33BC12E6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22CC3-FB90-8540-84F5-5A0C32669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157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1875D-0859-3B44-A78D-1CF3B5C39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29EDC-2E4F-D148-AF83-EF1503DF2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D4C3F7-C943-5041-9F48-A0630A8E9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2F91C-2B9D-7B49-AF58-932BAE6E0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30271-5797-CE48-BE6A-859CCEB29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93ACB-500B-B940-9D76-FB7FCF6FC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50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B1007-E9FB-5E41-9D0C-5AAC092A1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502E35-2F06-514A-B1A6-6E7928E0A0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C7EE47-E2C7-A641-8E81-40866869D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3AB5D5-14FB-0949-97A0-2637A40A9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5E575-896A-5B4C-BDB4-5267918B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1370FA-7C3A-954A-9506-1ABBF600F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67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14CBD1-3536-304E-849C-D4B2585D9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F9B318-927C-AC47-9C37-4EF2EB0DA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9879E-1988-454D-9E7D-B65D64CA4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86BA4-B673-6F4D-9880-380FA4001CC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EFFD6-257D-BC46-A44E-BD4F00D048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DBB84-3BF3-DF4A-9496-A972B201B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4BC91-C423-1C45-BAFB-B2D75659A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58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7/aer.2024.92" TargetMode="External"/><Relationship Id="rId2" Type="http://schemas.openxmlformats.org/officeDocument/2006/relationships/hyperlink" Target="https://doi.org/10.1017/aer.2024.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17/aer.2024.141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1B56C-1481-F847-A46D-E135221EE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1120" y="845094"/>
            <a:ext cx="10029654" cy="2470344"/>
          </a:xfrm>
        </p:spPr>
        <p:txBody>
          <a:bodyPr>
            <a:normAutofit/>
          </a:bodyPr>
          <a:lstStyle/>
          <a:p>
            <a:r>
              <a:rPr lang="en-GB" sz="3200" dirty="0"/>
              <a:t>Update on the current status of the Poll-Schumann aircraft performance model and future developments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450B52-4FB8-9B49-A0DF-E4434785F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en-GB" dirty="0"/>
              <a:t>Professor Ian Poll</a:t>
            </a:r>
          </a:p>
        </p:txBody>
      </p:sp>
    </p:spTree>
    <p:extLst>
      <p:ext uri="{BB962C8B-B14F-4D97-AF65-F5344CB8AC3E}">
        <p14:creationId xmlns:p14="http://schemas.microsoft.com/office/powerpoint/2010/main" val="3006707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08EE-A794-4427-D517-A3328E175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Phase 2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EAB31-F3A4-CD60-17FA-2DFABF114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Developed from first principles and established theory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Captures separately the essence of both the airframe and the engine behaviour as </a:t>
            </a:r>
            <a:r>
              <a:rPr lang="en-GB" u="sng" dirty="0"/>
              <a:t>separate</a:t>
            </a:r>
            <a:r>
              <a:rPr lang="en-GB" dirty="0"/>
              <a:t> systems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Extended to cover climb, cruise and initial descent.</a:t>
            </a:r>
          </a:p>
        </p:txBody>
      </p:sp>
    </p:spTree>
    <p:extLst>
      <p:ext uri="{BB962C8B-B14F-4D97-AF65-F5344CB8AC3E}">
        <p14:creationId xmlns:p14="http://schemas.microsoft.com/office/powerpoint/2010/main" val="3244877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CE3C8-014F-BF9E-A2A0-B1BD7EE8D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Airframe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BB7F0-6E91-80C5-7020-20F408814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low Mach numbers, model is based upon firmly established aerodynamic principles.</a:t>
            </a:r>
          </a:p>
          <a:p>
            <a:endParaRPr lang="en-US" dirty="0"/>
          </a:p>
          <a:p>
            <a:r>
              <a:rPr lang="en-US" dirty="0"/>
              <a:t>For high Mach numbers a new model is needed for the wave drag.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181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5FBD6-2425-1FB3-4F6D-C6E53D36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Wave drag – a novel approach based on an old idea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F79BA17-42ED-808E-B6CF-6363C4F277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2946"/>
                <a:ext cx="10515600" cy="4351338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 algn="ctr">
                  <a:buNone/>
                </a:pPr>
                <a:r>
                  <a:rPr lang="en-GB" dirty="0">
                    <a:effectLst/>
                  </a:rPr>
                  <a:t> </a:t>
                </a:r>
                <a:endParaRPr lang="en-GB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𝐶𝑑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GB">
                                    <a:latin typeface="Cambria Math" panose="02040503050406030204" pitchFamily="18" charset="0"/>
                                  </a:rPr>
                                  <m:t>Λ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≈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>
                    <a:effectLst/>
                  </a:rPr>
                  <a:t> </a:t>
                </a:r>
              </a:p>
              <a:p>
                <a:pPr marL="0" indent="0" algn="ctr">
                  <a:buNone/>
                </a:pPr>
                <a:endParaRPr lang="en-GB" dirty="0">
                  <a:effectLst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𝛬</m:t>
                                  </m:r>
                                </m:e>
                                <m:sub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dirty="0">
                  <a:effectLst/>
                </a:endParaRPr>
              </a:p>
              <a:p>
                <a:pPr marL="0" indent="0" algn="ctr">
                  <a:buNone/>
                </a:pPr>
                <a:endParaRPr lang="en-GB" dirty="0">
                  <a:effectLst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𝑐𝑐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𝑎𝑐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𝑇𝐹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𝑎𝑐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</a:rPr>
                      <m:t>−0.10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𝛬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</m:e>
                    </m:d>
                    <m:r>
                      <a:rPr lang="en-GB" i="1">
                        <a:latin typeface="Cambria Math" panose="02040503050406030204" pitchFamily="18" charset="0"/>
                      </a:rPr>
                      <m:t>≈0.74−0.10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</m:e>
                              <m:sup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𝛬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</m:e>
                    </m:d>
                  </m:oMath>
                </a14:m>
                <a:r>
                  <a:rPr lang="en-GB" dirty="0"/>
                  <a:t> </a:t>
                </a:r>
              </a:p>
              <a:p>
                <a:pPr marL="0" indent="0" algn="ctr">
                  <a:buNone/>
                </a:pPr>
                <a:endParaRPr lang="en-GB" dirty="0">
                  <a:effectLst/>
                </a:endParaRPr>
              </a:p>
              <a:p>
                <a:pPr marL="0" indent="0">
                  <a:buNone/>
                </a:pPr>
                <a:r>
                  <a:rPr lang="en-GB" sz="3200" dirty="0"/>
                  <a:t>This </a:t>
                </a:r>
                <a:r>
                  <a:rPr lang="en-GB" sz="3200" u="sng" dirty="0"/>
                  <a:t>guarantees</a:t>
                </a:r>
                <a:r>
                  <a:rPr lang="en-GB" sz="3200" dirty="0"/>
                  <a:t> that the (L/D)</a:t>
                </a:r>
                <a:r>
                  <a:rPr lang="en-GB" sz="3200" baseline="-25000" dirty="0"/>
                  <a:t>max</a:t>
                </a:r>
                <a:r>
                  <a:rPr lang="en-GB" sz="3200" dirty="0"/>
                  <a:t> in the model corresponds exactly to the value for the</a:t>
                </a:r>
              </a:p>
              <a:p>
                <a:pPr marL="0" indent="0">
                  <a:buNone/>
                </a:pPr>
                <a:r>
                  <a:rPr lang="en-GB" sz="3200" dirty="0"/>
                  <a:t> same aircraft given in the P-S data set.  </a:t>
                </a:r>
              </a:p>
              <a:p>
                <a:pPr marL="0" indent="0">
                  <a:buNone/>
                </a:pPr>
                <a:endParaRPr lang="en-GB" sz="3200" dirty="0"/>
              </a:p>
              <a:p>
                <a:pPr marL="0" indent="0" algn="ctr">
                  <a:buNone/>
                </a:pPr>
                <a:r>
                  <a:rPr lang="en-GB" sz="3200" dirty="0"/>
                  <a:t> The problem is reduced to finding </a:t>
                </a:r>
                <a:r>
                  <a:rPr lang="en-GB" sz="3200" i="1" dirty="0"/>
                  <a:t>j</a:t>
                </a:r>
                <a:r>
                  <a:rPr lang="en-GB" sz="3200" i="1" baseline="-25000" dirty="0"/>
                  <a:t>1</a:t>
                </a:r>
                <a:r>
                  <a:rPr lang="en-GB" sz="3200" dirty="0"/>
                  <a:t> and </a:t>
                </a:r>
                <a:r>
                  <a:rPr lang="en-GB" sz="3200" i="1" dirty="0"/>
                  <a:t>j</a:t>
                </a:r>
                <a:r>
                  <a:rPr lang="en-GB" sz="3200" i="1" baseline="-25000" dirty="0"/>
                  <a:t>2 </a:t>
                </a:r>
                <a:r>
                  <a:rPr lang="en-GB" sz="3200" i="1" dirty="0"/>
                  <a:t> for each aircraft.</a:t>
                </a:r>
              </a:p>
              <a:p>
                <a:pPr marL="0" indent="0" algn="ctr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F79BA17-42ED-808E-B6CF-6363C4F277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2946"/>
                <a:ext cx="10515600" cy="4351338"/>
              </a:xfrm>
              <a:blipFill>
                <a:blip r:embed="rId2"/>
                <a:stretch>
                  <a:fillRect l="-724" b="-17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3375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26334-4838-2DC3-FB72-4997F4D0C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Typical variation of normalised lift-to-drag ratio with normalised lift coefficient and normalised Mach number.</a:t>
            </a:r>
            <a:endParaRPr lang="en-GB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52A4E8A-FFE3-864F-BA9D-4C038546B1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2852316"/>
              </p:ext>
            </p:extLst>
          </p:nvPr>
        </p:nvGraphicFramePr>
        <p:xfrm>
          <a:off x="2331334" y="1975573"/>
          <a:ext cx="7206205" cy="4517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3289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ADF1E-986D-5E07-2EDA-DC982768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2762"/>
            <a:ext cx="10515600" cy="1325563"/>
          </a:xfrm>
        </p:spPr>
        <p:txBody>
          <a:bodyPr/>
          <a:lstStyle/>
          <a:p>
            <a:r>
              <a:rPr lang="en-GB" dirty="0"/>
              <a:t>Engine model – also a novel approach</a:t>
            </a:r>
          </a:p>
        </p:txBody>
      </p:sp>
    </p:spTree>
    <p:extLst>
      <p:ext uri="{BB962C8B-B14F-4D97-AF65-F5344CB8AC3E}">
        <p14:creationId xmlns:p14="http://schemas.microsoft.com/office/powerpoint/2010/main" val="2995779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25B35-B182-7B68-0EF7-C34B0A51B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Typical variation of overall efficiency with thrust coefficient and Mach number for a civil aircraft turbofan engine. </a:t>
            </a:r>
            <a:endParaRPr lang="en-GB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3370473-D699-584A-B8CF-8F95584F2E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28516"/>
              </p:ext>
            </p:extLst>
          </p:nvPr>
        </p:nvGraphicFramePr>
        <p:xfrm>
          <a:off x="2569968" y="1875079"/>
          <a:ext cx="6876853" cy="4133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7844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ABC33E-D46F-493D-06FD-2C0B437AF0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Locus of local maxima represented by a power law</a:t>
                </a:r>
              </a:p>
              <a:p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GB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</m:d>
                      </m:e>
                      <m:sup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ABC33E-D46F-493D-06FD-2C0B437AF0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076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1A995-85C6-1B25-2059-BCCFCFC81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variation of engine parameter </a:t>
            </a:r>
            <a:r>
              <a:rPr lang="en-GB" sz="1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𝜂</a:t>
            </a:r>
            <a:r>
              <a:rPr lang="en-GB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with nominal bypass ratio. 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D5184A-CB9C-8CFE-D980-0FC5B4E166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240588"/>
              </p:ext>
            </p:extLst>
          </p:nvPr>
        </p:nvGraphicFramePr>
        <p:xfrm>
          <a:off x="1694727" y="2080268"/>
          <a:ext cx="8618316" cy="432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4890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64D04-20EB-DB4D-9BBB-A9DE089C1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ariation of normalised overall efficiency with normalised thrust at a fixed Mach number for engines with a range of bypass ratios</a:t>
            </a:r>
            <a:endParaRPr lang="en-GB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6D3B0D9-7C77-EF4E-B01A-8DAF01C83E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423771"/>
              </p:ext>
            </p:extLst>
          </p:nvPr>
        </p:nvGraphicFramePr>
        <p:xfrm>
          <a:off x="2528104" y="2068693"/>
          <a:ext cx="7646043" cy="432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34002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34387A-110E-EB9A-38FB-36E07034E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pPr algn="ctr"/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Variation of the normalised thrust coefficient for best </a:t>
            </a:r>
            <a:r>
              <a:rPr lang="en-GB" sz="32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𝜂</a:t>
            </a:r>
            <a:r>
              <a:rPr lang="en-GB" sz="3200" baseline="-250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GB" sz="32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 Mach number. </a:t>
            </a:r>
            <a:endParaRPr lang="en-GB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626B09D-400F-F34A-952A-E02A1080BE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098729"/>
              </p:ext>
            </p:extLst>
          </p:nvPr>
        </p:nvGraphicFramePr>
        <p:xfrm>
          <a:off x="2146139" y="1837200"/>
          <a:ext cx="6581172" cy="4308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858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568ED-78C7-4D4E-94CA-5145B47BA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Recognition of the need for a better method to estimate the cruise fuel burn and engine efficiency as a function of Mach number and altitude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Recognition of the need for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accuracy and simplicity</a:t>
            </a:r>
          </a:p>
          <a:p>
            <a:pPr lvl="1"/>
            <a:r>
              <a:rPr lang="en-GB" dirty="0"/>
              <a:t>useable by non-experts </a:t>
            </a:r>
          </a:p>
          <a:p>
            <a:pPr lvl="1"/>
            <a:r>
              <a:rPr lang="en-GB" dirty="0"/>
              <a:t>open source</a:t>
            </a:r>
          </a:p>
          <a:p>
            <a:pPr lvl="1"/>
            <a:r>
              <a:rPr lang="en-GB" dirty="0"/>
              <a:t>independently verifiable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018B54-3993-BBFA-EF46-972817BE3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Origin objectives for the P-S model</a:t>
            </a:r>
          </a:p>
        </p:txBody>
      </p:sp>
    </p:spTree>
    <p:extLst>
      <p:ext uri="{BB962C8B-B14F-4D97-AF65-F5344CB8AC3E}">
        <p14:creationId xmlns:p14="http://schemas.microsoft.com/office/powerpoint/2010/main" val="158925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2DB6D-3C94-1E94-2D2D-D51EA8818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239B9-6ABF-9661-E3E2-8DEF36227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Simple, approximate, but fully physically representative.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Applicable everywhere in the flight envelope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Completely general atmosphere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Drag and thrust are separated and do not have to be equal. </a:t>
            </a:r>
          </a:p>
        </p:txBody>
      </p:sp>
    </p:spTree>
    <p:extLst>
      <p:ext uri="{BB962C8B-B14F-4D97-AF65-F5344CB8AC3E}">
        <p14:creationId xmlns:p14="http://schemas.microsoft.com/office/powerpoint/2010/main" val="2063046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D61ED-A4AF-526F-26A3-D08EF3F08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base is now providing insight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ED6B4D8-C543-4EF8-064A-D9981FA411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7960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5566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1B434-7398-ED87-64CB-01C1A66EE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Specified trajectory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EBC63-75F0-D52C-25E5-235D71346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If the following parameters are known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Mach number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Flight level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Vertical climb rate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Acceleration along flight path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The method gives the fuel burn rate, engine efficiency, thrust etc. automatically, i.e. no special treatment for </a:t>
            </a:r>
            <a:r>
              <a:rPr lang="en-US"/>
              <a:t>needed for climb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076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A2C37-7064-414F-635B-8D50061B8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Latest open access publications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B1FEE-DA8D-5C01-45DC-952B91BA5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GB" dirty="0"/>
              <a:t>Poll, D.I.A. and Schumann, U. On the conditions for absolute minimum fuel burn for turbofan powered, civil transport aircraft and a simple model for wave drag. The Aeronautical Journal, Vol. 128, No. 1324, pp 1071-1103, February 2024. </a:t>
            </a:r>
          </a:p>
          <a:p>
            <a:r>
              <a:rPr lang="en-GB" u="sng" dirty="0">
                <a:hlinkClick r:id="rId2"/>
              </a:rPr>
              <a:t>https://doi.org/10.1017/aer.2024.10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lvl="0"/>
            <a:r>
              <a:rPr lang="en-GB" dirty="0"/>
              <a:t>Poll, D.I.A. and Schumann, U. A simple model for the estimation of turbofan engine performance. The Aeronautical Journal, Vol. 128, No. 1330, pp 2725-2753, December 2024. </a:t>
            </a:r>
            <a:r>
              <a:rPr lang="en-GB" u="sng" dirty="0">
                <a:hlinkClick r:id="rId3"/>
              </a:rPr>
              <a:t>https://doi.org/10.1017/aer.2024.92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lvl="0"/>
            <a:r>
              <a:rPr lang="en-GB" dirty="0"/>
              <a:t>Poll, D.I.A. and Schumann, U. An estimation method for the fuel burn and other performance characteristics of civil transport aircraft in the cruise. Part 3 Full flight profile when the trajectory is specified. The Aeronautical Journal, Vol. 129, No. 1334, pp 825-861, January 2025. </a:t>
            </a:r>
            <a:r>
              <a:rPr lang="en-GB" u="sng" dirty="0">
                <a:hlinkClick r:id="rId4"/>
              </a:rPr>
              <a:t>https://doi.org/10.1017/aer.2024.141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1687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83674-6E1D-D4E9-7F83-66E7088CD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happening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9C3B9-A7CA-5618-86A3-D9BD09D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community is never satisfied. The more they are given the more they want.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more detailed engine model is required accounting for parameters not considered in the current engine model.</a:t>
            </a:r>
          </a:p>
          <a:p>
            <a:endParaRPr lang="en-US" dirty="0"/>
          </a:p>
          <a:p>
            <a:r>
              <a:rPr lang="en-US" dirty="0"/>
              <a:t>Cover take-off and landing. </a:t>
            </a:r>
          </a:p>
          <a:p>
            <a:endParaRPr lang="en-US" dirty="0"/>
          </a:p>
          <a:p>
            <a:r>
              <a:rPr lang="en-US" dirty="0"/>
              <a:t>Provide estimates of thermodynamic characteristics in jet exhaust and in the various engine components, especially the combustor.</a:t>
            </a:r>
          </a:p>
          <a:p>
            <a:endParaRPr lang="en-US" dirty="0"/>
          </a:p>
          <a:p>
            <a:r>
              <a:rPr lang="en-US" dirty="0"/>
              <a:t>Provide theoretical support for the simpler methods </a:t>
            </a:r>
          </a:p>
        </p:txBody>
      </p:sp>
    </p:spTree>
    <p:extLst>
      <p:ext uri="{BB962C8B-B14F-4D97-AF65-F5344CB8AC3E}">
        <p14:creationId xmlns:p14="http://schemas.microsoft.com/office/powerpoint/2010/main" val="3528650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9A7CB-EDC9-E0ED-0D1D-C02CA8454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3 a better engine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8E53-3A92-8202-803C-741043E3E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Full, though still simplified, thermodynamic model.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Engine type specific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Captures by-pass ratio, overall pressure ratio, mixed and unmixed exhausts, compressor bleeds and power off-take.</a:t>
            </a:r>
          </a:p>
          <a:p>
            <a:endParaRPr lang="en-US" dirty="0"/>
          </a:p>
          <a:p>
            <a:r>
              <a:rPr lang="en-US" dirty="0"/>
              <a:t>Extendable to different fuels, advanced cycles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Calibrated using the ICAO Aircraft Emissions Data Bank, i.e. open source.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First paper in preparation and to be submitted soon.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339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9E65B-B7E9-DC45-B338-7A4FAA321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specifically for the climate science community……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B5442-2D13-B148-9FB2-DCB2A86BD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needs to compute fuel consumption and overall propulsion efficiency for given aircraft type (ICAO code), FL, Mach number, and mass.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• cover all subsonic airliners and business jets.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• available to the science community, with clear algorithms and open access data.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108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90AC8-6849-592B-452E-0A624E000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Basis for the Phase 1 method- cruise only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46FCC0-9E7F-1905-3A4E-75BB07DD59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GB" i="1" dirty="0"/>
              </a:p>
              <a:p>
                <a:pPr marL="0" indent="0">
                  <a:buNone/>
                </a:pPr>
                <a:r>
                  <a:rPr lang="en-GB" dirty="0"/>
                  <a:t>Starting from the definition of engine overall efficiency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∞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̇"/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</m:acc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𝐿𝐶𝑉</m:t>
                        </m:r>
                      </m:den>
                    </m:f>
                  </m:oMath>
                </a14:m>
                <a:r>
                  <a:rPr lang="en-GB" dirty="0">
                    <a:effectLst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GB" dirty="0"/>
                  <a:t>The fuel required per unit distance flown in cruise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𝑑𝑆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𝑚𝑔</m:t>
                            </m:r>
                          </m:num>
                          <m:den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  <m:f>
                                  <m:fPr>
                                    <m:type m:val="lin"/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num>
                                  <m:den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𝐿𝐶𝑉</m:t>
                            </m:r>
                          </m:den>
                        </m:f>
                      </m:e>
                    </m:d>
                  </m:oMath>
                </a14:m>
                <a:r>
                  <a:rPr lang="en-GB" dirty="0">
                    <a:effectLst/>
                  </a:rPr>
                  <a:t> </a:t>
                </a:r>
              </a:p>
              <a:p>
                <a:pPr marL="0" indent="0" algn="ctr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US" dirty="0"/>
                  <a:t>The key parameter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  <m:f>
                          <m:fPr>
                            <m:type m:val="lin"/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46FCC0-9E7F-1905-3A4E-75BB07DD59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b="-16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1549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850B1-BE0D-2B4A-91AB-357C84C4A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The basic idea – different from all other methods</a:t>
            </a:r>
          </a:p>
        </p:txBody>
      </p:sp>
      <p:graphicFrame>
        <p:nvGraphicFramePr>
          <p:cNvPr id="4" name="Content Placeholder 3" title="abc">
            <a:extLst>
              <a:ext uri="{FF2B5EF4-FFF2-40B4-BE49-F238E27FC236}">
                <a16:creationId xmlns:a16="http://schemas.microsoft.com/office/drawing/2014/main" id="{00000000-0008-0000-0000-000011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447933"/>
              </p:ext>
            </p:extLst>
          </p:nvPr>
        </p:nvGraphicFramePr>
        <p:xfrm>
          <a:off x="2489423" y="1505449"/>
          <a:ext cx="6625282" cy="4757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9861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7F717-241B-B643-BC75-767EB1B00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Recognise the power of normalisation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000-000014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8325124"/>
              </p:ext>
            </p:extLst>
          </p:nvPr>
        </p:nvGraphicFramePr>
        <p:xfrm>
          <a:off x="2301446" y="1752521"/>
          <a:ext cx="7589107" cy="4457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1185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7F717-241B-B643-BC75-767EB1B00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and the existence of near “universal” functions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000-000014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96298" y="2035690"/>
          <a:ext cx="7589107" cy="4457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0513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77FA1-F6B7-4845-AB0C-B11A9DB35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model of the global fleet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7EC1B-9829-9541-A481-DEE4D0950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For each aircraft, we needed values for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(𝜂</a:t>
            </a:r>
            <a:r>
              <a:rPr lang="en-GB" baseline="-25000" dirty="0" err="1"/>
              <a:t>o</a:t>
            </a:r>
            <a:r>
              <a:rPr lang="en-GB" dirty="0" err="1"/>
              <a:t>L</a:t>
            </a:r>
            <a:r>
              <a:rPr lang="en-GB" dirty="0"/>
              <a:t>/D)</a:t>
            </a:r>
            <a:r>
              <a:rPr lang="en-GB" baseline="-25000" dirty="0"/>
              <a:t>opt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(C</a:t>
            </a:r>
            <a:r>
              <a:rPr lang="en-GB" baseline="-25000" dirty="0"/>
              <a:t>L</a:t>
            </a:r>
            <a:r>
              <a:rPr lang="en-GB" dirty="0"/>
              <a:t>)</a:t>
            </a:r>
            <a:r>
              <a:rPr lang="en-GB" baseline="-25000" dirty="0"/>
              <a:t>opt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(L/D)</a:t>
            </a:r>
            <a:r>
              <a:rPr lang="en-GB" baseline="-25000" dirty="0"/>
              <a:t>opt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(M)</a:t>
            </a:r>
            <a:r>
              <a:rPr lang="en-GB" baseline="-25000" dirty="0"/>
              <a:t>opt</a:t>
            </a:r>
          </a:p>
          <a:p>
            <a:r>
              <a:rPr lang="en-GB" dirty="0"/>
              <a:t>The challenge was to estimate these from “first principles”  or find them in public domain sources.</a:t>
            </a:r>
          </a:p>
          <a:p>
            <a:r>
              <a:rPr lang="en-GB" dirty="0"/>
              <a:t>These are still challenging issues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8393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7A22A-9E00-AE48-A17A-5828F209D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 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7BB97-5100-1440-8BF8-1D3CB7345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384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GB" dirty="0"/>
              <a:t>To ensure that it can be used without restriction and is independently verifiable, only public domain data sources used. i.e.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Type certificate data sheets (EASA and FAA)</a:t>
            </a:r>
          </a:p>
          <a:p>
            <a:pPr lvl="1"/>
            <a:r>
              <a:rPr lang="en-GB" dirty="0"/>
              <a:t>Airport planning Reports (freely available from manufacturers websites)</a:t>
            </a:r>
          </a:p>
          <a:p>
            <a:pPr lvl="1"/>
            <a:r>
              <a:rPr lang="en-GB" dirty="0"/>
              <a:t>Standard and not so standard aerodynamic theory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The data set now contains 71 aircraft (up from 53 at the last presentation).</a:t>
            </a:r>
          </a:p>
          <a:p>
            <a:r>
              <a:rPr lang="en-GB" dirty="0"/>
              <a:t>These aircraft are responsible for about 95% of global aviation emissions.</a:t>
            </a:r>
          </a:p>
          <a:p>
            <a:pPr marL="0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4764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696D651A62B14DA21B95C243BB2A8E" ma:contentTypeVersion="16" ma:contentTypeDescription="Create a new document." ma:contentTypeScope="" ma:versionID="ac5ebec9505797d2d927dc060971ebfd">
  <xsd:schema xmlns:xsd="http://www.w3.org/2001/XMLSchema" xmlns:xs="http://www.w3.org/2001/XMLSchema" xmlns:p="http://schemas.microsoft.com/office/2006/metadata/properties" xmlns:ns2="74f85030-d7d8-4113-8c11-31a792603f92" xmlns:ns3="28b8a96b-cc5d-4da7-87eb-90aa23126c95" targetNamespace="http://schemas.microsoft.com/office/2006/metadata/properties" ma:root="true" ma:fieldsID="e6a9d133044c5aa1362f6722a1a64744" ns2:_="" ns3:_="">
    <xsd:import namespace="74f85030-d7d8-4113-8c11-31a792603f92"/>
    <xsd:import namespace="28b8a96b-cc5d-4da7-87eb-90aa23126c9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f85030-d7d8-4113-8c11-31a79260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245445c9-76ae-43e5-a178-2fa5a4aba7bd}" ma:internalName="TaxCatchAll" ma:showField="CatchAllData" ma:web="74f85030-d7d8-4113-8c11-31a792603f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b8a96b-cc5d-4da7-87eb-90aa23126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3861162-3ace-47f9-b063-cd36ef9895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f85030-d7d8-4113-8c11-31a792603f92" xsi:nil="true"/>
    <lcf76f155ced4ddcb4097134ff3c332f xmlns="28b8a96b-cc5d-4da7-87eb-90aa23126c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B540101-4557-47F2-A4AD-E20D21E411F8}"/>
</file>

<file path=customXml/itemProps2.xml><?xml version="1.0" encoding="utf-8"?>
<ds:datastoreItem xmlns:ds="http://schemas.openxmlformats.org/officeDocument/2006/customXml" ds:itemID="{D7458439-1AB1-4E98-901A-3F9D217A146C}"/>
</file>

<file path=customXml/itemProps3.xml><?xml version="1.0" encoding="utf-8"?>
<ds:datastoreItem xmlns:ds="http://schemas.openxmlformats.org/officeDocument/2006/customXml" ds:itemID="{3EC7F1B3-7083-4F11-AAAA-D37C554D9EA3}"/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1067</Words>
  <Application>Microsoft Macintosh PowerPoint</Application>
  <PresentationFormat>Widescreen</PresentationFormat>
  <Paragraphs>143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Office Theme</vt:lpstr>
      <vt:lpstr>Update on the current status of the Poll-Schumann aircraft performance model and future developments </vt:lpstr>
      <vt:lpstr>Origin objectives for the P-S model</vt:lpstr>
      <vt:lpstr>More specifically for the climate science community……</vt:lpstr>
      <vt:lpstr>Basis for the Phase 1 method- cruise only</vt:lpstr>
      <vt:lpstr>The basic idea – different from all other methods</vt:lpstr>
      <vt:lpstr>Recognise the power of normalisation</vt:lpstr>
      <vt:lpstr>and the existence of near “universal” functions</vt:lpstr>
      <vt:lpstr>A model of the global fleet</vt:lpstr>
      <vt:lpstr>Present position</vt:lpstr>
      <vt:lpstr>Phase 2 method</vt:lpstr>
      <vt:lpstr>Airframe model</vt:lpstr>
      <vt:lpstr>Wave drag – a novel approach based on an old idea</vt:lpstr>
      <vt:lpstr>Typical variation of normalised lift-to-drag ratio with normalised lift coefficient and normalised Mach number.</vt:lpstr>
      <vt:lpstr>Engine model – also a novel approach</vt:lpstr>
      <vt:lpstr>Typical variation of overall efficiency with thrust coefficient and Mach number for a civil aircraft turbofan engine. </vt:lpstr>
      <vt:lpstr>PowerPoint Presentation</vt:lpstr>
      <vt:lpstr>The variation of engine parameter 𝜂2 with nominal bypass ratio. </vt:lpstr>
      <vt:lpstr>Variation of normalised overall efficiency with normalised thrust at a fixed Mach number for engines with a range of bypass ratios</vt:lpstr>
      <vt:lpstr>Variation of the normalised thrust coefficient for best 𝜂o with Mach number. </vt:lpstr>
      <vt:lpstr>Full solution</vt:lpstr>
      <vt:lpstr>Data base is now providing insight</vt:lpstr>
      <vt:lpstr>Specified trajectory</vt:lpstr>
      <vt:lpstr>Latest open access publications</vt:lpstr>
      <vt:lpstr>What is happening now</vt:lpstr>
      <vt:lpstr>Phase 3 a better engine 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Poll</dc:creator>
  <cp:lastModifiedBy>Elizabeth Poll</cp:lastModifiedBy>
  <cp:revision>7</cp:revision>
  <dcterms:created xsi:type="dcterms:W3CDTF">2018-10-05T16:34:05Z</dcterms:created>
  <dcterms:modified xsi:type="dcterms:W3CDTF">2025-09-12T08:30:13Z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0x0101006A696D651A62B14DA21B95C243BB2A8E</vt:lpwstr>
  </property>
</Properties>
</file>