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 id="2147483673" r:id="rId6"/>
  </p:sldMasterIdLst>
  <p:notesMasterIdLst>
    <p:notesMasterId r:id="rId14"/>
  </p:notesMasterIdLst>
  <p:sldIdLst>
    <p:sldId id="256" r:id="rId7"/>
    <p:sldId id="265" r:id="rId8"/>
    <p:sldId id="270" r:id="rId9"/>
    <p:sldId id="271" r:id="rId10"/>
    <p:sldId id="272" r:id="rId11"/>
    <p:sldId id="273"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92" d="100"/>
          <a:sy n="92" d="100"/>
        </p:scale>
        <p:origin x="19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D271A9-D111-44FC-9335-A1E01722CD2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AU"/>
        </a:p>
      </dgm:t>
    </dgm:pt>
    <dgm:pt modelId="{0D3F18CC-DBAF-49AD-BE3E-0EA8146304D8}">
      <dgm:prSet phldrT="[Text]" custT="1"/>
      <dgm:spPr/>
      <dgm:t>
        <a:bodyPr/>
        <a:lstStyle/>
        <a:p>
          <a:r>
            <a:rPr lang="en-AU" sz="1600" b="1" dirty="0" smtClean="0"/>
            <a:t>Stock and Supply Chains </a:t>
          </a:r>
          <a:endParaRPr lang="en-AU" sz="1600" b="1" dirty="0"/>
        </a:p>
      </dgm:t>
    </dgm:pt>
    <dgm:pt modelId="{9B00EAD4-FF65-4DFB-BD4A-5A5F8D62C0DD}" type="parTrans" cxnId="{F2966866-1A1A-4F4A-9399-AF69BC305C1D}">
      <dgm:prSet/>
      <dgm:spPr/>
      <dgm:t>
        <a:bodyPr/>
        <a:lstStyle/>
        <a:p>
          <a:endParaRPr lang="en-AU"/>
        </a:p>
      </dgm:t>
    </dgm:pt>
    <dgm:pt modelId="{06B15A2F-5A3C-4820-819E-AECFC2C7EBED}" type="sibTrans" cxnId="{F2966866-1A1A-4F4A-9399-AF69BC305C1D}">
      <dgm:prSet/>
      <dgm:spPr/>
      <dgm:t>
        <a:bodyPr/>
        <a:lstStyle/>
        <a:p>
          <a:endParaRPr lang="en-AU"/>
        </a:p>
      </dgm:t>
    </dgm:pt>
    <dgm:pt modelId="{EC9B60B2-4AE5-439F-846D-9F70C960C3AC}">
      <dgm:prSet phldrT="[Text]" custT="1"/>
      <dgm:spPr/>
      <dgm:t>
        <a:bodyPr/>
        <a:lstStyle/>
        <a:p>
          <a:r>
            <a:rPr lang="en-AU" sz="1800" dirty="0" smtClean="0"/>
            <a:t>Data on importation, supply chains, current Australian demand, storage capacity and costs. </a:t>
          </a:r>
          <a:endParaRPr lang="en-AU" sz="1800" dirty="0"/>
        </a:p>
      </dgm:t>
    </dgm:pt>
    <dgm:pt modelId="{D39E2ECD-5D1A-433D-85E5-54B1370BB8B6}" type="parTrans" cxnId="{303FFED0-AA4E-46DE-8E4E-742ECBC10BC4}">
      <dgm:prSet/>
      <dgm:spPr/>
      <dgm:t>
        <a:bodyPr/>
        <a:lstStyle/>
        <a:p>
          <a:endParaRPr lang="en-AU"/>
        </a:p>
      </dgm:t>
    </dgm:pt>
    <dgm:pt modelId="{5F50E358-6FE3-4AF1-A086-6F3F5C93D49A}" type="sibTrans" cxnId="{303FFED0-AA4E-46DE-8E4E-742ECBC10BC4}">
      <dgm:prSet/>
      <dgm:spPr/>
      <dgm:t>
        <a:bodyPr/>
        <a:lstStyle/>
        <a:p>
          <a:endParaRPr lang="en-AU"/>
        </a:p>
      </dgm:t>
    </dgm:pt>
    <dgm:pt modelId="{A3ABD847-D4BB-4D51-83A1-145E9EF59F11}">
      <dgm:prSet phldrT="[Text]" custT="1"/>
      <dgm:spPr/>
      <dgm:t>
        <a:bodyPr/>
        <a:lstStyle/>
        <a:p>
          <a:r>
            <a:rPr lang="en-AU" sz="1600" b="1" dirty="0" smtClean="0">
              <a:solidFill>
                <a:schemeClr val="bg1"/>
              </a:solidFill>
            </a:rPr>
            <a:t>Storage Projects </a:t>
          </a:r>
          <a:endParaRPr lang="en-AU" sz="1600" b="1" dirty="0">
            <a:solidFill>
              <a:schemeClr val="bg1"/>
            </a:solidFill>
          </a:endParaRPr>
        </a:p>
      </dgm:t>
    </dgm:pt>
    <dgm:pt modelId="{94DDBEE1-578F-46EF-A265-8C60571F0038}" type="parTrans" cxnId="{E388E4CF-123B-4FBA-A257-19D602F92DB5}">
      <dgm:prSet/>
      <dgm:spPr/>
      <dgm:t>
        <a:bodyPr/>
        <a:lstStyle/>
        <a:p>
          <a:endParaRPr lang="en-AU"/>
        </a:p>
      </dgm:t>
    </dgm:pt>
    <dgm:pt modelId="{912360A2-D099-41EC-B985-58A42CC5D8E7}" type="sibTrans" cxnId="{E388E4CF-123B-4FBA-A257-19D602F92DB5}">
      <dgm:prSet/>
      <dgm:spPr/>
      <dgm:t>
        <a:bodyPr/>
        <a:lstStyle/>
        <a:p>
          <a:endParaRPr lang="en-AU"/>
        </a:p>
      </dgm:t>
    </dgm:pt>
    <dgm:pt modelId="{5312C5AB-C502-4288-A34A-60E0B26F26A6}">
      <dgm:prSet phldrT="[Text]"/>
      <dgm:spPr/>
      <dgm:t>
        <a:bodyPr/>
        <a:lstStyle/>
        <a:p>
          <a:r>
            <a:rPr lang="en-AU" dirty="0" smtClean="0"/>
            <a:t>Projects that can support the Australian market by </a:t>
          </a:r>
          <a:r>
            <a:rPr lang="en-AU" b="1" dirty="0" smtClean="0"/>
            <a:t>storing additional TGU and DEF</a:t>
          </a:r>
          <a:r>
            <a:rPr lang="en-AU" dirty="0" smtClean="0"/>
            <a:t> above business as usual levels </a:t>
          </a:r>
          <a:endParaRPr lang="en-AU" dirty="0"/>
        </a:p>
      </dgm:t>
    </dgm:pt>
    <dgm:pt modelId="{36A15520-8FEB-4D88-929A-A30A02E5152C}" type="parTrans" cxnId="{E107E3E3-A0E7-46A0-8298-0F28DE7631BB}">
      <dgm:prSet/>
      <dgm:spPr/>
      <dgm:t>
        <a:bodyPr/>
        <a:lstStyle/>
        <a:p>
          <a:endParaRPr lang="en-AU"/>
        </a:p>
      </dgm:t>
    </dgm:pt>
    <dgm:pt modelId="{474E72B2-D02B-483D-8F3C-4DE7AA77E2B5}" type="sibTrans" cxnId="{E107E3E3-A0E7-46A0-8298-0F28DE7631BB}">
      <dgm:prSet/>
      <dgm:spPr/>
      <dgm:t>
        <a:bodyPr/>
        <a:lstStyle/>
        <a:p>
          <a:endParaRPr lang="en-AU"/>
        </a:p>
      </dgm:t>
    </dgm:pt>
    <dgm:pt modelId="{C516D5C9-FA25-4537-82D4-D5497CE8BF9D}">
      <dgm:prSet phldrT="[Text]" custT="1"/>
      <dgm:spPr/>
      <dgm:t>
        <a:bodyPr/>
        <a:lstStyle/>
        <a:p>
          <a:r>
            <a:rPr lang="en-AU" sz="1600" b="1" dirty="0" smtClean="0"/>
            <a:t>Manufacturing Projects </a:t>
          </a:r>
          <a:endParaRPr lang="en-AU" sz="1600" b="1" dirty="0"/>
        </a:p>
      </dgm:t>
    </dgm:pt>
    <dgm:pt modelId="{BEDEB7CE-969E-413A-8CC6-539DD0D7A812}" type="parTrans" cxnId="{C6715D16-F5C9-4CA5-86A6-12440ED24B14}">
      <dgm:prSet/>
      <dgm:spPr/>
      <dgm:t>
        <a:bodyPr/>
        <a:lstStyle/>
        <a:p>
          <a:endParaRPr lang="en-AU"/>
        </a:p>
      </dgm:t>
    </dgm:pt>
    <dgm:pt modelId="{7F809425-CFA6-4A8A-98C7-806598E910BB}" type="sibTrans" cxnId="{C6715D16-F5C9-4CA5-86A6-12440ED24B14}">
      <dgm:prSet/>
      <dgm:spPr/>
      <dgm:t>
        <a:bodyPr/>
        <a:lstStyle/>
        <a:p>
          <a:endParaRPr lang="en-AU"/>
        </a:p>
      </dgm:t>
    </dgm:pt>
    <dgm:pt modelId="{64023DEF-9B24-4BF3-980C-965617AA57E4}">
      <dgm:prSet phldrT="[Text]"/>
      <dgm:spPr/>
      <dgm:t>
        <a:bodyPr/>
        <a:lstStyle/>
        <a:p>
          <a:r>
            <a:rPr lang="en-AU" dirty="0" smtClean="0"/>
            <a:t>Manufacturing opportunities that can be brought forward, to </a:t>
          </a:r>
          <a:r>
            <a:rPr lang="en-AU" b="1" dirty="0" smtClean="0"/>
            <a:t>boost domestic capability</a:t>
          </a:r>
          <a:r>
            <a:rPr lang="en-AU" dirty="0" smtClean="0"/>
            <a:t>  </a:t>
          </a:r>
          <a:endParaRPr lang="en-AU" dirty="0"/>
        </a:p>
      </dgm:t>
    </dgm:pt>
    <dgm:pt modelId="{313E8928-F871-42B1-8C2B-38A5B9DE6D37}" type="parTrans" cxnId="{34ADB97E-23BA-4655-AFDD-42A3A02DFAD9}">
      <dgm:prSet/>
      <dgm:spPr/>
      <dgm:t>
        <a:bodyPr/>
        <a:lstStyle/>
        <a:p>
          <a:endParaRPr lang="en-AU"/>
        </a:p>
      </dgm:t>
    </dgm:pt>
    <dgm:pt modelId="{B9122F9B-7EE2-48F1-B125-591C7DC4A046}" type="sibTrans" cxnId="{34ADB97E-23BA-4655-AFDD-42A3A02DFAD9}">
      <dgm:prSet/>
      <dgm:spPr/>
      <dgm:t>
        <a:bodyPr/>
        <a:lstStyle/>
        <a:p>
          <a:endParaRPr lang="en-AU"/>
        </a:p>
      </dgm:t>
    </dgm:pt>
    <dgm:pt modelId="{D92B4753-5303-4367-A7A3-43DDE5C1CBDD}" type="pres">
      <dgm:prSet presAssocID="{0BD271A9-D111-44FC-9335-A1E01722CD2A}" presName="linearFlow" presStyleCnt="0">
        <dgm:presLayoutVars>
          <dgm:dir/>
          <dgm:animLvl val="lvl"/>
          <dgm:resizeHandles val="exact"/>
        </dgm:presLayoutVars>
      </dgm:prSet>
      <dgm:spPr/>
      <dgm:t>
        <a:bodyPr/>
        <a:lstStyle/>
        <a:p>
          <a:endParaRPr lang="en-AU"/>
        </a:p>
      </dgm:t>
    </dgm:pt>
    <dgm:pt modelId="{28034B93-E6E0-4839-9905-AFC4C1B09ABC}" type="pres">
      <dgm:prSet presAssocID="{0D3F18CC-DBAF-49AD-BE3E-0EA8146304D8}" presName="composite" presStyleCnt="0"/>
      <dgm:spPr/>
    </dgm:pt>
    <dgm:pt modelId="{28D9E6E2-DC9E-4229-A70C-D9C3A65AEC14}" type="pres">
      <dgm:prSet presAssocID="{0D3F18CC-DBAF-49AD-BE3E-0EA8146304D8}" presName="parentText" presStyleLbl="alignNode1" presStyleIdx="0" presStyleCnt="3" custScaleX="114013" custScaleY="122030">
        <dgm:presLayoutVars>
          <dgm:chMax val="1"/>
          <dgm:bulletEnabled val="1"/>
        </dgm:presLayoutVars>
      </dgm:prSet>
      <dgm:spPr/>
      <dgm:t>
        <a:bodyPr/>
        <a:lstStyle/>
        <a:p>
          <a:endParaRPr lang="en-AU"/>
        </a:p>
      </dgm:t>
    </dgm:pt>
    <dgm:pt modelId="{F99CAAAA-2870-4D9C-BA11-47A3BD8CE3F9}" type="pres">
      <dgm:prSet presAssocID="{0D3F18CC-DBAF-49AD-BE3E-0EA8146304D8}" presName="descendantText" presStyleLbl="alignAcc1" presStyleIdx="0" presStyleCnt="3" custLinFactNeighborX="3025" custLinFactNeighborY="4330">
        <dgm:presLayoutVars>
          <dgm:bulletEnabled val="1"/>
        </dgm:presLayoutVars>
      </dgm:prSet>
      <dgm:spPr/>
      <dgm:t>
        <a:bodyPr/>
        <a:lstStyle/>
        <a:p>
          <a:endParaRPr lang="en-AU"/>
        </a:p>
      </dgm:t>
    </dgm:pt>
    <dgm:pt modelId="{D2E719AB-B95F-464D-92F8-3B6C2850937D}" type="pres">
      <dgm:prSet presAssocID="{06B15A2F-5A3C-4820-819E-AECFC2C7EBED}" presName="sp" presStyleCnt="0"/>
      <dgm:spPr/>
    </dgm:pt>
    <dgm:pt modelId="{F088E47D-3547-496F-A4D4-825F3CD06528}" type="pres">
      <dgm:prSet presAssocID="{A3ABD847-D4BB-4D51-83A1-145E9EF59F11}" presName="composite" presStyleCnt="0"/>
      <dgm:spPr/>
    </dgm:pt>
    <dgm:pt modelId="{A5595281-BDC2-4DAC-B165-062D171B9E3B}" type="pres">
      <dgm:prSet presAssocID="{A3ABD847-D4BB-4D51-83A1-145E9EF59F11}" presName="parentText" presStyleLbl="alignNode1" presStyleIdx="1" presStyleCnt="3" custLinFactNeighborX="4814" custLinFactNeighborY="-708">
        <dgm:presLayoutVars>
          <dgm:chMax val="1"/>
          <dgm:bulletEnabled val="1"/>
        </dgm:presLayoutVars>
      </dgm:prSet>
      <dgm:spPr/>
      <dgm:t>
        <a:bodyPr/>
        <a:lstStyle/>
        <a:p>
          <a:endParaRPr lang="en-AU"/>
        </a:p>
      </dgm:t>
    </dgm:pt>
    <dgm:pt modelId="{0D943F17-C9E7-41AB-8D19-2F07A8101A8D}" type="pres">
      <dgm:prSet presAssocID="{A3ABD847-D4BB-4D51-83A1-145E9EF59F11}" presName="descendantText" presStyleLbl="alignAcc1" presStyleIdx="1" presStyleCnt="3" custScaleX="86755" custScaleY="100000" custLinFactNeighborX="163" custLinFactNeighborY="-4248">
        <dgm:presLayoutVars>
          <dgm:bulletEnabled val="1"/>
        </dgm:presLayoutVars>
      </dgm:prSet>
      <dgm:spPr/>
      <dgm:t>
        <a:bodyPr/>
        <a:lstStyle/>
        <a:p>
          <a:endParaRPr lang="en-AU"/>
        </a:p>
      </dgm:t>
    </dgm:pt>
    <dgm:pt modelId="{F6DCBAA9-917B-41E4-8DAA-D0174E2FB23B}" type="pres">
      <dgm:prSet presAssocID="{912360A2-D099-41EC-B985-58A42CC5D8E7}" presName="sp" presStyleCnt="0"/>
      <dgm:spPr/>
    </dgm:pt>
    <dgm:pt modelId="{A78E2A74-AD25-4711-8F7E-7E0D18F246DF}" type="pres">
      <dgm:prSet presAssocID="{C516D5C9-FA25-4537-82D4-D5497CE8BF9D}" presName="composite" presStyleCnt="0"/>
      <dgm:spPr/>
    </dgm:pt>
    <dgm:pt modelId="{E534F5B4-DC45-44FF-BFB9-0CCDF0314D58}" type="pres">
      <dgm:prSet presAssocID="{C516D5C9-FA25-4537-82D4-D5497CE8BF9D}" presName="parentText" presStyleLbl="alignNode1" presStyleIdx="2" presStyleCnt="3" custScaleX="123806" custScaleY="117316" custLinFactNeighborY="-903">
        <dgm:presLayoutVars>
          <dgm:chMax val="1"/>
          <dgm:bulletEnabled val="1"/>
        </dgm:presLayoutVars>
      </dgm:prSet>
      <dgm:spPr/>
      <dgm:t>
        <a:bodyPr/>
        <a:lstStyle/>
        <a:p>
          <a:endParaRPr lang="en-AU"/>
        </a:p>
      </dgm:t>
    </dgm:pt>
    <dgm:pt modelId="{4444905D-6DD0-4EAD-94AC-7945190F7F9A}" type="pres">
      <dgm:prSet presAssocID="{C516D5C9-FA25-4537-82D4-D5497CE8BF9D}" presName="descendantText" presStyleLbl="alignAcc1" presStyleIdx="2" presStyleCnt="3" custScaleX="92978" custScaleY="103294">
        <dgm:presLayoutVars>
          <dgm:bulletEnabled val="1"/>
        </dgm:presLayoutVars>
      </dgm:prSet>
      <dgm:spPr/>
      <dgm:t>
        <a:bodyPr/>
        <a:lstStyle/>
        <a:p>
          <a:endParaRPr lang="en-AU"/>
        </a:p>
      </dgm:t>
    </dgm:pt>
  </dgm:ptLst>
  <dgm:cxnLst>
    <dgm:cxn modelId="{FDEB9B3E-810D-44E3-BD05-764AC36F6416}" type="presOf" srcId="{5312C5AB-C502-4288-A34A-60E0B26F26A6}" destId="{0D943F17-C9E7-41AB-8D19-2F07A8101A8D}" srcOrd="0" destOrd="0" presId="urn:microsoft.com/office/officeart/2005/8/layout/chevron2"/>
    <dgm:cxn modelId="{7228B933-09F8-46E2-87F8-F1E2A48777EB}" type="presOf" srcId="{64023DEF-9B24-4BF3-980C-965617AA57E4}" destId="{4444905D-6DD0-4EAD-94AC-7945190F7F9A}" srcOrd="0" destOrd="0" presId="urn:microsoft.com/office/officeart/2005/8/layout/chevron2"/>
    <dgm:cxn modelId="{45705F30-7924-4B2C-BF4E-4CABCD9A0F9E}" type="presOf" srcId="{A3ABD847-D4BB-4D51-83A1-145E9EF59F11}" destId="{A5595281-BDC2-4DAC-B165-062D171B9E3B}" srcOrd="0" destOrd="0" presId="urn:microsoft.com/office/officeart/2005/8/layout/chevron2"/>
    <dgm:cxn modelId="{8FD9E8C5-137C-4B86-9513-50071A839339}" type="presOf" srcId="{EC9B60B2-4AE5-439F-846D-9F70C960C3AC}" destId="{F99CAAAA-2870-4D9C-BA11-47A3BD8CE3F9}" srcOrd="0" destOrd="0" presId="urn:microsoft.com/office/officeart/2005/8/layout/chevron2"/>
    <dgm:cxn modelId="{F2966866-1A1A-4F4A-9399-AF69BC305C1D}" srcId="{0BD271A9-D111-44FC-9335-A1E01722CD2A}" destId="{0D3F18CC-DBAF-49AD-BE3E-0EA8146304D8}" srcOrd="0" destOrd="0" parTransId="{9B00EAD4-FF65-4DFB-BD4A-5A5F8D62C0DD}" sibTransId="{06B15A2F-5A3C-4820-819E-AECFC2C7EBED}"/>
    <dgm:cxn modelId="{E107E3E3-A0E7-46A0-8298-0F28DE7631BB}" srcId="{A3ABD847-D4BB-4D51-83A1-145E9EF59F11}" destId="{5312C5AB-C502-4288-A34A-60E0B26F26A6}" srcOrd="0" destOrd="0" parTransId="{36A15520-8FEB-4D88-929A-A30A02E5152C}" sibTransId="{474E72B2-D02B-483D-8F3C-4DE7AA77E2B5}"/>
    <dgm:cxn modelId="{E87F51F4-18F4-48A7-84C9-57D5FE25896D}" type="presOf" srcId="{C516D5C9-FA25-4537-82D4-D5497CE8BF9D}" destId="{E534F5B4-DC45-44FF-BFB9-0CCDF0314D58}" srcOrd="0" destOrd="0" presId="urn:microsoft.com/office/officeart/2005/8/layout/chevron2"/>
    <dgm:cxn modelId="{E388E4CF-123B-4FBA-A257-19D602F92DB5}" srcId="{0BD271A9-D111-44FC-9335-A1E01722CD2A}" destId="{A3ABD847-D4BB-4D51-83A1-145E9EF59F11}" srcOrd="1" destOrd="0" parTransId="{94DDBEE1-578F-46EF-A265-8C60571F0038}" sibTransId="{912360A2-D099-41EC-B985-58A42CC5D8E7}"/>
    <dgm:cxn modelId="{3E5A8125-1044-45DB-A472-0A7C66F7488E}" type="presOf" srcId="{0D3F18CC-DBAF-49AD-BE3E-0EA8146304D8}" destId="{28D9E6E2-DC9E-4229-A70C-D9C3A65AEC14}" srcOrd="0" destOrd="0" presId="urn:microsoft.com/office/officeart/2005/8/layout/chevron2"/>
    <dgm:cxn modelId="{34ADB97E-23BA-4655-AFDD-42A3A02DFAD9}" srcId="{C516D5C9-FA25-4537-82D4-D5497CE8BF9D}" destId="{64023DEF-9B24-4BF3-980C-965617AA57E4}" srcOrd="0" destOrd="0" parTransId="{313E8928-F871-42B1-8C2B-38A5B9DE6D37}" sibTransId="{B9122F9B-7EE2-48F1-B125-591C7DC4A046}"/>
    <dgm:cxn modelId="{62D61DEB-53D6-44CF-B2A0-13E2A5C994C7}" type="presOf" srcId="{0BD271A9-D111-44FC-9335-A1E01722CD2A}" destId="{D92B4753-5303-4367-A7A3-43DDE5C1CBDD}" srcOrd="0" destOrd="0" presId="urn:microsoft.com/office/officeart/2005/8/layout/chevron2"/>
    <dgm:cxn modelId="{C6715D16-F5C9-4CA5-86A6-12440ED24B14}" srcId="{0BD271A9-D111-44FC-9335-A1E01722CD2A}" destId="{C516D5C9-FA25-4537-82D4-D5497CE8BF9D}" srcOrd="2" destOrd="0" parTransId="{BEDEB7CE-969E-413A-8CC6-539DD0D7A812}" sibTransId="{7F809425-CFA6-4A8A-98C7-806598E910BB}"/>
    <dgm:cxn modelId="{303FFED0-AA4E-46DE-8E4E-742ECBC10BC4}" srcId="{0D3F18CC-DBAF-49AD-BE3E-0EA8146304D8}" destId="{EC9B60B2-4AE5-439F-846D-9F70C960C3AC}" srcOrd="0" destOrd="0" parTransId="{D39E2ECD-5D1A-433D-85E5-54B1370BB8B6}" sibTransId="{5F50E358-6FE3-4AF1-A086-6F3F5C93D49A}"/>
    <dgm:cxn modelId="{F560EA91-D751-4F69-8BB7-E64936268A93}" type="presParOf" srcId="{D92B4753-5303-4367-A7A3-43DDE5C1CBDD}" destId="{28034B93-E6E0-4839-9905-AFC4C1B09ABC}" srcOrd="0" destOrd="0" presId="urn:microsoft.com/office/officeart/2005/8/layout/chevron2"/>
    <dgm:cxn modelId="{7A96D630-EDEE-45E9-8D82-D2701F6E1D9D}" type="presParOf" srcId="{28034B93-E6E0-4839-9905-AFC4C1B09ABC}" destId="{28D9E6E2-DC9E-4229-A70C-D9C3A65AEC14}" srcOrd="0" destOrd="0" presId="urn:microsoft.com/office/officeart/2005/8/layout/chevron2"/>
    <dgm:cxn modelId="{F9CD327B-6B80-4516-9B49-9D3579ACA5B9}" type="presParOf" srcId="{28034B93-E6E0-4839-9905-AFC4C1B09ABC}" destId="{F99CAAAA-2870-4D9C-BA11-47A3BD8CE3F9}" srcOrd="1" destOrd="0" presId="urn:microsoft.com/office/officeart/2005/8/layout/chevron2"/>
    <dgm:cxn modelId="{13EB0F41-E7A3-499B-A285-B2ED85FEE5A9}" type="presParOf" srcId="{D92B4753-5303-4367-A7A3-43DDE5C1CBDD}" destId="{D2E719AB-B95F-464D-92F8-3B6C2850937D}" srcOrd="1" destOrd="0" presId="urn:microsoft.com/office/officeart/2005/8/layout/chevron2"/>
    <dgm:cxn modelId="{2730970A-1E15-4954-B765-F91DC5AA03D8}" type="presParOf" srcId="{D92B4753-5303-4367-A7A3-43DDE5C1CBDD}" destId="{F088E47D-3547-496F-A4D4-825F3CD06528}" srcOrd="2" destOrd="0" presId="urn:microsoft.com/office/officeart/2005/8/layout/chevron2"/>
    <dgm:cxn modelId="{2C45EDF2-7536-4463-82CC-FC4D6CD42C85}" type="presParOf" srcId="{F088E47D-3547-496F-A4D4-825F3CD06528}" destId="{A5595281-BDC2-4DAC-B165-062D171B9E3B}" srcOrd="0" destOrd="0" presId="urn:microsoft.com/office/officeart/2005/8/layout/chevron2"/>
    <dgm:cxn modelId="{FFF0B456-D19C-435E-8A68-B3D32C657A4F}" type="presParOf" srcId="{F088E47D-3547-496F-A4D4-825F3CD06528}" destId="{0D943F17-C9E7-41AB-8D19-2F07A8101A8D}" srcOrd="1" destOrd="0" presId="urn:microsoft.com/office/officeart/2005/8/layout/chevron2"/>
    <dgm:cxn modelId="{8440BC84-ACF5-4AC5-A7F5-F9CCFD2EDBB4}" type="presParOf" srcId="{D92B4753-5303-4367-A7A3-43DDE5C1CBDD}" destId="{F6DCBAA9-917B-41E4-8DAA-D0174E2FB23B}" srcOrd="3" destOrd="0" presId="urn:microsoft.com/office/officeart/2005/8/layout/chevron2"/>
    <dgm:cxn modelId="{629C9A36-23D0-4ED4-A498-144D8AFE5DE4}" type="presParOf" srcId="{D92B4753-5303-4367-A7A3-43DDE5C1CBDD}" destId="{A78E2A74-AD25-4711-8F7E-7E0D18F246DF}" srcOrd="4" destOrd="0" presId="urn:microsoft.com/office/officeart/2005/8/layout/chevron2"/>
    <dgm:cxn modelId="{216C9240-261A-4086-B923-84FBFFE2918F}" type="presParOf" srcId="{A78E2A74-AD25-4711-8F7E-7E0D18F246DF}" destId="{E534F5B4-DC45-44FF-BFB9-0CCDF0314D58}" srcOrd="0" destOrd="0" presId="urn:microsoft.com/office/officeart/2005/8/layout/chevron2"/>
    <dgm:cxn modelId="{0D60DBE5-BF19-4050-A933-21F4CC787B3F}" type="presParOf" srcId="{A78E2A74-AD25-4711-8F7E-7E0D18F246DF}" destId="{4444905D-6DD0-4EAD-94AC-7945190F7F9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58505A-44E3-456F-BF8F-0F8085065EF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AU"/>
        </a:p>
      </dgm:t>
    </dgm:pt>
    <dgm:pt modelId="{E4BC70FC-57CE-4DF6-992D-9E86BB2403A7}">
      <dgm:prSet phldrT="[Text]"/>
      <dgm:spPr/>
      <dgm:t>
        <a:bodyPr/>
        <a:lstStyle/>
        <a:p>
          <a:r>
            <a:rPr lang="en-AU" dirty="0" smtClean="0"/>
            <a:t>Who is invited? </a:t>
          </a:r>
          <a:endParaRPr lang="en-AU" dirty="0"/>
        </a:p>
      </dgm:t>
    </dgm:pt>
    <dgm:pt modelId="{3BD7325F-8F98-461D-8932-875F73F7DC17}" type="parTrans" cxnId="{1265D8C5-1D46-44BA-9E24-C3F41B728086}">
      <dgm:prSet/>
      <dgm:spPr/>
      <dgm:t>
        <a:bodyPr/>
        <a:lstStyle/>
        <a:p>
          <a:endParaRPr lang="en-AU"/>
        </a:p>
      </dgm:t>
    </dgm:pt>
    <dgm:pt modelId="{648BA33A-1965-46E0-8075-FB132318246F}" type="sibTrans" cxnId="{1265D8C5-1D46-44BA-9E24-C3F41B728086}">
      <dgm:prSet/>
      <dgm:spPr/>
      <dgm:t>
        <a:bodyPr/>
        <a:lstStyle/>
        <a:p>
          <a:endParaRPr lang="en-AU"/>
        </a:p>
      </dgm:t>
    </dgm:pt>
    <dgm:pt modelId="{CBD11F82-91B0-42F8-86E1-9F1001AE8290}">
      <dgm:prSet phldrT="[Text]"/>
      <dgm:spPr/>
      <dgm:t>
        <a:bodyPr/>
        <a:lstStyle/>
        <a:p>
          <a:r>
            <a:rPr lang="en-AU" dirty="0" smtClean="0"/>
            <a:t>Confidentiality </a:t>
          </a:r>
          <a:endParaRPr lang="en-AU" dirty="0"/>
        </a:p>
      </dgm:t>
    </dgm:pt>
    <dgm:pt modelId="{2C673EEB-A610-4CC2-9FF5-48EBAE111C89}" type="parTrans" cxnId="{5139E551-4719-4BB6-ADB4-53EDE0C40925}">
      <dgm:prSet/>
      <dgm:spPr/>
      <dgm:t>
        <a:bodyPr/>
        <a:lstStyle/>
        <a:p>
          <a:endParaRPr lang="en-AU"/>
        </a:p>
      </dgm:t>
    </dgm:pt>
    <dgm:pt modelId="{15FF1211-ABFD-4E37-B116-CDE6128214C6}" type="sibTrans" cxnId="{5139E551-4719-4BB6-ADB4-53EDE0C40925}">
      <dgm:prSet/>
      <dgm:spPr/>
      <dgm:t>
        <a:bodyPr/>
        <a:lstStyle/>
        <a:p>
          <a:endParaRPr lang="en-AU"/>
        </a:p>
      </dgm:t>
    </dgm:pt>
    <dgm:pt modelId="{8AB3F9F4-0CF5-4CBA-8DBB-7AF57A6FE060}">
      <dgm:prSet phldrT="[Text]" custT="1"/>
      <dgm:spPr/>
      <dgm:t>
        <a:bodyPr/>
        <a:lstStyle/>
        <a:p>
          <a:endParaRPr lang="en-AU" sz="1200" b="1" dirty="0"/>
        </a:p>
      </dgm:t>
    </dgm:pt>
    <dgm:pt modelId="{B8B14B44-43F1-4026-9DEA-83A7CE86C5D4}" type="parTrans" cxnId="{BB5793BF-0DB1-49B6-A9A4-094B1E5E25D5}">
      <dgm:prSet/>
      <dgm:spPr/>
      <dgm:t>
        <a:bodyPr/>
        <a:lstStyle/>
        <a:p>
          <a:endParaRPr lang="en-AU"/>
        </a:p>
      </dgm:t>
    </dgm:pt>
    <dgm:pt modelId="{255658A7-8FB8-42AF-B3C3-A7E1610560BF}" type="sibTrans" cxnId="{BB5793BF-0DB1-49B6-A9A4-094B1E5E25D5}">
      <dgm:prSet/>
      <dgm:spPr/>
      <dgm:t>
        <a:bodyPr/>
        <a:lstStyle/>
        <a:p>
          <a:endParaRPr lang="en-AU"/>
        </a:p>
      </dgm:t>
    </dgm:pt>
    <dgm:pt modelId="{ECE35704-C181-474F-B60D-CE31CD027D16}">
      <dgm:prSet/>
      <dgm:spPr/>
      <dgm:t>
        <a:bodyPr/>
        <a:lstStyle/>
        <a:p>
          <a:r>
            <a:rPr lang="en-AU" dirty="0" smtClean="0"/>
            <a:t>How will the information be used?</a:t>
          </a:r>
          <a:endParaRPr lang="en-AU" dirty="0"/>
        </a:p>
      </dgm:t>
    </dgm:pt>
    <dgm:pt modelId="{9A97F365-767A-4DF0-A19B-11ED4CF842F2}" type="parTrans" cxnId="{48C3A69B-853B-43EF-A4B7-A0FD87BEFD2D}">
      <dgm:prSet/>
      <dgm:spPr/>
      <dgm:t>
        <a:bodyPr/>
        <a:lstStyle/>
        <a:p>
          <a:endParaRPr lang="en-AU"/>
        </a:p>
      </dgm:t>
    </dgm:pt>
    <dgm:pt modelId="{A9D1786E-C21C-4BA9-A4AB-BED587515235}" type="sibTrans" cxnId="{48C3A69B-853B-43EF-A4B7-A0FD87BEFD2D}">
      <dgm:prSet/>
      <dgm:spPr/>
      <dgm:t>
        <a:bodyPr/>
        <a:lstStyle/>
        <a:p>
          <a:endParaRPr lang="en-AU"/>
        </a:p>
      </dgm:t>
    </dgm:pt>
    <dgm:pt modelId="{D39CB700-E53B-42CF-8459-CE9E7F3D1698}">
      <dgm:prSet custT="1"/>
      <dgm:spPr/>
      <dgm:t>
        <a:bodyPr/>
        <a:lstStyle/>
        <a:p>
          <a:r>
            <a:rPr lang="en-AU" sz="1200" dirty="0" smtClean="0">
              <a:solidFill>
                <a:schemeClr val="tx1"/>
              </a:solidFill>
            </a:rPr>
            <a:t> To inform Australian Government consideration of:</a:t>
          </a:r>
          <a:endParaRPr lang="en-AU" sz="1200" dirty="0">
            <a:solidFill>
              <a:schemeClr val="tx1"/>
            </a:solidFill>
          </a:endParaRPr>
        </a:p>
      </dgm:t>
    </dgm:pt>
    <dgm:pt modelId="{F1267D51-84BB-4E74-96E5-F90C749B172E}" type="parTrans" cxnId="{5CD3B26D-4FF3-439F-99B6-A73503B56382}">
      <dgm:prSet/>
      <dgm:spPr/>
      <dgm:t>
        <a:bodyPr/>
        <a:lstStyle/>
        <a:p>
          <a:endParaRPr lang="en-AU"/>
        </a:p>
      </dgm:t>
    </dgm:pt>
    <dgm:pt modelId="{F8C2BC7A-2AA7-4E78-8A79-D9BE09017A4B}" type="sibTrans" cxnId="{5CD3B26D-4FF3-439F-99B6-A73503B56382}">
      <dgm:prSet/>
      <dgm:spPr/>
      <dgm:t>
        <a:bodyPr/>
        <a:lstStyle/>
        <a:p>
          <a:endParaRPr lang="en-AU"/>
        </a:p>
      </dgm:t>
    </dgm:pt>
    <dgm:pt modelId="{CCFDFE37-D677-4F68-B4CC-00485077B238}">
      <dgm:prSet phldrT="[Text]" custT="1"/>
      <dgm:spPr/>
      <dgm:t>
        <a:bodyPr/>
        <a:lstStyle/>
        <a:p>
          <a:r>
            <a:rPr lang="en-AU" sz="1400" dirty="0" smtClean="0">
              <a:solidFill>
                <a:schemeClr val="tx1"/>
              </a:solidFill>
            </a:rPr>
            <a:t> </a:t>
          </a:r>
          <a:r>
            <a:rPr lang="en-AU" sz="1200" dirty="0" smtClean="0">
              <a:solidFill>
                <a:schemeClr val="tx1"/>
              </a:solidFill>
            </a:rPr>
            <a:t>All existing and potential new market participants, and other interested parties (</a:t>
          </a:r>
          <a:r>
            <a:rPr lang="en-AU" sz="1200" dirty="0" err="1" smtClean="0">
              <a:solidFill>
                <a:schemeClr val="tx1"/>
              </a:solidFill>
            </a:rPr>
            <a:t>eg</a:t>
          </a:r>
          <a:r>
            <a:rPr lang="en-AU" sz="1200" dirty="0" smtClean="0">
              <a:solidFill>
                <a:schemeClr val="tx1"/>
              </a:solidFill>
            </a:rPr>
            <a:t> investors, consumer groups). </a:t>
          </a:r>
          <a:endParaRPr lang="en-AU" sz="1200" dirty="0"/>
        </a:p>
      </dgm:t>
    </dgm:pt>
    <dgm:pt modelId="{3FB8F259-6AB2-41C8-B933-9681B511DE89}" type="parTrans" cxnId="{60EDC18B-13C2-43B4-8ABA-2354CDC72C25}">
      <dgm:prSet/>
      <dgm:spPr/>
      <dgm:t>
        <a:bodyPr/>
        <a:lstStyle/>
        <a:p>
          <a:endParaRPr lang="en-AU"/>
        </a:p>
      </dgm:t>
    </dgm:pt>
    <dgm:pt modelId="{ED38921F-0395-4022-BE92-B73054A9C46B}" type="sibTrans" cxnId="{60EDC18B-13C2-43B4-8ABA-2354CDC72C25}">
      <dgm:prSet/>
      <dgm:spPr/>
      <dgm:t>
        <a:bodyPr/>
        <a:lstStyle/>
        <a:p>
          <a:endParaRPr lang="en-AU"/>
        </a:p>
      </dgm:t>
    </dgm:pt>
    <dgm:pt modelId="{451006C7-B9C3-47D4-AD73-E275796B25A4}">
      <dgm:prSet phldrT="[Text]"/>
      <dgm:spPr/>
      <dgm:t>
        <a:bodyPr/>
        <a:lstStyle/>
        <a:p>
          <a:endParaRPr lang="en-AU" sz="1000" dirty="0"/>
        </a:p>
      </dgm:t>
    </dgm:pt>
    <dgm:pt modelId="{8F3F7408-12ED-454E-A5F5-B98CE845874F}" type="parTrans" cxnId="{67E6328E-9276-4C0E-8F0F-9CAF7B622C58}">
      <dgm:prSet/>
      <dgm:spPr/>
      <dgm:t>
        <a:bodyPr/>
        <a:lstStyle/>
        <a:p>
          <a:endParaRPr lang="en-AU"/>
        </a:p>
      </dgm:t>
    </dgm:pt>
    <dgm:pt modelId="{E649A59D-EC2B-4B83-B06A-804278AC6617}" type="sibTrans" cxnId="{67E6328E-9276-4C0E-8F0F-9CAF7B622C58}">
      <dgm:prSet/>
      <dgm:spPr/>
      <dgm:t>
        <a:bodyPr/>
        <a:lstStyle/>
        <a:p>
          <a:endParaRPr lang="en-AU"/>
        </a:p>
      </dgm:t>
    </dgm:pt>
    <dgm:pt modelId="{1F03A1E4-ED72-4D41-993B-ED33F28A4D1E}">
      <dgm:prSet/>
      <dgm:spPr/>
      <dgm:t>
        <a:bodyPr/>
        <a:lstStyle/>
        <a:p>
          <a:endParaRPr lang="en-AU" sz="900" dirty="0"/>
        </a:p>
      </dgm:t>
    </dgm:pt>
    <dgm:pt modelId="{9999882B-B474-4DFC-B050-647715C1EF76}" type="parTrans" cxnId="{6CB74269-95EC-423E-BEC3-3FFAD2B876F6}">
      <dgm:prSet/>
      <dgm:spPr/>
      <dgm:t>
        <a:bodyPr/>
        <a:lstStyle/>
        <a:p>
          <a:endParaRPr lang="en-AU"/>
        </a:p>
      </dgm:t>
    </dgm:pt>
    <dgm:pt modelId="{4A437086-80C5-4944-9140-8516D97AEA76}" type="sibTrans" cxnId="{6CB74269-95EC-423E-BEC3-3FFAD2B876F6}">
      <dgm:prSet/>
      <dgm:spPr/>
      <dgm:t>
        <a:bodyPr/>
        <a:lstStyle/>
        <a:p>
          <a:endParaRPr lang="en-AU"/>
        </a:p>
      </dgm:t>
    </dgm:pt>
    <dgm:pt modelId="{1A810D5F-6A91-4F80-B6F9-D37F378D9854}">
      <dgm:prSet custT="1"/>
      <dgm:spPr/>
      <dgm:t>
        <a:bodyPr/>
        <a:lstStyle/>
        <a:p>
          <a:r>
            <a:rPr lang="en-AU" sz="1200" dirty="0" smtClean="0">
              <a:solidFill>
                <a:schemeClr val="tx1"/>
              </a:solidFill>
            </a:rPr>
            <a:t>Potential costs and benefits of various potential policy approaches. </a:t>
          </a:r>
          <a:endParaRPr lang="en-AU" sz="1200" dirty="0"/>
        </a:p>
      </dgm:t>
    </dgm:pt>
    <dgm:pt modelId="{CCCB52EC-2030-41DE-B747-23302E1750A4}" type="parTrans" cxnId="{0E44E162-390E-4CFF-AA75-EFA88A1A667B}">
      <dgm:prSet/>
      <dgm:spPr/>
      <dgm:t>
        <a:bodyPr/>
        <a:lstStyle/>
        <a:p>
          <a:endParaRPr lang="en-AU"/>
        </a:p>
      </dgm:t>
    </dgm:pt>
    <dgm:pt modelId="{7B846B33-4007-48FB-A9B0-239541D8DAFA}" type="sibTrans" cxnId="{0E44E162-390E-4CFF-AA75-EFA88A1A667B}">
      <dgm:prSet/>
      <dgm:spPr/>
      <dgm:t>
        <a:bodyPr/>
        <a:lstStyle/>
        <a:p>
          <a:endParaRPr lang="en-AU"/>
        </a:p>
      </dgm:t>
    </dgm:pt>
    <dgm:pt modelId="{E7B2B2A9-31E1-4207-AF7D-A3C4DF865A23}">
      <dgm:prSet custT="1"/>
      <dgm:spPr/>
      <dgm:t>
        <a:bodyPr/>
        <a:lstStyle/>
        <a:p>
          <a:r>
            <a:rPr lang="en-AU" sz="1200" dirty="0" smtClean="0">
              <a:solidFill>
                <a:schemeClr val="tx1"/>
              </a:solidFill>
            </a:rPr>
            <a:t>Current market operations, and to identify storage and manufacturing projects. </a:t>
          </a:r>
          <a:endParaRPr lang="en-AU" sz="1200" dirty="0"/>
        </a:p>
      </dgm:t>
    </dgm:pt>
    <dgm:pt modelId="{91D79D0F-64C6-445F-A0FF-2431A5C179B7}" type="parTrans" cxnId="{EA74B1C4-6FAA-4945-80D0-D40185AA0617}">
      <dgm:prSet/>
      <dgm:spPr/>
      <dgm:t>
        <a:bodyPr/>
        <a:lstStyle/>
        <a:p>
          <a:endParaRPr lang="en-AU"/>
        </a:p>
      </dgm:t>
    </dgm:pt>
    <dgm:pt modelId="{E32F216A-9FF3-4C52-979D-98929B43292D}" type="sibTrans" cxnId="{EA74B1C4-6FAA-4945-80D0-D40185AA0617}">
      <dgm:prSet/>
      <dgm:spPr/>
      <dgm:t>
        <a:bodyPr/>
        <a:lstStyle/>
        <a:p>
          <a:endParaRPr lang="en-AU"/>
        </a:p>
      </dgm:t>
    </dgm:pt>
    <dgm:pt modelId="{996FF314-A7A6-4682-A30F-B203198D2C45}">
      <dgm:prSet custT="1"/>
      <dgm:spPr/>
      <dgm:t>
        <a:bodyPr/>
        <a:lstStyle/>
        <a:p>
          <a:endParaRPr lang="en-AU" sz="1200" dirty="0"/>
        </a:p>
      </dgm:t>
    </dgm:pt>
    <dgm:pt modelId="{4AE61916-4D18-413C-8CAA-3525F84FF42D}" type="parTrans" cxnId="{28664D99-791C-4F21-8E38-DA9007A9FFC5}">
      <dgm:prSet/>
      <dgm:spPr/>
      <dgm:t>
        <a:bodyPr/>
        <a:lstStyle/>
        <a:p>
          <a:endParaRPr lang="en-AU"/>
        </a:p>
      </dgm:t>
    </dgm:pt>
    <dgm:pt modelId="{FBCFF6BE-3C8C-45EA-855A-71465CAD4F34}" type="sibTrans" cxnId="{28664D99-791C-4F21-8E38-DA9007A9FFC5}">
      <dgm:prSet/>
      <dgm:spPr/>
      <dgm:t>
        <a:bodyPr/>
        <a:lstStyle/>
        <a:p>
          <a:endParaRPr lang="en-AU"/>
        </a:p>
      </dgm:t>
    </dgm:pt>
    <dgm:pt modelId="{EB3B18C3-AB91-4473-A6EC-0AF73BB5DDD3}">
      <dgm:prSet custT="1"/>
      <dgm:spPr/>
      <dgm:t>
        <a:bodyPr/>
        <a:lstStyle/>
        <a:p>
          <a:r>
            <a:rPr lang="en-AU" sz="1200" dirty="0" smtClean="0">
              <a:solidFill>
                <a:schemeClr val="tx1"/>
              </a:solidFill>
            </a:rPr>
            <a:t>A failure to make a submission will not preclude a proponent or entity from participating in any subsequent process, initiative or program.  </a:t>
          </a:r>
          <a:endParaRPr lang="en-AU" sz="1200" dirty="0">
            <a:solidFill>
              <a:schemeClr val="tx1"/>
            </a:solidFill>
          </a:endParaRPr>
        </a:p>
      </dgm:t>
    </dgm:pt>
    <dgm:pt modelId="{7CFD5291-ED0F-4748-AF21-CF547E6C7B74}" type="parTrans" cxnId="{1034247C-A9D9-402D-9B3D-71C767417817}">
      <dgm:prSet/>
      <dgm:spPr/>
      <dgm:t>
        <a:bodyPr/>
        <a:lstStyle/>
        <a:p>
          <a:endParaRPr lang="en-AU"/>
        </a:p>
      </dgm:t>
    </dgm:pt>
    <dgm:pt modelId="{57B31B19-E5D5-4220-975F-D5AFB14861A2}" type="sibTrans" cxnId="{1034247C-A9D9-402D-9B3D-71C767417817}">
      <dgm:prSet/>
      <dgm:spPr/>
      <dgm:t>
        <a:bodyPr/>
        <a:lstStyle/>
        <a:p>
          <a:endParaRPr lang="en-AU"/>
        </a:p>
      </dgm:t>
    </dgm:pt>
    <dgm:pt modelId="{F6042096-D24F-4A42-B195-2CD7ECFF093A}">
      <dgm:prSet custT="1"/>
      <dgm:spPr/>
      <dgm:t>
        <a:bodyPr/>
        <a:lstStyle/>
        <a:p>
          <a:endParaRPr lang="en-AU" sz="1200" dirty="0">
            <a:solidFill>
              <a:schemeClr val="tx1"/>
            </a:solidFill>
          </a:endParaRPr>
        </a:p>
      </dgm:t>
    </dgm:pt>
    <dgm:pt modelId="{D99CC18A-7173-464E-B418-C1AD83CF8F2C}" type="parTrans" cxnId="{673A3C0A-7F34-4A12-816F-DD6DE1FB6208}">
      <dgm:prSet/>
      <dgm:spPr/>
      <dgm:t>
        <a:bodyPr/>
        <a:lstStyle/>
        <a:p>
          <a:endParaRPr lang="en-AU"/>
        </a:p>
      </dgm:t>
    </dgm:pt>
    <dgm:pt modelId="{57132590-C0D8-4148-82F0-BFC2A967D3C9}" type="sibTrans" cxnId="{673A3C0A-7F34-4A12-816F-DD6DE1FB6208}">
      <dgm:prSet/>
      <dgm:spPr/>
      <dgm:t>
        <a:bodyPr/>
        <a:lstStyle/>
        <a:p>
          <a:endParaRPr lang="en-AU"/>
        </a:p>
      </dgm:t>
    </dgm:pt>
    <dgm:pt modelId="{8F5207FB-787B-40F1-8A34-8D98F06DB977}">
      <dgm:prSet custT="1"/>
      <dgm:spPr/>
      <dgm:t>
        <a:bodyPr/>
        <a:lstStyle/>
        <a:p>
          <a:r>
            <a:rPr lang="en-AU" sz="1200" dirty="0" smtClean="0"/>
            <a:t>Data protected in line with Privacy and Archives legislation. </a:t>
          </a:r>
          <a:endParaRPr lang="en-AU" sz="1200" dirty="0">
            <a:solidFill>
              <a:schemeClr val="tx1"/>
            </a:solidFill>
          </a:endParaRPr>
        </a:p>
      </dgm:t>
    </dgm:pt>
    <dgm:pt modelId="{3D211D26-AB78-4F2C-A6B3-9B5B647C2307}" type="parTrans" cxnId="{493D202D-BD05-4D93-98C0-DF39F405AEE3}">
      <dgm:prSet/>
      <dgm:spPr/>
      <dgm:t>
        <a:bodyPr/>
        <a:lstStyle/>
        <a:p>
          <a:endParaRPr lang="en-AU"/>
        </a:p>
      </dgm:t>
    </dgm:pt>
    <dgm:pt modelId="{8C009800-C08C-46F3-BD84-B94CBD775B9C}" type="sibTrans" cxnId="{493D202D-BD05-4D93-98C0-DF39F405AEE3}">
      <dgm:prSet/>
      <dgm:spPr/>
      <dgm:t>
        <a:bodyPr/>
        <a:lstStyle/>
        <a:p>
          <a:endParaRPr lang="en-AU"/>
        </a:p>
      </dgm:t>
    </dgm:pt>
    <dgm:pt modelId="{7F9A7E12-39E8-4DA4-8EA4-43274686B6D1}">
      <dgm:prSet custT="1"/>
      <dgm:spPr/>
      <dgm:t>
        <a:bodyPr/>
        <a:lstStyle/>
        <a:p>
          <a:r>
            <a:rPr lang="en-AU" sz="1200" dirty="0" smtClean="0">
              <a:solidFill>
                <a:schemeClr val="tx1"/>
              </a:solidFill>
            </a:rPr>
            <a:t>Submissions are non-binding and do not create any rights, interests, benefits, obligations or liabilities of any kind. </a:t>
          </a:r>
          <a:endParaRPr lang="en-AU" sz="1200" dirty="0">
            <a:solidFill>
              <a:schemeClr val="tx1"/>
            </a:solidFill>
          </a:endParaRPr>
        </a:p>
      </dgm:t>
    </dgm:pt>
    <dgm:pt modelId="{14A6FA91-3FDF-4F43-AC4F-21F88731939B}" type="parTrans" cxnId="{A690B7DE-D2C0-4422-82E5-92D0C59C7ABD}">
      <dgm:prSet/>
      <dgm:spPr/>
      <dgm:t>
        <a:bodyPr/>
        <a:lstStyle/>
        <a:p>
          <a:endParaRPr lang="en-AU"/>
        </a:p>
      </dgm:t>
    </dgm:pt>
    <dgm:pt modelId="{F2B06CF1-5B01-49AD-AFAE-5F5056315756}" type="sibTrans" cxnId="{A690B7DE-D2C0-4422-82E5-92D0C59C7ABD}">
      <dgm:prSet/>
      <dgm:spPr/>
      <dgm:t>
        <a:bodyPr/>
        <a:lstStyle/>
        <a:p>
          <a:endParaRPr lang="en-AU"/>
        </a:p>
      </dgm:t>
    </dgm:pt>
    <dgm:pt modelId="{DA05930E-A1DB-4390-B54F-A131AD291BDA}">
      <dgm:prSet custT="1"/>
      <dgm:spPr/>
      <dgm:t>
        <a:bodyPr/>
        <a:lstStyle/>
        <a:p>
          <a:endParaRPr lang="en-AU" sz="1200" dirty="0"/>
        </a:p>
      </dgm:t>
    </dgm:pt>
    <dgm:pt modelId="{287E095B-C616-465D-AC15-6348E3E43488}" type="parTrans" cxnId="{71755BEA-DE99-4D7F-B436-4CD5BE6BC198}">
      <dgm:prSet/>
      <dgm:spPr/>
      <dgm:t>
        <a:bodyPr/>
        <a:lstStyle/>
        <a:p>
          <a:endParaRPr lang="en-AU"/>
        </a:p>
      </dgm:t>
    </dgm:pt>
    <dgm:pt modelId="{4F75D579-504C-4791-B3F9-EA15BAE6C3A3}" type="sibTrans" cxnId="{71755BEA-DE99-4D7F-B436-4CD5BE6BC198}">
      <dgm:prSet/>
      <dgm:spPr/>
      <dgm:t>
        <a:bodyPr/>
        <a:lstStyle/>
        <a:p>
          <a:endParaRPr lang="en-AU"/>
        </a:p>
      </dgm:t>
    </dgm:pt>
    <dgm:pt modelId="{B4DDBBE2-6864-41C9-A350-6DF498EF8669}">
      <dgm:prSet custT="1"/>
      <dgm:spPr/>
      <dgm:t>
        <a:bodyPr/>
        <a:lstStyle/>
        <a:p>
          <a:endParaRPr lang="en-AU" sz="1200" dirty="0">
            <a:solidFill>
              <a:schemeClr val="tx1"/>
            </a:solidFill>
          </a:endParaRPr>
        </a:p>
      </dgm:t>
    </dgm:pt>
    <dgm:pt modelId="{FFFAE1C3-4DD5-4F9A-B9E7-37D4B11DC02A}" type="parTrans" cxnId="{F33EFD94-09E9-4A3B-A787-238F77BAFBBF}">
      <dgm:prSet/>
      <dgm:spPr/>
      <dgm:t>
        <a:bodyPr/>
        <a:lstStyle/>
        <a:p>
          <a:endParaRPr lang="en-AU"/>
        </a:p>
      </dgm:t>
    </dgm:pt>
    <dgm:pt modelId="{7203B8A3-FCB5-4C8A-A0CC-3725A935639D}" type="sibTrans" cxnId="{F33EFD94-09E9-4A3B-A787-238F77BAFBBF}">
      <dgm:prSet/>
      <dgm:spPr/>
      <dgm:t>
        <a:bodyPr/>
        <a:lstStyle/>
        <a:p>
          <a:endParaRPr lang="en-AU"/>
        </a:p>
      </dgm:t>
    </dgm:pt>
    <dgm:pt modelId="{08A8AE17-7D2D-4C52-A7F1-655B5939907B}" type="pres">
      <dgm:prSet presAssocID="{DD58505A-44E3-456F-BF8F-0F8085065EFE}" presName="Name0" presStyleCnt="0">
        <dgm:presLayoutVars>
          <dgm:dir/>
          <dgm:animLvl val="lvl"/>
          <dgm:resizeHandles/>
        </dgm:presLayoutVars>
      </dgm:prSet>
      <dgm:spPr/>
      <dgm:t>
        <a:bodyPr/>
        <a:lstStyle/>
        <a:p>
          <a:endParaRPr lang="en-AU"/>
        </a:p>
      </dgm:t>
    </dgm:pt>
    <dgm:pt modelId="{DEA16980-5761-4F09-BA4C-E1CDB33EA16B}" type="pres">
      <dgm:prSet presAssocID="{E4BC70FC-57CE-4DF6-992D-9E86BB2403A7}" presName="linNode" presStyleCnt="0"/>
      <dgm:spPr/>
    </dgm:pt>
    <dgm:pt modelId="{DE19FEAC-DF9C-492E-A4C1-03210F6A05C0}" type="pres">
      <dgm:prSet presAssocID="{E4BC70FC-57CE-4DF6-992D-9E86BB2403A7}" presName="parentShp" presStyleLbl="node1" presStyleIdx="0" presStyleCnt="3" custScaleX="74312" custScaleY="92652" custLinFactNeighborX="-7538" custLinFactNeighborY="582">
        <dgm:presLayoutVars>
          <dgm:bulletEnabled val="1"/>
        </dgm:presLayoutVars>
      </dgm:prSet>
      <dgm:spPr/>
      <dgm:t>
        <a:bodyPr/>
        <a:lstStyle/>
        <a:p>
          <a:endParaRPr lang="en-AU"/>
        </a:p>
      </dgm:t>
    </dgm:pt>
    <dgm:pt modelId="{13BF604B-3E29-42C8-BC1A-B428F8E4B82E}" type="pres">
      <dgm:prSet presAssocID="{E4BC70FC-57CE-4DF6-992D-9E86BB2403A7}" presName="childShp" presStyleLbl="bgAccFollowNode1" presStyleIdx="0" presStyleCnt="3" custScaleX="102960" custLinFactNeighborX="-6549">
        <dgm:presLayoutVars>
          <dgm:bulletEnabled val="1"/>
        </dgm:presLayoutVars>
      </dgm:prSet>
      <dgm:spPr/>
      <dgm:t>
        <a:bodyPr/>
        <a:lstStyle/>
        <a:p>
          <a:endParaRPr lang="en-AU"/>
        </a:p>
      </dgm:t>
    </dgm:pt>
    <dgm:pt modelId="{1AB751A5-3616-42CE-AE66-944D47AA4928}" type="pres">
      <dgm:prSet presAssocID="{648BA33A-1965-46E0-8075-FB132318246F}" presName="spacing" presStyleCnt="0"/>
      <dgm:spPr/>
    </dgm:pt>
    <dgm:pt modelId="{820EABE7-1864-441C-AFB1-34D748EAF259}" type="pres">
      <dgm:prSet presAssocID="{ECE35704-C181-474F-B60D-CE31CD027D16}" presName="linNode" presStyleCnt="0"/>
      <dgm:spPr/>
    </dgm:pt>
    <dgm:pt modelId="{0FC3855A-2532-446E-8CD9-0D508BC0B180}" type="pres">
      <dgm:prSet presAssocID="{ECE35704-C181-474F-B60D-CE31CD027D16}" presName="parentShp" presStyleLbl="node1" presStyleIdx="1" presStyleCnt="3" custScaleX="76013" custScaleY="139273" custLinFactNeighborX="-5644" custLinFactNeighborY="-85">
        <dgm:presLayoutVars>
          <dgm:bulletEnabled val="1"/>
        </dgm:presLayoutVars>
      </dgm:prSet>
      <dgm:spPr/>
      <dgm:t>
        <a:bodyPr/>
        <a:lstStyle/>
        <a:p>
          <a:endParaRPr lang="en-AU"/>
        </a:p>
      </dgm:t>
    </dgm:pt>
    <dgm:pt modelId="{97BEECA3-5C1C-42B5-B35E-4049D3DD3616}" type="pres">
      <dgm:prSet presAssocID="{ECE35704-C181-474F-B60D-CE31CD027D16}" presName="childShp" presStyleLbl="bgAccFollowNode1" presStyleIdx="1" presStyleCnt="3" custScaleX="111460" custScaleY="189449" custLinFactNeighborX="-1116" custLinFactNeighborY="-9260">
        <dgm:presLayoutVars>
          <dgm:bulletEnabled val="1"/>
        </dgm:presLayoutVars>
      </dgm:prSet>
      <dgm:spPr/>
      <dgm:t>
        <a:bodyPr/>
        <a:lstStyle/>
        <a:p>
          <a:endParaRPr lang="en-AU"/>
        </a:p>
      </dgm:t>
    </dgm:pt>
    <dgm:pt modelId="{AB9456C3-F164-4E5F-A2DF-28319004949A}" type="pres">
      <dgm:prSet presAssocID="{A9D1786E-C21C-4BA9-A4AB-BED587515235}" presName="spacing" presStyleCnt="0"/>
      <dgm:spPr/>
    </dgm:pt>
    <dgm:pt modelId="{5A23BAFE-A665-4197-9E3A-8FE87DF6D28D}" type="pres">
      <dgm:prSet presAssocID="{CBD11F82-91B0-42F8-86E1-9F1001AE8290}" presName="linNode" presStyleCnt="0"/>
      <dgm:spPr/>
    </dgm:pt>
    <dgm:pt modelId="{99402D36-B89B-4B23-A928-DE92F94D7F6C}" type="pres">
      <dgm:prSet presAssocID="{CBD11F82-91B0-42F8-86E1-9F1001AE8290}" presName="parentShp" presStyleLbl="node1" presStyleIdx="2" presStyleCnt="3" custScaleX="72718" custScaleY="101167" custLinFactNeighborX="-1332" custLinFactNeighborY="-40979">
        <dgm:presLayoutVars>
          <dgm:bulletEnabled val="1"/>
        </dgm:presLayoutVars>
      </dgm:prSet>
      <dgm:spPr/>
      <dgm:t>
        <a:bodyPr/>
        <a:lstStyle/>
        <a:p>
          <a:endParaRPr lang="en-AU"/>
        </a:p>
      </dgm:t>
    </dgm:pt>
    <dgm:pt modelId="{64B91334-135A-49E8-AD47-EDF90A1BE241}" type="pres">
      <dgm:prSet presAssocID="{CBD11F82-91B0-42F8-86E1-9F1001AE8290}" presName="childShp" presStyleLbl="bgAccFollowNode1" presStyleIdx="2" presStyleCnt="3" custScaleX="115079" custScaleY="209820" custLinFactNeighborX="1947" custLinFactNeighborY="-19568">
        <dgm:presLayoutVars>
          <dgm:bulletEnabled val="1"/>
        </dgm:presLayoutVars>
      </dgm:prSet>
      <dgm:spPr/>
      <dgm:t>
        <a:bodyPr/>
        <a:lstStyle/>
        <a:p>
          <a:endParaRPr lang="en-AU"/>
        </a:p>
      </dgm:t>
    </dgm:pt>
  </dgm:ptLst>
  <dgm:cxnLst>
    <dgm:cxn modelId="{E51A6F72-90E5-4E08-AF9D-FC2CDFD1EA3F}" type="presOf" srcId="{996FF314-A7A6-4682-A30F-B203198D2C45}" destId="{97BEECA3-5C1C-42B5-B35E-4049D3DD3616}" srcOrd="0" destOrd="4" presId="urn:microsoft.com/office/officeart/2005/8/layout/vList6"/>
    <dgm:cxn modelId="{EA74B1C4-6FAA-4945-80D0-D40185AA0617}" srcId="{ECE35704-C181-474F-B60D-CE31CD027D16}" destId="{E7B2B2A9-31E1-4207-AF7D-A3C4DF865A23}" srcOrd="3" destOrd="0" parTransId="{91D79D0F-64C6-445F-A0FF-2431A5C179B7}" sibTransId="{E32F216A-9FF3-4C52-979D-98929B43292D}"/>
    <dgm:cxn modelId="{673A3C0A-7F34-4A12-816F-DD6DE1FB6208}" srcId="{CBD11F82-91B0-42F8-86E1-9F1001AE8290}" destId="{F6042096-D24F-4A42-B195-2CD7ECFF093A}" srcOrd="4" destOrd="0" parTransId="{D99CC18A-7173-464E-B418-C1AD83CF8F2C}" sibTransId="{57132590-C0D8-4148-82F0-BFC2A967D3C9}"/>
    <dgm:cxn modelId="{32336923-0734-475B-8B3E-9ED4DD1F0183}" type="presOf" srcId="{CBD11F82-91B0-42F8-86E1-9F1001AE8290}" destId="{99402D36-B89B-4B23-A928-DE92F94D7F6C}" srcOrd="0" destOrd="0" presId="urn:microsoft.com/office/officeart/2005/8/layout/vList6"/>
    <dgm:cxn modelId="{6747919A-0107-413E-95CA-444EF89C96BB}" type="presOf" srcId="{B4DDBBE2-6864-41C9-A350-6DF498EF8669}" destId="{64B91334-135A-49E8-AD47-EDF90A1BE241}" srcOrd="0" destOrd="2" presId="urn:microsoft.com/office/officeart/2005/8/layout/vList6"/>
    <dgm:cxn modelId="{67E6328E-9276-4C0E-8F0F-9CAF7B622C58}" srcId="{E4BC70FC-57CE-4DF6-992D-9E86BB2403A7}" destId="{451006C7-B9C3-47D4-AD73-E275796B25A4}" srcOrd="0" destOrd="0" parTransId="{8F3F7408-12ED-454E-A5F5-B98CE845874F}" sibTransId="{E649A59D-EC2B-4B83-B06A-804278AC6617}"/>
    <dgm:cxn modelId="{BB5793BF-0DB1-49B6-A9A4-094B1E5E25D5}" srcId="{CBD11F82-91B0-42F8-86E1-9F1001AE8290}" destId="{8AB3F9F4-0CF5-4CBA-8DBB-7AF57A6FE060}" srcOrd="0" destOrd="0" parTransId="{B8B14B44-43F1-4026-9DEA-83A7CE86C5D4}" sibTransId="{255658A7-8FB8-42AF-B3C3-A7E1610560BF}"/>
    <dgm:cxn modelId="{6317D560-53D6-4793-A525-D7C46D249E6F}" type="presOf" srcId="{E7B2B2A9-31E1-4207-AF7D-A3C4DF865A23}" destId="{97BEECA3-5C1C-42B5-B35E-4049D3DD3616}" srcOrd="0" destOrd="3" presId="urn:microsoft.com/office/officeart/2005/8/layout/vList6"/>
    <dgm:cxn modelId="{493D202D-BD05-4D93-98C0-DF39F405AEE3}" srcId="{CBD11F82-91B0-42F8-86E1-9F1001AE8290}" destId="{8F5207FB-787B-40F1-8A34-8D98F06DB977}" srcOrd="1" destOrd="0" parTransId="{3D211D26-AB78-4F2C-A6B3-9B5B647C2307}" sibTransId="{8C009800-C08C-46F3-BD84-B94CBD775B9C}"/>
    <dgm:cxn modelId="{FDB1FABF-9CC7-4CE1-88C3-D32B71D85B67}" type="presOf" srcId="{E4BC70FC-57CE-4DF6-992D-9E86BB2403A7}" destId="{DE19FEAC-DF9C-492E-A4C1-03210F6A05C0}" srcOrd="0" destOrd="0" presId="urn:microsoft.com/office/officeart/2005/8/layout/vList6"/>
    <dgm:cxn modelId="{0F8368F9-5E69-48B8-9E6F-9031483E1C9B}" type="presOf" srcId="{451006C7-B9C3-47D4-AD73-E275796B25A4}" destId="{13BF604B-3E29-42C8-BC1A-B428F8E4B82E}" srcOrd="0" destOrd="0" presId="urn:microsoft.com/office/officeart/2005/8/layout/vList6"/>
    <dgm:cxn modelId="{60EDC18B-13C2-43B4-8ABA-2354CDC72C25}" srcId="{E4BC70FC-57CE-4DF6-992D-9E86BB2403A7}" destId="{CCFDFE37-D677-4F68-B4CC-00485077B238}" srcOrd="1" destOrd="0" parTransId="{3FB8F259-6AB2-41C8-B933-9681B511DE89}" sibTransId="{ED38921F-0395-4022-BE92-B73054A9C46B}"/>
    <dgm:cxn modelId="{E44E6648-C7F0-415F-8BE7-BA87002120DB}" type="presOf" srcId="{DA05930E-A1DB-4390-B54F-A131AD291BDA}" destId="{97BEECA3-5C1C-42B5-B35E-4049D3DD3616}" srcOrd="0" destOrd="2" presId="urn:microsoft.com/office/officeart/2005/8/layout/vList6"/>
    <dgm:cxn modelId="{2BF7C524-857F-45F4-9290-9F5A46878756}" type="presOf" srcId="{1F03A1E4-ED72-4D41-993B-ED33F28A4D1E}" destId="{97BEECA3-5C1C-42B5-B35E-4049D3DD3616}" srcOrd="0" destOrd="0" presId="urn:microsoft.com/office/officeart/2005/8/layout/vList6"/>
    <dgm:cxn modelId="{6CB74269-95EC-423E-BEC3-3FFAD2B876F6}" srcId="{ECE35704-C181-474F-B60D-CE31CD027D16}" destId="{1F03A1E4-ED72-4D41-993B-ED33F28A4D1E}" srcOrd="0" destOrd="0" parTransId="{9999882B-B474-4DFC-B050-647715C1EF76}" sibTransId="{4A437086-80C5-4944-9140-8516D97AEA76}"/>
    <dgm:cxn modelId="{5CD3B26D-4FF3-439F-99B6-A73503B56382}" srcId="{ECE35704-C181-474F-B60D-CE31CD027D16}" destId="{D39CB700-E53B-42CF-8459-CE9E7F3D1698}" srcOrd="1" destOrd="0" parTransId="{F1267D51-84BB-4E74-96E5-F90C749B172E}" sibTransId="{F8C2BC7A-2AA7-4E78-8A79-D9BE09017A4B}"/>
    <dgm:cxn modelId="{5139E551-4719-4BB6-ADB4-53EDE0C40925}" srcId="{DD58505A-44E3-456F-BF8F-0F8085065EFE}" destId="{CBD11F82-91B0-42F8-86E1-9F1001AE8290}" srcOrd="2" destOrd="0" parTransId="{2C673EEB-A610-4CC2-9FF5-48EBAE111C89}" sibTransId="{15FF1211-ABFD-4E37-B116-CDE6128214C6}"/>
    <dgm:cxn modelId="{19EC0472-33A6-4801-AC80-9B3328F52695}" type="presOf" srcId="{CCFDFE37-D677-4F68-B4CC-00485077B238}" destId="{13BF604B-3E29-42C8-BC1A-B428F8E4B82E}" srcOrd="0" destOrd="1" presId="urn:microsoft.com/office/officeart/2005/8/layout/vList6"/>
    <dgm:cxn modelId="{F33EFD94-09E9-4A3B-A787-238F77BAFBBF}" srcId="{CBD11F82-91B0-42F8-86E1-9F1001AE8290}" destId="{B4DDBBE2-6864-41C9-A350-6DF498EF8669}" srcOrd="2" destOrd="0" parTransId="{FFFAE1C3-4DD5-4F9A-B9E7-37D4B11DC02A}" sibTransId="{7203B8A3-FCB5-4C8A-A0CC-3725A935639D}"/>
    <dgm:cxn modelId="{28679C44-A3F3-46DE-8E9A-B893FBD79968}" type="presOf" srcId="{ECE35704-C181-474F-B60D-CE31CD027D16}" destId="{0FC3855A-2532-446E-8CD9-0D508BC0B180}" srcOrd="0" destOrd="0" presId="urn:microsoft.com/office/officeart/2005/8/layout/vList6"/>
    <dgm:cxn modelId="{785C6637-DA1C-48DD-9A73-A44443239109}" type="presOf" srcId="{8F5207FB-787B-40F1-8A34-8D98F06DB977}" destId="{64B91334-135A-49E8-AD47-EDF90A1BE241}" srcOrd="0" destOrd="1" presId="urn:microsoft.com/office/officeart/2005/8/layout/vList6"/>
    <dgm:cxn modelId="{1265D8C5-1D46-44BA-9E24-C3F41B728086}" srcId="{DD58505A-44E3-456F-BF8F-0F8085065EFE}" destId="{E4BC70FC-57CE-4DF6-992D-9E86BB2403A7}" srcOrd="0" destOrd="0" parTransId="{3BD7325F-8F98-461D-8932-875F73F7DC17}" sibTransId="{648BA33A-1965-46E0-8075-FB132318246F}"/>
    <dgm:cxn modelId="{63EE1852-5C3A-41B4-9147-37AE3EB55E05}" type="presOf" srcId="{EB3B18C3-AB91-4473-A6EC-0AF73BB5DDD3}" destId="{64B91334-135A-49E8-AD47-EDF90A1BE241}" srcOrd="0" destOrd="5" presId="urn:microsoft.com/office/officeart/2005/8/layout/vList6"/>
    <dgm:cxn modelId="{A690B7DE-D2C0-4422-82E5-92D0C59C7ABD}" srcId="{CBD11F82-91B0-42F8-86E1-9F1001AE8290}" destId="{7F9A7E12-39E8-4DA4-8EA4-43274686B6D1}" srcOrd="3" destOrd="0" parTransId="{14A6FA91-3FDF-4F43-AC4F-21F88731939B}" sibTransId="{F2B06CF1-5B01-49AD-AFAE-5F5056315756}"/>
    <dgm:cxn modelId="{71755BEA-DE99-4D7F-B436-4CD5BE6BC198}" srcId="{ECE35704-C181-474F-B60D-CE31CD027D16}" destId="{DA05930E-A1DB-4390-B54F-A131AD291BDA}" srcOrd="2" destOrd="0" parTransId="{287E095B-C616-465D-AC15-6348E3E43488}" sibTransId="{4F75D579-504C-4791-B3F9-EA15BAE6C3A3}"/>
    <dgm:cxn modelId="{D993EAF6-B59E-4AF7-B20B-869513381D5B}" type="presOf" srcId="{D39CB700-E53B-42CF-8459-CE9E7F3D1698}" destId="{97BEECA3-5C1C-42B5-B35E-4049D3DD3616}" srcOrd="0" destOrd="1" presId="urn:microsoft.com/office/officeart/2005/8/layout/vList6"/>
    <dgm:cxn modelId="{4A93B755-D750-4B85-9AC2-65E5286A8488}" type="presOf" srcId="{7F9A7E12-39E8-4DA4-8EA4-43274686B6D1}" destId="{64B91334-135A-49E8-AD47-EDF90A1BE241}" srcOrd="0" destOrd="3" presId="urn:microsoft.com/office/officeart/2005/8/layout/vList6"/>
    <dgm:cxn modelId="{3B4610CB-D239-40FD-9062-E3A6959A1352}" type="presOf" srcId="{1A810D5F-6A91-4F80-B6F9-D37F378D9854}" destId="{97BEECA3-5C1C-42B5-B35E-4049D3DD3616}" srcOrd="0" destOrd="5" presId="urn:microsoft.com/office/officeart/2005/8/layout/vList6"/>
    <dgm:cxn modelId="{28664D99-791C-4F21-8E38-DA9007A9FFC5}" srcId="{ECE35704-C181-474F-B60D-CE31CD027D16}" destId="{996FF314-A7A6-4682-A30F-B203198D2C45}" srcOrd="4" destOrd="0" parTransId="{4AE61916-4D18-413C-8CAA-3525F84FF42D}" sibTransId="{FBCFF6BE-3C8C-45EA-855A-71465CAD4F34}"/>
    <dgm:cxn modelId="{48C3A69B-853B-43EF-A4B7-A0FD87BEFD2D}" srcId="{DD58505A-44E3-456F-BF8F-0F8085065EFE}" destId="{ECE35704-C181-474F-B60D-CE31CD027D16}" srcOrd="1" destOrd="0" parTransId="{9A97F365-767A-4DF0-A19B-11ED4CF842F2}" sibTransId="{A9D1786E-C21C-4BA9-A4AB-BED587515235}"/>
    <dgm:cxn modelId="{1034247C-A9D9-402D-9B3D-71C767417817}" srcId="{CBD11F82-91B0-42F8-86E1-9F1001AE8290}" destId="{EB3B18C3-AB91-4473-A6EC-0AF73BB5DDD3}" srcOrd="5" destOrd="0" parTransId="{7CFD5291-ED0F-4748-AF21-CF547E6C7B74}" sibTransId="{57B31B19-E5D5-4220-975F-D5AFB14861A2}"/>
    <dgm:cxn modelId="{33812638-1269-4E5E-B585-AFFE968BE171}" type="presOf" srcId="{8AB3F9F4-0CF5-4CBA-8DBB-7AF57A6FE060}" destId="{64B91334-135A-49E8-AD47-EDF90A1BE241}" srcOrd="0" destOrd="0" presId="urn:microsoft.com/office/officeart/2005/8/layout/vList6"/>
    <dgm:cxn modelId="{F9846DD1-B0C0-48AC-A5C5-89F3E26405D7}" type="presOf" srcId="{F6042096-D24F-4A42-B195-2CD7ECFF093A}" destId="{64B91334-135A-49E8-AD47-EDF90A1BE241}" srcOrd="0" destOrd="4" presId="urn:microsoft.com/office/officeart/2005/8/layout/vList6"/>
    <dgm:cxn modelId="{DB7B1788-AB9B-4E4A-8CAB-FAA27487E998}" type="presOf" srcId="{DD58505A-44E3-456F-BF8F-0F8085065EFE}" destId="{08A8AE17-7D2D-4C52-A7F1-655B5939907B}" srcOrd="0" destOrd="0" presId="urn:microsoft.com/office/officeart/2005/8/layout/vList6"/>
    <dgm:cxn modelId="{0E44E162-390E-4CFF-AA75-EFA88A1A667B}" srcId="{ECE35704-C181-474F-B60D-CE31CD027D16}" destId="{1A810D5F-6A91-4F80-B6F9-D37F378D9854}" srcOrd="5" destOrd="0" parTransId="{CCCB52EC-2030-41DE-B747-23302E1750A4}" sibTransId="{7B846B33-4007-48FB-A9B0-239541D8DAFA}"/>
    <dgm:cxn modelId="{BB2927D3-4BC0-4D9D-8BE0-70216DA4156A}" type="presParOf" srcId="{08A8AE17-7D2D-4C52-A7F1-655B5939907B}" destId="{DEA16980-5761-4F09-BA4C-E1CDB33EA16B}" srcOrd="0" destOrd="0" presId="urn:microsoft.com/office/officeart/2005/8/layout/vList6"/>
    <dgm:cxn modelId="{4FA268BD-9294-4D3C-B7C3-8366C93972A3}" type="presParOf" srcId="{DEA16980-5761-4F09-BA4C-E1CDB33EA16B}" destId="{DE19FEAC-DF9C-492E-A4C1-03210F6A05C0}" srcOrd="0" destOrd="0" presId="urn:microsoft.com/office/officeart/2005/8/layout/vList6"/>
    <dgm:cxn modelId="{799F3985-0390-4151-B9C3-46684118C756}" type="presParOf" srcId="{DEA16980-5761-4F09-BA4C-E1CDB33EA16B}" destId="{13BF604B-3E29-42C8-BC1A-B428F8E4B82E}" srcOrd="1" destOrd="0" presId="urn:microsoft.com/office/officeart/2005/8/layout/vList6"/>
    <dgm:cxn modelId="{6C3DE508-FE4F-4E17-9867-3F6189BE3571}" type="presParOf" srcId="{08A8AE17-7D2D-4C52-A7F1-655B5939907B}" destId="{1AB751A5-3616-42CE-AE66-944D47AA4928}" srcOrd="1" destOrd="0" presId="urn:microsoft.com/office/officeart/2005/8/layout/vList6"/>
    <dgm:cxn modelId="{BCE1B3C7-DCBF-4DB6-8727-0139BCAA71E8}" type="presParOf" srcId="{08A8AE17-7D2D-4C52-A7F1-655B5939907B}" destId="{820EABE7-1864-441C-AFB1-34D748EAF259}" srcOrd="2" destOrd="0" presId="urn:microsoft.com/office/officeart/2005/8/layout/vList6"/>
    <dgm:cxn modelId="{B2A8B3E4-A890-4849-BB5F-956A43FAD945}" type="presParOf" srcId="{820EABE7-1864-441C-AFB1-34D748EAF259}" destId="{0FC3855A-2532-446E-8CD9-0D508BC0B180}" srcOrd="0" destOrd="0" presId="urn:microsoft.com/office/officeart/2005/8/layout/vList6"/>
    <dgm:cxn modelId="{4E30EAD4-47D3-4FF1-9F67-53CD34CE371C}" type="presParOf" srcId="{820EABE7-1864-441C-AFB1-34D748EAF259}" destId="{97BEECA3-5C1C-42B5-B35E-4049D3DD3616}" srcOrd="1" destOrd="0" presId="urn:microsoft.com/office/officeart/2005/8/layout/vList6"/>
    <dgm:cxn modelId="{BBA390E5-9933-4999-A348-D86146BFEE60}" type="presParOf" srcId="{08A8AE17-7D2D-4C52-A7F1-655B5939907B}" destId="{AB9456C3-F164-4E5F-A2DF-28319004949A}" srcOrd="3" destOrd="0" presId="urn:microsoft.com/office/officeart/2005/8/layout/vList6"/>
    <dgm:cxn modelId="{CF88CAEC-4E78-43D1-851A-1848C1BEC683}" type="presParOf" srcId="{08A8AE17-7D2D-4C52-A7F1-655B5939907B}" destId="{5A23BAFE-A665-4197-9E3A-8FE87DF6D28D}" srcOrd="4" destOrd="0" presId="urn:microsoft.com/office/officeart/2005/8/layout/vList6"/>
    <dgm:cxn modelId="{BBB5322D-B24C-413E-9A08-14325BBC0877}" type="presParOf" srcId="{5A23BAFE-A665-4197-9E3A-8FE87DF6D28D}" destId="{99402D36-B89B-4B23-A928-DE92F94D7F6C}" srcOrd="0" destOrd="0" presId="urn:microsoft.com/office/officeart/2005/8/layout/vList6"/>
    <dgm:cxn modelId="{4926C355-1421-461E-BE74-835A2BC891A7}" type="presParOf" srcId="{5A23BAFE-A665-4197-9E3A-8FE87DF6D28D}" destId="{64B91334-135A-49E8-AD47-EDF90A1BE24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D9E6E2-DC9E-4229-A70C-D9C3A65AEC14}">
      <dsp:nvSpPr>
        <dsp:cNvPr id="0" name=""/>
        <dsp:cNvSpPr/>
      </dsp:nvSpPr>
      <dsp:spPr>
        <a:xfrm rot="5400000">
          <a:off x="-246721" y="314655"/>
          <a:ext cx="1801654" cy="117830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t>Stock and Supply Chains </a:t>
          </a:r>
          <a:endParaRPr lang="en-AU" sz="1600" b="1" kern="1200" dirty="0"/>
        </a:p>
      </dsp:txBody>
      <dsp:txXfrm rot="-5400000">
        <a:off x="64955" y="592132"/>
        <a:ext cx="1178303" cy="623351"/>
      </dsp:txXfrm>
    </dsp:sp>
    <dsp:sp modelId="{F99CAAAA-2870-4D9C-BA11-47A3BD8CE3F9}">
      <dsp:nvSpPr>
        <dsp:cNvPr id="0" name=""/>
        <dsp:cNvSpPr/>
      </dsp:nvSpPr>
      <dsp:spPr>
        <a:xfrm rot="5400000">
          <a:off x="3962794" y="-2398138"/>
          <a:ext cx="959661" cy="617025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AU" sz="1800" kern="1200" dirty="0" smtClean="0"/>
            <a:t>Data on importation, supply chains, current Australian demand, storage capacity and costs. </a:t>
          </a:r>
          <a:endParaRPr lang="en-AU" sz="1800" kern="1200" dirty="0"/>
        </a:p>
      </dsp:txBody>
      <dsp:txXfrm rot="-5400000">
        <a:off x="1357497" y="254006"/>
        <a:ext cx="6123409" cy="865967"/>
      </dsp:txXfrm>
    </dsp:sp>
    <dsp:sp modelId="{A5595281-BDC2-4DAC-B165-062D171B9E3B}">
      <dsp:nvSpPr>
        <dsp:cNvPr id="0" name=""/>
        <dsp:cNvSpPr/>
      </dsp:nvSpPr>
      <dsp:spPr>
        <a:xfrm rot="5400000">
          <a:off x="-106754" y="1846575"/>
          <a:ext cx="1476402" cy="10334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solidFill>
                <a:schemeClr val="bg1"/>
              </a:solidFill>
            </a:rPr>
            <a:t>Storage Projects </a:t>
          </a:r>
          <a:endParaRPr lang="en-AU" sz="1600" b="1" kern="1200" dirty="0">
            <a:solidFill>
              <a:schemeClr val="bg1"/>
            </a:solidFill>
          </a:endParaRPr>
        </a:p>
      </dsp:txBody>
      <dsp:txXfrm rot="-5400000">
        <a:off x="114707" y="2141856"/>
        <a:ext cx="1033481" cy="442921"/>
      </dsp:txXfrm>
    </dsp:sp>
    <dsp:sp modelId="{0D943F17-C9E7-41AB-8D19-2F07A8101A8D}">
      <dsp:nvSpPr>
        <dsp:cNvPr id="0" name=""/>
        <dsp:cNvSpPr/>
      </dsp:nvSpPr>
      <dsp:spPr>
        <a:xfrm rot="5400000">
          <a:off x="3210127" y="-166337"/>
          <a:ext cx="959661" cy="448194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AU" sz="1900" kern="1200" dirty="0" smtClean="0"/>
            <a:t>Projects that can support the Australian market by </a:t>
          </a:r>
          <a:r>
            <a:rPr lang="en-AU" sz="1900" b="1" kern="1200" dirty="0" smtClean="0"/>
            <a:t>storing additional TGU and DEF</a:t>
          </a:r>
          <a:r>
            <a:rPr lang="en-AU" sz="1900" kern="1200" dirty="0" smtClean="0"/>
            <a:t> above business as usual levels </a:t>
          </a:r>
          <a:endParaRPr lang="en-AU" sz="1900" kern="1200" dirty="0"/>
        </a:p>
      </dsp:txBody>
      <dsp:txXfrm rot="-5400000">
        <a:off x="1448988" y="1641649"/>
        <a:ext cx="4435093" cy="865967"/>
      </dsp:txXfrm>
    </dsp:sp>
    <dsp:sp modelId="{E534F5B4-DC45-44FF-BFB9-0CCDF0314D58}">
      <dsp:nvSpPr>
        <dsp:cNvPr id="0" name=""/>
        <dsp:cNvSpPr/>
      </dsp:nvSpPr>
      <dsp:spPr>
        <a:xfrm rot="5400000">
          <a:off x="-161318" y="3155845"/>
          <a:ext cx="1732056" cy="127951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t>Manufacturing Projects </a:t>
          </a:r>
          <a:endParaRPr lang="en-AU" sz="1600" b="1" kern="1200" dirty="0"/>
        </a:p>
      </dsp:txBody>
      <dsp:txXfrm rot="-5400000">
        <a:off x="64954" y="3569329"/>
        <a:ext cx="1279512" cy="452544"/>
      </dsp:txXfrm>
    </dsp:sp>
    <dsp:sp modelId="{4444905D-6DD0-4EAD-94AC-7945190F7F9A}">
      <dsp:nvSpPr>
        <dsp:cNvPr id="0" name=""/>
        <dsp:cNvSpPr/>
      </dsp:nvSpPr>
      <dsp:spPr>
        <a:xfrm rot="5400000">
          <a:off x="4327683" y="201617"/>
          <a:ext cx="991273" cy="66978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AU" sz="1900" kern="1200" dirty="0" smtClean="0"/>
            <a:t>Manufacturing opportunities that can be brought forward, to </a:t>
          </a:r>
          <a:r>
            <a:rPr lang="en-AU" sz="1900" b="1" kern="1200" dirty="0" smtClean="0"/>
            <a:t>boost domestic capability</a:t>
          </a:r>
          <a:r>
            <a:rPr lang="en-AU" sz="1900" kern="1200" dirty="0" smtClean="0"/>
            <a:t>  </a:t>
          </a:r>
          <a:endParaRPr lang="en-AU" sz="1900" kern="1200" dirty="0"/>
        </a:p>
      </dsp:txBody>
      <dsp:txXfrm rot="-5400000">
        <a:off x="1474374" y="3103316"/>
        <a:ext cx="6649501" cy="894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F604B-3E29-42C8-BC1A-B428F8E4B82E}">
      <dsp:nvSpPr>
        <dsp:cNvPr id="0" name=""/>
        <dsp:cNvSpPr/>
      </dsp:nvSpPr>
      <dsp:spPr>
        <a:xfrm>
          <a:off x="2680722" y="2596"/>
          <a:ext cx="5281625" cy="98365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57150" lvl="1" indent="-57150" algn="l" defTabSz="444500">
            <a:lnSpc>
              <a:spcPct val="90000"/>
            </a:lnSpc>
            <a:spcBef>
              <a:spcPct val="0"/>
            </a:spcBef>
            <a:spcAft>
              <a:spcPct val="15000"/>
            </a:spcAft>
            <a:buChar char="••"/>
          </a:pPr>
          <a:endParaRPr lang="en-AU" sz="1000" kern="1200" dirty="0"/>
        </a:p>
        <a:p>
          <a:pPr marL="114300" lvl="1" indent="-114300" algn="l" defTabSz="622300">
            <a:lnSpc>
              <a:spcPct val="90000"/>
            </a:lnSpc>
            <a:spcBef>
              <a:spcPct val="0"/>
            </a:spcBef>
            <a:spcAft>
              <a:spcPct val="15000"/>
            </a:spcAft>
            <a:buChar char="••"/>
          </a:pPr>
          <a:r>
            <a:rPr lang="en-AU" sz="1400" kern="1200" dirty="0" smtClean="0">
              <a:solidFill>
                <a:schemeClr val="tx1"/>
              </a:solidFill>
            </a:rPr>
            <a:t> </a:t>
          </a:r>
          <a:r>
            <a:rPr lang="en-AU" sz="1200" kern="1200" dirty="0" smtClean="0">
              <a:solidFill>
                <a:schemeClr val="tx1"/>
              </a:solidFill>
            </a:rPr>
            <a:t>All existing and potential new market participants, and other interested parties (</a:t>
          </a:r>
          <a:r>
            <a:rPr lang="en-AU" sz="1200" kern="1200" dirty="0" err="1" smtClean="0">
              <a:solidFill>
                <a:schemeClr val="tx1"/>
              </a:solidFill>
            </a:rPr>
            <a:t>eg</a:t>
          </a:r>
          <a:r>
            <a:rPr lang="en-AU" sz="1200" kern="1200" dirty="0" smtClean="0">
              <a:solidFill>
                <a:schemeClr val="tx1"/>
              </a:solidFill>
            </a:rPr>
            <a:t> investors, consumer groups). </a:t>
          </a:r>
          <a:endParaRPr lang="en-AU" sz="1200" kern="1200" dirty="0"/>
        </a:p>
      </dsp:txBody>
      <dsp:txXfrm>
        <a:off x="2680722" y="125553"/>
        <a:ext cx="4912754" cy="737743"/>
      </dsp:txXfrm>
    </dsp:sp>
    <dsp:sp modelId="{DE19FEAC-DF9C-492E-A4C1-03210F6A05C0}">
      <dsp:nvSpPr>
        <dsp:cNvPr id="0" name=""/>
        <dsp:cNvSpPr/>
      </dsp:nvSpPr>
      <dsp:spPr>
        <a:xfrm>
          <a:off x="0" y="44461"/>
          <a:ext cx="2541363" cy="9113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AU" sz="2600" kern="1200" dirty="0" smtClean="0"/>
            <a:t>Who is invited? </a:t>
          </a:r>
          <a:endParaRPr lang="en-AU" sz="2600" kern="1200" dirty="0"/>
        </a:p>
      </dsp:txBody>
      <dsp:txXfrm>
        <a:off x="44490" y="88951"/>
        <a:ext cx="2452383" cy="822398"/>
      </dsp:txXfrm>
    </dsp:sp>
    <dsp:sp modelId="{97BEECA3-5C1C-42B5-B35E-4049D3DD3616}">
      <dsp:nvSpPr>
        <dsp:cNvPr id="0" name=""/>
        <dsp:cNvSpPr/>
      </dsp:nvSpPr>
      <dsp:spPr>
        <a:xfrm>
          <a:off x="2680711" y="993532"/>
          <a:ext cx="5706495" cy="186352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57150" lvl="1" indent="-57150" algn="l" defTabSz="400050">
            <a:lnSpc>
              <a:spcPct val="90000"/>
            </a:lnSpc>
            <a:spcBef>
              <a:spcPct val="0"/>
            </a:spcBef>
            <a:spcAft>
              <a:spcPct val="15000"/>
            </a:spcAft>
            <a:buChar char="••"/>
          </a:pPr>
          <a:endParaRPr lang="en-AU" sz="900" kern="1200" dirty="0"/>
        </a:p>
        <a:p>
          <a:pPr marL="114300" lvl="1" indent="-114300" algn="l" defTabSz="533400">
            <a:lnSpc>
              <a:spcPct val="90000"/>
            </a:lnSpc>
            <a:spcBef>
              <a:spcPct val="0"/>
            </a:spcBef>
            <a:spcAft>
              <a:spcPct val="15000"/>
            </a:spcAft>
            <a:buChar char="••"/>
          </a:pPr>
          <a:r>
            <a:rPr lang="en-AU" sz="1200" kern="1200" dirty="0" smtClean="0">
              <a:solidFill>
                <a:schemeClr val="tx1"/>
              </a:solidFill>
            </a:rPr>
            <a:t> To inform Australian Government consideration of:</a:t>
          </a:r>
          <a:endParaRPr lang="en-AU" sz="1200" kern="1200" dirty="0">
            <a:solidFill>
              <a:schemeClr val="tx1"/>
            </a:solidFill>
          </a:endParaRPr>
        </a:p>
        <a:p>
          <a:pPr marL="114300" lvl="1" indent="-114300" algn="l" defTabSz="533400">
            <a:lnSpc>
              <a:spcPct val="90000"/>
            </a:lnSpc>
            <a:spcBef>
              <a:spcPct val="0"/>
            </a:spcBef>
            <a:spcAft>
              <a:spcPct val="15000"/>
            </a:spcAft>
            <a:buChar char="••"/>
          </a:pPr>
          <a:endParaRPr lang="en-AU" sz="1200" kern="1200" dirty="0"/>
        </a:p>
        <a:p>
          <a:pPr marL="114300" lvl="1" indent="-114300" algn="l" defTabSz="533400">
            <a:lnSpc>
              <a:spcPct val="90000"/>
            </a:lnSpc>
            <a:spcBef>
              <a:spcPct val="0"/>
            </a:spcBef>
            <a:spcAft>
              <a:spcPct val="15000"/>
            </a:spcAft>
            <a:buChar char="••"/>
          </a:pPr>
          <a:r>
            <a:rPr lang="en-AU" sz="1200" kern="1200" dirty="0" smtClean="0">
              <a:solidFill>
                <a:schemeClr val="tx1"/>
              </a:solidFill>
            </a:rPr>
            <a:t>Current market operations, and to identify storage and manufacturing projects. </a:t>
          </a:r>
          <a:endParaRPr lang="en-AU" sz="1200" kern="1200" dirty="0"/>
        </a:p>
        <a:p>
          <a:pPr marL="114300" lvl="1" indent="-114300" algn="l" defTabSz="533400">
            <a:lnSpc>
              <a:spcPct val="90000"/>
            </a:lnSpc>
            <a:spcBef>
              <a:spcPct val="0"/>
            </a:spcBef>
            <a:spcAft>
              <a:spcPct val="15000"/>
            </a:spcAft>
            <a:buChar char="••"/>
          </a:pPr>
          <a:endParaRPr lang="en-AU" sz="1200" kern="1200" dirty="0"/>
        </a:p>
        <a:p>
          <a:pPr marL="114300" lvl="1" indent="-114300" algn="l" defTabSz="533400">
            <a:lnSpc>
              <a:spcPct val="90000"/>
            </a:lnSpc>
            <a:spcBef>
              <a:spcPct val="0"/>
            </a:spcBef>
            <a:spcAft>
              <a:spcPct val="15000"/>
            </a:spcAft>
            <a:buChar char="••"/>
          </a:pPr>
          <a:r>
            <a:rPr lang="en-AU" sz="1200" kern="1200" dirty="0" smtClean="0">
              <a:solidFill>
                <a:schemeClr val="tx1"/>
              </a:solidFill>
            </a:rPr>
            <a:t>Potential costs and benefits of various potential policy approaches. </a:t>
          </a:r>
          <a:endParaRPr lang="en-AU" sz="1200" kern="1200" dirty="0"/>
        </a:p>
      </dsp:txBody>
      <dsp:txXfrm>
        <a:off x="2680711" y="1226473"/>
        <a:ext cx="5007672" cy="1397646"/>
      </dsp:txXfrm>
    </dsp:sp>
    <dsp:sp modelId="{0FC3855A-2532-446E-8CD9-0D508BC0B180}">
      <dsp:nvSpPr>
        <dsp:cNvPr id="0" name=""/>
        <dsp:cNvSpPr/>
      </dsp:nvSpPr>
      <dsp:spPr>
        <a:xfrm>
          <a:off x="0" y="1330563"/>
          <a:ext cx="2594460" cy="13699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AU" sz="2600" kern="1200" dirty="0" smtClean="0"/>
            <a:t>How will the information be used?</a:t>
          </a:r>
          <a:endParaRPr lang="en-AU" sz="2600" kern="1200" dirty="0"/>
        </a:p>
      </dsp:txBody>
      <dsp:txXfrm>
        <a:off x="66876" y="1397439"/>
        <a:ext cx="2460708" cy="1236216"/>
      </dsp:txXfrm>
    </dsp:sp>
    <dsp:sp modelId="{64B91334-135A-49E8-AD47-EDF90A1BE241}">
      <dsp:nvSpPr>
        <dsp:cNvPr id="0" name=""/>
        <dsp:cNvSpPr/>
      </dsp:nvSpPr>
      <dsp:spPr>
        <a:xfrm>
          <a:off x="2634781" y="2854031"/>
          <a:ext cx="5897539" cy="206390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endParaRPr lang="en-AU" sz="1200" b="1" kern="1200" dirty="0"/>
        </a:p>
        <a:p>
          <a:pPr marL="114300" lvl="1" indent="-114300" algn="l" defTabSz="533400">
            <a:lnSpc>
              <a:spcPct val="90000"/>
            </a:lnSpc>
            <a:spcBef>
              <a:spcPct val="0"/>
            </a:spcBef>
            <a:spcAft>
              <a:spcPct val="15000"/>
            </a:spcAft>
            <a:buChar char="••"/>
          </a:pPr>
          <a:r>
            <a:rPr lang="en-AU" sz="1200" kern="1200" dirty="0" smtClean="0"/>
            <a:t>Data protected in line with Privacy and Archives legislation. </a:t>
          </a:r>
          <a:endParaRPr lang="en-AU" sz="1200" kern="1200" dirty="0">
            <a:solidFill>
              <a:schemeClr val="tx1"/>
            </a:solidFill>
          </a:endParaRPr>
        </a:p>
        <a:p>
          <a:pPr marL="114300" lvl="1" indent="-114300" algn="l" defTabSz="533400">
            <a:lnSpc>
              <a:spcPct val="90000"/>
            </a:lnSpc>
            <a:spcBef>
              <a:spcPct val="0"/>
            </a:spcBef>
            <a:spcAft>
              <a:spcPct val="15000"/>
            </a:spcAft>
            <a:buChar char="••"/>
          </a:pPr>
          <a:endParaRPr lang="en-AU" sz="1200" kern="1200" dirty="0">
            <a:solidFill>
              <a:schemeClr val="tx1"/>
            </a:solidFill>
          </a:endParaRPr>
        </a:p>
        <a:p>
          <a:pPr marL="114300" lvl="1" indent="-114300" algn="l" defTabSz="533400">
            <a:lnSpc>
              <a:spcPct val="90000"/>
            </a:lnSpc>
            <a:spcBef>
              <a:spcPct val="0"/>
            </a:spcBef>
            <a:spcAft>
              <a:spcPct val="15000"/>
            </a:spcAft>
            <a:buChar char="••"/>
          </a:pPr>
          <a:r>
            <a:rPr lang="en-AU" sz="1200" kern="1200" dirty="0" smtClean="0">
              <a:solidFill>
                <a:schemeClr val="tx1"/>
              </a:solidFill>
            </a:rPr>
            <a:t>Submissions are non-binding and do not create any rights, interests, benefits, obligations or liabilities of any kind. </a:t>
          </a:r>
          <a:endParaRPr lang="en-AU" sz="1200" kern="1200" dirty="0">
            <a:solidFill>
              <a:schemeClr val="tx1"/>
            </a:solidFill>
          </a:endParaRPr>
        </a:p>
        <a:p>
          <a:pPr marL="114300" lvl="1" indent="-114300" algn="l" defTabSz="533400">
            <a:lnSpc>
              <a:spcPct val="90000"/>
            </a:lnSpc>
            <a:spcBef>
              <a:spcPct val="0"/>
            </a:spcBef>
            <a:spcAft>
              <a:spcPct val="15000"/>
            </a:spcAft>
            <a:buChar char="••"/>
          </a:pPr>
          <a:endParaRPr lang="en-AU" sz="1200" kern="1200" dirty="0">
            <a:solidFill>
              <a:schemeClr val="tx1"/>
            </a:solidFill>
          </a:endParaRPr>
        </a:p>
        <a:p>
          <a:pPr marL="114300" lvl="1" indent="-114300" algn="l" defTabSz="533400">
            <a:lnSpc>
              <a:spcPct val="90000"/>
            </a:lnSpc>
            <a:spcBef>
              <a:spcPct val="0"/>
            </a:spcBef>
            <a:spcAft>
              <a:spcPct val="15000"/>
            </a:spcAft>
            <a:buChar char="••"/>
          </a:pPr>
          <a:r>
            <a:rPr lang="en-AU" sz="1200" kern="1200" dirty="0" smtClean="0">
              <a:solidFill>
                <a:schemeClr val="tx1"/>
              </a:solidFill>
            </a:rPr>
            <a:t>A failure to make a submission will not preclude a proponent or entity from participating in any subsequent process, initiative or program.  </a:t>
          </a:r>
          <a:endParaRPr lang="en-AU" sz="1200" kern="1200" dirty="0">
            <a:solidFill>
              <a:schemeClr val="tx1"/>
            </a:solidFill>
          </a:endParaRPr>
        </a:p>
      </dsp:txBody>
      <dsp:txXfrm>
        <a:off x="2634781" y="3112020"/>
        <a:ext cx="5123573" cy="1547931"/>
      </dsp:txXfrm>
    </dsp:sp>
    <dsp:sp modelId="{99402D36-B89B-4B23-A928-DE92F94D7F6C}">
      <dsp:nvSpPr>
        <dsp:cNvPr id="0" name=""/>
        <dsp:cNvSpPr/>
      </dsp:nvSpPr>
      <dsp:spPr>
        <a:xfrm>
          <a:off x="15577" y="3177807"/>
          <a:ext cx="2484422" cy="9951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AU" sz="2600" kern="1200" dirty="0" smtClean="0"/>
            <a:t>Confidentiality </a:t>
          </a:r>
          <a:endParaRPr lang="en-AU" sz="2600" kern="1200" dirty="0"/>
        </a:p>
      </dsp:txBody>
      <dsp:txXfrm>
        <a:off x="64156" y="3226386"/>
        <a:ext cx="2387264" cy="8979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69117-0253-4063-BDCE-FEA81C495F51}" type="datetimeFigureOut">
              <a:rPr lang="en-AU" smtClean="0"/>
              <a:t>13/07/2022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A1CDF-B086-4EDC-A498-51957B7D1EB1}" type="slidenum">
              <a:rPr lang="en-AU" smtClean="0"/>
              <a:t>‹#›</a:t>
            </a:fld>
            <a:endParaRPr lang="en-AU"/>
          </a:p>
        </p:txBody>
      </p:sp>
    </p:spTree>
    <p:extLst>
      <p:ext uri="{BB962C8B-B14F-4D97-AF65-F5344CB8AC3E}">
        <p14:creationId xmlns:p14="http://schemas.microsoft.com/office/powerpoint/2010/main" val="1606505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ACA1CDF-B086-4EDC-A498-51957B7D1EB1}" type="slidenum">
              <a:rPr lang="en-AU" smtClean="0"/>
              <a:t>1</a:t>
            </a:fld>
            <a:endParaRPr lang="en-AU"/>
          </a:p>
        </p:txBody>
      </p:sp>
    </p:spTree>
    <p:extLst>
      <p:ext uri="{BB962C8B-B14F-4D97-AF65-F5344CB8AC3E}">
        <p14:creationId xmlns:p14="http://schemas.microsoft.com/office/powerpoint/2010/main" val="18032259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gradFill>
            <a:gsLst>
              <a:gs pos="0">
                <a:schemeClr val="tx2"/>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ctrTitle"/>
          </p:nvPr>
        </p:nvSpPr>
        <p:spPr>
          <a:xfrm>
            <a:off x="628650" y="1816769"/>
            <a:ext cx="7886700" cy="1729289"/>
          </a:xfrm>
        </p:spPr>
        <p:txBody>
          <a:bodyPr anchor="b">
            <a:noAutofit/>
          </a:bodyPr>
          <a:lstStyle>
            <a:lvl1pPr algn="l">
              <a:defRPr sz="4400"/>
            </a:lvl1pPr>
          </a:lstStyle>
          <a:p>
            <a:r>
              <a:rPr lang="en-US" smtClean="0"/>
              <a:t>Click to edit Master title style</a:t>
            </a:r>
            <a:endParaRPr lang="en-US" dirty="0"/>
          </a:p>
        </p:txBody>
      </p:sp>
      <p:sp>
        <p:nvSpPr>
          <p:cNvPr id="3" name="Subtitle 2"/>
          <p:cNvSpPr>
            <a:spLocks noGrp="1"/>
          </p:cNvSpPr>
          <p:nvPr>
            <p:ph type="subTitle" idx="1"/>
          </p:nvPr>
        </p:nvSpPr>
        <p:spPr>
          <a:xfrm>
            <a:off x="628650" y="3987046"/>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E70352-FC4C-4D7C-BC0D-F00393C21839}"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834534"/>
            <a:ext cx="3179153" cy="662572"/>
          </a:xfrm>
          <a:prstGeom prst="rect">
            <a:avLst/>
          </a:prstGeom>
        </p:spPr>
      </p:pic>
      <p:cxnSp>
        <p:nvCxnSpPr>
          <p:cNvPr id="8" name="Straight Connector 7"/>
          <p:cNvCxnSpPr/>
          <p:nvPr userDrawn="1"/>
        </p:nvCxnSpPr>
        <p:spPr>
          <a:xfrm>
            <a:off x="609599" y="3561767"/>
            <a:ext cx="7905751" cy="38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239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Date Placeholder 2"/>
          <p:cNvSpPr>
            <a:spLocks noGrp="1"/>
          </p:cNvSpPr>
          <p:nvPr>
            <p:ph type="dt" sz="half" idx="10"/>
          </p:nvPr>
        </p:nvSpPr>
        <p:spPr/>
        <p:txBody>
          <a:bodyPr/>
          <a:lstStyle/>
          <a:p>
            <a:fld id="{1DBA1616-19C7-4E38-9A13-233F39EC0DD0}" type="datetime1">
              <a:rPr lang="en-AU" smtClean="0"/>
              <a:t>13/07/2022</a:t>
            </a:fld>
            <a:endParaRPr lang="en-AU"/>
          </a:p>
        </p:txBody>
      </p:sp>
      <p:sp>
        <p:nvSpPr>
          <p:cNvPr id="4" name="Footer Placeholder 3"/>
          <p:cNvSpPr>
            <a:spLocks noGrp="1"/>
          </p:cNvSpPr>
          <p:nvPr>
            <p:ph type="ftr" sz="quarter" idx="11"/>
          </p:nvPr>
        </p:nvSpPr>
        <p:spPr/>
        <p:txBody>
          <a:bodyPr/>
          <a:lstStyle/>
          <a:p>
            <a:r>
              <a:rPr lang="en-AU"/>
              <a:t>Add presentation title</a:t>
            </a:r>
          </a:p>
        </p:txBody>
      </p:sp>
      <p:sp>
        <p:nvSpPr>
          <p:cNvPr id="5" name="Slide Number Placeholder 4"/>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97946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E98AF-2D3F-4A72-B7CB-817A3735C49E}" type="datetime1">
              <a:rPr lang="en-AU" smtClean="0"/>
              <a:t>13/07/2022</a:t>
            </a:fld>
            <a:endParaRPr lang="en-AU"/>
          </a:p>
        </p:txBody>
      </p:sp>
      <p:sp>
        <p:nvSpPr>
          <p:cNvPr id="3" name="Footer Placeholder 2"/>
          <p:cNvSpPr>
            <a:spLocks noGrp="1"/>
          </p:cNvSpPr>
          <p:nvPr>
            <p:ph type="ftr" sz="quarter" idx="11"/>
          </p:nvPr>
        </p:nvSpPr>
        <p:spPr/>
        <p:txBody>
          <a:bodyPr/>
          <a:lstStyle/>
          <a:p>
            <a:r>
              <a:rPr lang="en-AU"/>
              <a:t>Add presentation title</a:t>
            </a:r>
          </a:p>
        </p:txBody>
      </p:sp>
      <p:sp>
        <p:nvSpPr>
          <p:cNvPr id="4" name="Slide Number Placeholder 3"/>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203031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816769"/>
            <a:ext cx="7886700" cy="1729289"/>
          </a:xfrm>
        </p:spPr>
        <p:txBody>
          <a:bodyPr anchor="b">
            <a:noAutofit/>
          </a:bodyPr>
          <a:lstStyle>
            <a:lvl1pPr algn="l">
              <a:defRPr sz="44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28650" y="3987046"/>
            <a:ext cx="6858000"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E4E70352-FC4C-4D7C-BC0D-F00393C21839}" type="datetime1">
              <a:rPr lang="en-AU" smtClean="0"/>
              <a:pPr/>
              <a:t>13/07/2022</a:t>
            </a:fld>
            <a:endParaRPr lang="en-AU"/>
          </a:p>
        </p:txBody>
      </p:sp>
      <p:sp>
        <p:nvSpPr>
          <p:cNvPr id="5" name="Footer Placeholder 4"/>
          <p:cNvSpPr>
            <a:spLocks noGrp="1"/>
          </p:cNvSpPr>
          <p:nvPr>
            <p:ph type="ftr" sz="quarter" idx="11"/>
          </p:nvPr>
        </p:nvSpPr>
        <p:spPr/>
        <p:txBody>
          <a:bodyPr/>
          <a:lstStyle>
            <a:lvl1pPr>
              <a:defRPr>
                <a:solidFill>
                  <a:schemeClr val="tx1"/>
                </a:solidFill>
              </a:defRPr>
            </a:lvl1pPr>
          </a:lstStyle>
          <a:p>
            <a:r>
              <a:rPr lang="en-AU"/>
              <a:t>Add presentation title</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3B38093-8BF8-4BF4-AC2A-E226E529FA62}" type="slidenum">
              <a:rPr lang="en-AU" smtClean="0"/>
              <a:pPr/>
              <a:t>‹#›</a:t>
            </a:fld>
            <a:endParaRPr lang="en-AU"/>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49" y="771043"/>
            <a:ext cx="3004595" cy="624306"/>
          </a:xfrm>
          <a:prstGeom prst="rect">
            <a:avLst/>
          </a:prstGeom>
        </p:spPr>
      </p:pic>
      <p:cxnSp>
        <p:nvCxnSpPr>
          <p:cNvPr id="8" name="Straight Connector 7"/>
          <p:cNvCxnSpPr/>
          <p:nvPr userDrawn="1"/>
        </p:nvCxnSpPr>
        <p:spPr>
          <a:xfrm>
            <a:off x="609599" y="3561767"/>
            <a:ext cx="7905751" cy="385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862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623888" y="1709739"/>
            <a:ext cx="7886700" cy="2852737"/>
          </a:xfrm>
        </p:spPr>
        <p:txBody>
          <a:bodyPr anchor="b">
            <a:noAutofit/>
          </a:bodyPr>
          <a:lstStyle>
            <a:lvl1pPr>
              <a:defRPr sz="44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716379"/>
            <a:ext cx="7886700" cy="137327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4B1CD-0340-40B0-B581-3772C3DA5B2E}"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cxnSp>
        <p:nvCxnSpPr>
          <p:cNvPr id="8" name="Straight Connector 7"/>
          <p:cNvCxnSpPr/>
          <p:nvPr userDrawn="1"/>
        </p:nvCxnSpPr>
        <p:spPr>
          <a:xfrm>
            <a:off x="609599" y="4582681"/>
            <a:ext cx="792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72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Date Placeholder 3"/>
          <p:cNvSpPr>
            <a:spLocks noGrp="1"/>
          </p:cNvSpPr>
          <p:nvPr>
            <p:ph type="dt" sz="half" idx="10"/>
          </p:nvPr>
        </p:nvSpPr>
        <p:spPr/>
        <p:txBody>
          <a:bodyPr/>
          <a:lstStyle/>
          <a:p>
            <a:fld id="{9B24B1CD-0340-40B0-B581-3772C3DA5B2E}"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sp>
        <p:nvSpPr>
          <p:cNvPr id="11" name="TextBox 10"/>
          <p:cNvSpPr txBox="1"/>
          <p:nvPr userDrawn="1"/>
        </p:nvSpPr>
        <p:spPr>
          <a:xfrm>
            <a:off x="900641" y="3194727"/>
            <a:ext cx="7342717" cy="1296100"/>
          </a:xfrm>
          <a:prstGeom prst="rect">
            <a:avLst/>
          </a:prstGeom>
          <a:noFill/>
        </p:spPr>
        <p:txBody>
          <a:bodyPr wrap="square" rtlCol="0">
            <a:spAutoFit/>
          </a:bodyPr>
          <a:lstStyle/>
          <a:p>
            <a:pPr algn="ctr"/>
            <a:r>
              <a:rPr lang="en-AU" sz="1800" kern="1200" dirty="0">
                <a:solidFill>
                  <a:schemeClr val="bg1"/>
                </a:solidFill>
                <a:effectLst/>
                <a:latin typeface="+mn-lt"/>
                <a:ea typeface="+mn-ea"/>
                <a:cs typeface="+mn-cs"/>
              </a:rPr>
              <a:t>Our department recognises the First Peoples of this nation and their ongoing connection to culture and country. We acknowledge First Nations Peoples as the Traditional Owners, Custodians and Lore Keepers of the world's oldest living culture and pay respects to their Elders past, present and emerging.</a:t>
            </a:r>
          </a:p>
          <a:p>
            <a:pPr algn="ctr"/>
            <a:endParaRPr lang="en-AU" dirty="0">
              <a:solidFill>
                <a:schemeClr val="bg1"/>
              </a:solidFill>
            </a:endParaRPr>
          </a:p>
        </p:txBody>
      </p:sp>
      <p:sp>
        <p:nvSpPr>
          <p:cNvPr id="13" name="TextBox 12"/>
          <p:cNvSpPr txBox="1"/>
          <p:nvPr userDrawn="1"/>
        </p:nvSpPr>
        <p:spPr>
          <a:xfrm>
            <a:off x="927664" y="2439104"/>
            <a:ext cx="7288670" cy="567044"/>
          </a:xfrm>
          <a:prstGeom prst="rect">
            <a:avLst/>
          </a:prstGeom>
          <a:noFill/>
        </p:spPr>
        <p:txBody>
          <a:bodyPr wrap="square" rtlCol="0">
            <a:spAutoFit/>
          </a:bodyPr>
          <a:lstStyle/>
          <a:p>
            <a:pPr algn="ctr"/>
            <a:r>
              <a:rPr lang="en-US" sz="3600" dirty="0">
                <a:solidFill>
                  <a:schemeClr val="bg1"/>
                </a:solidFill>
              </a:rPr>
              <a:t>Acknowledgement of Country</a:t>
            </a:r>
            <a:endParaRPr lang="en-AU" sz="3600" dirty="0">
              <a:solidFill>
                <a:schemeClr val="bg1"/>
              </a:solidFill>
            </a:endParaRPr>
          </a:p>
        </p:txBody>
      </p:sp>
    </p:spTree>
    <p:extLst>
      <p:ext uri="{BB962C8B-B14F-4D97-AF65-F5344CB8AC3E}">
        <p14:creationId xmlns:p14="http://schemas.microsoft.com/office/powerpoint/2010/main" val="3965567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623888" y="1709739"/>
            <a:ext cx="7886700" cy="2852737"/>
          </a:xfrm>
        </p:spPr>
        <p:txBody>
          <a:bodyPr anchor="b">
            <a:noAutofit/>
          </a:bodyPr>
          <a:lstStyle>
            <a:lvl1pPr>
              <a:defRPr sz="44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716379"/>
            <a:ext cx="7886700" cy="137327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72730-944E-48F0-A209-8A595AA1B940}"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cxnSp>
        <p:nvCxnSpPr>
          <p:cNvPr id="8" name="Straight Connector 7"/>
          <p:cNvCxnSpPr/>
          <p:nvPr userDrawn="1"/>
        </p:nvCxnSpPr>
        <p:spPr>
          <a:xfrm>
            <a:off x="609599" y="4582681"/>
            <a:ext cx="792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677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gradFill>
            <a:gsLst>
              <a:gs pos="0">
                <a:schemeClr val="tx2"/>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title" hasCustomPrompt="1"/>
          </p:nvPr>
        </p:nvSpPr>
        <p:spPr>
          <a:xfrm>
            <a:off x="628650" y="365126"/>
            <a:ext cx="7886700" cy="1325563"/>
          </a:xfrm>
        </p:spPr>
        <p:txBody>
          <a:bodyPr anchor="b" anchorCtr="0">
            <a:noAutofit/>
          </a:bodyPr>
          <a:lstStyle>
            <a:lvl1pPr>
              <a:defRPr/>
            </a:lvl1pPr>
          </a:lstStyle>
          <a:p>
            <a:r>
              <a:rPr lang="en-US" dirty="0"/>
              <a:t>Contact us</a:t>
            </a:r>
          </a:p>
        </p:txBody>
      </p:sp>
      <p:sp>
        <p:nvSpPr>
          <p:cNvPr id="3" name="Date Placeholder 2"/>
          <p:cNvSpPr>
            <a:spLocks noGrp="1"/>
          </p:cNvSpPr>
          <p:nvPr>
            <p:ph type="dt" sz="half" idx="10"/>
          </p:nvPr>
        </p:nvSpPr>
        <p:spPr/>
        <p:txBody>
          <a:bodyPr/>
          <a:lstStyle/>
          <a:p>
            <a:fld id="{0DA29BB2-2816-47AD-8195-E867B448AB5C}" type="datetime1">
              <a:rPr lang="en-AU" smtClean="0"/>
              <a:t>13/07/2022</a:t>
            </a:fld>
            <a:endParaRPr lang="en-AU"/>
          </a:p>
        </p:txBody>
      </p:sp>
      <p:sp>
        <p:nvSpPr>
          <p:cNvPr id="4" name="Footer Placeholder 3"/>
          <p:cNvSpPr>
            <a:spLocks noGrp="1"/>
          </p:cNvSpPr>
          <p:nvPr>
            <p:ph type="ftr" sz="quarter" idx="11"/>
          </p:nvPr>
        </p:nvSpPr>
        <p:spPr/>
        <p:txBody>
          <a:bodyPr/>
          <a:lstStyle/>
          <a:p>
            <a:r>
              <a:rPr lang="en-AU"/>
              <a:t>Add presentation title</a:t>
            </a:r>
          </a:p>
        </p:txBody>
      </p:sp>
      <p:sp>
        <p:nvSpPr>
          <p:cNvPr id="5" name="Slide Number Placeholder 4"/>
          <p:cNvSpPr>
            <a:spLocks noGrp="1"/>
          </p:cNvSpPr>
          <p:nvPr>
            <p:ph type="sldNum" sz="quarter" idx="12"/>
          </p:nvPr>
        </p:nvSpPr>
        <p:spPr/>
        <p:txBody>
          <a:bodyPr/>
          <a:lstStyle/>
          <a:p>
            <a:fld id="{23B38093-8BF8-4BF4-AC2A-E226E529FA62}" type="slidenum">
              <a:rPr lang="en-AU" smtClean="0"/>
              <a:t>‹#›</a:t>
            </a:fld>
            <a:endParaRPr lang="en-AU"/>
          </a:p>
        </p:txBody>
      </p:sp>
      <p:sp>
        <p:nvSpPr>
          <p:cNvPr id="7" name="Text Placeholder 6"/>
          <p:cNvSpPr>
            <a:spLocks noGrp="1"/>
          </p:cNvSpPr>
          <p:nvPr>
            <p:ph type="body" sz="quarter" idx="13" hasCustomPrompt="1"/>
          </p:nvPr>
        </p:nvSpPr>
        <p:spPr>
          <a:xfrm>
            <a:off x="628650" y="2707105"/>
            <a:ext cx="7886700" cy="3296820"/>
          </a:xfrm>
        </p:spPr>
        <p:txBody>
          <a:bodyPr>
            <a:noAutofit/>
          </a:bodyPr>
          <a:lstStyle>
            <a:lvl1pPr marL="0" indent="0">
              <a:spcBef>
                <a:spcPct val="0"/>
              </a:spcBef>
              <a:spcAft>
                <a:spcPts val="0"/>
              </a:spcAft>
              <a:buNone/>
              <a:defRPr sz="2800" baseline="0"/>
            </a:lvl1pPr>
          </a:lstStyle>
          <a:p>
            <a:pPr marL="0" indent="0">
              <a:spcBef>
                <a:spcPct val="0"/>
              </a:spcBef>
              <a:spcAft>
                <a:spcPts val="1200"/>
              </a:spcAft>
              <a:buNone/>
              <a:defRPr/>
            </a:pPr>
            <a:r>
              <a:rPr lang="en-AU" sz="2400" b="1" dirty="0">
                <a:ea typeface="ＭＳ Ｐゴシック" charset="0"/>
              </a:rPr>
              <a:t>Name</a:t>
            </a:r>
          </a:p>
          <a:p>
            <a:pPr marL="0" indent="0">
              <a:spcBef>
                <a:spcPct val="0"/>
              </a:spcBef>
              <a:spcAft>
                <a:spcPts val="1200"/>
              </a:spcAft>
              <a:buNone/>
              <a:defRPr/>
            </a:pPr>
            <a:r>
              <a:rPr lang="en-AU" sz="2400" b="1" dirty="0">
                <a:ea typeface="ＭＳ Ｐゴシック" charset="0"/>
              </a:rPr>
              <a:t>Division</a:t>
            </a:r>
          </a:p>
          <a:p>
            <a:pPr marL="0" indent="0">
              <a:spcBef>
                <a:spcPct val="0"/>
              </a:spcBef>
              <a:spcAft>
                <a:spcPts val="1200"/>
              </a:spcAft>
              <a:buNone/>
              <a:defRPr/>
            </a:pPr>
            <a:r>
              <a:rPr lang="en-AU" sz="2400" dirty="0">
                <a:ea typeface="ＭＳ Ｐゴシック" charset="0"/>
              </a:rPr>
              <a:t>Phone: +61 2 6213 6000</a:t>
            </a:r>
          </a:p>
          <a:p>
            <a:pPr marL="0" indent="0">
              <a:spcBef>
                <a:spcPct val="0"/>
              </a:spcBef>
              <a:buNone/>
              <a:defRPr/>
            </a:pPr>
            <a:r>
              <a:rPr lang="en-AU" sz="2400" dirty="0"/>
              <a:t>John Gorton Building, King Edward </a:t>
            </a:r>
            <a:r>
              <a:rPr lang="en-AU" sz="2400" dirty="0" smtClean="0"/>
              <a:t>Terrace </a:t>
            </a:r>
            <a:br>
              <a:rPr lang="en-AU" sz="2400" dirty="0" smtClean="0"/>
            </a:br>
            <a:r>
              <a:rPr lang="en-AU" sz="2400" dirty="0" smtClean="0"/>
              <a:t>(GPO Box 3090) </a:t>
            </a:r>
            <a:r>
              <a:rPr lang="en-AU" sz="2400" dirty="0"/>
              <a:t>Parkes ACT 2600 </a:t>
            </a:r>
            <a:br>
              <a:rPr lang="en-AU" sz="2400" dirty="0"/>
            </a:br>
            <a:r>
              <a:rPr lang="en-AU" sz="2400" b="1" dirty="0" smtClean="0">
                <a:ea typeface="ＭＳ Ｐゴシック" charset="0"/>
              </a:rPr>
              <a:t>DCCEEW.gov.au</a:t>
            </a:r>
            <a:endParaRPr lang="en-AU" sz="2400" b="1" dirty="0">
              <a:ea typeface="ＭＳ Ｐゴシック" charset="0"/>
            </a:endParaRPr>
          </a:p>
        </p:txBody>
      </p:sp>
    </p:spTree>
    <p:extLst>
      <p:ext uri="{BB962C8B-B14F-4D97-AF65-F5344CB8AC3E}">
        <p14:creationId xmlns:p14="http://schemas.microsoft.com/office/powerpoint/2010/main" val="167387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a:xfrm>
            <a:off x="628650" y="1440614"/>
            <a:ext cx="7886700" cy="4351338"/>
          </a:xfrm>
        </p:spPr>
        <p:txBody>
          <a:body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874C3A65-BA76-40F9-9D0F-569340985753}"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57339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313CA50-8378-4769-ABAA-D48ABD9113CE}" type="datetime1">
              <a:rPr lang="en-AU" smtClean="0"/>
              <a:t>13/07/2022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379187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431763"/>
            <a:ext cx="3867150" cy="4351338"/>
          </a:xfrm>
        </p:spPr>
        <p:txBody>
          <a:bodyPr/>
          <a:lstStyle>
            <a:lvl1pPr>
              <a:defRPr sz="2800"/>
            </a:lvl1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48200" y="1431763"/>
            <a:ext cx="3867150" cy="4351338"/>
          </a:xfrm>
        </p:spPr>
        <p:txBody>
          <a:body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9DBF7EFF-8449-465F-B626-3FD9F25C8E6F}" type="datetime1">
              <a:rPr lang="en-AU" smtClean="0"/>
              <a:t>13/07/2022</a:t>
            </a:fld>
            <a:endParaRPr lang="en-AU"/>
          </a:p>
        </p:txBody>
      </p:sp>
      <p:sp>
        <p:nvSpPr>
          <p:cNvPr id="6" name="Footer Placeholder 5"/>
          <p:cNvSpPr>
            <a:spLocks noGrp="1"/>
          </p:cNvSpPr>
          <p:nvPr>
            <p:ph type="ftr" sz="quarter" idx="11"/>
          </p:nvPr>
        </p:nvSpPr>
        <p:spPr/>
        <p:txBody>
          <a:bodyPr/>
          <a:lstStyle/>
          <a:p>
            <a:r>
              <a:rPr lang="en-AU"/>
              <a:t>Add presentation title</a:t>
            </a:r>
          </a:p>
        </p:txBody>
      </p:sp>
      <p:sp>
        <p:nvSpPr>
          <p:cNvPr id="7" name="Slide Number Placeholder 6"/>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951538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r>
              <a:rPr lang="en-AU" dirty="0" smtClean="0"/>
              <a:t>rea@industry.gov.au</a:t>
            </a:r>
            <a:endParaRPr lang="en-AU"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r>
              <a:rPr lang="en-AU"/>
              <a:t>Add presentation title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23B38093-8BF8-4BF4-AC2A-E226E529FA62}" type="slidenum">
              <a:rPr lang="en-AU" smtClean="0"/>
              <a:pPr/>
              <a:t>‹#›</a:t>
            </a:fld>
            <a:endParaRPr lang="en-AU"/>
          </a:p>
        </p:txBody>
      </p:sp>
    </p:spTree>
    <p:extLst>
      <p:ext uri="{BB962C8B-B14F-4D97-AF65-F5344CB8AC3E}">
        <p14:creationId xmlns:p14="http://schemas.microsoft.com/office/powerpoint/2010/main" val="3123505929"/>
      </p:ext>
    </p:extLst>
  </p:cSld>
  <p:clrMap bg1="lt1" tx1="dk1" bg2="lt2" tx2="dk2" accent1="accent1" accent2="accent2" accent3="accent3" accent4="accent4" accent5="accent5" accent6="accent6" hlink="hlink" folHlink="folHlink"/>
  <p:sldLayoutIdLst>
    <p:sldLayoutId id="2147483661" r:id="rId1"/>
    <p:sldLayoutId id="2147483681" r:id="rId2"/>
    <p:sldLayoutId id="2147483663" r:id="rId3"/>
    <p:sldLayoutId id="2147483682" r:id="rId4"/>
    <p:sldLayoutId id="2147483672" r:id="rId5"/>
    <p:sldLayoutId id="2147483666" r:id="rId6"/>
  </p:sldLayoutIdLst>
  <p:hf hdr="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1222"/>
            <a:ext cx="7886700" cy="910221"/>
          </a:xfrm>
          <a:prstGeom prst="rect">
            <a:avLst/>
          </a:prstGeom>
        </p:spPr>
        <p:txBody>
          <a:bodyPr vert="horz" lIns="91440" tIns="45720" rIns="91440" bIns="45720" rtlCol="0" anchor="t" anchorCtr="0">
            <a:noAutofit/>
          </a:bodyPr>
          <a:lstStyle/>
          <a:p>
            <a:r>
              <a:rPr lang="en-US" dirty="0"/>
              <a:t>Click to edit Master title style</a:t>
            </a:r>
            <a:endParaRPr lang="en-AU" dirty="0"/>
          </a:p>
        </p:txBody>
      </p:sp>
      <p:sp>
        <p:nvSpPr>
          <p:cNvPr id="3" name="Text Placeholder 2"/>
          <p:cNvSpPr>
            <a:spLocks noGrp="1"/>
          </p:cNvSpPr>
          <p:nvPr>
            <p:ph type="body" idx="1"/>
          </p:nvPr>
        </p:nvSpPr>
        <p:spPr>
          <a:xfrm>
            <a:off x="628650" y="1464678"/>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bg2"/>
                </a:solidFill>
              </a:defRPr>
            </a:lvl1pPr>
          </a:lstStyle>
          <a:p>
            <a:r>
              <a:rPr lang="en-AU" dirty="0" smtClean="0"/>
              <a:t>Email: urea@industry.gov.au</a:t>
            </a:r>
            <a:endParaRPr lang="en-AU"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bg2"/>
                </a:solidFill>
              </a:defRPr>
            </a:lvl1pPr>
          </a:lstStyle>
          <a:p>
            <a:r>
              <a:rPr lang="en-AU" dirty="0" smtClean="0"/>
              <a:t>Diesel Exhaust Fluid Information Session</a:t>
            </a:r>
            <a:endParaRPr lang="en-AU"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41B496C2-AD0A-47B1-87B8-8823CEABB737}" type="slidenum">
              <a:rPr lang="en-AU" smtClean="0"/>
              <a:pPr/>
              <a:t>‹#›</a:t>
            </a:fld>
            <a:endParaRPr lang="en-AU"/>
          </a:p>
        </p:txBody>
      </p:sp>
    </p:spTree>
    <p:extLst>
      <p:ext uri="{BB962C8B-B14F-4D97-AF65-F5344CB8AC3E}">
        <p14:creationId xmlns:p14="http://schemas.microsoft.com/office/powerpoint/2010/main" val="1477188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9" r:id="rId4"/>
    <p:sldLayoutId id="2147483680" r:id="rId5"/>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Diesel Exhaust Fluid </a:t>
            </a:r>
            <a:r>
              <a:rPr lang="en-AU" dirty="0" smtClean="0"/>
              <a:t>Request For Information (RFI) </a:t>
            </a:r>
            <a:endParaRPr lang="en-AU" dirty="0"/>
          </a:p>
        </p:txBody>
      </p:sp>
      <p:sp>
        <p:nvSpPr>
          <p:cNvPr id="3" name="Subtitle 2"/>
          <p:cNvSpPr>
            <a:spLocks noGrp="1"/>
          </p:cNvSpPr>
          <p:nvPr>
            <p:ph type="subTitle" idx="1"/>
          </p:nvPr>
        </p:nvSpPr>
        <p:spPr>
          <a:xfrm>
            <a:off x="628650" y="3987045"/>
            <a:ext cx="7886700" cy="1669475"/>
          </a:xfrm>
        </p:spPr>
        <p:txBody>
          <a:bodyPr/>
          <a:lstStyle/>
          <a:p>
            <a:r>
              <a:rPr lang="en-AU" dirty="0" smtClean="0"/>
              <a:t>Will Kimber</a:t>
            </a:r>
          </a:p>
          <a:p>
            <a:r>
              <a:rPr lang="en-AU" dirty="0" smtClean="0"/>
              <a:t>Liquid Fuels Branch, Gas and Liquid </a:t>
            </a:r>
            <a:r>
              <a:rPr lang="en-AU" smtClean="0"/>
              <a:t>Fuels Division, DCCEEW</a:t>
            </a:r>
            <a:endParaRPr lang="en-AU" dirty="0" smtClean="0"/>
          </a:p>
          <a:p>
            <a:r>
              <a:rPr lang="en-AU" dirty="0" smtClean="0"/>
              <a:t>14 </a:t>
            </a:r>
            <a:r>
              <a:rPr lang="en-AU" dirty="0"/>
              <a:t>July 2022</a:t>
            </a:r>
          </a:p>
        </p:txBody>
      </p:sp>
      <p:sp>
        <p:nvSpPr>
          <p:cNvPr id="4" name="TextBox 3"/>
          <p:cNvSpPr txBox="1"/>
          <p:nvPr/>
        </p:nvSpPr>
        <p:spPr>
          <a:xfrm>
            <a:off x="628650" y="5853039"/>
            <a:ext cx="7854846" cy="369332"/>
          </a:xfrm>
          <a:prstGeom prst="rect">
            <a:avLst/>
          </a:prstGeom>
          <a:noFill/>
        </p:spPr>
        <p:txBody>
          <a:bodyPr wrap="square" rtlCol="0">
            <a:spAutoFit/>
          </a:bodyPr>
          <a:lstStyle/>
          <a:p>
            <a:pPr algn="ctr"/>
            <a:r>
              <a:rPr lang="en-AU" b="1" dirty="0" smtClean="0">
                <a:solidFill>
                  <a:schemeClr val="bg1"/>
                </a:solidFill>
              </a:rPr>
              <a:t>DCCEEW.gov.au</a:t>
            </a:r>
            <a:endParaRPr lang="en-AU" dirty="0">
              <a:solidFill>
                <a:schemeClr val="bg1"/>
              </a:solidFill>
            </a:endParaRPr>
          </a:p>
        </p:txBody>
      </p:sp>
    </p:spTree>
    <p:extLst>
      <p:ext uri="{BB962C8B-B14F-4D97-AF65-F5344CB8AC3E}">
        <p14:creationId xmlns:p14="http://schemas.microsoft.com/office/powerpoint/2010/main" val="2832058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0243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Purpose of the RFI process:</a:t>
            </a:r>
            <a:endParaRPr lang="en-AU" dirty="0"/>
          </a:p>
        </p:txBody>
      </p:sp>
      <p:sp>
        <p:nvSpPr>
          <p:cNvPr id="5" name="Content Placeholder 4"/>
          <p:cNvSpPr>
            <a:spLocks noGrp="1"/>
          </p:cNvSpPr>
          <p:nvPr>
            <p:ph idx="1"/>
          </p:nvPr>
        </p:nvSpPr>
        <p:spPr>
          <a:xfrm>
            <a:off x="628650" y="1086132"/>
            <a:ext cx="7804785" cy="644346"/>
          </a:xfrm>
        </p:spPr>
        <p:txBody>
          <a:bodyPr>
            <a:normAutofit/>
          </a:bodyPr>
          <a:lstStyle/>
          <a:p>
            <a:r>
              <a:rPr lang="en-AU" dirty="0" smtClean="0"/>
              <a:t>To gather key information to inform policy options. </a:t>
            </a:r>
            <a:endParaRPr lang="en-AU" dirty="0"/>
          </a:p>
          <a:p>
            <a:pPr marL="0" indent="0">
              <a:buNone/>
            </a:pPr>
            <a:endParaRPr lang="en-AU" dirty="0"/>
          </a:p>
        </p:txBody>
      </p:sp>
      <p:graphicFrame>
        <p:nvGraphicFramePr>
          <p:cNvPr id="6" name="Diagram 5"/>
          <p:cNvGraphicFramePr/>
          <p:nvPr>
            <p:extLst>
              <p:ext uri="{D42A27DB-BD31-4B8C-83A1-F6EECF244321}">
                <p14:modId xmlns:p14="http://schemas.microsoft.com/office/powerpoint/2010/main" val="2420396391"/>
              </p:ext>
            </p:extLst>
          </p:nvPr>
        </p:nvGraphicFramePr>
        <p:xfrm>
          <a:off x="388620" y="1730478"/>
          <a:ext cx="8237220" cy="4677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9421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962" y="75565"/>
            <a:ext cx="8053388" cy="998220"/>
          </a:xfrm>
        </p:spPr>
        <p:txBody>
          <a:bodyPr/>
          <a:lstStyle/>
          <a:p>
            <a:r>
              <a:rPr lang="en-AU" dirty="0" smtClean="0"/>
              <a:t>Process and </a:t>
            </a:r>
            <a:r>
              <a:rPr lang="en-AU" dirty="0"/>
              <a:t>Confidentiality </a:t>
            </a:r>
          </a:p>
        </p:txBody>
      </p:sp>
      <p:graphicFrame>
        <p:nvGraphicFramePr>
          <p:cNvPr id="9" name="Diagram 8"/>
          <p:cNvGraphicFramePr/>
          <p:nvPr>
            <p:extLst>
              <p:ext uri="{D42A27DB-BD31-4B8C-83A1-F6EECF244321}">
                <p14:modId xmlns:p14="http://schemas.microsoft.com/office/powerpoint/2010/main" val="2234274704"/>
              </p:ext>
            </p:extLst>
          </p:nvPr>
        </p:nvGraphicFramePr>
        <p:xfrm>
          <a:off x="327660" y="1341120"/>
          <a:ext cx="8549640" cy="5113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1181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Key Information Needed </a:t>
            </a:r>
            <a:endParaRPr lang="en-AU" dirty="0"/>
          </a:p>
        </p:txBody>
      </p:sp>
      <p:sp>
        <p:nvSpPr>
          <p:cNvPr id="5" name="Content Placeholder 4"/>
          <p:cNvSpPr>
            <a:spLocks noGrp="1"/>
          </p:cNvSpPr>
          <p:nvPr>
            <p:ph idx="1"/>
          </p:nvPr>
        </p:nvSpPr>
        <p:spPr>
          <a:xfrm>
            <a:off x="628650" y="1311443"/>
            <a:ext cx="7886700" cy="4351338"/>
          </a:xfrm>
        </p:spPr>
        <p:txBody>
          <a:bodyPr>
            <a:normAutofit fontScale="92500" lnSpcReduction="10000"/>
          </a:bodyPr>
          <a:lstStyle/>
          <a:p>
            <a:pPr marL="514350" indent="-514350">
              <a:buAutoNum type="arabicPeriod"/>
            </a:pPr>
            <a:r>
              <a:rPr lang="en-AU" b="1" u="sng" dirty="0" smtClean="0"/>
              <a:t>Stocks, Storage and Import Information</a:t>
            </a:r>
          </a:p>
          <a:p>
            <a:pPr marL="0" indent="0">
              <a:buNone/>
            </a:pPr>
            <a:endParaRPr lang="en-AU" b="1" u="sng" dirty="0" smtClean="0"/>
          </a:p>
          <a:p>
            <a:pPr marL="514350" indent="-514350">
              <a:buFont typeface="+mj-lt"/>
              <a:buAutoNum type="alphaUcPeriod"/>
            </a:pPr>
            <a:r>
              <a:rPr lang="en-AU" b="1" dirty="0" smtClean="0"/>
              <a:t>Quantity imported and manufactured in 2021</a:t>
            </a:r>
          </a:p>
          <a:p>
            <a:pPr marL="514350" indent="-514350">
              <a:buFont typeface="+mj-lt"/>
              <a:buAutoNum type="alphaUcPeriod"/>
            </a:pPr>
            <a:r>
              <a:rPr lang="en-AU" b="1" dirty="0" smtClean="0"/>
              <a:t>Forward contracts, volumes, lead times</a:t>
            </a:r>
          </a:p>
          <a:p>
            <a:pPr marL="514350" indent="-514350">
              <a:buFont typeface="+mj-lt"/>
              <a:buAutoNum type="alphaUcPeriod"/>
            </a:pPr>
            <a:r>
              <a:rPr lang="en-AU" b="1" dirty="0" smtClean="0"/>
              <a:t>Current storage capacity and costs   </a:t>
            </a:r>
          </a:p>
          <a:p>
            <a:pPr marL="514350" indent="-514350">
              <a:buFont typeface="+mj-lt"/>
              <a:buAutoNum type="alphaUcPeriod"/>
            </a:pPr>
            <a:r>
              <a:rPr lang="en-AU" b="1" dirty="0" smtClean="0"/>
              <a:t>Technical Grade Urea and DEF details are needed</a:t>
            </a:r>
          </a:p>
          <a:p>
            <a:pPr marL="0" indent="0">
              <a:buNone/>
            </a:pPr>
            <a:endParaRPr lang="en-AU" b="1" dirty="0" smtClean="0"/>
          </a:p>
          <a:p>
            <a:pPr marL="0" indent="0">
              <a:buNone/>
            </a:pPr>
            <a:r>
              <a:rPr lang="en-AU" b="1" i="1" dirty="0" smtClean="0">
                <a:solidFill>
                  <a:srgbClr val="FF0000"/>
                </a:solidFill>
              </a:rPr>
              <a:t>Note:</a:t>
            </a:r>
            <a:r>
              <a:rPr lang="en-AU" b="1" dirty="0" smtClean="0"/>
              <a:t> </a:t>
            </a:r>
            <a:r>
              <a:rPr lang="en-AU" dirty="0" smtClean="0"/>
              <a:t>this complements the industry reporting framework being developed under the </a:t>
            </a:r>
            <a:r>
              <a:rPr lang="en-AU" u="sng" dirty="0" smtClean="0"/>
              <a:t>Supplier Working Group </a:t>
            </a:r>
          </a:p>
          <a:p>
            <a:pPr marL="0" indent="0">
              <a:buNone/>
            </a:pPr>
            <a:endParaRPr lang="en-AU" dirty="0"/>
          </a:p>
        </p:txBody>
      </p:sp>
    </p:spTree>
    <p:extLst>
      <p:ext uri="{BB962C8B-B14F-4D97-AF65-F5344CB8AC3E}">
        <p14:creationId xmlns:p14="http://schemas.microsoft.com/office/powerpoint/2010/main" val="549111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Key Information Needed </a:t>
            </a:r>
            <a:endParaRPr lang="en-AU" dirty="0"/>
          </a:p>
        </p:txBody>
      </p:sp>
      <p:sp>
        <p:nvSpPr>
          <p:cNvPr id="5" name="Content Placeholder 4"/>
          <p:cNvSpPr>
            <a:spLocks noGrp="1"/>
          </p:cNvSpPr>
          <p:nvPr>
            <p:ph idx="1"/>
          </p:nvPr>
        </p:nvSpPr>
        <p:spPr/>
        <p:txBody>
          <a:bodyPr>
            <a:normAutofit fontScale="85000" lnSpcReduction="10000"/>
          </a:bodyPr>
          <a:lstStyle/>
          <a:p>
            <a:pPr marL="0" indent="0">
              <a:buNone/>
            </a:pPr>
            <a:r>
              <a:rPr lang="en-AU" b="1" dirty="0" smtClean="0"/>
              <a:t>2.    </a:t>
            </a:r>
            <a:r>
              <a:rPr lang="en-AU" b="1" u="sng" dirty="0" smtClean="0"/>
              <a:t>Storage and Manufacturing </a:t>
            </a:r>
            <a:r>
              <a:rPr lang="en-AU" b="1" u="sng" dirty="0"/>
              <a:t>P</a:t>
            </a:r>
            <a:r>
              <a:rPr lang="en-AU" b="1" u="sng" dirty="0" smtClean="0"/>
              <a:t>rojects </a:t>
            </a:r>
          </a:p>
          <a:p>
            <a:pPr marL="0" indent="0">
              <a:buNone/>
            </a:pPr>
            <a:endParaRPr lang="en-AU" b="1" u="sng" dirty="0" smtClean="0"/>
          </a:p>
          <a:p>
            <a:pPr marL="514350" indent="-514350">
              <a:buFont typeface="+mj-lt"/>
              <a:buAutoNum type="alphaUcPeriod"/>
            </a:pPr>
            <a:r>
              <a:rPr lang="en-AU" b="1" dirty="0" smtClean="0"/>
              <a:t>Products, volume/production capacity</a:t>
            </a:r>
          </a:p>
          <a:p>
            <a:pPr marL="514350" indent="-514350">
              <a:buFont typeface="+mj-lt"/>
              <a:buAutoNum type="alphaUcPeriod"/>
            </a:pPr>
            <a:r>
              <a:rPr lang="en-AU" b="1" dirty="0" smtClean="0"/>
              <a:t>Timeframes </a:t>
            </a:r>
          </a:p>
          <a:p>
            <a:pPr marL="514350" indent="-514350">
              <a:buFont typeface="+mj-lt"/>
              <a:buAutoNum type="alphaUcPeriod"/>
            </a:pPr>
            <a:r>
              <a:rPr lang="en-AU" b="1" dirty="0" smtClean="0"/>
              <a:t>Project finance, partners, customers, barriers to delivery </a:t>
            </a:r>
          </a:p>
          <a:p>
            <a:pPr marL="0" indent="0" algn="ctr">
              <a:buNone/>
            </a:pPr>
            <a:endParaRPr lang="en-AU" b="1" dirty="0"/>
          </a:p>
          <a:p>
            <a:pPr marL="0" indent="0">
              <a:buNone/>
            </a:pPr>
            <a:r>
              <a:rPr lang="en-AU" b="1" i="1" dirty="0" smtClean="0">
                <a:solidFill>
                  <a:srgbClr val="FF0000"/>
                </a:solidFill>
              </a:rPr>
              <a:t>* Tips for your Submission*</a:t>
            </a:r>
          </a:p>
          <a:p>
            <a:pPr marL="457200" indent="-457200">
              <a:buFont typeface="+mj-lt"/>
              <a:buAutoNum type="arabicPeriod"/>
            </a:pPr>
            <a:r>
              <a:rPr lang="en-AU" sz="2200" i="1" dirty="0" smtClean="0"/>
              <a:t>Be as specific and detailed as possible on all elements </a:t>
            </a:r>
          </a:p>
          <a:p>
            <a:pPr marL="457200" indent="-457200">
              <a:buFont typeface="+mj-lt"/>
              <a:buAutoNum type="arabicPeriod"/>
            </a:pPr>
            <a:r>
              <a:rPr lang="en-AU" sz="2200" i="1" dirty="0" smtClean="0"/>
              <a:t>Clarity around units of measurement</a:t>
            </a:r>
          </a:p>
          <a:p>
            <a:pPr marL="457200" indent="-457200">
              <a:buFont typeface="+mj-lt"/>
              <a:buAutoNum type="arabicPeriod"/>
            </a:pPr>
            <a:r>
              <a:rPr lang="en-AU" sz="2200" i="1" dirty="0" smtClean="0"/>
              <a:t>Start your submission early - </a:t>
            </a:r>
            <a:r>
              <a:rPr lang="en-AU" sz="2200" b="1" i="1" dirty="0" smtClean="0"/>
              <a:t>don’t wait till next week  </a:t>
            </a:r>
          </a:p>
          <a:p>
            <a:pPr marL="457200" indent="-457200">
              <a:buFont typeface="+mj-lt"/>
              <a:buAutoNum type="arabicPeriod"/>
            </a:pPr>
            <a:r>
              <a:rPr lang="en-AU" sz="2200" dirty="0" smtClean="0"/>
              <a:t>See RFI document for full </a:t>
            </a:r>
            <a:r>
              <a:rPr lang="en-AU" sz="2200" dirty="0"/>
              <a:t>details of </a:t>
            </a:r>
            <a:r>
              <a:rPr lang="en-AU" sz="2200" dirty="0" smtClean="0"/>
              <a:t>information required </a:t>
            </a:r>
          </a:p>
          <a:p>
            <a:pPr marL="0" indent="0" algn="ctr">
              <a:buNone/>
            </a:pPr>
            <a:endParaRPr lang="en-AU" dirty="0" smtClean="0"/>
          </a:p>
        </p:txBody>
      </p:sp>
    </p:spTree>
    <p:extLst>
      <p:ext uri="{BB962C8B-B14F-4D97-AF65-F5344CB8AC3E}">
        <p14:creationId xmlns:p14="http://schemas.microsoft.com/office/powerpoint/2010/main" val="283153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96746"/>
          </a:xfrm>
        </p:spPr>
        <p:txBody>
          <a:bodyPr/>
          <a:lstStyle/>
          <a:p>
            <a:endParaRPr lang="en-AU" dirty="0"/>
          </a:p>
        </p:txBody>
      </p:sp>
      <p:sp>
        <p:nvSpPr>
          <p:cNvPr id="4" name="Footer Placeholder 3"/>
          <p:cNvSpPr>
            <a:spLocks noGrp="1"/>
          </p:cNvSpPr>
          <p:nvPr>
            <p:ph type="ftr" sz="quarter" idx="11"/>
          </p:nvPr>
        </p:nvSpPr>
        <p:spPr/>
        <p:txBody>
          <a:bodyPr/>
          <a:lstStyle/>
          <a:p>
            <a:r>
              <a:rPr lang="en-AU" dirty="0"/>
              <a:t>DCCEEW DEF RFI 14 July 2022</a:t>
            </a:r>
          </a:p>
        </p:txBody>
      </p:sp>
      <p:sp>
        <p:nvSpPr>
          <p:cNvPr id="6" name="Text Placeholder 5"/>
          <p:cNvSpPr>
            <a:spLocks noGrp="1"/>
          </p:cNvSpPr>
          <p:nvPr>
            <p:ph type="body" sz="quarter" idx="13"/>
          </p:nvPr>
        </p:nvSpPr>
        <p:spPr>
          <a:xfrm>
            <a:off x="628650" y="1690689"/>
            <a:ext cx="7886700" cy="4313236"/>
          </a:xfrm>
        </p:spPr>
        <p:txBody>
          <a:bodyPr/>
          <a:lstStyle/>
          <a:p>
            <a:r>
              <a:rPr lang="en-AU" dirty="0" smtClean="0"/>
              <a:t>Questions:  Urea@industry.gov.au </a:t>
            </a:r>
            <a:r>
              <a:rPr lang="en-AU" dirty="0"/>
              <a:t/>
            </a:r>
            <a:br>
              <a:rPr lang="en-AU" dirty="0"/>
            </a:br>
            <a:r>
              <a:rPr lang="en-AU" dirty="0" smtClean="0"/>
              <a:t>RFI Submissions</a:t>
            </a:r>
            <a:r>
              <a:rPr lang="en-AU" dirty="0"/>
              <a:t>: </a:t>
            </a:r>
            <a:r>
              <a:rPr lang="en-AU" u="sng" dirty="0" smtClean="0"/>
              <a:t>https</a:t>
            </a:r>
            <a:r>
              <a:rPr lang="en-AU" u="sng" dirty="0"/>
              <a:t>://consult.industry.gov.au/improving-def-supply-rfi</a:t>
            </a:r>
            <a:r>
              <a:rPr lang="en-AU" dirty="0"/>
              <a:t> </a:t>
            </a:r>
            <a:endParaRPr lang="en-AU" dirty="0" smtClean="0"/>
          </a:p>
          <a:p>
            <a:endParaRPr lang="en-AU" dirty="0" smtClean="0"/>
          </a:p>
          <a:p>
            <a:r>
              <a:rPr lang="en-AU" dirty="0" smtClean="0"/>
              <a:t>Slides from todays information session will  be uploaded shortly to the above link.</a:t>
            </a:r>
            <a:r>
              <a:rPr lang="en-AU" dirty="0"/>
              <a:t>  </a:t>
            </a:r>
          </a:p>
          <a:p>
            <a:endParaRPr lang="en-AU" b="1" dirty="0" smtClean="0"/>
          </a:p>
          <a:p>
            <a:r>
              <a:rPr lang="en-AU" sz="4000" b="1" dirty="0" smtClean="0"/>
              <a:t>Closes midday (Canberra time) </a:t>
            </a:r>
            <a:r>
              <a:rPr lang="en-AU" sz="4000" b="1" dirty="0"/>
              <a:t>Friday 22 July </a:t>
            </a:r>
            <a:r>
              <a:rPr lang="en-AU" sz="4000" b="1" dirty="0" smtClean="0"/>
              <a:t>AEST</a:t>
            </a:r>
          </a:p>
          <a:p>
            <a:endParaRPr lang="en-AU" sz="4000" b="1" dirty="0"/>
          </a:p>
          <a:p>
            <a:endParaRPr lang="en-AU" dirty="0"/>
          </a:p>
        </p:txBody>
      </p:sp>
    </p:spTree>
    <p:extLst>
      <p:ext uri="{BB962C8B-B14F-4D97-AF65-F5344CB8AC3E}">
        <p14:creationId xmlns:p14="http://schemas.microsoft.com/office/powerpoint/2010/main" val="350449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CCEEW">
      <a:dk1>
        <a:sysClr val="windowText" lastClr="000000"/>
      </a:dk1>
      <a:lt1>
        <a:sysClr val="window" lastClr="FFFFFF"/>
      </a:lt1>
      <a:dk2>
        <a:srgbClr val="083A42"/>
      </a:dk2>
      <a:lt2>
        <a:srgbClr val="E7E6E6"/>
      </a:lt2>
      <a:accent1>
        <a:srgbClr val="192F49"/>
      </a:accent1>
      <a:accent2>
        <a:srgbClr val="1E3E39"/>
      </a:accent2>
      <a:accent3>
        <a:srgbClr val="562403"/>
      </a:accent3>
      <a:accent4>
        <a:srgbClr val="2E2B2B"/>
      </a:accent4>
      <a:accent5>
        <a:srgbClr val="000000"/>
      </a:accent5>
      <a:accent6>
        <a:srgbClr val="FFFFFF"/>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CEEW Presentation 4x3" id="{9C00E3E7-8431-434D-A428-5C9193323D04}" vid="{2A407FAA-A4F3-44A0-9E10-952137521CD2}"/>
    </a:ext>
  </a:extLst>
</a:theme>
</file>

<file path=ppt/theme/theme2.xml><?xml version="1.0" encoding="utf-8"?>
<a:theme xmlns:a="http://schemas.openxmlformats.org/drawingml/2006/main" name="Custom Design">
  <a:themeElements>
    <a:clrScheme name="DISER 22">
      <a:dk1>
        <a:srgbClr val="000000"/>
      </a:dk1>
      <a:lt1>
        <a:srgbClr val="FFFFFF"/>
      </a:lt1>
      <a:dk2>
        <a:srgbClr val="005677"/>
      </a:dk2>
      <a:lt2>
        <a:srgbClr val="58595B"/>
      </a:lt2>
      <a:accent1>
        <a:srgbClr val="939598"/>
      </a:accent1>
      <a:accent2>
        <a:srgbClr val="00283E"/>
      </a:accent2>
      <a:accent3>
        <a:srgbClr val="1B9590"/>
      </a:accent3>
      <a:accent4>
        <a:srgbClr val="61C6C6"/>
      </a:accent4>
      <a:accent5>
        <a:srgbClr val="9CD9E0"/>
      </a:accent5>
      <a:accent6>
        <a:srgbClr val="C973AF"/>
      </a:accent6>
      <a:hlink>
        <a:srgbClr val="0081B2"/>
      </a:hlink>
      <a:folHlink>
        <a:srgbClr val="873AC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CEEW Presentation 4x3" id="{9C00E3E7-8431-434D-A428-5C9193323D04}" vid="{EE331A87-5B3F-420E-B446-B9DAF013563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6D55852D93604AA440876A3B15BB43" ma:contentTypeVersion="16" ma:contentTypeDescription="Create a new document." ma:contentTypeScope="" ma:versionID="b9079f3779e39e97c4d5efd36cea9fd6">
  <xsd:schema xmlns:xsd="http://www.w3.org/2001/XMLSchema" xmlns:xs="http://www.w3.org/2001/XMLSchema" xmlns:p="http://schemas.microsoft.com/office/2006/metadata/properties" xmlns:ns1="http://schemas.microsoft.com/sharepoint/v3" xmlns:ns2="a36bd50b-1532-4c22-b385-5c082c960938" xmlns:ns3="45b2e695-1792-485e-89e0-1e9284144441" xmlns:ns4="http://schemas.microsoft.com/sharepoint/v4" targetNamespace="http://schemas.microsoft.com/office/2006/metadata/properties" ma:root="true" ma:fieldsID="e4d21aea30368f5f220a82d4919d1b5b" ns1:_="" ns2:_="" ns3:_="" ns4:_="">
    <xsd:import namespace="http://schemas.microsoft.com/sharepoint/v3"/>
    <xsd:import namespace="a36bd50b-1532-4c22-b385-5c082c960938"/>
    <xsd:import namespace="45b2e695-1792-485e-89e0-1e9284144441"/>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aa25a1a23adf4c92a153145de6afe324" minOccurs="0"/>
                <xsd:element ref="ns2:TaxCatchAll" minOccurs="0"/>
                <xsd:element ref="ns2:pe2555c81638466f9eb614edb9ecde52" minOccurs="0"/>
                <xsd:element ref="ns2:g7bcb40ba23249a78edca7d43a67c1c9" minOccurs="0"/>
                <xsd:element ref="ns2:adb9bed2e36e4a93af574aeb444da63e" minOccurs="0"/>
                <xsd:element ref="ns2:n99e4c9942c6404eb103464a00e6097b" minOccurs="0"/>
                <xsd:element ref="ns1:Comments" minOccurs="0"/>
                <xsd:element ref="ns3:o12c0e325c54476ba5cb2d53844a500a" minOccurs="0"/>
                <xsd:element ref="ns4:IconOverla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2" nillable="true" ma:displayName="Comments"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36bd50b-1532-4c22-b385-5c082c9609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a25a1a23adf4c92a153145de6afe324" ma:index="12" ma:taxonomy="true" ma:internalName="aa25a1a23adf4c92a153145de6afe324" ma:taxonomyFieldName="DocHub_SecurityClassification" ma:displayName="Security Classification" ma:fieldId="{aa25a1a2-3adf-4c92-a153-145de6afe324}" ma:sspId="fb0313f7-9433-48c0-866e-9e0bbee59a50" ma:termSetId="f68a6a0b-bd85-4d9d-9c73-c45af096016b" ma:anchorId="00000000-0000-0000-0000-000000000000" ma:open="false" ma:isKeyword="false">
      <xsd:complexType>
        <xsd:sequence>
          <xsd:element ref="pc:Terms" minOccurs="0" maxOccurs="1"/>
        </xsd:sequence>
      </xsd:complexType>
    </xsd:element>
    <xsd:element name="TaxCatchAll" ma:index="13" nillable="true" ma:displayName="Taxonomy Catch All Column" ma:description="" ma:hidden="true" ma:list="{fb05c7bd-122c-45c5-a4ff-f373218121b7}" ma:internalName="TaxCatchAll" ma:showField="CatchAllData" ma:web="45b2e695-1792-485e-89e0-1e9284144441">
      <xsd:complexType>
        <xsd:complexContent>
          <xsd:extension base="dms:MultiChoiceLookup">
            <xsd:sequence>
              <xsd:element name="Value" type="dms:Lookup" maxOccurs="unbounded" minOccurs="0" nillable="true"/>
            </xsd:sequence>
          </xsd:extension>
        </xsd:complexContent>
      </xsd:complexType>
    </xsd:element>
    <xsd:element name="pe2555c81638466f9eb614edb9ecde52" ma:index="15" ma:taxonomy="true" ma:internalName="pe2555c81638466f9eb614edb9ecde52" ma:taxonomyFieldName="DocHub_DocumentType" ma:displayName="Document Type" ma:indexed="true" ma:fieldId="{9e2555c8-1638-466f-9eb6-14edb9ecde52}" ma:sspId="fb0313f7-9433-48c0-866e-9e0bbee59a50" ma:termSetId="0e4c18c5-28eb-4f9e-8056-b3cddd4b5d9b" ma:anchorId="00000000-0000-0000-0000-000000000000" ma:open="false" ma:isKeyword="false">
      <xsd:complexType>
        <xsd:sequence>
          <xsd:element ref="pc:Terms" minOccurs="0" maxOccurs="1"/>
        </xsd:sequence>
      </xsd:complexType>
    </xsd:element>
    <xsd:element name="g7bcb40ba23249a78edca7d43a67c1c9" ma:index="17" nillable="true" ma:taxonomy="true" ma:internalName="g7bcb40ba23249a78edca7d43a67c1c9" ma:taxonomyFieldName="DocHub_WorkActivity" ma:displayName="Work Activity" ma:indexed="true" ma:fieldId="{07bcb40b-a232-49a7-8edc-a7d43a67c1c9}" ma:sspId="fb0313f7-9433-48c0-866e-9e0bbee59a50" ma:termSetId="6713ebbd-194a-499f-ab84-a4d70e145fb7" ma:anchorId="00000000-0000-0000-0000-000000000000" ma:open="false" ma:isKeyword="false">
      <xsd:complexType>
        <xsd:sequence>
          <xsd:element ref="pc:Terms" minOccurs="0" maxOccurs="1"/>
        </xsd:sequence>
      </xsd:complexType>
    </xsd:element>
    <xsd:element name="adb9bed2e36e4a93af574aeb444da63e" ma:index="19" nillable="true" ma:taxonomy="true" ma:internalName="adb9bed2e36e4a93af574aeb444da63e" ma:taxonomyFieldName="DocHub_Keywords" ma:displayName="Division Keywords" ma:fieldId="{adb9bed2-e36e-4a93-af57-4aeb444da63e}" ma:taxonomyMulti="true" ma:sspId="fb0313f7-9433-48c0-866e-9e0bbee59a50" ma:termSetId="311e0090-b7f1-4eb5-8270-2f011ad855c4" ma:anchorId="00000000-0000-0000-0000-000000000000" ma:open="true" ma:isKeyword="false">
      <xsd:complexType>
        <xsd:sequence>
          <xsd:element ref="pc:Terms" minOccurs="0" maxOccurs="1"/>
        </xsd:sequence>
      </xsd:complexType>
    </xsd:element>
    <xsd:element name="n99e4c9942c6404eb103464a00e6097b" ma:index="21" nillable="true" ma:taxonomy="true" ma:internalName="n99e4c9942c6404eb103464a00e6097b" ma:taxonomyFieldName="DocHub_Year" ma:displayName="Year" ma:indexed="true" ma:fieldId="{799e4c99-42c6-404e-b103-464a00e6097b}" ma:sspId="fb0313f7-9433-48c0-866e-9e0bbee59a50" ma:termSetId="07e1743d-d980-4fe7-a67d-b87ecf7f18f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5b2e695-1792-485e-89e0-1e9284144441" elementFormDefault="qualified">
    <xsd:import namespace="http://schemas.microsoft.com/office/2006/documentManagement/types"/>
    <xsd:import namespace="http://schemas.microsoft.com/office/infopath/2007/PartnerControls"/>
    <xsd:element name="o12c0e325c54476ba5cb2d53844a500a" ma:index="24" nillable="true" ma:taxonomy="true" ma:internalName="o12c0e325c54476ba5cb2d53844a500a" ma:taxonomyFieldName="DocHub_FuelSecurityDomesticTopics" ma:displayName="Domestic Fuel Work Topic" ma:indexed="true" ma:default="" ma:fieldId="{812c0e32-5c54-476b-a5cb-2d53844a500a}" ma:sspId="fb0313f7-9433-48c0-866e-9e0bbee59a50" ma:termSetId="8bcd7f59-b661-4cb7-8c69-f4de4cdce275" ma:anchorId="00000000-0000-0000-0000-000000000000" ma:open="false" ma:isKeyword="false">
      <xsd:complexType>
        <xsd:sequence>
          <xsd:element ref="pc:Terms" minOccurs="0" maxOccurs="1"/>
        </xsd:sequence>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a36bd50b-1532-4c22-b385-5c082c960938">
      <Value>84</Value>
      <Value>494</Value>
      <Value>545</Value>
      <Value>581</Value>
      <Value>1</Value>
      <Value>35</Value>
    </TaxCatchAll>
    <adb9bed2e36e4a93af574aeb444da63e xmlns="a36bd50b-1532-4c22-b385-5c082c960938">
      <Terms xmlns="http://schemas.microsoft.com/office/infopath/2007/PartnerControls">
        <TermInfo xmlns="http://schemas.microsoft.com/office/infopath/2007/PartnerControls">
          <TermName xmlns="http://schemas.microsoft.com/office/infopath/2007/PartnerControls">DEF diesel exhaust fluid sovereign manufacturing</TermName>
          <TermId xmlns="http://schemas.microsoft.com/office/infopath/2007/PartnerControls">6b1ac651-2494-47e3-96ef-aea5786e3590</TermId>
        </TermInfo>
        <TermInfo xmlns="http://schemas.microsoft.com/office/infopath/2007/PartnerControls">
          <TermName xmlns="http://schemas.microsoft.com/office/infopath/2007/PartnerControls">Diesel exhaust fluid</TermName>
          <TermId xmlns="http://schemas.microsoft.com/office/infopath/2007/PartnerControls">019e7117-0a15-4741-b822-1a839b64e191</TermId>
        </TermInfo>
      </Terms>
    </adb9bed2e36e4a93af574aeb444da63e>
    <n99e4c9942c6404eb103464a00e6097b xmlns="a36bd50b-1532-4c22-b385-5c082c960938">
      <Terms xmlns="http://schemas.microsoft.com/office/infopath/2007/PartnerControls">
        <TermInfo xmlns="http://schemas.microsoft.com/office/infopath/2007/PartnerControls">
          <TermName xmlns="http://schemas.microsoft.com/office/infopath/2007/PartnerControls">2022</TermName>
          <TermId xmlns="http://schemas.microsoft.com/office/infopath/2007/PartnerControls">4a777a70-2aa9-481e-a746-cca47d761c8e</TermId>
        </TermInfo>
      </Terms>
    </n99e4c9942c6404eb103464a00e6097b>
    <o12c0e325c54476ba5cb2d53844a500a xmlns="45b2e695-1792-485e-89e0-1e9284144441">
      <Terms xmlns="http://schemas.microsoft.com/office/infopath/2007/PartnerControls"/>
    </o12c0e325c54476ba5cb2d53844a500a>
    <IconOverlay xmlns="http://schemas.microsoft.com/sharepoint/v4" xsi:nil="true"/>
    <pe2555c81638466f9eb614edb9ecde52 xmlns="a36bd50b-1532-4c22-b385-5c082c960938">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ab805e68-7a57-486a-be81-1c5c2b6ed4f5</TermId>
        </TermInfo>
      </Terms>
    </pe2555c81638466f9eb614edb9ecde52>
    <aa25a1a23adf4c92a153145de6afe324 xmlns="a36bd50b-1532-4c22-b385-5c082c960938">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6106d03b-a1a0-4e30-9d91-d5e9fb4314f9</TermId>
        </TermInfo>
      </Terms>
    </aa25a1a23adf4c92a153145de6afe324>
    <g7bcb40ba23249a78edca7d43a67c1c9 xmlns="a36bd50b-1532-4c22-b385-5c082c960938">
      <Terms xmlns="http://schemas.microsoft.com/office/infopath/2007/PartnerControls">
        <TermInfo xmlns="http://schemas.microsoft.com/office/infopath/2007/PartnerControls">
          <TermName xmlns="http://schemas.microsoft.com/office/infopath/2007/PartnerControls">Request for Information</TermName>
          <TermId xmlns="http://schemas.microsoft.com/office/infopath/2007/PartnerControls">1ff576a0-ceb8-4df2-9069-14877f41d9ec</TermId>
        </TermInfo>
      </Terms>
    </g7bcb40ba23249a78edca7d43a67c1c9>
    <Comments xmlns="http://schemas.microsoft.com/sharepoint/v3" xsi:nil="true"/>
  </documentManagement>
</p:properties>
</file>

<file path=customXml/itemProps1.xml><?xml version="1.0" encoding="utf-8"?>
<ds:datastoreItem xmlns:ds="http://schemas.openxmlformats.org/officeDocument/2006/customXml" ds:itemID="{F56AAE68-202D-459D-A3A1-DB603CC074E9}"/>
</file>

<file path=customXml/itemProps2.xml><?xml version="1.0" encoding="utf-8"?>
<ds:datastoreItem xmlns:ds="http://schemas.openxmlformats.org/officeDocument/2006/customXml" ds:itemID="{F18EB388-2A59-40B9-B5CF-A1BB0124AD6F}">
  <ds:schemaRefs>
    <ds:schemaRef ds:uri="http://schemas.microsoft.com/sharepoint/events"/>
  </ds:schemaRefs>
</ds:datastoreItem>
</file>

<file path=customXml/itemProps3.xml><?xml version="1.0" encoding="utf-8"?>
<ds:datastoreItem xmlns:ds="http://schemas.openxmlformats.org/officeDocument/2006/customXml" ds:itemID="{AEB58871-5F76-43A0-8A57-99B996346AB5}">
  <ds:schemaRefs>
    <ds:schemaRef ds:uri="http://schemas.microsoft.com/sharepoint/v3/contenttype/forms"/>
  </ds:schemaRefs>
</ds:datastoreItem>
</file>

<file path=customXml/itemProps4.xml><?xml version="1.0" encoding="utf-8"?>
<ds:datastoreItem xmlns:ds="http://schemas.openxmlformats.org/officeDocument/2006/customXml" ds:itemID="{7CC90032-8109-40F2-9C7D-5A5BA2CBDCB4}">
  <ds:schemaRefs>
    <ds:schemaRef ds:uri="http://schemas.microsoft.com/office/2006/documentManagement/types"/>
    <ds:schemaRef ds:uri="http://purl.org/dc/elements/1.1/"/>
    <ds:schemaRef ds:uri="http://schemas.microsoft.com/office/2006/metadata/properties"/>
    <ds:schemaRef ds:uri="a36bd50b-1532-4c22-b385-5c082c960938"/>
    <ds:schemaRef ds:uri="http://purl.org/dc/terms/"/>
    <ds:schemaRef ds:uri="45b2e695-1792-485e-89e0-1e9284144441"/>
    <ds:schemaRef ds:uri="http://schemas.openxmlformats.org/package/2006/metadata/core-properties"/>
    <ds:schemaRef ds:uri="http://purl.org/dc/dcmitype/"/>
    <ds:schemaRef ds:uri="http://schemas.microsoft.com/office/infopath/2007/PartnerControls"/>
    <ds:schemaRef ds:uri="http://schemas.microsoft.com/sharepoint/v4"/>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DCCEEW-presentation-4x3</Template>
  <TotalTime>460</TotalTime>
  <Words>339</Words>
  <Application>Microsoft Office PowerPoint</Application>
  <PresentationFormat>On-screen Show (4:3)</PresentationFormat>
  <Paragraphs>52</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ＭＳ Ｐゴシック</vt:lpstr>
      <vt:lpstr>Arial</vt:lpstr>
      <vt:lpstr>Calibri</vt:lpstr>
      <vt:lpstr>Office Theme</vt:lpstr>
      <vt:lpstr>Custom Design</vt:lpstr>
      <vt:lpstr>Diesel Exhaust Fluid Request For Information (RFI) </vt:lpstr>
      <vt:lpstr>PowerPoint Presentation</vt:lpstr>
      <vt:lpstr>Purpose of the RFI process:</vt:lpstr>
      <vt:lpstr>Process and Confidentiality </vt:lpstr>
      <vt:lpstr>Key Information Needed </vt:lpstr>
      <vt:lpstr>Key Information Needed </vt:lpstr>
      <vt:lpstr>PowerPoint Presentation</vt:lpstr>
    </vt:vector>
  </TitlesOfParts>
  <Manager/>
  <Company>Department of Industry, Innovation and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your presentation title here</dc:title>
  <dc:creator>Hall, Sue</dc:creator>
  <cp:lastModifiedBy>Kimber, William</cp:lastModifiedBy>
  <cp:revision>50</cp:revision>
  <dcterms:created xsi:type="dcterms:W3CDTF">2022-07-07T04:47:25Z</dcterms:created>
  <dcterms:modified xsi:type="dcterms:W3CDTF">2022-07-13T07:25:31Z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0x010100896D55852D93604AA440876A3B15BB43</vt:lpwstr>
  </property>
  <property fmtid="{D5CDD505-2E9C-101B-9397-08002B2CF9AE}" pid="3" name="DocHub_Year">
    <vt:lpwstr>494;#2022|4a777a70-2aa9-481e-a746-cca47d761c8e</vt:lpwstr>
  </property>
  <property fmtid="{D5CDD505-2E9C-101B-9397-08002B2CF9AE}" pid="4" name="DocHub_DocumentType">
    <vt:lpwstr>84;#Presentation|ab805e68-7a57-486a-be81-1c5c2b6ed4f5</vt:lpwstr>
  </property>
  <property fmtid="{D5CDD505-2E9C-101B-9397-08002B2CF9AE}" pid="5" name="DocHub_SecurityClassification">
    <vt:lpwstr>1;#OFFICIAL|6106d03b-a1a0-4e30-9d91-d5e9fb4314f9</vt:lpwstr>
  </property>
  <property fmtid="{D5CDD505-2E9C-101B-9397-08002B2CF9AE}" pid="6" name="DocHub_FuelSecurityDomesticTopics">
    <vt:lpwstr/>
  </property>
  <property fmtid="{D5CDD505-2E9C-101B-9397-08002B2CF9AE}" pid="7" name="DocHub_Keywords">
    <vt:lpwstr>581;#DEF diesel exhaust fluid sovereign manufacturing|6b1ac651-2494-47e3-96ef-aea5786e3590;#545;#Diesel exhaust fluid|019e7117-0a15-4741-b822-1a839b64e191</vt:lpwstr>
  </property>
  <property fmtid="{D5CDD505-2E9C-101B-9397-08002B2CF9AE}" pid="8" name="DocHub_WorkActivity">
    <vt:lpwstr>35;#Request for Information|1ff576a0-ceb8-4df2-9069-14877f41d9ec</vt:lpwstr>
  </property>
</Properties>
</file>