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handoutMasterIdLst>
    <p:handoutMasterId r:id="rId44"/>
  </p:handoutMasterIdLst>
  <p:sldIdLst>
    <p:sldId id="259" r:id="rId2"/>
    <p:sldId id="357" r:id="rId3"/>
    <p:sldId id="266" r:id="rId4"/>
    <p:sldId id="309" r:id="rId5"/>
    <p:sldId id="363" r:id="rId6"/>
    <p:sldId id="339" r:id="rId7"/>
    <p:sldId id="364" r:id="rId8"/>
    <p:sldId id="361" r:id="rId9"/>
    <p:sldId id="362" r:id="rId10"/>
    <p:sldId id="330" r:id="rId11"/>
    <p:sldId id="338" r:id="rId12"/>
    <p:sldId id="341" r:id="rId13"/>
    <p:sldId id="342" r:id="rId14"/>
    <p:sldId id="343" r:id="rId15"/>
    <p:sldId id="345" r:id="rId16"/>
    <p:sldId id="358" r:id="rId17"/>
    <p:sldId id="307" r:id="rId18"/>
    <p:sldId id="315" r:id="rId19"/>
    <p:sldId id="316" r:id="rId20"/>
    <p:sldId id="367" r:id="rId21"/>
    <p:sldId id="369" r:id="rId22"/>
    <p:sldId id="370" r:id="rId23"/>
    <p:sldId id="374" r:id="rId24"/>
    <p:sldId id="375" r:id="rId25"/>
    <p:sldId id="373" r:id="rId26"/>
    <p:sldId id="318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29" r:id="rId36"/>
    <p:sldId id="355" r:id="rId37"/>
    <p:sldId id="356" r:id="rId38"/>
    <p:sldId id="334" r:id="rId39"/>
    <p:sldId id="359" r:id="rId40"/>
    <p:sldId id="360" r:id="rId41"/>
    <p:sldId id="335" r:id="rId4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D24"/>
    <a:srgbClr val="C10F28"/>
    <a:srgbClr val="D9112E"/>
    <a:srgbClr val="ED1332"/>
    <a:srgbClr val="CF102D"/>
    <a:srgbClr val="CA102B"/>
    <a:srgbClr val="2A363B"/>
    <a:srgbClr val="ED1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 autoAdjust="0"/>
  </p:normalViewPr>
  <p:slideViewPr>
    <p:cSldViewPr snapToGrid="0">
      <p:cViewPr varScale="1">
        <p:scale>
          <a:sx n="111" d="100"/>
          <a:sy n="111" d="100"/>
        </p:scale>
        <p:origin x="55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71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442615-DE92-47BB-9743-650A5E548D1F}" type="doc">
      <dgm:prSet loTypeId="urn:microsoft.com/office/officeart/2005/8/layout/b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6F17604-E585-4792-A8CD-C4AFB61AFEB8}">
      <dgm:prSet phldrT="[Text]"/>
      <dgm:spPr/>
      <dgm:t>
        <a:bodyPr/>
        <a:lstStyle/>
        <a:p>
          <a:r>
            <a:rPr lang="en-US" dirty="0"/>
            <a:t>Study Inputs</a:t>
          </a:r>
        </a:p>
      </dgm:t>
    </dgm:pt>
    <dgm:pt modelId="{DAE3615B-DC58-44D9-BC7B-E3E4A79CBC76}" type="parTrans" cxnId="{49C0600B-38B6-4165-9AEF-FB2EC3169CFD}">
      <dgm:prSet/>
      <dgm:spPr/>
      <dgm:t>
        <a:bodyPr/>
        <a:lstStyle/>
        <a:p>
          <a:endParaRPr lang="en-US"/>
        </a:p>
      </dgm:t>
    </dgm:pt>
    <dgm:pt modelId="{4ECF72FC-D429-4038-AF21-592C89AC75D5}" type="sibTrans" cxnId="{49C0600B-38B6-4165-9AEF-FB2EC3169CFD}">
      <dgm:prSet/>
      <dgm:spPr/>
      <dgm:t>
        <a:bodyPr/>
        <a:lstStyle/>
        <a:p>
          <a:endParaRPr lang="en-US"/>
        </a:p>
      </dgm:t>
    </dgm:pt>
    <dgm:pt modelId="{45AC3506-CFED-4A58-9A8E-857A48671ABA}">
      <dgm:prSet phldrT="[Text]"/>
      <dgm:spPr/>
      <dgm:t>
        <a:bodyPr/>
        <a:lstStyle/>
        <a:p>
          <a:r>
            <a:rPr lang="en-US" dirty="0"/>
            <a:t>Analysis</a:t>
          </a:r>
        </a:p>
      </dgm:t>
    </dgm:pt>
    <dgm:pt modelId="{1B57DC8D-917C-4733-87AE-C52F3F2B12F4}" type="parTrans" cxnId="{FA8B8958-D976-45A6-B44E-531C0AB8FD56}">
      <dgm:prSet/>
      <dgm:spPr/>
      <dgm:t>
        <a:bodyPr/>
        <a:lstStyle/>
        <a:p>
          <a:endParaRPr lang="en-US"/>
        </a:p>
      </dgm:t>
    </dgm:pt>
    <dgm:pt modelId="{42278AFF-449B-41F0-BB61-EA692A437508}" type="sibTrans" cxnId="{FA8B8958-D976-45A6-B44E-531C0AB8FD56}">
      <dgm:prSet/>
      <dgm:spPr/>
      <dgm:t>
        <a:bodyPr/>
        <a:lstStyle/>
        <a:p>
          <a:endParaRPr lang="en-US"/>
        </a:p>
      </dgm:t>
    </dgm:pt>
    <dgm:pt modelId="{2BF1D832-73C2-49FF-8BD6-1A4E674E63BF}">
      <dgm:prSet phldrT="[Text]"/>
      <dgm:spPr/>
      <dgm:t>
        <a:bodyPr/>
        <a:lstStyle/>
        <a:p>
          <a:r>
            <a:rPr lang="en-US" dirty="0"/>
            <a:t>Study Results</a:t>
          </a:r>
        </a:p>
      </dgm:t>
    </dgm:pt>
    <dgm:pt modelId="{3BCF1B95-C8CC-4FC9-849C-7721B65A04B8}" type="parTrans" cxnId="{DAD3E519-ECBA-45D0-8C88-4C867DFEAB1D}">
      <dgm:prSet/>
      <dgm:spPr/>
      <dgm:t>
        <a:bodyPr/>
        <a:lstStyle/>
        <a:p>
          <a:endParaRPr lang="en-US"/>
        </a:p>
      </dgm:t>
    </dgm:pt>
    <dgm:pt modelId="{052B24CD-9A20-4ED5-9C56-FB23EDA25451}" type="sibTrans" cxnId="{DAD3E519-ECBA-45D0-8C88-4C867DFEAB1D}">
      <dgm:prSet/>
      <dgm:spPr/>
      <dgm:t>
        <a:bodyPr/>
        <a:lstStyle/>
        <a:p>
          <a:endParaRPr lang="en-US"/>
        </a:p>
      </dgm:t>
    </dgm:pt>
    <dgm:pt modelId="{28A876FC-1710-4001-89F2-A28840B7793E}">
      <dgm:prSet phldrT="[Text]"/>
      <dgm:spPr/>
      <dgm:t>
        <a:bodyPr/>
        <a:lstStyle/>
        <a:p>
          <a:r>
            <a:rPr lang="en-US" dirty="0"/>
            <a:t>Mitigations </a:t>
          </a:r>
        </a:p>
      </dgm:t>
    </dgm:pt>
    <dgm:pt modelId="{43D3B123-B3C9-4B05-BA73-A4195B98ABA8}" type="parTrans" cxnId="{32FFDC14-53F7-41BA-A7B9-1B09493529B2}">
      <dgm:prSet/>
      <dgm:spPr/>
      <dgm:t>
        <a:bodyPr/>
        <a:lstStyle/>
        <a:p>
          <a:endParaRPr lang="en-US"/>
        </a:p>
      </dgm:t>
    </dgm:pt>
    <dgm:pt modelId="{C720134C-7BFC-4B43-BD25-0C6F36A1BF7F}" type="sibTrans" cxnId="{32FFDC14-53F7-41BA-A7B9-1B09493529B2}">
      <dgm:prSet/>
      <dgm:spPr/>
      <dgm:t>
        <a:bodyPr/>
        <a:lstStyle/>
        <a:p>
          <a:endParaRPr lang="en-US"/>
        </a:p>
      </dgm:t>
    </dgm:pt>
    <dgm:pt modelId="{21870841-D4B4-4437-8B82-3BE1478C4322}">
      <dgm:prSet phldrT="[Text]"/>
      <dgm:spPr/>
      <dgm:t>
        <a:bodyPr/>
        <a:lstStyle/>
        <a:p>
          <a:r>
            <a:rPr lang="en-US" dirty="0"/>
            <a:t>Seek Approval</a:t>
          </a:r>
        </a:p>
      </dgm:t>
    </dgm:pt>
    <dgm:pt modelId="{D892F39C-A9A3-4744-AFF1-FA5D56DA3808}" type="parTrans" cxnId="{FC20D485-61D0-4986-A2B7-683EE382137B}">
      <dgm:prSet/>
      <dgm:spPr/>
      <dgm:t>
        <a:bodyPr/>
        <a:lstStyle/>
        <a:p>
          <a:endParaRPr lang="en-US"/>
        </a:p>
      </dgm:t>
    </dgm:pt>
    <dgm:pt modelId="{94E67C13-BE54-4777-BEFB-CB76B5FB7C19}" type="sibTrans" cxnId="{FC20D485-61D0-4986-A2B7-683EE382137B}">
      <dgm:prSet/>
      <dgm:spPr/>
      <dgm:t>
        <a:bodyPr/>
        <a:lstStyle/>
        <a:p>
          <a:endParaRPr lang="en-US"/>
        </a:p>
      </dgm:t>
    </dgm:pt>
    <dgm:pt modelId="{BF6B0AD2-F91B-4A70-AA65-34C1F8A6F24F}">
      <dgm:prSet custT="1"/>
      <dgm:spPr/>
      <dgm:t>
        <a:bodyPr/>
        <a:lstStyle/>
        <a:p>
          <a:r>
            <a:rPr lang="en-US" sz="1800" dirty="0">
              <a:latin typeface="Segoe UI" panose="020B0502040204020203" pitchFamily="34" charset="0"/>
              <a:cs typeface="Segoe UI" panose="020B0502040204020203" pitchFamily="34" charset="0"/>
            </a:rPr>
            <a:t>Review study inputs and assumptions</a:t>
          </a:r>
          <a:endParaRPr lang="en-US" sz="1800" dirty="0"/>
        </a:p>
      </dgm:t>
    </dgm:pt>
    <dgm:pt modelId="{0D245BFE-AE9E-464B-B2D2-4C112E3FDCC3}" type="parTrans" cxnId="{A7D1F3C4-7CF4-418B-9B67-693C4E1621F3}">
      <dgm:prSet/>
      <dgm:spPr/>
      <dgm:t>
        <a:bodyPr/>
        <a:lstStyle/>
        <a:p>
          <a:endParaRPr lang="en-US"/>
        </a:p>
      </dgm:t>
    </dgm:pt>
    <dgm:pt modelId="{D091B117-84D4-4B65-8D28-55267E112163}" type="sibTrans" cxnId="{A7D1F3C4-7CF4-418B-9B67-693C4E1621F3}">
      <dgm:prSet/>
      <dgm:spPr/>
      <dgm:t>
        <a:bodyPr/>
        <a:lstStyle/>
        <a:p>
          <a:endParaRPr lang="en-US"/>
        </a:p>
      </dgm:t>
    </dgm:pt>
    <dgm:pt modelId="{989E0ECC-3FFE-4FEA-8F7A-519A04D974E1}">
      <dgm:prSet custT="1"/>
      <dgm:spPr/>
      <dgm:t>
        <a:bodyPr/>
        <a:lstStyle/>
        <a:p>
          <a:r>
            <a:rPr lang="en-US" sz="1800" dirty="0"/>
            <a:t>Walk through the analysis methodology</a:t>
          </a:r>
        </a:p>
      </dgm:t>
    </dgm:pt>
    <dgm:pt modelId="{8F066934-4902-437A-8E0E-53D82FE4F08B}" type="parTrans" cxnId="{2E25CC56-13A0-46E0-9A74-5D74E72D5269}">
      <dgm:prSet/>
      <dgm:spPr/>
      <dgm:t>
        <a:bodyPr/>
        <a:lstStyle/>
        <a:p>
          <a:endParaRPr lang="en-US"/>
        </a:p>
      </dgm:t>
    </dgm:pt>
    <dgm:pt modelId="{0EA0E63F-185B-49C9-AA33-2A927DF0BD63}" type="sibTrans" cxnId="{2E25CC56-13A0-46E0-9A74-5D74E72D5269}">
      <dgm:prSet/>
      <dgm:spPr/>
      <dgm:t>
        <a:bodyPr/>
        <a:lstStyle/>
        <a:p>
          <a:endParaRPr lang="en-US"/>
        </a:p>
      </dgm:t>
    </dgm:pt>
    <dgm:pt modelId="{0EE2C1BF-34A2-4B6E-A68F-699102D09B24}">
      <dgm:prSet custT="1"/>
      <dgm:spPr/>
      <dgm:t>
        <a:bodyPr/>
        <a:lstStyle/>
        <a:p>
          <a:r>
            <a:rPr lang="en-US" sz="1800" dirty="0">
              <a:latin typeface="Segoe UI" panose="020B0502040204020203" pitchFamily="34" charset="0"/>
              <a:cs typeface="Segoe UI" panose="020B0502040204020203" pitchFamily="34" charset="0"/>
            </a:rPr>
            <a:t>Provide an overview of the study results</a:t>
          </a:r>
          <a:endParaRPr lang="en-US" sz="1800" dirty="0"/>
        </a:p>
      </dgm:t>
    </dgm:pt>
    <dgm:pt modelId="{55E1BFD5-2DCF-473C-9107-60405D55D99C}" type="parTrans" cxnId="{695145E0-FF8D-454C-846F-357766333B67}">
      <dgm:prSet/>
      <dgm:spPr/>
      <dgm:t>
        <a:bodyPr/>
        <a:lstStyle/>
        <a:p>
          <a:endParaRPr lang="en-US"/>
        </a:p>
      </dgm:t>
    </dgm:pt>
    <dgm:pt modelId="{7FB3E87A-62E1-4716-B5D5-5142CDEDDE6D}" type="sibTrans" cxnId="{695145E0-FF8D-454C-846F-357766333B67}">
      <dgm:prSet/>
      <dgm:spPr/>
      <dgm:t>
        <a:bodyPr/>
        <a:lstStyle/>
        <a:p>
          <a:endParaRPr lang="en-US"/>
        </a:p>
      </dgm:t>
    </dgm:pt>
    <dgm:pt modelId="{B1E7931C-C68B-41EE-B9E5-2F3E9106D8EC}">
      <dgm:prSet custT="1"/>
      <dgm:spPr/>
      <dgm:t>
        <a:bodyPr/>
        <a:lstStyle/>
        <a:p>
          <a:r>
            <a:rPr lang="en-US" sz="1800" dirty="0"/>
            <a:t>Summarize mitigations that were provided by each member</a:t>
          </a:r>
        </a:p>
      </dgm:t>
    </dgm:pt>
    <dgm:pt modelId="{F17DE530-091A-43E8-ACE0-F47081ADC6E4}" type="parTrans" cxnId="{2ED9D2FF-44B6-428A-8424-E7683176D04F}">
      <dgm:prSet/>
      <dgm:spPr/>
      <dgm:t>
        <a:bodyPr/>
        <a:lstStyle/>
        <a:p>
          <a:endParaRPr lang="en-US"/>
        </a:p>
      </dgm:t>
    </dgm:pt>
    <dgm:pt modelId="{617B5307-084A-47AD-9590-9792563AF2C3}" type="sibTrans" cxnId="{2ED9D2FF-44B6-428A-8424-E7683176D04F}">
      <dgm:prSet/>
      <dgm:spPr/>
      <dgm:t>
        <a:bodyPr/>
        <a:lstStyle/>
        <a:p>
          <a:endParaRPr lang="en-US"/>
        </a:p>
      </dgm:t>
    </dgm:pt>
    <dgm:pt modelId="{65404537-0C93-4167-8930-6578F714E72D}">
      <dgm:prSet custT="1"/>
      <dgm:spPr/>
      <dgm:t>
        <a:bodyPr/>
        <a:lstStyle/>
        <a:p>
          <a:r>
            <a:rPr lang="en-US" sz="1800" dirty="0"/>
            <a:t>Seek approval of study results </a:t>
          </a:r>
        </a:p>
      </dgm:t>
    </dgm:pt>
    <dgm:pt modelId="{8B2D4DEE-9A4C-441C-BD4E-B4372085CA81}" type="parTrans" cxnId="{C31F8AB6-87B9-4908-82F1-EDA425F72BAE}">
      <dgm:prSet/>
      <dgm:spPr/>
      <dgm:t>
        <a:bodyPr/>
        <a:lstStyle/>
        <a:p>
          <a:endParaRPr lang="en-US"/>
        </a:p>
      </dgm:t>
    </dgm:pt>
    <dgm:pt modelId="{8FE451B3-1B54-4274-9F15-1FC201A3FAFA}" type="sibTrans" cxnId="{C31F8AB6-87B9-4908-82F1-EDA425F72BAE}">
      <dgm:prSet/>
      <dgm:spPr/>
      <dgm:t>
        <a:bodyPr/>
        <a:lstStyle/>
        <a:p>
          <a:endParaRPr lang="en-US"/>
        </a:p>
      </dgm:t>
    </dgm:pt>
    <dgm:pt modelId="{10C40219-739B-45A8-BAC8-F1C62389702C}" type="pres">
      <dgm:prSet presAssocID="{14442615-DE92-47BB-9743-650A5E548D1F}" presName="diagram" presStyleCnt="0">
        <dgm:presLayoutVars>
          <dgm:dir/>
          <dgm:animLvl val="lvl"/>
          <dgm:resizeHandles val="exact"/>
        </dgm:presLayoutVars>
      </dgm:prSet>
      <dgm:spPr/>
    </dgm:pt>
    <dgm:pt modelId="{FD30FA61-CBA4-46C7-B1B0-EA1F96202279}" type="pres">
      <dgm:prSet presAssocID="{56F17604-E585-4792-A8CD-C4AFB61AFEB8}" presName="compNode" presStyleCnt="0"/>
      <dgm:spPr/>
    </dgm:pt>
    <dgm:pt modelId="{87AE6F04-C5E3-443E-96A6-252F45ACEC0F}" type="pres">
      <dgm:prSet presAssocID="{56F17604-E585-4792-A8CD-C4AFB61AFEB8}" presName="childRect" presStyleLbl="bgAcc1" presStyleIdx="0" presStyleCnt="5" custLinFactNeighborX="-52278" custLinFactNeighborY="2575">
        <dgm:presLayoutVars>
          <dgm:bulletEnabled val="1"/>
        </dgm:presLayoutVars>
      </dgm:prSet>
      <dgm:spPr/>
    </dgm:pt>
    <dgm:pt modelId="{6D61B2F9-5314-49A1-B58B-CFF9D405E6CE}" type="pres">
      <dgm:prSet presAssocID="{56F17604-E585-4792-A8CD-C4AFB61AFEB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24A0D9C-7A1E-4148-9B6C-83375AB6EF5A}" type="pres">
      <dgm:prSet presAssocID="{56F17604-E585-4792-A8CD-C4AFB61AFEB8}" presName="parentRect" presStyleLbl="alignNode1" presStyleIdx="0" presStyleCnt="5" custLinFactNeighborX="-52278" custLinFactNeighborY="5988"/>
      <dgm:spPr/>
    </dgm:pt>
    <dgm:pt modelId="{C3FB8AC9-C644-4820-BDB8-759ACA94EE88}" type="pres">
      <dgm:prSet presAssocID="{56F17604-E585-4792-A8CD-C4AFB61AFEB8}" presName="adorn" presStyleLbl="fgAccFollowNode1" presStyleIdx="0" presStyleCnt="5" custLinFactX="-49365" custLinFactNeighborX="-100000" custLinFactNeighborY="5491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0EC6D093-74AC-45A6-9EEE-006E8A3A31DD}" type="pres">
      <dgm:prSet presAssocID="{4ECF72FC-D429-4038-AF21-592C89AC75D5}" presName="sibTrans" presStyleLbl="sibTrans2D1" presStyleIdx="0" presStyleCnt="0"/>
      <dgm:spPr/>
    </dgm:pt>
    <dgm:pt modelId="{2E1D7AF7-2D89-4645-9130-4A569BB83528}" type="pres">
      <dgm:prSet presAssocID="{45AC3506-CFED-4A58-9A8E-857A48671ABA}" presName="compNode" presStyleCnt="0"/>
      <dgm:spPr/>
    </dgm:pt>
    <dgm:pt modelId="{6F165DA5-036C-4C51-9310-561BEBF2C506}" type="pres">
      <dgm:prSet presAssocID="{45AC3506-CFED-4A58-9A8E-857A48671ABA}" presName="childRect" presStyleLbl="bgAcc1" presStyleIdx="1" presStyleCnt="5" custLinFactNeighborX="-43821" custLinFactNeighborY="2373">
        <dgm:presLayoutVars>
          <dgm:bulletEnabled val="1"/>
        </dgm:presLayoutVars>
      </dgm:prSet>
      <dgm:spPr/>
    </dgm:pt>
    <dgm:pt modelId="{2C691311-93DF-4624-826E-484E3773C5C0}" type="pres">
      <dgm:prSet presAssocID="{45AC3506-CFED-4A58-9A8E-857A48671AB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5D091A8-084E-4E11-A355-F0BC99B3F7B3}" type="pres">
      <dgm:prSet presAssocID="{45AC3506-CFED-4A58-9A8E-857A48671ABA}" presName="parentRect" presStyleLbl="alignNode1" presStyleIdx="1" presStyleCnt="5" custLinFactNeighborX="-43821" custLinFactNeighborY="5517"/>
      <dgm:spPr/>
    </dgm:pt>
    <dgm:pt modelId="{F05D37B8-F74E-48FC-9EE7-462922B5AC91}" type="pres">
      <dgm:prSet presAssocID="{45AC3506-CFED-4A58-9A8E-857A48671ABA}" presName="adorn" presStyleLbl="fgAccFollowNode1" presStyleIdx="1" presStyleCnt="5" custLinFactX="-25203" custLinFactNeighborX="-100000" custLinFactNeighborY="5059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9C5E4743-650D-496D-B7BC-27D6057DE5CF}" type="pres">
      <dgm:prSet presAssocID="{42278AFF-449B-41F0-BB61-EA692A437508}" presName="sibTrans" presStyleLbl="sibTrans2D1" presStyleIdx="0" presStyleCnt="0"/>
      <dgm:spPr/>
    </dgm:pt>
    <dgm:pt modelId="{D9580063-1C35-4DDF-8A8F-CC165498968F}" type="pres">
      <dgm:prSet presAssocID="{2BF1D832-73C2-49FF-8BD6-1A4E674E63BF}" presName="compNode" presStyleCnt="0"/>
      <dgm:spPr/>
    </dgm:pt>
    <dgm:pt modelId="{68573671-037A-4025-A565-D15544BE83D8}" type="pres">
      <dgm:prSet presAssocID="{2BF1D832-73C2-49FF-8BD6-1A4E674E63BF}" presName="childRect" presStyleLbl="bgAcc1" presStyleIdx="2" presStyleCnt="5" custLinFactX="-100000" custLinFactY="68700" custLinFactNeighborX="-182916" custLinFactNeighborY="100000">
        <dgm:presLayoutVars>
          <dgm:bulletEnabled val="1"/>
        </dgm:presLayoutVars>
      </dgm:prSet>
      <dgm:spPr/>
    </dgm:pt>
    <dgm:pt modelId="{DD54476A-A738-4B65-B785-C58B374EC971}" type="pres">
      <dgm:prSet presAssocID="{2BF1D832-73C2-49FF-8BD6-1A4E674E63B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4D82480-EB33-4A8B-AF28-73B03894EDD4}" type="pres">
      <dgm:prSet presAssocID="{2BF1D832-73C2-49FF-8BD6-1A4E674E63BF}" presName="parentRect" presStyleLbl="alignNode1" presStyleIdx="2" presStyleCnt="5" custLinFactX="-100000" custLinFactY="192325" custLinFactNeighborX="-182916" custLinFactNeighborY="200000"/>
      <dgm:spPr/>
    </dgm:pt>
    <dgm:pt modelId="{E56369E4-D5C0-4AAB-98DF-79F44BF9BAFD}" type="pres">
      <dgm:prSet presAssocID="{2BF1D832-73C2-49FF-8BD6-1A4E674E63BF}" presName="adorn" presStyleLbl="fgAccFollowNode1" presStyleIdx="2" presStyleCnt="5" custLinFactX="-400000" custLinFactY="159802" custLinFactNeighborX="-408331" custLinFactNeighborY="200000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3F9B0834-43DD-450E-BBB7-E0C510130CDC}" type="pres">
      <dgm:prSet presAssocID="{052B24CD-9A20-4ED5-9C56-FB23EDA25451}" presName="sibTrans" presStyleLbl="sibTrans2D1" presStyleIdx="0" presStyleCnt="0"/>
      <dgm:spPr/>
    </dgm:pt>
    <dgm:pt modelId="{EE5C4BBF-7CA0-4883-B685-9AA30BE23DFA}" type="pres">
      <dgm:prSet presAssocID="{28A876FC-1710-4001-89F2-A28840B7793E}" presName="compNode" presStyleCnt="0"/>
      <dgm:spPr/>
    </dgm:pt>
    <dgm:pt modelId="{A8F123CC-7525-4470-9D0A-4EC219786F28}" type="pres">
      <dgm:prSet presAssocID="{28A876FC-1710-4001-89F2-A28840B7793E}" presName="childRect" presStyleLbl="bgAcc1" presStyleIdx="3" presStyleCnt="5" custLinFactNeighborX="16529" custLinFactNeighborY="-7015">
        <dgm:presLayoutVars>
          <dgm:bulletEnabled val="1"/>
        </dgm:presLayoutVars>
      </dgm:prSet>
      <dgm:spPr/>
    </dgm:pt>
    <dgm:pt modelId="{6E5FDAE6-E49D-448B-AC11-A3FABBE950D8}" type="pres">
      <dgm:prSet presAssocID="{28A876FC-1710-4001-89F2-A28840B7793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7EEC952-343F-4FC7-8563-512E5585083E}" type="pres">
      <dgm:prSet presAssocID="{28A876FC-1710-4001-89F2-A28840B7793E}" presName="parentRect" presStyleLbl="alignNode1" presStyleIdx="3" presStyleCnt="5" custLinFactNeighborX="16529" custLinFactNeighborY="-16314"/>
      <dgm:spPr/>
    </dgm:pt>
    <dgm:pt modelId="{DAECD227-DFC0-4973-8F0F-84396D7987D7}" type="pres">
      <dgm:prSet presAssocID="{28A876FC-1710-4001-89F2-A28840B7793E}" presName="adorn" presStyleLbl="fgAccFollowNode1" presStyleIdx="3" presStyleCnt="5" custLinFactNeighborX="47226" custLinFactNeighborY="-14962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4AD48462-2CA1-4210-855B-0ECA07D1FB0C}" type="pres">
      <dgm:prSet presAssocID="{C720134C-7BFC-4B43-BD25-0C6F36A1BF7F}" presName="sibTrans" presStyleLbl="sibTrans2D1" presStyleIdx="0" presStyleCnt="0"/>
      <dgm:spPr/>
    </dgm:pt>
    <dgm:pt modelId="{69623546-0AFA-456B-9482-B1281C79AF28}" type="pres">
      <dgm:prSet presAssocID="{21870841-D4B4-4437-8B82-3BE1478C4322}" presName="compNode" presStyleCnt="0"/>
      <dgm:spPr/>
    </dgm:pt>
    <dgm:pt modelId="{7CE729F8-B63E-46B7-8361-930B142D45A5}" type="pres">
      <dgm:prSet presAssocID="{21870841-D4B4-4437-8B82-3BE1478C4322}" presName="childRect" presStyleLbl="bgAcc1" presStyleIdx="4" presStyleCnt="5" custLinFactNeighborX="25221" custLinFactNeighborY="-6180">
        <dgm:presLayoutVars>
          <dgm:bulletEnabled val="1"/>
        </dgm:presLayoutVars>
      </dgm:prSet>
      <dgm:spPr/>
    </dgm:pt>
    <dgm:pt modelId="{CB376D2B-485A-4431-987D-72FBE883AACE}" type="pres">
      <dgm:prSet presAssocID="{21870841-D4B4-4437-8B82-3BE1478C432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B153DC2-7E08-4FB5-BC0E-6843FC108AED}" type="pres">
      <dgm:prSet presAssocID="{21870841-D4B4-4437-8B82-3BE1478C4322}" presName="parentRect" presStyleLbl="alignNode1" presStyleIdx="4" presStyleCnt="5" custLinFactNeighborX="25221" custLinFactNeighborY="-14371"/>
      <dgm:spPr/>
    </dgm:pt>
    <dgm:pt modelId="{1F092374-2470-47B0-9BD2-8AD60CC037E2}" type="pres">
      <dgm:prSet presAssocID="{21870841-D4B4-4437-8B82-3BE1478C4322}" presName="adorn" presStyleLbl="fgAccFollowNode1" presStyleIdx="4" presStyleCnt="5" custLinFactNeighborX="72061" custLinFactNeighborY="-13179"/>
      <dgm:spPr>
        <a:blipFill rotWithShape="1">
          <a:blip xmlns:r="http://schemas.openxmlformats.org/officeDocument/2006/relationships" r:embed="rId5"/>
          <a:srcRect/>
          <a:stretch>
            <a:fillRect/>
          </a:stretch>
        </a:blipFill>
      </dgm:spPr>
    </dgm:pt>
  </dgm:ptLst>
  <dgm:cxnLst>
    <dgm:cxn modelId="{49C0600B-38B6-4165-9AEF-FB2EC3169CFD}" srcId="{14442615-DE92-47BB-9743-650A5E548D1F}" destId="{56F17604-E585-4792-A8CD-C4AFB61AFEB8}" srcOrd="0" destOrd="0" parTransId="{DAE3615B-DC58-44D9-BC7B-E3E4A79CBC76}" sibTransId="{4ECF72FC-D429-4038-AF21-592C89AC75D5}"/>
    <dgm:cxn modelId="{32FFDC14-53F7-41BA-A7B9-1B09493529B2}" srcId="{14442615-DE92-47BB-9743-650A5E548D1F}" destId="{28A876FC-1710-4001-89F2-A28840B7793E}" srcOrd="3" destOrd="0" parTransId="{43D3B123-B3C9-4B05-BA73-A4195B98ABA8}" sibTransId="{C720134C-7BFC-4B43-BD25-0C6F36A1BF7F}"/>
    <dgm:cxn modelId="{60832716-8D87-45BE-AE63-E7B62EE1E4FD}" type="presOf" srcId="{B1E7931C-C68B-41EE-B9E5-2F3E9106D8EC}" destId="{A8F123CC-7525-4470-9D0A-4EC219786F28}" srcOrd="0" destOrd="0" presId="urn:microsoft.com/office/officeart/2005/8/layout/bList2"/>
    <dgm:cxn modelId="{9BAFE017-4AC1-4BC7-AEAA-04AA46301769}" type="presOf" srcId="{21870841-D4B4-4437-8B82-3BE1478C4322}" destId="{4B153DC2-7E08-4FB5-BC0E-6843FC108AED}" srcOrd="1" destOrd="0" presId="urn:microsoft.com/office/officeart/2005/8/layout/bList2"/>
    <dgm:cxn modelId="{DAD3E519-ECBA-45D0-8C88-4C867DFEAB1D}" srcId="{14442615-DE92-47BB-9743-650A5E548D1F}" destId="{2BF1D832-73C2-49FF-8BD6-1A4E674E63BF}" srcOrd="2" destOrd="0" parTransId="{3BCF1B95-C8CC-4FC9-849C-7721B65A04B8}" sibTransId="{052B24CD-9A20-4ED5-9C56-FB23EDA25451}"/>
    <dgm:cxn modelId="{4A5B9F1E-81D5-4642-A3F5-E0D5BD4B0EFC}" type="presOf" srcId="{989E0ECC-3FFE-4FEA-8F7A-519A04D974E1}" destId="{6F165DA5-036C-4C51-9310-561BEBF2C506}" srcOrd="0" destOrd="0" presId="urn:microsoft.com/office/officeart/2005/8/layout/bList2"/>
    <dgm:cxn modelId="{9722535B-AED7-4A45-9F4F-30C4745DECCB}" type="presOf" srcId="{14442615-DE92-47BB-9743-650A5E548D1F}" destId="{10C40219-739B-45A8-BAC8-F1C62389702C}" srcOrd="0" destOrd="0" presId="urn:microsoft.com/office/officeart/2005/8/layout/bList2"/>
    <dgm:cxn modelId="{87494D6B-D1B1-4AC1-A4AE-7FA0D837FB85}" type="presOf" srcId="{42278AFF-449B-41F0-BB61-EA692A437508}" destId="{9C5E4743-650D-496D-B7BC-27D6057DE5CF}" srcOrd="0" destOrd="0" presId="urn:microsoft.com/office/officeart/2005/8/layout/bList2"/>
    <dgm:cxn modelId="{86108674-4CD1-4508-8CEE-27810069B70F}" type="presOf" srcId="{2BF1D832-73C2-49FF-8BD6-1A4E674E63BF}" destId="{24D82480-EB33-4A8B-AF28-73B03894EDD4}" srcOrd="1" destOrd="0" presId="urn:microsoft.com/office/officeart/2005/8/layout/bList2"/>
    <dgm:cxn modelId="{2E25CC56-13A0-46E0-9A74-5D74E72D5269}" srcId="{45AC3506-CFED-4A58-9A8E-857A48671ABA}" destId="{989E0ECC-3FFE-4FEA-8F7A-519A04D974E1}" srcOrd="0" destOrd="0" parTransId="{8F066934-4902-437A-8E0E-53D82FE4F08B}" sibTransId="{0EA0E63F-185B-49C9-AA33-2A927DF0BD63}"/>
    <dgm:cxn modelId="{FA8B8958-D976-45A6-B44E-531C0AB8FD56}" srcId="{14442615-DE92-47BB-9743-650A5E548D1F}" destId="{45AC3506-CFED-4A58-9A8E-857A48671ABA}" srcOrd="1" destOrd="0" parTransId="{1B57DC8D-917C-4733-87AE-C52F3F2B12F4}" sibTransId="{42278AFF-449B-41F0-BB61-EA692A437508}"/>
    <dgm:cxn modelId="{DF71EA7D-0A82-47E7-B324-EB251F68798C}" type="presOf" srcId="{2BF1D832-73C2-49FF-8BD6-1A4E674E63BF}" destId="{DD54476A-A738-4B65-B785-C58B374EC971}" srcOrd="0" destOrd="0" presId="urn:microsoft.com/office/officeart/2005/8/layout/bList2"/>
    <dgm:cxn modelId="{FC20D485-61D0-4986-A2B7-683EE382137B}" srcId="{14442615-DE92-47BB-9743-650A5E548D1F}" destId="{21870841-D4B4-4437-8B82-3BE1478C4322}" srcOrd="4" destOrd="0" parTransId="{D892F39C-A9A3-4744-AFF1-FA5D56DA3808}" sibTransId="{94E67C13-BE54-4777-BEFB-CB76B5FB7C19}"/>
    <dgm:cxn modelId="{E22A3397-A703-4A25-AB18-EF18ECD85B17}" type="presOf" srcId="{21870841-D4B4-4437-8B82-3BE1478C4322}" destId="{CB376D2B-485A-4431-987D-72FBE883AACE}" srcOrd="0" destOrd="0" presId="urn:microsoft.com/office/officeart/2005/8/layout/bList2"/>
    <dgm:cxn modelId="{5EEA8E9D-AD2B-47EB-AA78-49FF44641B7D}" type="presOf" srcId="{56F17604-E585-4792-A8CD-C4AFB61AFEB8}" destId="{6D61B2F9-5314-49A1-B58B-CFF9D405E6CE}" srcOrd="0" destOrd="0" presId="urn:microsoft.com/office/officeart/2005/8/layout/bList2"/>
    <dgm:cxn modelId="{4568E3A1-257E-4515-96E0-ADDAC1CDFBE1}" type="presOf" srcId="{BF6B0AD2-F91B-4A70-AA65-34C1F8A6F24F}" destId="{87AE6F04-C5E3-443E-96A6-252F45ACEC0F}" srcOrd="0" destOrd="0" presId="urn:microsoft.com/office/officeart/2005/8/layout/bList2"/>
    <dgm:cxn modelId="{EB4355A8-53D1-4EC9-A1A0-E59EEB058E48}" type="presOf" srcId="{4ECF72FC-D429-4038-AF21-592C89AC75D5}" destId="{0EC6D093-74AC-45A6-9EEE-006E8A3A31DD}" srcOrd="0" destOrd="0" presId="urn:microsoft.com/office/officeart/2005/8/layout/bList2"/>
    <dgm:cxn modelId="{3F0433AA-C0C0-4575-80FE-A8DF4735BB51}" type="presOf" srcId="{45AC3506-CFED-4A58-9A8E-857A48671ABA}" destId="{95D091A8-084E-4E11-A355-F0BC99B3F7B3}" srcOrd="1" destOrd="0" presId="urn:microsoft.com/office/officeart/2005/8/layout/bList2"/>
    <dgm:cxn modelId="{81B6B1AA-8730-4020-9319-EA029F41B3A0}" type="presOf" srcId="{052B24CD-9A20-4ED5-9C56-FB23EDA25451}" destId="{3F9B0834-43DD-450E-BBB7-E0C510130CDC}" srcOrd="0" destOrd="0" presId="urn:microsoft.com/office/officeart/2005/8/layout/bList2"/>
    <dgm:cxn modelId="{A0852DB4-E558-48A7-93E4-956EBF22726D}" type="presOf" srcId="{56F17604-E585-4792-A8CD-C4AFB61AFEB8}" destId="{A24A0D9C-7A1E-4148-9B6C-83375AB6EF5A}" srcOrd="1" destOrd="0" presId="urn:microsoft.com/office/officeart/2005/8/layout/bList2"/>
    <dgm:cxn modelId="{C31F8AB6-87B9-4908-82F1-EDA425F72BAE}" srcId="{21870841-D4B4-4437-8B82-3BE1478C4322}" destId="{65404537-0C93-4167-8930-6578F714E72D}" srcOrd="0" destOrd="0" parTransId="{8B2D4DEE-9A4C-441C-BD4E-B4372085CA81}" sibTransId="{8FE451B3-1B54-4274-9F15-1FC201A3FAFA}"/>
    <dgm:cxn modelId="{A7D1F3C4-7CF4-418B-9B67-693C4E1621F3}" srcId="{56F17604-E585-4792-A8CD-C4AFB61AFEB8}" destId="{BF6B0AD2-F91B-4A70-AA65-34C1F8A6F24F}" srcOrd="0" destOrd="0" parTransId="{0D245BFE-AE9E-464B-B2D2-4C112E3FDCC3}" sibTransId="{D091B117-84D4-4B65-8D28-55267E112163}"/>
    <dgm:cxn modelId="{558E0FC8-A850-45B6-8EFD-AE3EECEE914C}" type="presOf" srcId="{45AC3506-CFED-4A58-9A8E-857A48671ABA}" destId="{2C691311-93DF-4624-826E-484E3773C5C0}" srcOrd="0" destOrd="0" presId="urn:microsoft.com/office/officeart/2005/8/layout/bList2"/>
    <dgm:cxn modelId="{9220A9CD-85E9-4CE5-A6FA-6B887165D169}" type="presOf" srcId="{C720134C-7BFC-4B43-BD25-0C6F36A1BF7F}" destId="{4AD48462-2CA1-4210-855B-0ECA07D1FB0C}" srcOrd="0" destOrd="0" presId="urn:microsoft.com/office/officeart/2005/8/layout/bList2"/>
    <dgm:cxn modelId="{593A6ED5-DC59-403D-A7AB-4F185D72546F}" type="presOf" srcId="{28A876FC-1710-4001-89F2-A28840B7793E}" destId="{6E5FDAE6-E49D-448B-AC11-A3FABBE950D8}" srcOrd="0" destOrd="0" presId="urn:microsoft.com/office/officeart/2005/8/layout/bList2"/>
    <dgm:cxn modelId="{9DA7B6DB-8BCA-4403-8212-71A5A3E26835}" type="presOf" srcId="{0EE2C1BF-34A2-4B6E-A68F-699102D09B24}" destId="{68573671-037A-4025-A565-D15544BE83D8}" srcOrd="0" destOrd="0" presId="urn:microsoft.com/office/officeart/2005/8/layout/bList2"/>
    <dgm:cxn modelId="{695145E0-FF8D-454C-846F-357766333B67}" srcId="{2BF1D832-73C2-49FF-8BD6-1A4E674E63BF}" destId="{0EE2C1BF-34A2-4B6E-A68F-699102D09B24}" srcOrd="0" destOrd="0" parTransId="{55E1BFD5-2DCF-473C-9107-60405D55D99C}" sibTransId="{7FB3E87A-62E1-4716-B5D5-5142CDEDDE6D}"/>
    <dgm:cxn modelId="{5649A4F3-283E-4176-9FD6-D2FCB4313CD2}" type="presOf" srcId="{28A876FC-1710-4001-89F2-A28840B7793E}" destId="{47EEC952-343F-4FC7-8563-512E5585083E}" srcOrd="1" destOrd="0" presId="urn:microsoft.com/office/officeart/2005/8/layout/bList2"/>
    <dgm:cxn modelId="{92AAA9FA-3E76-4295-BAAF-453E5B9C6AAD}" type="presOf" srcId="{65404537-0C93-4167-8930-6578F714E72D}" destId="{7CE729F8-B63E-46B7-8361-930B142D45A5}" srcOrd="0" destOrd="0" presId="urn:microsoft.com/office/officeart/2005/8/layout/bList2"/>
    <dgm:cxn modelId="{2ED9D2FF-44B6-428A-8424-E7683176D04F}" srcId="{28A876FC-1710-4001-89F2-A28840B7793E}" destId="{B1E7931C-C68B-41EE-B9E5-2F3E9106D8EC}" srcOrd="0" destOrd="0" parTransId="{F17DE530-091A-43E8-ACE0-F47081ADC6E4}" sibTransId="{617B5307-084A-47AD-9590-9792563AF2C3}"/>
    <dgm:cxn modelId="{AF71C8AB-705B-4905-A4B3-DA59C82C6DEF}" type="presParOf" srcId="{10C40219-739B-45A8-BAC8-F1C62389702C}" destId="{FD30FA61-CBA4-46C7-B1B0-EA1F96202279}" srcOrd="0" destOrd="0" presId="urn:microsoft.com/office/officeart/2005/8/layout/bList2"/>
    <dgm:cxn modelId="{C1B5935A-29A7-4810-8A96-91ABF074DC34}" type="presParOf" srcId="{FD30FA61-CBA4-46C7-B1B0-EA1F96202279}" destId="{87AE6F04-C5E3-443E-96A6-252F45ACEC0F}" srcOrd="0" destOrd="0" presId="urn:microsoft.com/office/officeart/2005/8/layout/bList2"/>
    <dgm:cxn modelId="{8D63F613-F864-429E-AF99-D647E39BE20D}" type="presParOf" srcId="{FD30FA61-CBA4-46C7-B1B0-EA1F96202279}" destId="{6D61B2F9-5314-49A1-B58B-CFF9D405E6CE}" srcOrd="1" destOrd="0" presId="urn:microsoft.com/office/officeart/2005/8/layout/bList2"/>
    <dgm:cxn modelId="{EDD6DB70-5182-424E-A739-844799303124}" type="presParOf" srcId="{FD30FA61-CBA4-46C7-B1B0-EA1F96202279}" destId="{A24A0D9C-7A1E-4148-9B6C-83375AB6EF5A}" srcOrd="2" destOrd="0" presId="urn:microsoft.com/office/officeart/2005/8/layout/bList2"/>
    <dgm:cxn modelId="{C80BE086-F8F6-4A57-9755-B215F0C2FEF7}" type="presParOf" srcId="{FD30FA61-CBA4-46C7-B1B0-EA1F96202279}" destId="{C3FB8AC9-C644-4820-BDB8-759ACA94EE88}" srcOrd="3" destOrd="0" presId="urn:microsoft.com/office/officeart/2005/8/layout/bList2"/>
    <dgm:cxn modelId="{C7F23DE6-8002-4E55-96FF-020994DA2710}" type="presParOf" srcId="{10C40219-739B-45A8-BAC8-F1C62389702C}" destId="{0EC6D093-74AC-45A6-9EEE-006E8A3A31DD}" srcOrd="1" destOrd="0" presId="urn:microsoft.com/office/officeart/2005/8/layout/bList2"/>
    <dgm:cxn modelId="{53D4FA80-B4E0-46BC-B1DA-DFED93C9515B}" type="presParOf" srcId="{10C40219-739B-45A8-BAC8-F1C62389702C}" destId="{2E1D7AF7-2D89-4645-9130-4A569BB83528}" srcOrd="2" destOrd="0" presId="urn:microsoft.com/office/officeart/2005/8/layout/bList2"/>
    <dgm:cxn modelId="{17EE6178-2344-4887-8C56-EEF6B015E53E}" type="presParOf" srcId="{2E1D7AF7-2D89-4645-9130-4A569BB83528}" destId="{6F165DA5-036C-4C51-9310-561BEBF2C506}" srcOrd="0" destOrd="0" presId="urn:microsoft.com/office/officeart/2005/8/layout/bList2"/>
    <dgm:cxn modelId="{C0C64A09-3CB3-4F95-9855-BC1B5D76D1FC}" type="presParOf" srcId="{2E1D7AF7-2D89-4645-9130-4A569BB83528}" destId="{2C691311-93DF-4624-826E-484E3773C5C0}" srcOrd="1" destOrd="0" presId="urn:microsoft.com/office/officeart/2005/8/layout/bList2"/>
    <dgm:cxn modelId="{A359482B-650F-4B34-A7B4-58B7DFBA15A3}" type="presParOf" srcId="{2E1D7AF7-2D89-4645-9130-4A569BB83528}" destId="{95D091A8-084E-4E11-A355-F0BC99B3F7B3}" srcOrd="2" destOrd="0" presId="urn:microsoft.com/office/officeart/2005/8/layout/bList2"/>
    <dgm:cxn modelId="{1D0C40A1-D886-407E-B9A1-84AB2D6933FD}" type="presParOf" srcId="{2E1D7AF7-2D89-4645-9130-4A569BB83528}" destId="{F05D37B8-F74E-48FC-9EE7-462922B5AC91}" srcOrd="3" destOrd="0" presId="urn:microsoft.com/office/officeart/2005/8/layout/bList2"/>
    <dgm:cxn modelId="{FD0340AF-1E29-44E8-AD66-6222ECD08136}" type="presParOf" srcId="{10C40219-739B-45A8-BAC8-F1C62389702C}" destId="{9C5E4743-650D-496D-B7BC-27D6057DE5CF}" srcOrd="3" destOrd="0" presId="urn:microsoft.com/office/officeart/2005/8/layout/bList2"/>
    <dgm:cxn modelId="{1BE5B3BA-C7C5-40F2-9ADB-486C8BABC366}" type="presParOf" srcId="{10C40219-739B-45A8-BAC8-F1C62389702C}" destId="{D9580063-1C35-4DDF-8A8F-CC165498968F}" srcOrd="4" destOrd="0" presId="urn:microsoft.com/office/officeart/2005/8/layout/bList2"/>
    <dgm:cxn modelId="{8F584B89-2A6C-4EBF-AF40-FE8DA20DFE8F}" type="presParOf" srcId="{D9580063-1C35-4DDF-8A8F-CC165498968F}" destId="{68573671-037A-4025-A565-D15544BE83D8}" srcOrd="0" destOrd="0" presId="urn:microsoft.com/office/officeart/2005/8/layout/bList2"/>
    <dgm:cxn modelId="{6FD4B874-6A57-49A9-81C8-6735F5C2EF9D}" type="presParOf" srcId="{D9580063-1C35-4DDF-8A8F-CC165498968F}" destId="{DD54476A-A738-4B65-B785-C58B374EC971}" srcOrd="1" destOrd="0" presId="urn:microsoft.com/office/officeart/2005/8/layout/bList2"/>
    <dgm:cxn modelId="{6D507E0E-93FF-4044-B917-73A859674A95}" type="presParOf" srcId="{D9580063-1C35-4DDF-8A8F-CC165498968F}" destId="{24D82480-EB33-4A8B-AF28-73B03894EDD4}" srcOrd="2" destOrd="0" presId="urn:microsoft.com/office/officeart/2005/8/layout/bList2"/>
    <dgm:cxn modelId="{2D61817C-DB02-4C28-8CA8-2870B3026A27}" type="presParOf" srcId="{D9580063-1C35-4DDF-8A8F-CC165498968F}" destId="{E56369E4-D5C0-4AAB-98DF-79F44BF9BAFD}" srcOrd="3" destOrd="0" presId="urn:microsoft.com/office/officeart/2005/8/layout/bList2"/>
    <dgm:cxn modelId="{271FD7E2-54D6-4DE0-A2F3-84C02E9B7FA7}" type="presParOf" srcId="{10C40219-739B-45A8-BAC8-F1C62389702C}" destId="{3F9B0834-43DD-450E-BBB7-E0C510130CDC}" srcOrd="5" destOrd="0" presId="urn:microsoft.com/office/officeart/2005/8/layout/bList2"/>
    <dgm:cxn modelId="{51E29777-1ED7-4525-928A-9E59F227D657}" type="presParOf" srcId="{10C40219-739B-45A8-BAC8-F1C62389702C}" destId="{EE5C4BBF-7CA0-4883-B685-9AA30BE23DFA}" srcOrd="6" destOrd="0" presId="urn:microsoft.com/office/officeart/2005/8/layout/bList2"/>
    <dgm:cxn modelId="{95225325-9064-45BE-B746-D1A432211566}" type="presParOf" srcId="{EE5C4BBF-7CA0-4883-B685-9AA30BE23DFA}" destId="{A8F123CC-7525-4470-9D0A-4EC219786F28}" srcOrd="0" destOrd="0" presId="urn:microsoft.com/office/officeart/2005/8/layout/bList2"/>
    <dgm:cxn modelId="{504A1E25-A491-486D-BA0B-340F1B7F6D9B}" type="presParOf" srcId="{EE5C4BBF-7CA0-4883-B685-9AA30BE23DFA}" destId="{6E5FDAE6-E49D-448B-AC11-A3FABBE950D8}" srcOrd="1" destOrd="0" presId="urn:microsoft.com/office/officeart/2005/8/layout/bList2"/>
    <dgm:cxn modelId="{C43D2B14-80C7-4F88-BADB-9966F4F50534}" type="presParOf" srcId="{EE5C4BBF-7CA0-4883-B685-9AA30BE23DFA}" destId="{47EEC952-343F-4FC7-8563-512E5585083E}" srcOrd="2" destOrd="0" presId="urn:microsoft.com/office/officeart/2005/8/layout/bList2"/>
    <dgm:cxn modelId="{F414D23E-A1BC-4C83-B950-F129179F2D4E}" type="presParOf" srcId="{EE5C4BBF-7CA0-4883-B685-9AA30BE23DFA}" destId="{DAECD227-DFC0-4973-8F0F-84396D7987D7}" srcOrd="3" destOrd="0" presId="urn:microsoft.com/office/officeart/2005/8/layout/bList2"/>
    <dgm:cxn modelId="{059D0586-8FD7-4AB4-9D23-4C271CF4A412}" type="presParOf" srcId="{10C40219-739B-45A8-BAC8-F1C62389702C}" destId="{4AD48462-2CA1-4210-855B-0ECA07D1FB0C}" srcOrd="7" destOrd="0" presId="urn:microsoft.com/office/officeart/2005/8/layout/bList2"/>
    <dgm:cxn modelId="{2885585E-64E3-4964-9285-757A8DB6C388}" type="presParOf" srcId="{10C40219-739B-45A8-BAC8-F1C62389702C}" destId="{69623546-0AFA-456B-9482-B1281C79AF28}" srcOrd="8" destOrd="0" presId="urn:microsoft.com/office/officeart/2005/8/layout/bList2"/>
    <dgm:cxn modelId="{6D474479-A30D-4E84-8B53-89774E392D2E}" type="presParOf" srcId="{69623546-0AFA-456B-9482-B1281C79AF28}" destId="{7CE729F8-B63E-46B7-8361-930B142D45A5}" srcOrd="0" destOrd="0" presId="urn:microsoft.com/office/officeart/2005/8/layout/bList2"/>
    <dgm:cxn modelId="{3B09988A-0C43-480D-BB7B-8262AD5F7024}" type="presParOf" srcId="{69623546-0AFA-456B-9482-B1281C79AF28}" destId="{CB376D2B-485A-4431-987D-72FBE883AACE}" srcOrd="1" destOrd="0" presId="urn:microsoft.com/office/officeart/2005/8/layout/bList2"/>
    <dgm:cxn modelId="{C0CC14DD-38D2-4C1F-911E-C78F4167A2CC}" type="presParOf" srcId="{69623546-0AFA-456B-9482-B1281C79AF28}" destId="{4B153DC2-7E08-4FB5-BC0E-6843FC108AED}" srcOrd="2" destOrd="0" presId="urn:microsoft.com/office/officeart/2005/8/layout/bList2"/>
    <dgm:cxn modelId="{2B7C36D1-3389-433E-8FDE-8E530AAD3C7D}" type="presParOf" srcId="{69623546-0AFA-456B-9482-B1281C79AF28}" destId="{1F092374-2470-47B0-9BD2-8AD60CC037E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8B664E-29D4-49A1-9C3E-0828C63CC5A5}" type="doc">
      <dgm:prSet loTypeId="urn:microsoft.com/office/officeart/2016/7/layout/VerticalDownArrowProcess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4F59DF2-D7D2-4226-8829-427695E700C8}">
      <dgm:prSet custT="1"/>
      <dgm:spPr/>
      <dgm:t>
        <a:bodyPr/>
        <a:lstStyle/>
        <a:p>
          <a:r>
            <a:rPr lang="en-US" sz="2400" dirty="0"/>
            <a:t>Modeling Areas of Interest</a:t>
          </a:r>
        </a:p>
      </dgm:t>
    </dgm:pt>
    <dgm:pt modelId="{A0D69685-180F-4EB1-BA8C-DABA96E7ED51}" type="parTrans" cxnId="{7606620A-DED6-4A9C-BA30-67BDC6D6F21C}">
      <dgm:prSet/>
      <dgm:spPr/>
      <dgm:t>
        <a:bodyPr/>
        <a:lstStyle/>
        <a:p>
          <a:endParaRPr lang="en-US"/>
        </a:p>
      </dgm:t>
    </dgm:pt>
    <dgm:pt modelId="{ACFA4FA1-9C56-4591-A819-CED79149D51D}" type="sibTrans" cxnId="{7606620A-DED6-4A9C-BA30-67BDC6D6F21C}">
      <dgm:prSet/>
      <dgm:spPr/>
      <dgm:t>
        <a:bodyPr/>
        <a:lstStyle/>
        <a:p>
          <a:endParaRPr lang="en-US"/>
        </a:p>
      </dgm:t>
    </dgm:pt>
    <dgm:pt modelId="{2D8A6978-CCA1-4A65-8811-1692A850B32E}">
      <dgm:prSet custT="1"/>
      <dgm:spPr/>
      <dgm:t>
        <a:bodyPr/>
        <a:lstStyle/>
        <a:p>
          <a:r>
            <a:rPr lang="en-US" sz="2400" dirty="0"/>
            <a:t>20 Models Used</a:t>
          </a:r>
        </a:p>
      </dgm:t>
    </dgm:pt>
    <dgm:pt modelId="{D6CED442-F3B0-498B-9075-983DF6CDB1E6}" type="parTrans" cxnId="{10CB751E-4534-436C-B58B-2B23E97DB2F7}">
      <dgm:prSet/>
      <dgm:spPr/>
      <dgm:t>
        <a:bodyPr/>
        <a:lstStyle/>
        <a:p>
          <a:endParaRPr lang="en-US"/>
        </a:p>
      </dgm:t>
    </dgm:pt>
    <dgm:pt modelId="{9880E36E-C3BF-4C8E-A3FF-F2C5177006B0}" type="sibTrans" cxnId="{10CB751E-4534-436C-B58B-2B23E97DB2F7}">
      <dgm:prSet/>
      <dgm:spPr/>
      <dgm:t>
        <a:bodyPr/>
        <a:lstStyle/>
        <a:p>
          <a:endParaRPr lang="en-US"/>
        </a:p>
      </dgm:t>
    </dgm:pt>
    <dgm:pt modelId="{EF05EAA1-FC39-43BE-A434-D79B695DA2CD}">
      <dgm:prSet custT="1"/>
      <dgm:spPr/>
      <dgm:t>
        <a:bodyPr/>
        <a:lstStyle/>
        <a:p>
          <a:r>
            <a:rPr lang="en-US" sz="2000" dirty="0"/>
            <a:t>Steady State (6)</a:t>
          </a:r>
        </a:p>
        <a:p>
          <a:r>
            <a:rPr lang="en-US" sz="2000" dirty="0"/>
            <a:t>Maximum Output DC Tie Sensitivity  (12)</a:t>
          </a:r>
        </a:p>
        <a:p>
          <a:r>
            <a:rPr lang="en-US" sz="2000" dirty="0"/>
            <a:t>Short Circuit (2)</a:t>
          </a:r>
        </a:p>
      </dgm:t>
    </dgm:pt>
    <dgm:pt modelId="{4B8E75F6-739E-47E0-9DD0-F74E319B9071}" type="parTrans" cxnId="{0F59C601-CC65-4175-8615-A6A4A003F357}">
      <dgm:prSet/>
      <dgm:spPr/>
      <dgm:t>
        <a:bodyPr/>
        <a:lstStyle/>
        <a:p>
          <a:endParaRPr lang="en-US"/>
        </a:p>
      </dgm:t>
    </dgm:pt>
    <dgm:pt modelId="{47123299-B526-439A-B9C3-58500B81D87C}" type="sibTrans" cxnId="{0F59C601-CC65-4175-8615-A6A4A003F357}">
      <dgm:prSet/>
      <dgm:spPr/>
      <dgm:t>
        <a:bodyPr/>
        <a:lstStyle/>
        <a:p>
          <a:endParaRPr lang="en-US"/>
        </a:p>
      </dgm:t>
    </dgm:pt>
    <dgm:pt modelId="{A3C713EF-E693-4BC8-A90C-517CEAFA8FF4}">
      <dgm:prSet custT="1"/>
      <dgm:spPr/>
      <dgm:t>
        <a:bodyPr/>
        <a:lstStyle/>
        <a:p>
          <a:r>
            <a:rPr lang="en-US" sz="2400" dirty="0"/>
            <a:t>Analysis </a:t>
          </a:r>
        </a:p>
      </dgm:t>
    </dgm:pt>
    <dgm:pt modelId="{CB7C8D3A-1DAE-46DF-9A1C-2FA651750BCF}" type="parTrans" cxnId="{452D5AFB-D236-4E89-AFEC-B41E59B9AC27}">
      <dgm:prSet/>
      <dgm:spPr/>
      <dgm:t>
        <a:bodyPr/>
        <a:lstStyle/>
        <a:p>
          <a:endParaRPr lang="en-US"/>
        </a:p>
      </dgm:t>
    </dgm:pt>
    <dgm:pt modelId="{F2390F51-1AE5-4B24-A6C7-F523C643F186}" type="sibTrans" cxnId="{452D5AFB-D236-4E89-AFEC-B41E59B9AC27}">
      <dgm:prSet/>
      <dgm:spPr/>
      <dgm:t>
        <a:bodyPr/>
        <a:lstStyle/>
        <a:p>
          <a:endParaRPr lang="en-US"/>
        </a:p>
      </dgm:t>
    </dgm:pt>
    <dgm:pt modelId="{59130685-4E3B-4698-B043-F03837D3BDBF}">
      <dgm:prSet custT="1"/>
      <dgm:spPr/>
      <dgm:t>
        <a:bodyPr/>
        <a:lstStyle/>
        <a:p>
          <a:r>
            <a:rPr lang="en-US" sz="2000" dirty="0"/>
            <a:t>Steady State Needs Assessment </a:t>
          </a:r>
        </a:p>
        <a:p>
          <a:r>
            <a:rPr lang="en-US" sz="2000" dirty="0"/>
            <a:t>DC Tie Sensitivity Assessment </a:t>
          </a:r>
        </a:p>
        <a:p>
          <a:r>
            <a:rPr lang="en-US" sz="2000" dirty="0"/>
            <a:t>Short Circuit Assessment</a:t>
          </a:r>
        </a:p>
      </dgm:t>
    </dgm:pt>
    <dgm:pt modelId="{18F0D207-A5D0-4070-8CED-973FDF4ACA82}" type="parTrans" cxnId="{A524C1A3-4844-4660-813E-16C85B342D02}">
      <dgm:prSet/>
      <dgm:spPr/>
      <dgm:t>
        <a:bodyPr/>
        <a:lstStyle/>
        <a:p>
          <a:endParaRPr lang="en-US"/>
        </a:p>
      </dgm:t>
    </dgm:pt>
    <dgm:pt modelId="{D569C06E-A8B0-4E5C-868D-5620338B461F}" type="sibTrans" cxnId="{A524C1A3-4844-4660-813E-16C85B342D02}">
      <dgm:prSet/>
      <dgm:spPr/>
      <dgm:t>
        <a:bodyPr/>
        <a:lstStyle/>
        <a:p>
          <a:endParaRPr lang="en-US"/>
        </a:p>
      </dgm:t>
    </dgm:pt>
    <dgm:pt modelId="{86AED5F8-165E-4C78-ACDD-D359650C9DAD}">
      <dgm:prSet custT="1"/>
      <dgm:spPr/>
      <dgm:t>
        <a:bodyPr/>
        <a:lstStyle/>
        <a:p>
          <a:r>
            <a:rPr lang="en-US" sz="2000" dirty="0"/>
            <a:t>Eastern Interconnection (EI) </a:t>
          </a:r>
        </a:p>
        <a:p>
          <a:r>
            <a:rPr lang="en-US" sz="2000" dirty="0"/>
            <a:t>Western Interconnection (WI)</a:t>
          </a:r>
        </a:p>
      </dgm:t>
    </dgm:pt>
    <dgm:pt modelId="{223C8D7F-9A7F-4DC3-9AF7-AE0B07AE398C}" type="parTrans" cxnId="{967C7B76-EFB6-424C-86CC-09B3FBBE2E89}">
      <dgm:prSet/>
      <dgm:spPr/>
      <dgm:t>
        <a:bodyPr/>
        <a:lstStyle/>
        <a:p>
          <a:endParaRPr lang="en-US"/>
        </a:p>
      </dgm:t>
    </dgm:pt>
    <dgm:pt modelId="{A8008545-9BD6-457A-A1A2-881491FC6EB3}" type="sibTrans" cxnId="{967C7B76-EFB6-424C-86CC-09B3FBBE2E89}">
      <dgm:prSet/>
      <dgm:spPr/>
      <dgm:t>
        <a:bodyPr/>
        <a:lstStyle/>
        <a:p>
          <a:endParaRPr lang="en-US"/>
        </a:p>
      </dgm:t>
    </dgm:pt>
    <dgm:pt modelId="{F95715A3-02BE-4290-9950-034D8F9498FD}" type="pres">
      <dgm:prSet presAssocID="{CD8B664E-29D4-49A1-9C3E-0828C63CC5A5}" presName="Name0" presStyleCnt="0">
        <dgm:presLayoutVars>
          <dgm:dir/>
          <dgm:animLvl val="lvl"/>
          <dgm:resizeHandles val="exact"/>
        </dgm:presLayoutVars>
      </dgm:prSet>
      <dgm:spPr/>
    </dgm:pt>
    <dgm:pt modelId="{2A0BA70B-2295-498A-93F2-BF260A360B68}" type="pres">
      <dgm:prSet presAssocID="{A3C713EF-E693-4BC8-A90C-517CEAFA8FF4}" presName="boxAndChildren" presStyleCnt="0"/>
      <dgm:spPr/>
    </dgm:pt>
    <dgm:pt modelId="{A6B33DF3-3880-4F30-9B67-72ECC5A6E663}" type="pres">
      <dgm:prSet presAssocID="{A3C713EF-E693-4BC8-A90C-517CEAFA8FF4}" presName="parentTextBox" presStyleLbl="alignNode1" presStyleIdx="0" presStyleCnt="3"/>
      <dgm:spPr/>
    </dgm:pt>
    <dgm:pt modelId="{C5A49172-1F61-4BDD-9E48-3EDB009129AF}" type="pres">
      <dgm:prSet presAssocID="{A3C713EF-E693-4BC8-A90C-517CEAFA8FF4}" presName="descendantBox" presStyleLbl="bgAccFollowNode1" presStyleIdx="0" presStyleCnt="3"/>
      <dgm:spPr/>
    </dgm:pt>
    <dgm:pt modelId="{5D3DF3E6-5C22-44F0-9666-4857FFFA0EA4}" type="pres">
      <dgm:prSet presAssocID="{9880E36E-C3BF-4C8E-A3FF-F2C5177006B0}" presName="sp" presStyleCnt="0"/>
      <dgm:spPr/>
    </dgm:pt>
    <dgm:pt modelId="{DFCE4224-15FB-4252-8178-145E8B1DA036}" type="pres">
      <dgm:prSet presAssocID="{2D8A6978-CCA1-4A65-8811-1692A850B32E}" presName="arrowAndChildren" presStyleCnt="0"/>
      <dgm:spPr/>
    </dgm:pt>
    <dgm:pt modelId="{E3FEE834-EB07-4214-A40D-4784B799EE45}" type="pres">
      <dgm:prSet presAssocID="{2D8A6978-CCA1-4A65-8811-1692A850B32E}" presName="parentTextArrow" presStyleLbl="node1" presStyleIdx="0" presStyleCnt="0"/>
      <dgm:spPr/>
    </dgm:pt>
    <dgm:pt modelId="{42C09EC9-644D-477A-8F71-E66CA60F0EB8}" type="pres">
      <dgm:prSet presAssocID="{2D8A6978-CCA1-4A65-8811-1692A850B32E}" presName="arrow" presStyleLbl="alignNode1" presStyleIdx="1" presStyleCnt="3"/>
      <dgm:spPr/>
    </dgm:pt>
    <dgm:pt modelId="{11E3E07F-ED6B-48B8-A01E-C3A20793D23C}" type="pres">
      <dgm:prSet presAssocID="{2D8A6978-CCA1-4A65-8811-1692A850B32E}" presName="descendantArrow" presStyleLbl="bgAccFollowNode1" presStyleIdx="1" presStyleCnt="3" custLinFactNeighborX="-495" custLinFactNeighborY="450"/>
      <dgm:spPr/>
    </dgm:pt>
    <dgm:pt modelId="{60968322-C126-4355-8C30-4C224C25C339}" type="pres">
      <dgm:prSet presAssocID="{ACFA4FA1-9C56-4591-A819-CED79149D51D}" presName="sp" presStyleCnt="0"/>
      <dgm:spPr/>
    </dgm:pt>
    <dgm:pt modelId="{A408764E-C01F-4C99-88F2-33C7A1753593}" type="pres">
      <dgm:prSet presAssocID="{E4F59DF2-D7D2-4226-8829-427695E700C8}" presName="arrowAndChildren" presStyleCnt="0"/>
      <dgm:spPr/>
    </dgm:pt>
    <dgm:pt modelId="{31A438DE-2B4B-44BD-9334-8AB8BCC959F7}" type="pres">
      <dgm:prSet presAssocID="{E4F59DF2-D7D2-4226-8829-427695E700C8}" presName="parentTextArrow" presStyleLbl="node1" presStyleIdx="0" presStyleCnt="0"/>
      <dgm:spPr/>
    </dgm:pt>
    <dgm:pt modelId="{277207B9-509E-4319-B519-D2FEBA7C239B}" type="pres">
      <dgm:prSet presAssocID="{E4F59DF2-D7D2-4226-8829-427695E700C8}" presName="arrow" presStyleLbl="alignNode1" presStyleIdx="2" presStyleCnt="3" custLinFactNeighborX="-1955" custLinFactNeighborY="-683"/>
      <dgm:spPr/>
    </dgm:pt>
    <dgm:pt modelId="{C0432DD3-9CE1-49A7-8B75-CC8FB7DF8BB2}" type="pres">
      <dgm:prSet presAssocID="{E4F59DF2-D7D2-4226-8829-427695E700C8}" presName="descendantArrow" presStyleLbl="bgAccFollowNode1" presStyleIdx="2" presStyleCnt="3"/>
      <dgm:spPr/>
    </dgm:pt>
  </dgm:ptLst>
  <dgm:cxnLst>
    <dgm:cxn modelId="{0F59C601-CC65-4175-8615-A6A4A003F357}" srcId="{2D8A6978-CCA1-4A65-8811-1692A850B32E}" destId="{EF05EAA1-FC39-43BE-A434-D79B695DA2CD}" srcOrd="0" destOrd="0" parTransId="{4B8E75F6-739E-47E0-9DD0-F74E319B9071}" sibTransId="{47123299-B526-439A-B9C3-58500B81D87C}"/>
    <dgm:cxn modelId="{7606620A-DED6-4A9C-BA30-67BDC6D6F21C}" srcId="{CD8B664E-29D4-49A1-9C3E-0828C63CC5A5}" destId="{E4F59DF2-D7D2-4226-8829-427695E700C8}" srcOrd="0" destOrd="0" parTransId="{A0D69685-180F-4EB1-BA8C-DABA96E7ED51}" sibTransId="{ACFA4FA1-9C56-4591-A819-CED79149D51D}"/>
    <dgm:cxn modelId="{10CB751E-4534-436C-B58B-2B23E97DB2F7}" srcId="{CD8B664E-29D4-49A1-9C3E-0828C63CC5A5}" destId="{2D8A6978-CCA1-4A65-8811-1692A850B32E}" srcOrd="1" destOrd="0" parTransId="{D6CED442-F3B0-498B-9075-983DF6CDB1E6}" sibTransId="{9880E36E-C3BF-4C8E-A3FF-F2C5177006B0}"/>
    <dgm:cxn modelId="{4205D429-6C83-48B3-BE53-D3AADF92F88B}" type="presOf" srcId="{E4F59DF2-D7D2-4226-8829-427695E700C8}" destId="{277207B9-509E-4319-B519-D2FEBA7C239B}" srcOrd="1" destOrd="0" presId="urn:microsoft.com/office/officeart/2016/7/layout/VerticalDownArrowProcess"/>
    <dgm:cxn modelId="{6A580263-B8AA-46A1-A3E5-B5E8576351E0}" type="presOf" srcId="{59130685-4E3B-4698-B043-F03837D3BDBF}" destId="{C5A49172-1F61-4BDD-9E48-3EDB009129AF}" srcOrd="0" destOrd="0" presId="urn:microsoft.com/office/officeart/2016/7/layout/VerticalDownArrowProcess"/>
    <dgm:cxn modelId="{967C7B76-EFB6-424C-86CC-09B3FBBE2E89}" srcId="{E4F59DF2-D7D2-4226-8829-427695E700C8}" destId="{86AED5F8-165E-4C78-ACDD-D359650C9DAD}" srcOrd="0" destOrd="0" parTransId="{223C8D7F-9A7F-4DC3-9AF7-AE0B07AE398C}" sibTransId="{A8008545-9BD6-457A-A1A2-881491FC6EB3}"/>
    <dgm:cxn modelId="{C58C1D59-DD6A-4186-A9D5-E69842D1E9C6}" type="presOf" srcId="{2D8A6978-CCA1-4A65-8811-1692A850B32E}" destId="{E3FEE834-EB07-4214-A40D-4784B799EE45}" srcOrd="0" destOrd="0" presId="urn:microsoft.com/office/officeart/2016/7/layout/VerticalDownArrowProcess"/>
    <dgm:cxn modelId="{66C5E67D-4939-47DC-8474-D52B4D2F5C73}" type="presOf" srcId="{CD8B664E-29D4-49A1-9C3E-0828C63CC5A5}" destId="{F95715A3-02BE-4290-9950-034D8F9498FD}" srcOrd="0" destOrd="0" presId="urn:microsoft.com/office/officeart/2016/7/layout/VerticalDownArrowProcess"/>
    <dgm:cxn modelId="{DC30D481-DE6B-4525-8602-59874A056CAA}" type="presOf" srcId="{86AED5F8-165E-4C78-ACDD-D359650C9DAD}" destId="{C0432DD3-9CE1-49A7-8B75-CC8FB7DF8BB2}" srcOrd="0" destOrd="0" presId="urn:microsoft.com/office/officeart/2016/7/layout/VerticalDownArrowProcess"/>
    <dgm:cxn modelId="{88597883-8C74-4A9A-A188-4AB6992852E5}" type="presOf" srcId="{E4F59DF2-D7D2-4226-8829-427695E700C8}" destId="{31A438DE-2B4B-44BD-9334-8AB8BCC959F7}" srcOrd="0" destOrd="0" presId="urn:microsoft.com/office/officeart/2016/7/layout/VerticalDownArrowProcess"/>
    <dgm:cxn modelId="{AD2D45A3-7419-4089-A730-E8698C5DB828}" type="presOf" srcId="{EF05EAA1-FC39-43BE-A434-D79B695DA2CD}" destId="{11E3E07F-ED6B-48B8-A01E-C3A20793D23C}" srcOrd="0" destOrd="0" presId="urn:microsoft.com/office/officeart/2016/7/layout/VerticalDownArrowProcess"/>
    <dgm:cxn modelId="{A524C1A3-4844-4660-813E-16C85B342D02}" srcId="{A3C713EF-E693-4BC8-A90C-517CEAFA8FF4}" destId="{59130685-4E3B-4698-B043-F03837D3BDBF}" srcOrd="0" destOrd="0" parTransId="{18F0D207-A5D0-4070-8CED-973FDF4ACA82}" sibTransId="{D569C06E-A8B0-4E5C-868D-5620338B461F}"/>
    <dgm:cxn modelId="{73CE7CD5-BDF0-4BAA-BC7D-24BBF3C0F60D}" type="presOf" srcId="{A3C713EF-E693-4BC8-A90C-517CEAFA8FF4}" destId="{A6B33DF3-3880-4F30-9B67-72ECC5A6E663}" srcOrd="0" destOrd="0" presId="urn:microsoft.com/office/officeart/2016/7/layout/VerticalDownArrowProcess"/>
    <dgm:cxn modelId="{5AB9D3D7-5D22-4143-A6AE-056BBE6CA0D8}" type="presOf" srcId="{2D8A6978-CCA1-4A65-8811-1692A850B32E}" destId="{42C09EC9-644D-477A-8F71-E66CA60F0EB8}" srcOrd="1" destOrd="0" presId="urn:microsoft.com/office/officeart/2016/7/layout/VerticalDownArrowProcess"/>
    <dgm:cxn modelId="{452D5AFB-D236-4E89-AFEC-B41E59B9AC27}" srcId="{CD8B664E-29D4-49A1-9C3E-0828C63CC5A5}" destId="{A3C713EF-E693-4BC8-A90C-517CEAFA8FF4}" srcOrd="2" destOrd="0" parTransId="{CB7C8D3A-1DAE-46DF-9A1C-2FA651750BCF}" sibTransId="{F2390F51-1AE5-4B24-A6C7-F523C643F186}"/>
    <dgm:cxn modelId="{632C4055-3AA8-473C-9FA6-A25FB1622D01}" type="presParOf" srcId="{F95715A3-02BE-4290-9950-034D8F9498FD}" destId="{2A0BA70B-2295-498A-93F2-BF260A360B68}" srcOrd="0" destOrd="0" presId="urn:microsoft.com/office/officeart/2016/7/layout/VerticalDownArrowProcess"/>
    <dgm:cxn modelId="{4F330FDC-06E7-4752-9C49-102EE3D459FE}" type="presParOf" srcId="{2A0BA70B-2295-498A-93F2-BF260A360B68}" destId="{A6B33DF3-3880-4F30-9B67-72ECC5A6E663}" srcOrd="0" destOrd="0" presId="urn:microsoft.com/office/officeart/2016/7/layout/VerticalDownArrowProcess"/>
    <dgm:cxn modelId="{BFAC81D1-2E64-450C-A310-F5F01FE3C6AA}" type="presParOf" srcId="{2A0BA70B-2295-498A-93F2-BF260A360B68}" destId="{C5A49172-1F61-4BDD-9E48-3EDB009129AF}" srcOrd="1" destOrd="0" presId="urn:microsoft.com/office/officeart/2016/7/layout/VerticalDownArrowProcess"/>
    <dgm:cxn modelId="{8DEB8CA0-8421-4B7A-9C8B-954671BE2F66}" type="presParOf" srcId="{F95715A3-02BE-4290-9950-034D8F9498FD}" destId="{5D3DF3E6-5C22-44F0-9666-4857FFFA0EA4}" srcOrd="1" destOrd="0" presId="urn:microsoft.com/office/officeart/2016/7/layout/VerticalDownArrowProcess"/>
    <dgm:cxn modelId="{61A07226-002B-4441-8FF2-1C3B86AA847A}" type="presParOf" srcId="{F95715A3-02BE-4290-9950-034D8F9498FD}" destId="{DFCE4224-15FB-4252-8178-145E8B1DA036}" srcOrd="2" destOrd="0" presId="urn:microsoft.com/office/officeart/2016/7/layout/VerticalDownArrowProcess"/>
    <dgm:cxn modelId="{0D5C06B5-085A-446F-833D-0D68FC490C3D}" type="presParOf" srcId="{DFCE4224-15FB-4252-8178-145E8B1DA036}" destId="{E3FEE834-EB07-4214-A40D-4784B799EE45}" srcOrd="0" destOrd="0" presId="urn:microsoft.com/office/officeart/2016/7/layout/VerticalDownArrowProcess"/>
    <dgm:cxn modelId="{C9C9AF58-37A3-48E0-BF88-8669FA0350F2}" type="presParOf" srcId="{DFCE4224-15FB-4252-8178-145E8B1DA036}" destId="{42C09EC9-644D-477A-8F71-E66CA60F0EB8}" srcOrd="1" destOrd="0" presId="urn:microsoft.com/office/officeart/2016/7/layout/VerticalDownArrowProcess"/>
    <dgm:cxn modelId="{EE59ECBA-FF3A-4BF3-BD6D-C52105F10FF9}" type="presParOf" srcId="{DFCE4224-15FB-4252-8178-145E8B1DA036}" destId="{11E3E07F-ED6B-48B8-A01E-C3A20793D23C}" srcOrd="2" destOrd="0" presId="urn:microsoft.com/office/officeart/2016/7/layout/VerticalDownArrowProcess"/>
    <dgm:cxn modelId="{977425AC-166E-402A-98CA-B926DA5559A3}" type="presParOf" srcId="{F95715A3-02BE-4290-9950-034D8F9498FD}" destId="{60968322-C126-4355-8C30-4C224C25C339}" srcOrd="3" destOrd="0" presId="urn:microsoft.com/office/officeart/2016/7/layout/VerticalDownArrowProcess"/>
    <dgm:cxn modelId="{9C0E9747-664F-4CE0-A76F-05B3148CC3E6}" type="presParOf" srcId="{F95715A3-02BE-4290-9950-034D8F9498FD}" destId="{A408764E-C01F-4C99-88F2-33C7A1753593}" srcOrd="4" destOrd="0" presId="urn:microsoft.com/office/officeart/2016/7/layout/VerticalDownArrowProcess"/>
    <dgm:cxn modelId="{E4A306B9-A527-4AB5-87BB-764FC6979759}" type="presParOf" srcId="{A408764E-C01F-4C99-88F2-33C7A1753593}" destId="{31A438DE-2B4B-44BD-9334-8AB8BCC959F7}" srcOrd="0" destOrd="0" presId="urn:microsoft.com/office/officeart/2016/7/layout/VerticalDownArrowProcess"/>
    <dgm:cxn modelId="{366FEC3E-4D3D-4119-9EDE-1BCA59556CCC}" type="presParOf" srcId="{A408764E-C01F-4C99-88F2-33C7A1753593}" destId="{277207B9-509E-4319-B519-D2FEBA7C239B}" srcOrd="1" destOrd="0" presId="urn:microsoft.com/office/officeart/2016/7/layout/VerticalDownArrowProcess"/>
    <dgm:cxn modelId="{39D51428-2904-4A44-A23B-4C36C9D6FB3D}" type="presParOf" srcId="{A408764E-C01F-4C99-88F2-33C7A1753593}" destId="{C0432DD3-9CE1-49A7-8B75-CC8FB7DF8BB2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E41171-2DD5-4D11-AA26-89EBC3B81A93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57324B4-F886-4B12-95B4-FA5B6578CD18}">
      <dgm:prSet phldrT="[Text]" custT="1"/>
      <dgm:spPr/>
      <dgm:t>
        <a:bodyPr/>
        <a:lstStyle/>
        <a:p>
          <a:pPr>
            <a:buNone/>
          </a:pPr>
          <a:r>
            <a:rPr lang="en-US" sz="2400" b="1" dirty="0">
              <a:latin typeface="Segoe UI"/>
              <a:cs typeface="Segoe UI"/>
            </a:rPr>
            <a:t>Modified WECC</a:t>
          </a:r>
          <a:r>
            <a:rPr lang="en-US" sz="2400" b="1" i="0" u="none" strike="noStrike" baseline="0" dirty="0">
              <a:latin typeface="Segoe UI"/>
              <a:cs typeface="Segoe UI"/>
            </a:rPr>
            <a:t> Models (Western Interconnect)</a:t>
          </a:r>
          <a:endParaRPr lang="en-US" sz="2400" dirty="0"/>
        </a:p>
      </dgm:t>
    </dgm:pt>
    <dgm:pt modelId="{AB91EB58-DEF3-4418-88F8-7DAF8F3211D9}" type="parTrans" cxnId="{9A57DEDC-7C71-47E3-97B3-9083444AC298}">
      <dgm:prSet/>
      <dgm:spPr/>
      <dgm:t>
        <a:bodyPr/>
        <a:lstStyle/>
        <a:p>
          <a:endParaRPr lang="en-US"/>
        </a:p>
      </dgm:t>
    </dgm:pt>
    <dgm:pt modelId="{6F2C2365-8BEB-49D9-909D-65C3FC16102D}" type="sibTrans" cxnId="{9A57DEDC-7C71-47E3-97B3-9083444AC298}">
      <dgm:prSet/>
      <dgm:spPr/>
      <dgm:t>
        <a:bodyPr/>
        <a:lstStyle/>
        <a:p>
          <a:endParaRPr lang="en-US"/>
        </a:p>
      </dgm:t>
    </dgm:pt>
    <dgm:pt modelId="{E503F0D8-E029-4F4B-A12C-2F46B95DA748}">
      <dgm:prSet phldrT="[Text]" custT="1"/>
      <dgm:spPr>
        <a:ln w="28575">
          <a:solidFill>
            <a:schemeClr val="accent2"/>
          </a:solidFill>
        </a:ln>
      </dgm:spPr>
      <dgm:t>
        <a:bodyPr spcFirstLastPara="0" vert="horz" wrap="square" lIns="22860" tIns="15240" rIns="22860" bIns="1524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Segoe UI"/>
              <a:ea typeface="+mn-ea"/>
              <a:cs typeface="Segoe UI"/>
            </a:rPr>
            <a:t>24HS_RTOE_Initial_Final Heavy Summer </a:t>
          </a:r>
        </a:p>
      </dgm:t>
    </dgm:pt>
    <dgm:pt modelId="{57138BE7-DEB1-4705-971B-605F431754B2}" type="parTrans" cxnId="{7B438CE8-628D-41A7-A26A-8394068463C8}">
      <dgm:prSet/>
      <dgm:spPr>
        <a:ln w="28575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4B2ADC76-41A4-4928-87D5-671D62946D30}" type="sibTrans" cxnId="{7B438CE8-628D-41A7-A26A-8394068463C8}">
      <dgm:prSet/>
      <dgm:spPr/>
      <dgm:t>
        <a:bodyPr/>
        <a:lstStyle/>
        <a:p>
          <a:endParaRPr lang="en-US"/>
        </a:p>
      </dgm:t>
    </dgm:pt>
    <dgm:pt modelId="{26DA4C30-D8B9-40BE-8928-674ED47883D6}">
      <dgm:prSet phldrT="[Text]" custT="1"/>
      <dgm:spPr/>
      <dgm:t>
        <a:bodyPr/>
        <a:lstStyle/>
        <a:p>
          <a:pPr>
            <a:buNone/>
          </a:pPr>
          <a:r>
            <a:rPr lang="en-US" sz="2400" b="1" i="0" u="none" strike="noStrike" baseline="0" dirty="0">
              <a:latin typeface="Segoe UI"/>
              <a:cs typeface="Segoe UI"/>
            </a:rPr>
            <a:t>ITP Base Reliability (BR) Models  (Eastern Interconnect)</a:t>
          </a:r>
        </a:p>
      </dgm:t>
    </dgm:pt>
    <dgm:pt modelId="{71DBBE19-5914-41F5-BC79-530D26718456}" type="parTrans" cxnId="{4F2FCD0B-C433-43E6-AB10-9F0309C1742F}">
      <dgm:prSet/>
      <dgm:spPr/>
      <dgm:t>
        <a:bodyPr/>
        <a:lstStyle/>
        <a:p>
          <a:endParaRPr lang="en-US"/>
        </a:p>
      </dgm:t>
    </dgm:pt>
    <dgm:pt modelId="{166A4A6C-3677-4846-A2BA-9CD0E0E58FDC}" type="sibTrans" cxnId="{4F2FCD0B-C433-43E6-AB10-9F0309C1742F}">
      <dgm:prSet/>
      <dgm:spPr/>
      <dgm:t>
        <a:bodyPr/>
        <a:lstStyle/>
        <a:p>
          <a:endParaRPr lang="en-US"/>
        </a:p>
      </dgm:t>
    </dgm:pt>
    <dgm:pt modelId="{916821EB-7D34-4314-AF22-32179B6582C3}">
      <dgm:prSet phldrT="[Text]" custT="1"/>
      <dgm:spPr>
        <a:ln w="28575">
          <a:solidFill>
            <a:schemeClr val="accent2"/>
          </a:solidFill>
        </a:ln>
      </dgm:spPr>
      <dgm:t>
        <a:bodyPr/>
        <a:lstStyle/>
        <a:p>
          <a:r>
            <a:rPr lang="en-US" sz="1600" dirty="0">
              <a:latin typeface="Segoe UI"/>
              <a:cs typeface="Segoe UI"/>
            </a:rPr>
            <a:t>2025 ITP IF-25S </a:t>
          </a:r>
          <a:endParaRPr lang="en-US" sz="1600" dirty="0"/>
        </a:p>
      </dgm:t>
    </dgm:pt>
    <dgm:pt modelId="{A90DFCD0-6DEC-4291-B8AF-11D55368452C}" type="parTrans" cxnId="{54C5E6F3-332A-40FD-9529-E9C04444ADF3}">
      <dgm:prSet/>
      <dgm:spPr>
        <a:ln w="28575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01E01B85-4AE0-4A13-B585-16FB8BA5DB62}" type="sibTrans" cxnId="{54C5E6F3-332A-40FD-9529-E9C04444ADF3}">
      <dgm:prSet/>
      <dgm:spPr/>
      <dgm:t>
        <a:bodyPr/>
        <a:lstStyle/>
        <a:p>
          <a:endParaRPr lang="en-US"/>
        </a:p>
      </dgm:t>
    </dgm:pt>
    <dgm:pt modelId="{E0D12473-EE2A-4FDF-923E-AC4ACD3703C6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r>
            <a:rPr lang="nl-NL" sz="1600" dirty="0">
              <a:latin typeface="Segoe UI"/>
              <a:cs typeface="Segoe UI"/>
            </a:rPr>
            <a:t>25HW_RTOE</a:t>
          </a:r>
          <a:r>
            <a:rPr lang="nl-NL" sz="1600" b="0" i="0" u="none" strike="noStrike" baseline="0" dirty="0">
              <a:latin typeface="Segoe UI"/>
              <a:cs typeface="Segoe UI"/>
            </a:rPr>
            <a:t>_</a:t>
          </a:r>
          <a:r>
            <a:rPr lang="nl-NL" sz="1600" dirty="0">
              <a:latin typeface="Segoe UI"/>
              <a:cs typeface="Segoe UI"/>
            </a:rPr>
            <a:t>Initial</a:t>
          </a:r>
          <a:r>
            <a:rPr lang="nl-NL" sz="1600" b="0" i="0" u="none" strike="noStrike" baseline="0" dirty="0">
              <a:latin typeface="Segoe UI"/>
              <a:cs typeface="Segoe UI"/>
            </a:rPr>
            <a:t>_</a:t>
          </a:r>
          <a:r>
            <a:rPr lang="nl-NL" sz="1600" dirty="0">
              <a:latin typeface="Segoe UI"/>
              <a:cs typeface="Segoe UI"/>
            </a:rPr>
            <a:t>Final </a:t>
          </a:r>
          <a:r>
            <a:rPr lang="nl-NL" sz="1600" b="0" i="0" u="none" strike="noStrike" baseline="0" dirty="0">
              <a:latin typeface="Segoe UI"/>
              <a:cs typeface="Segoe UI"/>
            </a:rPr>
            <a:t>Heavy Winter </a:t>
          </a:r>
        </a:p>
      </dgm:t>
    </dgm:pt>
    <dgm:pt modelId="{3B8E0886-8178-42E7-AC34-029D4577A187}" type="parTrans" cxnId="{E117543B-3222-47EE-9A5F-4AA2A9FE7467}">
      <dgm:prSet/>
      <dgm:spPr>
        <a:ln w="28575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F2F224AF-4D83-4669-B194-E3D920EAC4ED}" type="sibTrans" cxnId="{E117543B-3222-47EE-9A5F-4AA2A9FE7467}">
      <dgm:prSet/>
      <dgm:spPr/>
      <dgm:t>
        <a:bodyPr/>
        <a:lstStyle/>
        <a:p>
          <a:endParaRPr lang="en-US"/>
        </a:p>
      </dgm:t>
    </dgm:pt>
    <dgm:pt modelId="{3631A6D8-8B87-4617-923E-FB23612D59AC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r>
            <a:rPr lang="nl-NL" sz="1600">
              <a:latin typeface="Segoe UI"/>
              <a:cs typeface="Segoe UI"/>
            </a:rPr>
            <a:t>25LW_RTOE</a:t>
          </a:r>
          <a:r>
            <a:rPr lang="nl-NL" sz="1600" b="0" i="0" u="none" strike="noStrike" baseline="0">
              <a:latin typeface="Segoe UI"/>
              <a:cs typeface="Segoe UI"/>
            </a:rPr>
            <a:t>_</a:t>
          </a:r>
          <a:r>
            <a:rPr lang="nl-NL" sz="1600">
              <a:latin typeface="Segoe UI"/>
              <a:cs typeface="Segoe UI"/>
            </a:rPr>
            <a:t>Initial</a:t>
          </a:r>
          <a:r>
            <a:rPr lang="nl-NL" sz="1600" b="0" i="0" u="none" strike="noStrike" baseline="0">
              <a:latin typeface="Segoe UI"/>
              <a:cs typeface="Segoe UI"/>
            </a:rPr>
            <a:t>_</a:t>
          </a:r>
          <a:r>
            <a:rPr lang="nl-NL" sz="1600">
              <a:latin typeface="Segoe UI"/>
              <a:cs typeface="Segoe UI"/>
            </a:rPr>
            <a:t>Final </a:t>
          </a:r>
          <a:r>
            <a:rPr lang="nl-NL" sz="1600" b="0" i="0" u="none" strike="noStrike" baseline="0">
              <a:latin typeface="Segoe UI"/>
              <a:cs typeface="Segoe UI"/>
            </a:rPr>
            <a:t>Light Winter </a:t>
          </a:r>
          <a:endParaRPr lang="en-US" sz="1600" b="0" i="0" u="none" strike="noStrike" baseline="0" dirty="0">
            <a:latin typeface="Segoe UI"/>
            <a:cs typeface="Segoe UI"/>
          </a:endParaRPr>
        </a:p>
      </dgm:t>
    </dgm:pt>
    <dgm:pt modelId="{39873AE5-01C4-4C5F-BCDD-0F14E415E67E}" type="parTrans" cxnId="{3E8F4A70-F3AE-4365-A861-EF19C1F4D741}">
      <dgm:prSet/>
      <dgm:spPr>
        <a:ln w="28575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2217F899-E1BF-4F36-9F20-D7C4BE00C11C}" type="sibTrans" cxnId="{3E8F4A70-F3AE-4365-A861-EF19C1F4D741}">
      <dgm:prSet/>
      <dgm:spPr/>
      <dgm:t>
        <a:bodyPr/>
        <a:lstStyle/>
        <a:p>
          <a:endParaRPr lang="en-US"/>
        </a:p>
      </dgm:t>
    </dgm:pt>
    <dgm:pt modelId="{7DE2705B-8C42-4E3F-80D0-D51A99AE09E6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r>
            <a:rPr lang="en-US" sz="1600" b="0" i="0" u="none" strike="noStrike" baseline="0">
              <a:latin typeface="Segoe UI"/>
              <a:cs typeface="Segoe UI"/>
            </a:rPr>
            <a:t>2025 ITP IF-26W </a:t>
          </a:r>
          <a:endParaRPr lang="en-US" sz="1600" b="0" i="0" u="none" strike="noStrike" baseline="0" dirty="0">
            <a:latin typeface="Segoe UI"/>
            <a:cs typeface="Segoe UI"/>
          </a:endParaRPr>
        </a:p>
      </dgm:t>
    </dgm:pt>
    <dgm:pt modelId="{49908EE1-C1B0-46AE-8D1F-8694F496A5B4}" type="parTrans" cxnId="{D97FBE5D-FC79-428E-8A8B-C7C24CAED645}">
      <dgm:prSet/>
      <dgm:spPr>
        <a:ln w="28575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DB763A58-8ABF-4CC4-A0EF-92DBD70C71E4}" type="sibTrans" cxnId="{D97FBE5D-FC79-428E-8A8B-C7C24CAED645}">
      <dgm:prSet/>
      <dgm:spPr/>
      <dgm:t>
        <a:bodyPr/>
        <a:lstStyle/>
        <a:p>
          <a:endParaRPr lang="en-US"/>
        </a:p>
      </dgm:t>
    </dgm:pt>
    <dgm:pt modelId="{A99990E2-67A6-4F17-ADD6-BBFEE45763C5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r>
            <a:rPr lang="en-US" sz="1600" b="0" i="0" u="none" strike="noStrike" baseline="0" dirty="0">
              <a:latin typeface="Segoe UI"/>
              <a:cs typeface="Segoe UI"/>
            </a:rPr>
            <a:t>2025 ITP IF-26L </a:t>
          </a:r>
        </a:p>
      </dgm:t>
    </dgm:pt>
    <dgm:pt modelId="{63B4176C-739D-44D4-9652-B1AD9DB68840}" type="parTrans" cxnId="{581E6957-2132-49DB-B6AF-2BAE5A4BFE7F}">
      <dgm:prSet/>
      <dgm:spPr>
        <a:ln w="28575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2EF61F74-0085-4F0C-B2E4-638D6CA28493}" type="sibTrans" cxnId="{581E6957-2132-49DB-B6AF-2BAE5A4BFE7F}">
      <dgm:prSet/>
      <dgm:spPr/>
      <dgm:t>
        <a:bodyPr/>
        <a:lstStyle/>
        <a:p>
          <a:endParaRPr lang="en-US"/>
        </a:p>
      </dgm:t>
    </dgm:pt>
    <dgm:pt modelId="{7517B392-B1B4-4B1F-B6EA-CE250E1775B6}">
      <dgm:prSet phldrT="[Text]" custT="1"/>
      <dgm:spPr>
        <a:ln w="28575">
          <a:solidFill>
            <a:schemeClr val="accent2"/>
          </a:solidFill>
        </a:ln>
      </dgm:spPr>
      <dgm:t>
        <a:bodyPr/>
        <a:lstStyle/>
        <a:p>
          <a:r>
            <a:rPr lang="en-US" sz="1600" dirty="0"/>
            <a:t>2025ITPIF-26S_SC </a:t>
          </a:r>
          <a:endParaRPr lang="en-US" sz="1600" b="0" i="0" u="none" strike="noStrike" baseline="0" dirty="0">
            <a:latin typeface="Segoe UI"/>
            <a:cs typeface="Segoe UI"/>
          </a:endParaRPr>
        </a:p>
      </dgm:t>
    </dgm:pt>
    <dgm:pt modelId="{314AD044-F045-4E6F-B267-9F8E8B8C1A85}" type="parTrans" cxnId="{4D0822F2-DEE5-4D72-BE57-282B78F7B519}">
      <dgm:prSet/>
      <dgm:spPr>
        <a:ln w="28575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BC58017F-1EFD-4542-AFBA-6A81C771DB27}" type="sibTrans" cxnId="{4D0822F2-DEE5-4D72-BE57-282B78F7B519}">
      <dgm:prSet/>
      <dgm:spPr/>
      <dgm:t>
        <a:bodyPr/>
        <a:lstStyle/>
        <a:p>
          <a:endParaRPr lang="en-US"/>
        </a:p>
      </dgm:t>
    </dgm:pt>
    <dgm:pt modelId="{191E7E4D-94A4-4D8C-873F-00826012443E}">
      <dgm:prSet phldrT="[Text]" custT="1"/>
      <dgm:spPr>
        <a:ln w="28575">
          <a:solidFill>
            <a:schemeClr val="accent2"/>
          </a:solidFill>
        </a:ln>
      </dgm:spPr>
      <dgm:t>
        <a:bodyPr/>
        <a:lstStyle/>
        <a:p>
          <a:r>
            <a:rPr lang="en-US" sz="1600" dirty="0"/>
            <a:t>24HS_MAX_FAULT</a:t>
          </a:r>
          <a:endParaRPr lang="en-US" sz="1600" b="0" i="0" u="none" strike="noStrike" baseline="0" dirty="0">
            <a:highlight>
              <a:srgbClr val="FFFF00"/>
            </a:highlight>
            <a:latin typeface="Segoe UI"/>
            <a:cs typeface="Segoe UI"/>
          </a:endParaRPr>
        </a:p>
      </dgm:t>
    </dgm:pt>
    <dgm:pt modelId="{4A6D4B1E-87EF-44E3-84E4-404B6B5D8D23}" type="parTrans" cxnId="{71A9864D-091C-4AB2-B8DA-0F7D4CFC4D8B}">
      <dgm:prSet/>
      <dgm:spPr>
        <a:ln w="28575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E036475D-BA6C-4899-B69E-E3E78C44DD8A}" type="sibTrans" cxnId="{71A9864D-091C-4AB2-B8DA-0F7D4CFC4D8B}">
      <dgm:prSet/>
      <dgm:spPr/>
      <dgm:t>
        <a:bodyPr/>
        <a:lstStyle/>
        <a:p>
          <a:endParaRPr lang="en-US"/>
        </a:p>
      </dgm:t>
    </dgm:pt>
    <dgm:pt modelId="{BC5BAE04-D875-4D8A-AFB1-6EC54E9FD84E}" type="pres">
      <dgm:prSet presAssocID="{2AE41171-2DD5-4D11-AA26-89EBC3B81A9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A4F34B-E178-453D-BBCC-37D77BCB533A}" type="pres">
      <dgm:prSet presAssocID="{357324B4-F886-4B12-95B4-FA5B6578CD18}" presName="root" presStyleCnt="0"/>
      <dgm:spPr/>
    </dgm:pt>
    <dgm:pt modelId="{880C4972-EA28-4255-9214-F1F36FF64160}" type="pres">
      <dgm:prSet presAssocID="{357324B4-F886-4B12-95B4-FA5B6578CD18}" presName="rootComposite" presStyleCnt="0"/>
      <dgm:spPr/>
    </dgm:pt>
    <dgm:pt modelId="{CEE9312A-5844-45E0-839A-96E86FFB7136}" type="pres">
      <dgm:prSet presAssocID="{357324B4-F886-4B12-95B4-FA5B6578CD18}" presName="rootText" presStyleLbl="node1" presStyleIdx="0" presStyleCnt="2" custScaleX="133553" custScaleY="81927" custLinFactNeighborX="-4583" custLinFactNeighborY="4692"/>
      <dgm:spPr/>
    </dgm:pt>
    <dgm:pt modelId="{5D9420D9-C84B-4EAF-8448-A1B2F5890FE6}" type="pres">
      <dgm:prSet presAssocID="{357324B4-F886-4B12-95B4-FA5B6578CD18}" presName="rootConnector" presStyleLbl="node1" presStyleIdx="0" presStyleCnt="2"/>
      <dgm:spPr/>
    </dgm:pt>
    <dgm:pt modelId="{58EF4231-68EF-41A1-A37A-EA33D8D0E317}" type="pres">
      <dgm:prSet presAssocID="{357324B4-F886-4B12-95B4-FA5B6578CD18}" presName="childShape" presStyleCnt="0"/>
      <dgm:spPr/>
    </dgm:pt>
    <dgm:pt modelId="{12917F23-58EC-440B-A6D3-D27CB693547B}" type="pres">
      <dgm:prSet presAssocID="{57138BE7-DEB1-4705-971B-605F431754B2}" presName="Name13" presStyleLbl="parChTrans1D2" presStyleIdx="0" presStyleCnt="8"/>
      <dgm:spPr/>
    </dgm:pt>
    <dgm:pt modelId="{C49C95B0-E6E0-448F-BEC4-3C60BABA52E1}" type="pres">
      <dgm:prSet presAssocID="{E503F0D8-E029-4F4B-A12C-2F46B95DA748}" presName="childText" presStyleLbl="bgAcc1" presStyleIdx="0" presStyleCnt="8" custScaleX="157316" custScaleY="35351" custLinFactNeighborX="-16042" custLinFactNeighborY="-7597">
        <dgm:presLayoutVars>
          <dgm:bulletEnabled val="1"/>
        </dgm:presLayoutVars>
      </dgm:prSet>
      <dgm:spPr>
        <a:xfrm>
          <a:off x="1153518" y="2248757"/>
          <a:ext cx="3924004" cy="548286"/>
        </a:xfrm>
        <a:prstGeom prst="roundRect">
          <a:avLst>
            <a:gd name="adj" fmla="val 10000"/>
          </a:avLst>
        </a:prstGeom>
      </dgm:spPr>
    </dgm:pt>
    <dgm:pt modelId="{2E78730E-0F09-4195-869A-B2AB2F5CCDEE}" type="pres">
      <dgm:prSet presAssocID="{3B8E0886-8178-42E7-AC34-029D4577A187}" presName="Name13" presStyleLbl="parChTrans1D2" presStyleIdx="1" presStyleCnt="8"/>
      <dgm:spPr/>
    </dgm:pt>
    <dgm:pt modelId="{2572C6C0-2718-4F18-AF79-DB12E9271512}" type="pres">
      <dgm:prSet presAssocID="{E0D12473-EE2A-4FDF-923E-AC4ACD3703C6}" presName="childText" presStyleLbl="bgAcc1" presStyleIdx="1" presStyleCnt="8" custScaleX="156988" custScaleY="34487" custLinFactNeighborX="-16043" custLinFactNeighborY="-14448">
        <dgm:presLayoutVars>
          <dgm:bulletEnabled val="1"/>
        </dgm:presLayoutVars>
      </dgm:prSet>
      <dgm:spPr/>
    </dgm:pt>
    <dgm:pt modelId="{6B500D6D-5DB0-4494-9A9F-37EF5875391A}" type="pres">
      <dgm:prSet presAssocID="{39873AE5-01C4-4C5F-BCDD-0F14E415E67E}" presName="Name13" presStyleLbl="parChTrans1D2" presStyleIdx="2" presStyleCnt="8"/>
      <dgm:spPr/>
    </dgm:pt>
    <dgm:pt modelId="{634A5702-B766-4FD2-BC84-97523006C254}" type="pres">
      <dgm:prSet presAssocID="{3631A6D8-8B87-4617-923E-FB23612D59AC}" presName="childText" presStyleLbl="bgAcc1" presStyleIdx="2" presStyleCnt="8" custScaleX="157097" custScaleY="33974" custLinFactNeighborX="-15634" custLinFactNeighborY="-20935">
        <dgm:presLayoutVars>
          <dgm:bulletEnabled val="1"/>
        </dgm:presLayoutVars>
      </dgm:prSet>
      <dgm:spPr/>
    </dgm:pt>
    <dgm:pt modelId="{140623DB-4503-43C6-90F6-DFCC0F63E2CC}" type="pres">
      <dgm:prSet presAssocID="{4A6D4B1E-87EF-44E3-84E4-404B6B5D8D23}" presName="Name13" presStyleLbl="parChTrans1D2" presStyleIdx="3" presStyleCnt="8"/>
      <dgm:spPr/>
    </dgm:pt>
    <dgm:pt modelId="{E36D9203-6CE0-4021-B601-DCF1C702D30C}" type="pres">
      <dgm:prSet presAssocID="{191E7E4D-94A4-4D8C-873F-00826012443E}" presName="childText" presStyleLbl="bgAcc1" presStyleIdx="3" presStyleCnt="8" custScaleX="157903" custScaleY="34076" custLinFactNeighborX="-16145" custLinFactNeighborY="-28206">
        <dgm:presLayoutVars>
          <dgm:bulletEnabled val="1"/>
        </dgm:presLayoutVars>
      </dgm:prSet>
      <dgm:spPr/>
    </dgm:pt>
    <dgm:pt modelId="{A11AF9AD-F43D-482F-AEA4-B5AA67C35CF7}" type="pres">
      <dgm:prSet presAssocID="{26DA4C30-D8B9-40BE-8928-674ED47883D6}" presName="root" presStyleCnt="0"/>
      <dgm:spPr/>
    </dgm:pt>
    <dgm:pt modelId="{98089847-9CF2-4950-B529-D58EAEBF5823}" type="pres">
      <dgm:prSet presAssocID="{26DA4C30-D8B9-40BE-8928-674ED47883D6}" presName="rootComposite" presStyleCnt="0"/>
      <dgm:spPr/>
    </dgm:pt>
    <dgm:pt modelId="{0C8DBA1F-F119-40A9-8C5C-4FE83CE03C17}" type="pres">
      <dgm:prSet presAssocID="{26DA4C30-D8B9-40BE-8928-674ED47883D6}" presName="rootText" presStyleLbl="node1" presStyleIdx="1" presStyleCnt="2" custScaleX="139380" custScaleY="80046" custLinFactNeighborX="177" custLinFactNeighborY="4647"/>
      <dgm:spPr/>
    </dgm:pt>
    <dgm:pt modelId="{980B42F4-F5B5-44B2-8D92-4E672D548BAA}" type="pres">
      <dgm:prSet presAssocID="{26DA4C30-D8B9-40BE-8928-674ED47883D6}" presName="rootConnector" presStyleLbl="node1" presStyleIdx="1" presStyleCnt="2"/>
      <dgm:spPr/>
    </dgm:pt>
    <dgm:pt modelId="{45B98932-90A1-4B85-94A3-3FC346AB744F}" type="pres">
      <dgm:prSet presAssocID="{26DA4C30-D8B9-40BE-8928-674ED47883D6}" presName="childShape" presStyleCnt="0"/>
      <dgm:spPr/>
    </dgm:pt>
    <dgm:pt modelId="{86F2F46C-BFE0-47D8-A6F5-31FE1476115D}" type="pres">
      <dgm:prSet presAssocID="{A90DFCD0-6DEC-4291-B8AF-11D55368452C}" presName="Name13" presStyleLbl="parChTrans1D2" presStyleIdx="4" presStyleCnt="8"/>
      <dgm:spPr/>
    </dgm:pt>
    <dgm:pt modelId="{5D7AB070-A109-4448-A2D8-F1D0C628D1A5}" type="pres">
      <dgm:prSet presAssocID="{916821EB-7D34-4314-AF22-32179B6582C3}" presName="childText" presStyleLbl="bgAcc1" presStyleIdx="4" presStyleCnt="8" custScaleX="146147" custScaleY="37088" custLinFactNeighborX="-9259" custLinFactNeighborY="-4473">
        <dgm:presLayoutVars>
          <dgm:bulletEnabled val="1"/>
        </dgm:presLayoutVars>
      </dgm:prSet>
      <dgm:spPr/>
    </dgm:pt>
    <dgm:pt modelId="{775317E0-608E-4098-95E3-5AF08651EF81}" type="pres">
      <dgm:prSet presAssocID="{49908EE1-C1B0-46AE-8D1F-8694F496A5B4}" presName="Name13" presStyleLbl="parChTrans1D2" presStyleIdx="5" presStyleCnt="8"/>
      <dgm:spPr/>
    </dgm:pt>
    <dgm:pt modelId="{FA74B8E8-9774-493B-8654-25F9853C2FDB}" type="pres">
      <dgm:prSet presAssocID="{7DE2705B-8C42-4E3F-80D0-D51A99AE09E6}" presName="childText" presStyleLbl="bgAcc1" presStyleIdx="5" presStyleCnt="8" custScaleX="144937" custScaleY="34762" custLinFactNeighborX="-8980" custLinFactNeighborY="-13284">
        <dgm:presLayoutVars>
          <dgm:bulletEnabled val="1"/>
        </dgm:presLayoutVars>
      </dgm:prSet>
      <dgm:spPr/>
    </dgm:pt>
    <dgm:pt modelId="{6C0C5886-6948-495B-A2AD-9E4B0283BC61}" type="pres">
      <dgm:prSet presAssocID="{63B4176C-739D-44D4-9652-B1AD9DB68840}" presName="Name13" presStyleLbl="parChTrans1D2" presStyleIdx="6" presStyleCnt="8"/>
      <dgm:spPr/>
    </dgm:pt>
    <dgm:pt modelId="{E66EA530-DDB5-45CF-B73A-AE251B74C5CC}" type="pres">
      <dgm:prSet presAssocID="{A99990E2-67A6-4F17-ADD6-BBFEE45763C5}" presName="childText" presStyleLbl="bgAcc1" presStyleIdx="6" presStyleCnt="8" custScaleX="146971" custScaleY="30110" custLinFactNeighborX="-9211" custLinFactNeighborY="-23105">
        <dgm:presLayoutVars>
          <dgm:bulletEnabled val="1"/>
        </dgm:presLayoutVars>
      </dgm:prSet>
      <dgm:spPr/>
    </dgm:pt>
    <dgm:pt modelId="{140F4FB4-C954-4641-BF92-E8EE7C4B0144}" type="pres">
      <dgm:prSet presAssocID="{314AD044-F045-4E6F-B267-9F8E8B8C1A85}" presName="Name13" presStyleLbl="parChTrans1D2" presStyleIdx="7" presStyleCnt="8"/>
      <dgm:spPr/>
    </dgm:pt>
    <dgm:pt modelId="{EC1EAA54-A0BE-4FC8-96B1-3A23C9429451}" type="pres">
      <dgm:prSet presAssocID="{7517B392-B1B4-4B1F-B6EA-CE250E1775B6}" presName="childText" presStyleLbl="bgAcc1" presStyleIdx="7" presStyleCnt="8" custScaleX="146971" custScaleY="35573" custLinFactNeighborX="-8371" custLinFactNeighborY="-30278">
        <dgm:presLayoutVars>
          <dgm:bulletEnabled val="1"/>
        </dgm:presLayoutVars>
      </dgm:prSet>
      <dgm:spPr/>
    </dgm:pt>
  </dgm:ptLst>
  <dgm:cxnLst>
    <dgm:cxn modelId="{4F2FCD0B-C433-43E6-AB10-9F0309C1742F}" srcId="{2AE41171-2DD5-4D11-AA26-89EBC3B81A93}" destId="{26DA4C30-D8B9-40BE-8928-674ED47883D6}" srcOrd="1" destOrd="0" parTransId="{71DBBE19-5914-41F5-BC79-530D26718456}" sibTransId="{166A4A6C-3677-4846-A2BA-9CD0E0E58FDC}"/>
    <dgm:cxn modelId="{372CF111-4FC9-4621-88AF-B314C5AE2DE7}" type="presOf" srcId="{E0D12473-EE2A-4FDF-923E-AC4ACD3703C6}" destId="{2572C6C0-2718-4F18-AF79-DB12E9271512}" srcOrd="0" destOrd="0" presId="urn:microsoft.com/office/officeart/2005/8/layout/hierarchy3"/>
    <dgm:cxn modelId="{7CD1911C-DB4C-4380-925B-3927C16D5049}" type="presOf" srcId="{357324B4-F886-4B12-95B4-FA5B6578CD18}" destId="{5D9420D9-C84B-4EAF-8448-A1B2F5890FE6}" srcOrd="1" destOrd="0" presId="urn:microsoft.com/office/officeart/2005/8/layout/hierarchy3"/>
    <dgm:cxn modelId="{DB45271D-0FAE-4D74-B07B-7642C05EE216}" type="presOf" srcId="{357324B4-F886-4B12-95B4-FA5B6578CD18}" destId="{CEE9312A-5844-45E0-839A-96E86FFB7136}" srcOrd="0" destOrd="0" presId="urn:microsoft.com/office/officeart/2005/8/layout/hierarchy3"/>
    <dgm:cxn modelId="{0904D328-CFCE-4FD5-A935-333272ABA654}" type="presOf" srcId="{2AE41171-2DD5-4D11-AA26-89EBC3B81A93}" destId="{BC5BAE04-D875-4D8A-AFB1-6EC54E9FD84E}" srcOrd="0" destOrd="0" presId="urn:microsoft.com/office/officeart/2005/8/layout/hierarchy3"/>
    <dgm:cxn modelId="{E117543B-3222-47EE-9A5F-4AA2A9FE7467}" srcId="{357324B4-F886-4B12-95B4-FA5B6578CD18}" destId="{E0D12473-EE2A-4FDF-923E-AC4ACD3703C6}" srcOrd="1" destOrd="0" parTransId="{3B8E0886-8178-42E7-AC34-029D4577A187}" sibTransId="{F2F224AF-4D83-4669-B194-E3D920EAC4ED}"/>
    <dgm:cxn modelId="{E388F03F-0888-47F6-8EA3-47855F12E768}" type="presOf" srcId="{916821EB-7D34-4314-AF22-32179B6582C3}" destId="{5D7AB070-A109-4448-A2D8-F1D0C628D1A5}" srcOrd="0" destOrd="0" presId="urn:microsoft.com/office/officeart/2005/8/layout/hierarchy3"/>
    <dgm:cxn modelId="{7DA5B95D-DB01-4E05-8580-BAD51C9696A6}" type="presOf" srcId="{4A6D4B1E-87EF-44E3-84E4-404B6B5D8D23}" destId="{140623DB-4503-43C6-90F6-DFCC0F63E2CC}" srcOrd="0" destOrd="0" presId="urn:microsoft.com/office/officeart/2005/8/layout/hierarchy3"/>
    <dgm:cxn modelId="{D97FBE5D-FC79-428E-8A8B-C7C24CAED645}" srcId="{26DA4C30-D8B9-40BE-8928-674ED47883D6}" destId="{7DE2705B-8C42-4E3F-80D0-D51A99AE09E6}" srcOrd="1" destOrd="0" parTransId="{49908EE1-C1B0-46AE-8D1F-8694F496A5B4}" sibTransId="{DB763A58-8ABF-4CC4-A0EF-92DBD70C71E4}"/>
    <dgm:cxn modelId="{84E18441-768B-4DEF-AF78-D8DFF712D489}" type="presOf" srcId="{57138BE7-DEB1-4705-971B-605F431754B2}" destId="{12917F23-58EC-440B-A6D3-D27CB693547B}" srcOrd="0" destOrd="0" presId="urn:microsoft.com/office/officeart/2005/8/layout/hierarchy3"/>
    <dgm:cxn modelId="{6978E245-1419-435B-97BA-32197347C6EA}" type="presOf" srcId="{A90DFCD0-6DEC-4291-B8AF-11D55368452C}" destId="{86F2F46C-BFE0-47D8-A6F5-31FE1476115D}" srcOrd="0" destOrd="0" presId="urn:microsoft.com/office/officeart/2005/8/layout/hierarchy3"/>
    <dgm:cxn modelId="{21B16C48-C5A3-4703-8811-09C2C74EEAB0}" type="presOf" srcId="{39873AE5-01C4-4C5F-BCDD-0F14E415E67E}" destId="{6B500D6D-5DB0-4494-9A9F-37EF5875391A}" srcOrd="0" destOrd="0" presId="urn:microsoft.com/office/officeart/2005/8/layout/hierarchy3"/>
    <dgm:cxn modelId="{71A9864D-091C-4AB2-B8DA-0F7D4CFC4D8B}" srcId="{357324B4-F886-4B12-95B4-FA5B6578CD18}" destId="{191E7E4D-94A4-4D8C-873F-00826012443E}" srcOrd="3" destOrd="0" parTransId="{4A6D4B1E-87EF-44E3-84E4-404B6B5D8D23}" sibTransId="{E036475D-BA6C-4899-B69E-E3E78C44DD8A}"/>
    <dgm:cxn modelId="{3E8F4A70-F3AE-4365-A861-EF19C1F4D741}" srcId="{357324B4-F886-4B12-95B4-FA5B6578CD18}" destId="{3631A6D8-8B87-4617-923E-FB23612D59AC}" srcOrd="2" destOrd="0" parTransId="{39873AE5-01C4-4C5F-BCDD-0F14E415E67E}" sibTransId="{2217F899-E1BF-4F36-9F20-D7C4BE00C11C}"/>
    <dgm:cxn modelId="{581E6957-2132-49DB-B6AF-2BAE5A4BFE7F}" srcId="{26DA4C30-D8B9-40BE-8928-674ED47883D6}" destId="{A99990E2-67A6-4F17-ADD6-BBFEE45763C5}" srcOrd="2" destOrd="0" parTransId="{63B4176C-739D-44D4-9652-B1AD9DB68840}" sibTransId="{2EF61F74-0085-4F0C-B2E4-638D6CA28493}"/>
    <dgm:cxn modelId="{229ABA5A-6A18-4C3F-8888-BC439F2922FB}" type="presOf" srcId="{191E7E4D-94A4-4D8C-873F-00826012443E}" destId="{E36D9203-6CE0-4021-B601-DCF1C702D30C}" srcOrd="0" destOrd="0" presId="urn:microsoft.com/office/officeart/2005/8/layout/hierarchy3"/>
    <dgm:cxn modelId="{5D665F86-98C0-45A3-9971-90D298FA9BF9}" type="presOf" srcId="{63B4176C-739D-44D4-9652-B1AD9DB68840}" destId="{6C0C5886-6948-495B-A2AD-9E4B0283BC61}" srcOrd="0" destOrd="0" presId="urn:microsoft.com/office/officeart/2005/8/layout/hierarchy3"/>
    <dgm:cxn modelId="{2E57D79B-95DE-4EF8-AB85-9AB093324D07}" type="presOf" srcId="{26DA4C30-D8B9-40BE-8928-674ED47883D6}" destId="{980B42F4-F5B5-44B2-8D92-4E672D548BAA}" srcOrd="1" destOrd="0" presId="urn:microsoft.com/office/officeart/2005/8/layout/hierarchy3"/>
    <dgm:cxn modelId="{6E48AAAA-25F9-4FB8-A083-C68A49B34137}" type="presOf" srcId="{49908EE1-C1B0-46AE-8D1F-8694F496A5B4}" destId="{775317E0-608E-4098-95E3-5AF08651EF81}" srcOrd="0" destOrd="0" presId="urn:microsoft.com/office/officeart/2005/8/layout/hierarchy3"/>
    <dgm:cxn modelId="{17283CAD-EC02-450B-B218-E3E89115D780}" type="presOf" srcId="{3631A6D8-8B87-4617-923E-FB23612D59AC}" destId="{634A5702-B766-4FD2-BC84-97523006C254}" srcOrd="0" destOrd="0" presId="urn:microsoft.com/office/officeart/2005/8/layout/hierarchy3"/>
    <dgm:cxn modelId="{887E1BAF-DCE6-4B05-A15C-86D676A7A536}" type="presOf" srcId="{E503F0D8-E029-4F4B-A12C-2F46B95DA748}" destId="{C49C95B0-E6E0-448F-BEC4-3C60BABA52E1}" srcOrd="0" destOrd="0" presId="urn:microsoft.com/office/officeart/2005/8/layout/hierarchy3"/>
    <dgm:cxn modelId="{F870D4BD-E339-4886-A9DB-8E5CB6C4F8E1}" type="presOf" srcId="{7517B392-B1B4-4B1F-B6EA-CE250E1775B6}" destId="{EC1EAA54-A0BE-4FC8-96B1-3A23C9429451}" srcOrd="0" destOrd="0" presId="urn:microsoft.com/office/officeart/2005/8/layout/hierarchy3"/>
    <dgm:cxn modelId="{BAFC33CE-D23F-4FE8-A862-D93E82E6BE59}" type="presOf" srcId="{A99990E2-67A6-4F17-ADD6-BBFEE45763C5}" destId="{E66EA530-DDB5-45CF-B73A-AE251B74C5CC}" srcOrd="0" destOrd="0" presId="urn:microsoft.com/office/officeart/2005/8/layout/hierarchy3"/>
    <dgm:cxn modelId="{2D2938D6-4FE5-4CD2-BB60-C3434F680E86}" type="presOf" srcId="{314AD044-F045-4E6F-B267-9F8E8B8C1A85}" destId="{140F4FB4-C954-4641-BF92-E8EE7C4B0144}" srcOrd="0" destOrd="0" presId="urn:microsoft.com/office/officeart/2005/8/layout/hierarchy3"/>
    <dgm:cxn modelId="{6BCAFDD7-319A-4183-8B76-D4B296719763}" type="presOf" srcId="{26DA4C30-D8B9-40BE-8928-674ED47883D6}" destId="{0C8DBA1F-F119-40A9-8C5C-4FE83CE03C17}" srcOrd="0" destOrd="0" presId="urn:microsoft.com/office/officeart/2005/8/layout/hierarchy3"/>
    <dgm:cxn modelId="{9A57DEDC-7C71-47E3-97B3-9083444AC298}" srcId="{2AE41171-2DD5-4D11-AA26-89EBC3B81A93}" destId="{357324B4-F886-4B12-95B4-FA5B6578CD18}" srcOrd="0" destOrd="0" parTransId="{AB91EB58-DEF3-4418-88F8-7DAF8F3211D9}" sibTransId="{6F2C2365-8BEB-49D9-909D-65C3FC16102D}"/>
    <dgm:cxn modelId="{7B438CE8-628D-41A7-A26A-8394068463C8}" srcId="{357324B4-F886-4B12-95B4-FA5B6578CD18}" destId="{E503F0D8-E029-4F4B-A12C-2F46B95DA748}" srcOrd="0" destOrd="0" parTransId="{57138BE7-DEB1-4705-971B-605F431754B2}" sibTransId="{4B2ADC76-41A4-4928-87D5-671D62946D30}"/>
    <dgm:cxn modelId="{9F2ADFF1-A9A8-4142-ADD7-A7D638D5F63F}" type="presOf" srcId="{3B8E0886-8178-42E7-AC34-029D4577A187}" destId="{2E78730E-0F09-4195-869A-B2AB2F5CCDEE}" srcOrd="0" destOrd="0" presId="urn:microsoft.com/office/officeart/2005/8/layout/hierarchy3"/>
    <dgm:cxn modelId="{4D0822F2-DEE5-4D72-BE57-282B78F7B519}" srcId="{26DA4C30-D8B9-40BE-8928-674ED47883D6}" destId="{7517B392-B1B4-4B1F-B6EA-CE250E1775B6}" srcOrd="3" destOrd="0" parTransId="{314AD044-F045-4E6F-B267-9F8E8B8C1A85}" sibTransId="{BC58017F-1EFD-4542-AFBA-6A81C771DB27}"/>
    <dgm:cxn modelId="{54C5E6F3-332A-40FD-9529-E9C04444ADF3}" srcId="{26DA4C30-D8B9-40BE-8928-674ED47883D6}" destId="{916821EB-7D34-4314-AF22-32179B6582C3}" srcOrd="0" destOrd="0" parTransId="{A90DFCD0-6DEC-4291-B8AF-11D55368452C}" sibTransId="{01E01B85-4AE0-4A13-B585-16FB8BA5DB62}"/>
    <dgm:cxn modelId="{4508DDF9-5A9D-461D-ADAE-CBA3DF09F2B8}" type="presOf" srcId="{7DE2705B-8C42-4E3F-80D0-D51A99AE09E6}" destId="{FA74B8E8-9774-493B-8654-25F9853C2FDB}" srcOrd="0" destOrd="0" presId="urn:microsoft.com/office/officeart/2005/8/layout/hierarchy3"/>
    <dgm:cxn modelId="{3B3B9E7A-0CA2-4A41-A0CB-2CD1D37F12BD}" type="presParOf" srcId="{BC5BAE04-D875-4D8A-AFB1-6EC54E9FD84E}" destId="{D7A4F34B-E178-453D-BBCC-37D77BCB533A}" srcOrd="0" destOrd="0" presId="urn:microsoft.com/office/officeart/2005/8/layout/hierarchy3"/>
    <dgm:cxn modelId="{37B94E90-45CE-4A74-A7A7-9E88E22F0029}" type="presParOf" srcId="{D7A4F34B-E178-453D-BBCC-37D77BCB533A}" destId="{880C4972-EA28-4255-9214-F1F36FF64160}" srcOrd="0" destOrd="0" presId="urn:microsoft.com/office/officeart/2005/8/layout/hierarchy3"/>
    <dgm:cxn modelId="{98C350BE-FB89-4811-98A9-A210DF66C731}" type="presParOf" srcId="{880C4972-EA28-4255-9214-F1F36FF64160}" destId="{CEE9312A-5844-45E0-839A-96E86FFB7136}" srcOrd="0" destOrd="0" presId="urn:microsoft.com/office/officeart/2005/8/layout/hierarchy3"/>
    <dgm:cxn modelId="{A8D6CFBF-BAB7-4AE4-9E3A-6D7ABEC02F22}" type="presParOf" srcId="{880C4972-EA28-4255-9214-F1F36FF64160}" destId="{5D9420D9-C84B-4EAF-8448-A1B2F5890FE6}" srcOrd="1" destOrd="0" presId="urn:microsoft.com/office/officeart/2005/8/layout/hierarchy3"/>
    <dgm:cxn modelId="{6DECB45D-3D76-44A8-8E0A-F7B71340FA75}" type="presParOf" srcId="{D7A4F34B-E178-453D-BBCC-37D77BCB533A}" destId="{58EF4231-68EF-41A1-A37A-EA33D8D0E317}" srcOrd="1" destOrd="0" presId="urn:microsoft.com/office/officeart/2005/8/layout/hierarchy3"/>
    <dgm:cxn modelId="{CF027F7F-6EE5-4717-AF73-19BB7C64EB90}" type="presParOf" srcId="{58EF4231-68EF-41A1-A37A-EA33D8D0E317}" destId="{12917F23-58EC-440B-A6D3-D27CB693547B}" srcOrd="0" destOrd="0" presId="urn:microsoft.com/office/officeart/2005/8/layout/hierarchy3"/>
    <dgm:cxn modelId="{1009EB8A-C433-4C17-A076-CE4DAAEB5747}" type="presParOf" srcId="{58EF4231-68EF-41A1-A37A-EA33D8D0E317}" destId="{C49C95B0-E6E0-448F-BEC4-3C60BABA52E1}" srcOrd="1" destOrd="0" presId="urn:microsoft.com/office/officeart/2005/8/layout/hierarchy3"/>
    <dgm:cxn modelId="{F8684BF9-6377-40D0-9F12-5A48E976D700}" type="presParOf" srcId="{58EF4231-68EF-41A1-A37A-EA33D8D0E317}" destId="{2E78730E-0F09-4195-869A-B2AB2F5CCDEE}" srcOrd="2" destOrd="0" presId="urn:microsoft.com/office/officeart/2005/8/layout/hierarchy3"/>
    <dgm:cxn modelId="{E73DA082-839D-40B9-B78D-889D5F1A054D}" type="presParOf" srcId="{58EF4231-68EF-41A1-A37A-EA33D8D0E317}" destId="{2572C6C0-2718-4F18-AF79-DB12E9271512}" srcOrd="3" destOrd="0" presId="urn:microsoft.com/office/officeart/2005/8/layout/hierarchy3"/>
    <dgm:cxn modelId="{05903D73-004D-449B-A143-CDB84BDFEB94}" type="presParOf" srcId="{58EF4231-68EF-41A1-A37A-EA33D8D0E317}" destId="{6B500D6D-5DB0-4494-9A9F-37EF5875391A}" srcOrd="4" destOrd="0" presId="urn:microsoft.com/office/officeart/2005/8/layout/hierarchy3"/>
    <dgm:cxn modelId="{BA7C23F6-4940-48E0-B253-3BDD1C6F18E2}" type="presParOf" srcId="{58EF4231-68EF-41A1-A37A-EA33D8D0E317}" destId="{634A5702-B766-4FD2-BC84-97523006C254}" srcOrd="5" destOrd="0" presId="urn:microsoft.com/office/officeart/2005/8/layout/hierarchy3"/>
    <dgm:cxn modelId="{834DEDF7-47C2-4E86-ABCE-038C45457972}" type="presParOf" srcId="{58EF4231-68EF-41A1-A37A-EA33D8D0E317}" destId="{140623DB-4503-43C6-90F6-DFCC0F63E2CC}" srcOrd="6" destOrd="0" presId="urn:microsoft.com/office/officeart/2005/8/layout/hierarchy3"/>
    <dgm:cxn modelId="{6C23AD5A-93E2-4DF2-AC1C-5168404B1B80}" type="presParOf" srcId="{58EF4231-68EF-41A1-A37A-EA33D8D0E317}" destId="{E36D9203-6CE0-4021-B601-DCF1C702D30C}" srcOrd="7" destOrd="0" presId="urn:microsoft.com/office/officeart/2005/8/layout/hierarchy3"/>
    <dgm:cxn modelId="{34E1A4FD-A14A-4733-BF5B-4928516218E4}" type="presParOf" srcId="{BC5BAE04-D875-4D8A-AFB1-6EC54E9FD84E}" destId="{A11AF9AD-F43D-482F-AEA4-B5AA67C35CF7}" srcOrd="1" destOrd="0" presId="urn:microsoft.com/office/officeart/2005/8/layout/hierarchy3"/>
    <dgm:cxn modelId="{4057D664-F323-48D4-9827-83F332843324}" type="presParOf" srcId="{A11AF9AD-F43D-482F-AEA4-B5AA67C35CF7}" destId="{98089847-9CF2-4950-B529-D58EAEBF5823}" srcOrd="0" destOrd="0" presId="urn:microsoft.com/office/officeart/2005/8/layout/hierarchy3"/>
    <dgm:cxn modelId="{3620C349-5892-4DEE-8625-2C208EF3FBE3}" type="presParOf" srcId="{98089847-9CF2-4950-B529-D58EAEBF5823}" destId="{0C8DBA1F-F119-40A9-8C5C-4FE83CE03C17}" srcOrd="0" destOrd="0" presId="urn:microsoft.com/office/officeart/2005/8/layout/hierarchy3"/>
    <dgm:cxn modelId="{00E0305B-18F6-4F1B-95FD-18D123923DF2}" type="presParOf" srcId="{98089847-9CF2-4950-B529-D58EAEBF5823}" destId="{980B42F4-F5B5-44B2-8D92-4E672D548BAA}" srcOrd="1" destOrd="0" presId="urn:microsoft.com/office/officeart/2005/8/layout/hierarchy3"/>
    <dgm:cxn modelId="{9B628671-C594-4D68-8A39-761FA6461E8F}" type="presParOf" srcId="{A11AF9AD-F43D-482F-AEA4-B5AA67C35CF7}" destId="{45B98932-90A1-4B85-94A3-3FC346AB744F}" srcOrd="1" destOrd="0" presId="urn:microsoft.com/office/officeart/2005/8/layout/hierarchy3"/>
    <dgm:cxn modelId="{FB706C20-512C-47F5-A651-F07F72C4E368}" type="presParOf" srcId="{45B98932-90A1-4B85-94A3-3FC346AB744F}" destId="{86F2F46C-BFE0-47D8-A6F5-31FE1476115D}" srcOrd="0" destOrd="0" presId="urn:microsoft.com/office/officeart/2005/8/layout/hierarchy3"/>
    <dgm:cxn modelId="{52E2699D-342E-4F52-BB18-6377C75B7CC3}" type="presParOf" srcId="{45B98932-90A1-4B85-94A3-3FC346AB744F}" destId="{5D7AB070-A109-4448-A2D8-F1D0C628D1A5}" srcOrd="1" destOrd="0" presId="urn:microsoft.com/office/officeart/2005/8/layout/hierarchy3"/>
    <dgm:cxn modelId="{62D1177B-6D09-4894-B1B5-72BBA8AF0EDE}" type="presParOf" srcId="{45B98932-90A1-4B85-94A3-3FC346AB744F}" destId="{775317E0-608E-4098-95E3-5AF08651EF81}" srcOrd="2" destOrd="0" presId="urn:microsoft.com/office/officeart/2005/8/layout/hierarchy3"/>
    <dgm:cxn modelId="{F1E737B0-383B-4177-A1C2-B265E363833E}" type="presParOf" srcId="{45B98932-90A1-4B85-94A3-3FC346AB744F}" destId="{FA74B8E8-9774-493B-8654-25F9853C2FDB}" srcOrd="3" destOrd="0" presId="urn:microsoft.com/office/officeart/2005/8/layout/hierarchy3"/>
    <dgm:cxn modelId="{44880940-3FD2-4578-834B-F5E558BD768C}" type="presParOf" srcId="{45B98932-90A1-4B85-94A3-3FC346AB744F}" destId="{6C0C5886-6948-495B-A2AD-9E4B0283BC61}" srcOrd="4" destOrd="0" presId="urn:microsoft.com/office/officeart/2005/8/layout/hierarchy3"/>
    <dgm:cxn modelId="{974051AB-F5E4-405C-BB08-F85FABAB93E1}" type="presParOf" srcId="{45B98932-90A1-4B85-94A3-3FC346AB744F}" destId="{E66EA530-DDB5-45CF-B73A-AE251B74C5CC}" srcOrd="5" destOrd="0" presId="urn:microsoft.com/office/officeart/2005/8/layout/hierarchy3"/>
    <dgm:cxn modelId="{81EC235D-6EC9-4758-9860-33B6838E8E4E}" type="presParOf" srcId="{45B98932-90A1-4B85-94A3-3FC346AB744F}" destId="{140F4FB4-C954-4641-BF92-E8EE7C4B0144}" srcOrd="6" destOrd="0" presId="urn:microsoft.com/office/officeart/2005/8/layout/hierarchy3"/>
    <dgm:cxn modelId="{CE6ACBF1-65C0-4C05-B3F6-7B7A591B1E43}" type="presParOf" srcId="{45B98932-90A1-4B85-94A3-3FC346AB744F}" destId="{EC1EAA54-A0BE-4FC8-96B1-3A23C942945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E41171-2DD5-4D11-AA26-89EBC3B81A93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C5BAE04-D875-4D8A-AFB1-6EC54E9FD84E}" type="pres">
      <dgm:prSet presAssocID="{2AE41171-2DD5-4D11-AA26-89EBC3B81A9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0904D328-CFCE-4FD5-A935-333272ABA654}" type="presOf" srcId="{2AE41171-2DD5-4D11-AA26-89EBC3B81A93}" destId="{BC5BAE04-D875-4D8A-AFB1-6EC54E9FD84E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E41171-2DD5-4D11-AA26-89EBC3B81A93}" type="doc">
      <dgm:prSet loTypeId="urn:microsoft.com/office/officeart/2005/8/layout/hierarchy3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57324B4-F886-4B12-95B4-FA5B6578CD18}">
      <dgm:prSet phldrT="[Text]" custT="1"/>
      <dgm:spPr/>
      <dgm:t>
        <a:bodyPr/>
        <a:lstStyle/>
        <a:p>
          <a:pPr>
            <a:buNone/>
          </a:pPr>
          <a:r>
            <a:rPr lang="en-US" sz="2400" b="1" dirty="0">
              <a:latin typeface="Segoe UI"/>
              <a:cs typeface="Segoe UI"/>
            </a:rPr>
            <a:t>Modified WECC</a:t>
          </a:r>
          <a:r>
            <a:rPr lang="en-US" sz="2400" b="1" i="0" u="none" strike="noStrike" baseline="0" dirty="0">
              <a:latin typeface="Segoe UI"/>
              <a:cs typeface="Segoe UI"/>
            </a:rPr>
            <a:t> Models East-West DC Tie Models</a:t>
          </a:r>
          <a:endParaRPr lang="en-US" sz="2400" dirty="0"/>
        </a:p>
      </dgm:t>
    </dgm:pt>
    <dgm:pt modelId="{AB91EB58-DEF3-4418-88F8-7DAF8F3211D9}" type="parTrans" cxnId="{9A57DEDC-7C71-47E3-97B3-9083444AC298}">
      <dgm:prSet/>
      <dgm:spPr/>
      <dgm:t>
        <a:bodyPr/>
        <a:lstStyle/>
        <a:p>
          <a:endParaRPr lang="en-US"/>
        </a:p>
      </dgm:t>
    </dgm:pt>
    <dgm:pt modelId="{6F2C2365-8BEB-49D9-909D-65C3FC16102D}" type="sibTrans" cxnId="{9A57DEDC-7C71-47E3-97B3-9083444AC298}">
      <dgm:prSet/>
      <dgm:spPr/>
      <dgm:t>
        <a:bodyPr/>
        <a:lstStyle/>
        <a:p>
          <a:endParaRPr lang="en-US"/>
        </a:p>
      </dgm:t>
    </dgm:pt>
    <dgm:pt modelId="{E503F0D8-E029-4F4B-A12C-2F46B95DA748}">
      <dgm:prSet phldrT="[Text]" custT="1"/>
      <dgm:spPr/>
      <dgm:t>
        <a:bodyPr spcFirstLastPara="0" vert="horz" wrap="square" lIns="22860" tIns="15240" rIns="22860" bIns="1524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latin typeface="Segoe UI"/>
              <a:ea typeface="+mn-ea"/>
              <a:cs typeface="Segoe UI"/>
            </a:rPr>
            <a:t>24HS_RTOE_Initial_Final_E-W</a:t>
          </a:r>
          <a:endParaRPr lang="en-US" sz="1600" kern="1200" dirty="0">
            <a:latin typeface="Segoe UI"/>
            <a:ea typeface="+mn-ea"/>
            <a:cs typeface="Segoe UI"/>
          </a:endParaRPr>
        </a:p>
      </dgm:t>
    </dgm:pt>
    <dgm:pt modelId="{57138BE7-DEB1-4705-971B-605F431754B2}" type="parTrans" cxnId="{7B438CE8-628D-41A7-A26A-8394068463C8}">
      <dgm:prSet/>
      <dgm:spPr/>
      <dgm:t>
        <a:bodyPr/>
        <a:lstStyle/>
        <a:p>
          <a:endParaRPr lang="en-US"/>
        </a:p>
      </dgm:t>
    </dgm:pt>
    <dgm:pt modelId="{4B2ADC76-41A4-4928-87D5-671D62946D30}" type="sibTrans" cxnId="{7B438CE8-628D-41A7-A26A-8394068463C8}">
      <dgm:prSet/>
      <dgm:spPr/>
      <dgm:t>
        <a:bodyPr/>
        <a:lstStyle/>
        <a:p>
          <a:endParaRPr lang="en-US"/>
        </a:p>
      </dgm:t>
    </dgm:pt>
    <dgm:pt modelId="{26DA4C30-D8B9-40BE-8928-674ED47883D6}">
      <dgm:prSet phldrT="[Text]" custT="1"/>
      <dgm:spPr/>
      <dgm:t>
        <a:bodyPr/>
        <a:lstStyle/>
        <a:p>
          <a:pPr>
            <a:buNone/>
          </a:pPr>
          <a:r>
            <a:rPr lang="en-US" sz="2400" b="1" dirty="0">
              <a:latin typeface="Segoe UI"/>
              <a:cs typeface="Segoe UI"/>
            </a:rPr>
            <a:t>Modified WECC</a:t>
          </a:r>
          <a:r>
            <a:rPr lang="en-US" sz="2400" b="1" i="0" u="none" strike="noStrike" baseline="0" dirty="0">
              <a:latin typeface="Segoe UI"/>
              <a:cs typeface="Segoe UI"/>
            </a:rPr>
            <a:t> Models West-East</a:t>
          </a:r>
          <a:br>
            <a:rPr lang="en-US" sz="2400" b="1" i="0" u="none" strike="noStrike" baseline="0" dirty="0">
              <a:latin typeface="Segoe UI"/>
              <a:cs typeface="Segoe UI"/>
            </a:rPr>
          </a:br>
          <a:r>
            <a:rPr lang="en-US" sz="2400" b="1" i="0" u="none" strike="noStrike" baseline="0" dirty="0">
              <a:latin typeface="Segoe UI"/>
              <a:cs typeface="Segoe UI"/>
            </a:rPr>
            <a:t>DC Tie Models</a:t>
          </a:r>
        </a:p>
      </dgm:t>
    </dgm:pt>
    <dgm:pt modelId="{71DBBE19-5914-41F5-BC79-530D26718456}" type="parTrans" cxnId="{4F2FCD0B-C433-43E6-AB10-9F0309C1742F}">
      <dgm:prSet/>
      <dgm:spPr/>
      <dgm:t>
        <a:bodyPr/>
        <a:lstStyle/>
        <a:p>
          <a:endParaRPr lang="en-US"/>
        </a:p>
      </dgm:t>
    </dgm:pt>
    <dgm:pt modelId="{166A4A6C-3677-4846-A2BA-9CD0E0E58FDC}" type="sibTrans" cxnId="{4F2FCD0B-C433-43E6-AB10-9F0309C1742F}">
      <dgm:prSet/>
      <dgm:spPr/>
      <dgm:t>
        <a:bodyPr/>
        <a:lstStyle/>
        <a:p>
          <a:endParaRPr lang="en-US"/>
        </a:p>
      </dgm:t>
    </dgm:pt>
    <dgm:pt modelId="{916821EB-7D34-4314-AF22-32179B6582C3}">
      <dgm:prSet phldrT="[Text]" custT="1"/>
      <dgm:spPr/>
      <dgm:t>
        <a:bodyPr/>
        <a:lstStyle/>
        <a:p>
          <a:r>
            <a:rPr lang="pt-BR" sz="1600" dirty="0">
              <a:latin typeface="Segoe UI"/>
              <a:cs typeface="Segoe UI"/>
            </a:rPr>
            <a:t>24HS_RTOE_Initial_Final_W-E</a:t>
          </a:r>
          <a:endParaRPr lang="en-US" sz="1600" dirty="0"/>
        </a:p>
      </dgm:t>
    </dgm:pt>
    <dgm:pt modelId="{A90DFCD0-6DEC-4291-B8AF-11D55368452C}" type="parTrans" cxnId="{54C5E6F3-332A-40FD-9529-E9C04444ADF3}">
      <dgm:prSet/>
      <dgm:spPr/>
      <dgm:t>
        <a:bodyPr/>
        <a:lstStyle/>
        <a:p>
          <a:endParaRPr lang="en-US"/>
        </a:p>
      </dgm:t>
    </dgm:pt>
    <dgm:pt modelId="{01E01B85-4AE0-4A13-B585-16FB8BA5DB62}" type="sibTrans" cxnId="{54C5E6F3-332A-40FD-9529-E9C04444ADF3}">
      <dgm:prSet/>
      <dgm:spPr/>
      <dgm:t>
        <a:bodyPr/>
        <a:lstStyle/>
        <a:p>
          <a:endParaRPr lang="en-US"/>
        </a:p>
      </dgm:t>
    </dgm:pt>
    <dgm:pt modelId="{E0D12473-EE2A-4FDF-923E-AC4ACD3703C6}">
      <dgm:prSet custT="1"/>
      <dgm:spPr/>
      <dgm:t>
        <a:bodyPr/>
        <a:lstStyle/>
        <a:p>
          <a:r>
            <a:rPr lang="pt-BR" sz="1600" dirty="0">
              <a:latin typeface="Segoe UI"/>
              <a:cs typeface="Segoe UI"/>
            </a:rPr>
            <a:t>25HW_RTOE_Initial_Final_E-W</a:t>
          </a:r>
          <a:endParaRPr lang="nl-NL" sz="1600" b="0" i="0" u="none" strike="noStrike" baseline="0" dirty="0">
            <a:latin typeface="Segoe UI"/>
            <a:cs typeface="Segoe UI"/>
          </a:endParaRPr>
        </a:p>
      </dgm:t>
    </dgm:pt>
    <dgm:pt modelId="{3B8E0886-8178-42E7-AC34-029D4577A187}" type="parTrans" cxnId="{E117543B-3222-47EE-9A5F-4AA2A9FE7467}">
      <dgm:prSet/>
      <dgm:spPr/>
      <dgm:t>
        <a:bodyPr/>
        <a:lstStyle/>
        <a:p>
          <a:endParaRPr lang="en-US"/>
        </a:p>
      </dgm:t>
    </dgm:pt>
    <dgm:pt modelId="{F2F224AF-4D83-4669-B194-E3D920EAC4ED}" type="sibTrans" cxnId="{E117543B-3222-47EE-9A5F-4AA2A9FE7467}">
      <dgm:prSet/>
      <dgm:spPr/>
      <dgm:t>
        <a:bodyPr/>
        <a:lstStyle/>
        <a:p>
          <a:endParaRPr lang="en-US"/>
        </a:p>
      </dgm:t>
    </dgm:pt>
    <dgm:pt modelId="{3631A6D8-8B87-4617-923E-FB23612D59AC}">
      <dgm:prSet custT="1"/>
      <dgm:spPr/>
      <dgm:t>
        <a:bodyPr/>
        <a:lstStyle/>
        <a:p>
          <a:r>
            <a:rPr lang="pt-BR" sz="1600" dirty="0">
              <a:latin typeface="Segoe UI"/>
              <a:cs typeface="Segoe UI"/>
            </a:rPr>
            <a:t>25LW_RTOE_Initial_Final_E-W</a:t>
          </a:r>
          <a:endParaRPr lang="en-US" sz="1600" b="0" i="0" u="none" strike="noStrike" baseline="0" dirty="0">
            <a:latin typeface="Segoe UI"/>
            <a:cs typeface="Segoe UI"/>
          </a:endParaRPr>
        </a:p>
      </dgm:t>
    </dgm:pt>
    <dgm:pt modelId="{39873AE5-01C4-4C5F-BCDD-0F14E415E67E}" type="parTrans" cxnId="{3E8F4A70-F3AE-4365-A861-EF19C1F4D741}">
      <dgm:prSet/>
      <dgm:spPr/>
      <dgm:t>
        <a:bodyPr/>
        <a:lstStyle/>
        <a:p>
          <a:endParaRPr lang="en-US"/>
        </a:p>
      </dgm:t>
    </dgm:pt>
    <dgm:pt modelId="{2217F899-E1BF-4F36-9F20-D7C4BE00C11C}" type="sibTrans" cxnId="{3E8F4A70-F3AE-4365-A861-EF19C1F4D741}">
      <dgm:prSet/>
      <dgm:spPr/>
      <dgm:t>
        <a:bodyPr/>
        <a:lstStyle/>
        <a:p>
          <a:endParaRPr lang="en-US"/>
        </a:p>
      </dgm:t>
    </dgm:pt>
    <dgm:pt modelId="{7DE2705B-8C42-4E3F-80D0-D51A99AE09E6}">
      <dgm:prSet custT="1"/>
      <dgm:spPr/>
      <dgm:t>
        <a:bodyPr/>
        <a:lstStyle/>
        <a:p>
          <a:r>
            <a:rPr lang="pt-BR" sz="1600" b="0" i="0" u="none" strike="noStrike" baseline="0" dirty="0">
              <a:latin typeface="Segoe UI"/>
              <a:cs typeface="Segoe UI"/>
            </a:rPr>
            <a:t>25HW_RTOE_Initial_Final_W-E</a:t>
          </a:r>
          <a:endParaRPr lang="en-US" sz="1600" b="0" i="0" u="none" strike="noStrike" baseline="0" dirty="0">
            <a:latin typeface="Segoe UI"/>
            <a:cs typeface="Segoe UI"/>
          </a:endParaRPr>
        </a:p>
      </dgm:t>
    </dgm:pt>
    <dgm:pt modelId="{49908EE1-C1B0-46AE-8D1F-8694F496A5B4}" type="parTrans" cxnId="{D97FBE5D-FC79-428E-8A8B-C7C24CAED645}">
      <dgm:prSet/>
      <dgm:spPr/>
      <dgm:t>
        <a:bodyPr/>
        <a:lstStyle/>
        <a:p>
          <a:endParaRPr lang="en-US"/>
        </a:p>
      </dgm:t>
    </dgm:pt>
    <dgm:pt modelId="{DB763A58-8ABF-4CC4-A0EF-92DBD70C71E4}" type="sibTrans" cxnId="{D97FBE5D-FC79-428E-8A8B-C7C24CAED645}">
      <dgm:prSet/>
      <dgm:spPr/>
      <dgm:t>
        <a:bodyPr/>
        <a:lstStyle/>
        <a:p>
          <a:endParaRPr lang="en-US"/>
        </a:p>
      </dgm:t>
    </dgm:pt>
    <dgm:pt modelId="{A99990E2-67A6-4F17-ADD6-BBFEE45763C5}">
      <dgm:prSet custT="1"/>
      <dgm:spPr/>
      <dgm:t>
        <a:bodyPr/>
        <a:lstStyle/>
        <a:p>
          <a:r>
            <a:rPr lang="pt-BR" sz="1600" b="0" i="0" u="none" strike="noStrike" baseline="0" dirty="0">
              <a:latin typeface="Segoe UI"/>
              <a:cs typeface="Segoe UI"/>
            </a:rPr>
            <a:t>25LW_RTOE_Initial_Final_W-E</a:t>
          </a:r>
          <a:endParaRPr lang="en-US" sz="1600" b="0" i="0" u="none" strike="noStrike" baseline="0" dirty="0">
            <a:latin typeface="Segoe UI"/>
            <a:cs typeface="Segoe UI"/>
          </a:endParaRPr>
        </a:p>
      </dgm:t>
    </dgm:pt>
    <dgm:pt modelId="{63B4176C-739D-44D4-9652-B1AD9DB68840}" type="parTrans" cxnId="{581E6957-2132-49DB-B6AF-2BAE5A4BFE7F}">
      <dgm:prSet/>
      <dgm:spPr/>
      <dgm:t>
        <a:bodyPr/>
        <a:lstStyle/>
        <a:p>
          <a:endParaRPr lang="en-US"/>
        </a:p>
      </dgm:t>
    </dgm:pt>
    <dgm:pt modelId="{2EF61F74-0085-4F0C-B2E4-638D6CA28493}" type="sibTrans" cxnId="{581E6957-2132-49DB-B6AF-2BAE5A4BFE7F}">
      <dgm:prSet/>
      <dgm:spPr/>
      <dgm:t>
        <a:bodyPr/>
        <a:lstStyle/>
        <a:p>
          <a:endParaRPr lang="en-US"/>
        </a:p>
      </dgm:t>
    </dgm:pt>
    <dgm:pt modelId="{BC5BAE04-D875-4D8A-AFB1-6EC54E9FD84E}" type="pres">
      <dgm:prSet presAssocID="{2AE41171-2DD5-4D11-AA26-89EBC3B81A9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A4F34B-E178-453D-BBCC-37D77BCB533A}" type="pres">
      <dgm:prSet presAssocID="{357324B4-F886-4B12-95B4-FA5B6578CD18}" presName="root" presStyleCnt="0"/>
      <dgm:spPr/>
    </dgm:pt>
    <dgm:pt modelId="{880C4972-EA28-4255-9214-F1F36FF64160}" type="pres">
      <dgm:prSet presAssocID="{357324B4-F886-4B12-95B4-FA5B6578CD18}" presName="rootComposite" presStyleCnt="0"/>
      <dgm:spPr/>
    </dgm:pt>
    <dgm:pt modelId="{CEE9312A-5844-45E0-839A-96E86FFB7136}" type="pres">
      <dgm:prSet presAssocID="{357324B4-F886-4B12-95B4-FA5B6578CD18}" presName="rootText" presStyleLbl="node1" presStyleIdx="0" presStyleCnt="2" custScaleX="133553" custScaleY="81927" custLinFactNeighborX="-4583" custLinFactNeighborY="4692"/>
      <dgm:spPr/>
    </dgm:pt>
    <dgm:pt modelId="{5D9420D9-C84B-4EAF-8448-A1B2F5890FE6}" type="pres">
      <dgm:prSet presAssocID="{357324B4-F886-4B12-95B4-FA5B6578CD18}" presName="rootConnector" presStyleLbl="node1" presStyleIdx="0" presStyleCnt="2"/>
      <dgm:spPr/>
    </dgm:pt>
    <dgm:pt modelId="{58EF4231-68EF-41A1-A37A-EA33D8D0E317}" type="pres">
      <dgm:prSet presAssocID="{357324B4-F886-4B12-95B4-FA5B6578CD18}" presName="childShape" presStyleCnt="0"/>
      <dgm:spPr/>
    </dgm:pt>
    <dgm:pt modelId="{12917F23-58EC-440B-A6D3-D27CB693547B}" type="pres">
      <dgm:prSet presAssocID="{57138BE7-DEB1-4705-971B-605F431754B2}" presName="Name13" presStyleLbl="parChTrans1D2" presStyleIdx="0" presStyleCnt="6"/>
      <dgm:spPr/>
    </dgm:pt>
    <dgm:pt modelId="{C49C95B0-E6E0-448F-BEC4-3C60BABA52E1}" type="pres">
      <dgm:prSet presAssocID="{E503F0D8-E029-4F4B-A12C-2F46B95DA748}" presName="childText" presStyleLbl="bgAcc1" presStyleIdx="0" presStyleCnt="6" custScaleX="157316" custScaleY="35351" custLinFactNeighborX="-9651" custLinFactNeighborY="-8042">
        <dgm:presLayoutVars>
          <dgm:bulletEnabled val="1"/>
        </dgm:presLayoutVars>
      </dgm:prSet>
      <dgm:spPr>
        <a:xfrm>
          <a:off x="1153518" y="2248757"/>
          <a:ext cx="3924004" cy="548286"/>
        </a:xfrm>
        <a:prstGeom prst="roundRect">
          <a:avLst>
            <a:gd name="adj" fmla="val 10000"/>
          </a:avLst>
        </a:prstGeom>
      </dgm:spPr>
    </dgm:pt>
    <dgm:pt modelId="{2E78730E-0F09-4195-869A-B2AB2F5CCDEE}" type="pres">
      <dgm:prSet presAssocID="{3B8E0886-8178-42E7-AC34-029D4577A187}" presName="Name13" presStyleLbl="parChTrans1D2" presStyleIdx="1" presStyleCnt="6"/>
      <dgm:spPr/>
    </dgm:pt>
    <dgm:pt modelId="{2572C6C0-2718-4F18-AF79-DB12E9271512}" type="pres">
      <dgm:prSet presAssocID="{E0D12473-EE2A-4FDF-923E-AC4ACD3703C6}" presName="childText" presStyleLbl="bgAcc1" presStyleIdx="1" presStyleCnt="6" custScaleX="156988" custScaleY="34487" custLinFactNeighborX="-10207" custLinFactNeighborY="-14893">
        <dgm:presLayoutVars>
          <dgm:bulletEnabled val="1"/>
        </dgm:presLayoutVars>
      </dgm:prSet>
      <dgm:spPr/>
    </dgm:pt>
    <dgm:pt modelId="{6B500D6D-5DB0-4494-9A9F-37EF5875391A}" type="pres">
      <dgm:prSet presAssocID="{39873AE5-01C4-4C5F-BCDD-0F14E415E67E}" presName="Name13" presStyleLbl="parChTrans1D2" presStyleIdx="2" presStyleCnt="6"/>
      <dgm:spPr/>
    </dgm:pt>
    <dgm:pt modelId="{634A5702-B766-4FD2-BC84-97523006C254}" type="pres">
      <dgm:prSet presAssocID="{3631A6D8-8B87-4617-923E-FB23612D59AC}" presName="childText" presStyleLbl="bgAcc1" presStyleIdx="2" presStyleCnt="6" custScaleX="157097" custScaleY="33974" custLinFactNeighborX="-10910" custLinFactNeighborY="-22269">
        <dgm:presLayoutVars>
          <dgm:bulletEnabled val="1"/>
        </dgm:presLayoutVars>
      </dgm:prSet>
      <dgm:spPr/>
    </dgm:pt>
    <dgm:pt modelId="{A11AF9AD-F43D-482F-AEA4-B5AA67C35CF7}" type="pres">
      <dgm:prSet presAssocID="{26DA4C30-D8B9-40BE-8928-674ED47883D6}" presName="root" presStyleCnt="0"/>
      <dgm:spPr/>
    </dgm:pt>
    <dgm:pt modelId="{98089847-9CF2-4950-B529-D58EAEBF5823}" type="pres">
      <dgm:prSet presAssocID="{26DA4C30-D8B9-40BE-8928-674ED47883D6}" presName="rootComposite" presStyleCnt="0"/>
      <dgm:spPr/>
    </dgm:pt>
    <dgm:pt modelId="{0C8DBA1F-F119-40A9-8C5C-4FE83CE03C17}" type="pres">
      <dgm:prSet presAssocID="{26DA4C30-D8B9-40BE-8928-674ED47883D6}" presName="rootText" presStyleLbl="node1" presStyleIdx="1" presStyleCnt="2" custScaleX="139380" custScaleY="80046" custLinFactNeighborX="177" custLinFactNeighborY="4647"/>
      <dgm:spPr/>
    </dgm:pt>
    <dgm:pt modelId="{980B42F4-F5B5-44B2-8D92-4E672D548BAA}" type="pres">
      <dgm:prSet presAssocID="{26DA4C30-D8B9-40BE-8928-674ED47883D6}" presName="rootConnector" presStyleLbl="node1" presStyleIdx="1" presStyleCnt="2"/>
      <dgm:spPr/>
    </dgm:pt>
    <dgm:pt modelId="{45B98932-90A1-4B85-94A3-3FC346AB744F}" type="pres">
      <dgm:prSet presAssocID="{26DA4C30-D8B9-40BE-8928-674ED47883D6}" presName="childShape" presStyleCnt="0"/>
      <dgm:spPr/>
    </dgm:pt>
    <dgm:pt modelId="{86F2F46C-BFE0-47D8-A6F5-31FE1476115D}" type="pres">
      <dgm:prSet presAssocID="{A90DFCD0-6DEC-4291-B8AF-11D55368452C}" presName="Name13" presStyleLbl="parChTrans1D2" presStyleIdx="3" presStyleCnt="6"/>
      <dgm:spPr/>
    </dgm:pt>
    <dgm:pt modelId="{5D7AB070-A109-4448-A2D8-F1D0C628D1A5}" type="pres">
      <dgm:prSet presAssocID="{916821EB-7D34-4314-AF22-32179B6582C3}" presName="childText" presStyleLbl="bgAcc1" presStyleIdx="3" presStyleCnt="6" custScaleX="146147" custScaleY="37088" custLinFactNeighborX="-9259" custLinFactNeighborY="-4473">
        <dgm:presLayoutVars>
          <dgm:bulletEnabled val="1"/>
        </dgm:presLayoutVars>
      </dgm:prSet>
      <dgm:spPr/>
    </dgm:pt>
    <dgm:pt modelId="{775317E0-608E-4098-95E3-5AF08651EF81}" type="pres">
      <dgm:prSet presAssocID="{49908EE1-C1B0-46AE-8D1F-8694F496A5B4}" presName="Name13" presStyleLbl="parChTrans1D2" presStyleIdx="4" presStyleCnt="6"/>
      <dgm:spPr/>
    </dgm:pt>
    <dgm:pt modelId="{FA74B8E8-9774-493B-8654-25F9853C2FDB}" type="pres">
      <dgm:prSet presAssocID="{7DE2705B-8C42-4E3F-80D0-D51A99AE09E6}" presName="childText" presStyleLbl="bgAcc1" presStyleIdx="4" presStyleCnt="6" custScaleX="144937" custScaleY="34762" custLinFactNeighborX="-8980" custLinFactNeighborY="-13284">
        <dgm:presLayoutVars>
          <dgm:bulletEnabled val="1"/>
        </dgm:presLayoutVars>
      </dgm:prSet>
      <dgm:spPr/>
    </dgm:pt>
    <dgm:pt modelId="{6C0C5886-6948-495B-A2AD-9E4B0283BC61}" type="pres">
      <dgm:prSet presAssocID="{63B4176C-739D-44D4-9652-B1AD9DB68840}" presName="Name13" presStyleLbl="parChTrans1D2" presStyleIdx="5" presStyleCnt="6"/>
      <dgm:spPr/>
    </dgm:pt>
    <dgm:pt modelId="{E66EA530-DDB5-45CF-B73A-AE251B74C5CC}" type="pres">
      <dgm:prSet presAssocID="{A99990E2-67A6-4F17-ADD6-BBFEE45763C5}" presName="childText" presStyleLbl="bgAcc1" presStyleIdx="5" presStyleCnt="6" custScaleX="146971" custScaleY="30110" custLinFactNeighborX="-9211" custLinFactNeighborY="-23105">
        <dgm:presLayoutVars>
          <dgm:bulletEnabled val="1"/>
        </dgm:presLayoutVars>
      </dgm:prSet>
      <dgm:spPr/>
    </dgm:pt>
  </dgm:ptLst>
  <dgm:cxnLst>
    <dgm:cxn modelId="{4F2FCD0B-C433-43E6-AB10-9F0309C1742F}" srcId="{2AE41171-2DD5-4D11-AA26-89EBC3B81A93}" destId="{26DA4C30-D8B9-40BE-8928-674ED47883D6}" srcOrd="1" destOrd="0" parTransId="{71DBBE19-5914-41F5-BC79-530D26718456}" sibTransId="{166A4A6C-3677-4846-A2BA-9CD0E0E58FDC}"/>
    <dgm:cxn modelId="{372CF111-4FC9-4621-88AF-B314C5AE2DE7}" type="presOf" srcId="{E0D12473-EE2A-4FDF-923E-AC4ACD3703C6}" destId="{2572C6C0-2718-4F18-AF79-DB12E9271512}" srcOrd="0" destOrd="0" presId="urn:microsoft.com/office/officeart/2005/8/layout/hierarchy3"/>
    <dgm:cxn modelId="{7CD1911C-DB4C-4380-925B-3927C16D5049}" type="presOf" srcId="{357324B4-F886-4B12-95B4-FA5B6578CD18}" destId="{5D9420D9-C84B-4EAF-8448-A1B2F5890FE6}" srcOrd="1" destOrd="0" presId="urn:microsoft.com/office/officeart/2005/8/layout/hierarchy3"/>
    <dgm:cxn modelId="{DB45271D-0FAE-4D74-B07B-7642C05EE216}" type="presOf" srcId="{357324B4-F886-4B12-95B4-FA5B6578CD18}" destId="{CEE9312A-5844-45E0-839A-96E86FFB7136}" srcOrd="0" destOrd="0" presId="urn:microsoft.com/office/officeart/2005/8/layout/hierarchy3"/>
    <dgm:cxn modelId="{0904D328-CFCE-4FD5-A935-333272ABA654}" type="presOf" srcId="{2AE41171-2DD5-4D11-AA26-89EBC3B81A93}" destId="{BC5BAE04-D875-4D8A-AFB1-6EC54E9FD84E}" srcOrd="0" destOrd="0" presId="urn:microsoft.com/office/officeart/2005/8/layout/hierarchy3"/>
    <dgm:cxn modelId="{E117543B-3222-47EE-9A5F-4AA2A9FE7467}" srcId="{357324B4-F886-4B12-95B4-FA5B6578CD18}" destId="{E0D12473-EE2A-4FDF-923E-AC4ACD3703C6}" srcOrd="1" destOrd="0" parTransId="{3B8E0886-8178-42E7-AC34-029D4577A187}" sibTransId="{F2F224AF-4D83-4669-B194-E3D920EAC4ED}"/>
    <dgm:cxn modelId="{E388F03F-0888-47F6-8EA3-47855F12E768}" type="presOf" srcId="{916821EB-7D34-4314-AF22-32179B6582C3}" destId="{5D7AB070-A109-4448-A2D8-F1D0C628D1A5}" srcOrd="0" destOrd="0" presId="urn:microsoft.com/office/officeart/2005/8/layout/hierarchy3"/>
    <dgm:cxn modelId="{D97FBE5D-FC79-428E-8A8B-C7C24CAED645}" srcId="{26DA4C30-D8B9-40BE-8928-674ED47883D6}" destId="{7DE2705B-8C42-4E3F-80D0-D51A99AE09E6}" srcOrd="1" destOrd="0" parTransId="{49908EE1-C1B0-46AE-8D1F-8694F496A5B4}" sibTransId="{DB763A58-8ABF-4CC4-A0EF-92DBD70C71E4}"/>
    <dgm:cxn modelId="{84E18441-768B-4DEF-AF78-D8DFF712D489}" type="presOf" srcId="{57138BE7-DEB1-4705-971B-605F431754B2}" destId="{12917F23-58EC-440B-A6D3-D27CB693547B}" srcOrd="0" destOrd="0" presId="urn:microsoft.com/office/officeart/2005/8/layout/hierarchy3"/>
    <dgm:cxn modelId="{6978E245-1419-435B-97BA-32197347C6EA}" type="presOf" srcId="{A90DFCD0-6DEC-4291-B8AF-11D55368452C}" destId="{86F2F46C-BFE0-47D8-A6F5-31FE1476115D}" srcOrd="0" destOrd="0" presId="urn:microsoft.com/office/officeart/2005/8/layout/hierarchy3"/>
    <dgm:cxn modelId="{21B16C48-C5A3-4703-8811-09C2C74EEAB0}" type="presOf" srcId="{39873AE5-01C4-4C5F-BCDD-0F14E415E67E}" destId="{6B500D6D-5DB0-4494-9A9F-37EF5875391A}" srcOrd="0" destOrd="0" presId="urn:microsoft.com/office/officeart/2005/8/layout/hierarchy3"/>
    <dgm:cxn modelId="{3E8F4A70-F3AE-4365-A861-EF19C1F4D741}" srcId="{357324B4-F886-4B12-95B4-FA5B6578CD18}" destId="{3631A6D8-8B87-4617-923E-FB23612D59AC}" srcOrd="2" destOrd="0" parTransId="{39873AE5-01C4-4C5F-BCDD-0F14E415E67E}" sibTransId="{2217F899-E1BF-4F36-9F20-D7C4BE00C11C}"/>
    <dgm:cxn modelId="{581E6957-2132-49DB-B6AF-2BAE5A4BFE7F}" srcId="{26DA4C30-D8B9-40BE-8928-674ED47883D6}" destId="{A99990E2-67A6-4F17-ADD6-BBFEE45763C5}" srcOrd="2" destOrd="0" parTransId="{63B4176C-739D-44D4-9652-B1AD9DB68840}" sibTransId="{2EF61F74-0085-4F0C-B2E4-638D6CA28493}"/>
    <dgm:cxn modelId="{5D665F86-98C0-45A3-9971-90D298FA9BF9}" type="presOf" srcId="{63B4176C-739D-44D4-9652-B1AD9DB68840}" destId="{6C0C5886-6948-495B-A2AD-9E4B0283BC61}" srcOrd="0" destOrd="0" presId="urn:microsoft.com/office/officeart/2005/8/layout/hierarchy3"/>
    <dgm:cxn modelId="{2E57D79B-95DE-4EF8-AB85-9AB093324D07}" type="presOf" srcId="{26DA4C30-D8B9-40BE-8928-674ED47883D6}" destId="{980B42F4-F5B5-44B2-8D92-4E672D548BAA}" srcOrd="1" destOrd="0" presId="urn:microsoft.com/office/officeart/2005/8/layout/hierarchy3"/>
    <dgm:cxn modelId="{6E48AAAA-25F9-4FB8-A083-C68A49B34137}" type="presOf" srcId="{49908EE1-C1B0-46AE-8D1F-8694F496A5B4}" destId="{775317E0-608E-4098-95E3-5AF08651EF81}" srcOrd="0" destOrd="0" presId="urn:microsoft.com/office/officeart/2005/8/layout/hierarchy3"/>
    <dgm:cxn modelId="{17283CAD-EC02-450B-B218-E3E89115D780}" type="presOf" srcId="{3631A6D8-8B87-4617-923E-FB23612D59AC}" destId="{634A5702-B766-4FD2-BC84-97523006C254}" srcOrd="0" destOrd="0" presId="urn:microsoft.com/office/officeart/2005/8/layout/hierarchy3"/>
    <dgm:cxn modelId="{887E1BAF-DCE6-4B05-A15C-86D676A7A536}" type="presOf" srcId="{E503F0D8-E029-4F4B-A12C-2F46B95DA748}" destId="{C49C95B0-E6E0-448F-BEC4-3C60BABA52E1}" srcOrd="0" destOrd="0" presId="urn:microsoft.com/office/officeart/2005/8/layout/hierarchy3"/>
    <dgm:cxn modelId="{BAFC33CE-D23F-4FE8-A862-D93E82E6BE59}" type="presOf" srcId="{A99990E2-67A6-4F17-ADD6-BBFEE45763C5}" destId="{E66EA530-DDB5-45CF-B73A-AE251B74C5CC}" srcOrd="0" destOrd="0" presId="urn:microsoft.com/office/officeart/2005/8/layout/hierarchy3"/>
    <dgm:cxn modelId="{6BCAFDD7-319A-4183-8B76-D4B296719763}" type="presOf" srcId="{26DA4C30-D8B9-40BE-8928-674ED47883D6}" destId="{0C8DBA1F-F119-40A9-8C5C-4FE83CE03C17}" srcOrd="0" destOrd="0" presId="urn:microsoft.com/office/officeart/2005/8/layout/hierarchy3"/>
    <dgm:cxn modelId="{9A57DEDC-7C71-47E3-97B3-9083444AC298}" srcId="{2AE41171-2DD5-4D11-AA26-89EBC3B81A93}" destId="{357324B4-F886-4B12-95B4-FA5B6578CD18}" srcOrd="0" destOrd="0" parTransId="{AB91EB58-DEF3-4418-88F8-7DAF8F3211D9}" sibTransId="{6F2C2365-8BEB-49D9-909D-65C3FC16102D}"/>
    <dgm:cxn modelId="{7B438CE8-628D-41A7-A26A-8394068463C8}" srcId="{357324B4-F886-4B12-95B4-FA5B6578CD18}" destId="{E503F0D8-E029-4F4B-A12C-2F46B95DA748}" srcOrd="0" destOrd="0" parTransId="{57138BE7-DEB1-4705-971B-605F431754B2}" sibTransId="{4B2ADC76-41A4-4928-87D5-671D62946D30}"/>
    <dgm:cxn modelId="{9F2ADFF1-A9A8-4142-ADD7-A7D638D5F63F}" type="presOf" srcId="{3B8E0886-8178-42E7-AC34-029D4577A187}" destId="{2E78730E-0F09-4195-869A-B2AB2F5CCDEE}" srcOrd="0" destOrd="0" presId="urn:microsoft.com/office/officeart/2005/8/layout/hierarchy3"/>
    <dgm:cxn modelId="{54C5E6F3-332A-40FD-9529-E9C04444ADF3}" srcId="{26DA4C30-D8B9-40BE-8928-674ED47883D6}" destId="{916821EB-7D34-4314-AF22-32179B6582C3}" srcOrd="0" destOrd="0" parTransId="{A90DFCD0-6DEC-4291-B8AF-11D55368452C}" sibTransId="{01E01B85-4AE0-4A13-B585-16FB8BA5DB62}"/>
    <dgm:cxn modelId="{4508DDF9-5A9D-461D-ADAE-CBA3DF09F2B8}" type="presOf" srcId="{7DE2705B-8C42-4E3F-80D0-D51A99AE09E6}" destId="{FA74B8E8-9774-493B-8654-25F9853C2FDB}" srcOrd="0" destOrd="0" presId="urn:microsoft.com/office/officeart/2005/8/layout/hierarchy3"/>
    <dgm:cxn modelId="{3B3B9E7A-0CA2-4A41-A0CB-2CD1D37F12BD}" type="presParOf" srcId="{BC5BAE04-D875-4D8A-AFB1-6EC54E9FD84E}" destId="{D7A4F34B-E178-453D-BBCC-37D77BCB533A}" srcOrd="0" destOrd="0" presId="urn:microsoft.com/office/officeart/2005/8/layout/hierarchy3"/>
    <dgm:cxn modelId="{37B94E90-45CE-4A74-A7A7-9E88E22F0029}" type="presParOf" srcId="{D7A4F34B-E178-453D-BBCC-37D77BCB533A}" destId="{880C4972-EA28-4255-9214-F1F36FF64160}" srcOrd="0" destOrd="0" presId="urn:microsoft.com/office/officeart/2005/8/layout/hierarchy3"/>
    <dgm:cxn modelId="{98C350BE-FB89-4811-98A9-A210DF66C731}" type="presParOf" srcId="{880C4972-EA28-4255-9214-F1F36FF64160}" destId="{CEE9312A-5844-45E0-839A-96E86FFB7136}" srcOrd="0" destOrd="0" presId="urn:microsoft.com/office/officeart/2005/8/layout/hierarchy3"/>
    <dgm:cxn modelId="{A8D6CFBF-BAB7-4AE4-9E3A-6D7ABEC02F22}" type="presParOf" srcId="{880C4972-EA28-4255-9214-F1F36FF64160}" destId="{5D9420D9-C84B-4EAF-8448-A1B2F5890FE6}" srcOrd="1" destOrd="0" presId="urn:microsoft.com/office/officeart/2005/8/layout/hierarchy3"/>
    <dgm:cxn modelId="{6DECB45D-3D76-44A8-8E0A-F7B71340FA75}" type="presParOf" srcId="{D7A4F34B-E178-453D-BBCC-37D77BCB533A}" destId="{58EF4231-68EF-41A1-A37A-EA33D8D0E317}" srcOrd="1" destOrd="0" presId="urn:microsoft.com/office/officeart/2005/8/layout/hierarchy3"/>
    <dgm:cxn modelId="{CF027F7F-6EE5-4717-AF73-19BB7C64EB90}" type="presParOf" srcId="{58EF4231-68EF-41A1-A37A-EA33D8D0E317}" destId="{12917F23-58EC-440B-A6D3-D27CB693547B}" srcOrd="0" destOrd="0" presId="urn:microsoft.com/office/officeart/2005/8/layout/hierarchy3"/>
    <dgm:cxn modelId="{1009EB8A-C433-4C17-A076-CE4DAAEB5747}" type="presParOf" srcId="{58EF4231-68EF-41A1-A37A-EA33D8D0E317}" destId="{C49C95B0-E6E0-448F-BEC4-3C60BABA52E1}" srcOrd="1" destOrd="0" presId="urn:microsoft.com/office/officeart/2005/8/layout/hierarchy3"/>
    <dgm:cxn modelId="{F8684BF9-6377-40D0-9F12-5A48E976D700}" type="presParOf" srcId="{58EF4231-68EF-41A1-A37A-EA33D8D0E317}" destId="{2E78730E-0F09-4195-869A-B2AB2F5CCDEE}" srcOrd="2" destOrd="0" presId="urn:microsoft.com/office/officeart/2005/8/layout/hierarchy3"/>
    <dgm:cxn modelId="{E73DA082-839D-40B9-B78D-889D5F1A054D}" type="presParOf" srcId="{58EF4231-68EF-41A1-A37A-EA33D8D0E317}" destId="{2572C6C0-2718-4F18-AF79-DB12E9271512}" srcOrd="3" destOrd="0" presId="urn:microsoft.com/office/officeart/2005/8/layout/hierarchy3"/>
    <dgm:cxn modelId="{05903D73-004D-449B-A143-CDB84BDFEB94}" type="presParOf" srcId="{58EF4231-68EF-41A1-A37A-EA33D8D0E317}" destId="{6B500D6D-5DB0-4494-9A9F-37EF5875391A}" srcOrd="4" destOrd="0" presId="urn:microsoft.com/office/officeart/2005/8/layout/hierarchy3"/>
    <dgm:cxn modelId="{BA7C23F6-4940-48E0-B253-3BDD1C6F18E2}" type="presParOf" srcId="{58EF4231-68EF-41A1-A37A-EA33D8D0E317}" destId="{634A5702-B766-4FD2-BC84-97523006C254}" srcOrd="5" destOrd="0" presId="urn:microsoft.com/office/officeart/2005/8/layout/hierarchy3"/>
    <dgm:cxn modelId="{34E1A4FD-A14A-4733-BF5B-4928516218E4}" type="presParOf" srcId="{BC5BAE04-D875-4D8A-AFB1-6EC54E9FD84E}" destId="{A11AF9AD-F43D-482F-AEA4-B5AA67C35CF7}" srcOrd="1" destOrd="0" presId="urn:microsoft.com/office/officeart/2005/8/layout/hierarchy3"/>
    <dgm:cxn modelId="{4057D664-F323-48D4-9827-83F332843324}" type="presParOf" srcId="{A11AF9AD-F43D-482F-AEA4-B5AA67C35CF7}" destId="{98089847-9CF2-4950-B529-D58EAEBF5823}" srcOrd="0" destOrd="0" presId="urn:microsoft.com/office/officeart/2005/8/layout/hierarchy3"/>
    <dgm:cxn modelId="{3620C349-5892-4DEE-8625-2C208EF3FBE3}" type="presParOf" srcId="{98089847-9CF2-4950-B529-D58EAEBF5823}" destId="{0C8DBA1F-F119-40A9-8C5C-4FE83CE03C17}" srcOrd="0" destOrd="0" presId="urn:microsoft.com/office/officeart/2005/8/layout/hierarchy3"/>
    <dgm:cxn modelId="{00E0305B-18F6-4F1B-95FD-18D123923DF2}" type="presParOf" srcId="{98089847-9CF2-4950-B529-D58EAEBF5823}" destId="{980B42F4-F5B5-44B2-8D92-4E672D548BAA}" srcOrd="1" destOrd="0" presId="urn:microsoft.com/office/officeart/2005/8/layout/hierarchy3"/>
    <dgm:cxn modelId="{9B628671-C594-4D68-8A39-761FA6461E8F}" type="presParOf" srcId="{A11AF9AD-F43D-482F-AEA4-B5AA67C35CF7}" destId="{45B98932-90A1-4B85-94A3-3FC346AB744F}" srcOrd="1" destOrd="0" presId="urn:microsoft.com/office/officeart/2005/8/layout/hierarchy3"/>
    <dgm:cxn modelId="{FB706C20-512C-47F5-A651-F07F72C4E368}" type="presParOf" srcId="{45B98932-90A1-4B85-94A3-3FC346AB744F}" destId="{86F2F46C-BFE0-47D8-A6F5-31FE1476115D}" srcOrd="0" destOrd="0" presId="urn:microsoft.com/office/officeart/2005/8/layout/hierarchy3"/>
    <dgm:cxn modelId="{52E2699D-342E-4F52-BB18-6377C75B7CC3}" type="presParOf" srcId="{45B98932-90A1-4B85-94A3-3FC346AB744F}" destId="{5D7AB070-A109-4448-A2D8-F1D0C628D1A5}" srcOrd="1" destOrd="0" presId="urn:microsoft.com/office/officeart/2005/8/layout/hierarchy3"/>
    <dgm:cxn modelId="{62D1177B-6D09-4894-B1B5-72BBA8AF0EDE}" type="presParOf" srcId="{45B98932-90A1-4B85-94A3-3FC346AB744F}" destId="{775317E0-608E-4098-95E3-5AF08651EF81}" srcOrd="2" destOrd="0" presId="urn:microsoft.com/office/officeart/2005/8/layout/hierarchy3"/>
    <dgm:cxn modelId="{F1E737B0-383B-4177-A1C2-B265E363833E}" type="presParOf" srcId="{45B98932-90A1-4B85-94A3-3FC346AB744F}" destId="{FA74B8E8-9774-493B-8654-25F9853C2FDB}" srcOrd="3" destOrd="0" presId="urn:microsoft.com/office/officeart/2005/8/layout/hierarchy3"/>
    <dgm:cxn modelId="{44880940-3FD2-4578-834B-F5E558BD768C}" type="presParOf" srcId="{45B98932-90A1-4B85-94A3-3FC346AB744F}" destId="{6C0C5886-6948-495B-A2AD-9E4B0283BC61}" srcOrd="4" destOrd="0" presId="urn:microsoft.com/office/officeart/2005/8/layout/hierarchy3"/>
    <dgm:cxn modelId="{974051AB-F5E4-405C-BB08-F85FABAB93E1}" type="presParOf" srcId="{45B98932-90A1-4B85-94A3-3FC346AB744F}" destId="{E66EA530-DDB5-45CF-B73A-AE251B74C5C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E41171-2DD5-4D11-AA26-89EBC3B81A93}" type="doc">
      <dgm:prSet loTypeId="urn:microsoft.com/office/officeart/2005/8/layout/hierarchy3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57324B4-F886-4B12-95B4-FA5B6578CD18}">
      <dgm:prSet phldrT="[Text]" custT="1"/>
      <dgm:spPr/>
      <dgm:t>
        <a:bodyPr/>
        <a:lstStyle/>
        <a:p>
          <a:pPr>
            <a:buNone/>
          </a:pPr>
          <a:r>
            <a:rPr lang="en-US" sz="2400" b="1" dirty="0">
              <a:latin typeface="Segoe UI"/>
              <a:cs typeface="Segoe UI"/>
            </a:rPr>
            <a:t>BR </a:t>
          </a:r>
          <a:r>
            <a:rPr lang="en-US" sz="2400" b="1" i="0" u="none" strike="noStrike" baseline="0" dirty="0">
              <a:latin typeface="Segoe UI"/>
              <a:cs typeface="Segoe UI"/>
            </a:rPr>
            <a:t>Models East-West</a:t>
          </a:r>
        </a:p>
        <a:p>
          <a:pPr>
            <a:buNone/>
          </a:pPr>
          <a:r>
            <a:rPr lang="en-US" sz="2400" b="1" i="0" u="none" strike="noStrike" baseline="0" dirty="0">
              <a:latin typeface="Segoe UI"/>
              <a:cs typeface="Segoe UI"/>
            </a:rPr>
            <a:t> DC Tie Models</a:t>
          </a:r>
          <a:endParaRPr lang="en-US" sz="2400" dirty="0"/>
        </a:p>
      </dgm:t>
    </dgm:pt>
    <dgm:pt modelId="{AB91EB58-DEF3-4418-88F8-7DAF8F3211D9}" type="parTrans" cxnId="{9A57DEDC-7C71-47E3-97B3-9083444AC298}">
      <dgm:prSet/>
      <dgm:spPr/>
      <dgm:t>
        <a:bodyPr/>
        <a:lstStyle/>
        <a:p>
          <a:endParaRPr lang="en-US"/>
        </a:p>
      </dgm:t>
    </dgm:pt>
    <dgm:pt modelId="{6F2C2365-8BEB-49D9-909D-65C3FC16102D}" type="sibTrans" cxnId="{9A57DEDC-7C71-47E3-97B3-9083444AC298}">
      <dgm:prSet/>
      <dgm:spPr/>
      <dgm:t>
        <a:bodyPr/>
        <a:lstStyle/>
        <a:p>
          <a:endParaRPr lang="en-US"/>
        </a:p>
      </dgm:t>
    </dgm:pt>
    <dgm:pt modelId="{E503F0D8-E029-4F4B-A12C-2F46B95DA748}">
      <dgm:prSet phldrT="[Text]" custT="1"/>
      <dgm:spPr/>
      <dgm:t>
        <a:bodyPr spcFirstLastPara="0" vert="horz" wrap="square" lIns="22860" tIns="15240" rIns="22860" bIns="1524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Segoe UI"/>
              <a:ea typeface="+mn-ea"/>
              <a:cs typeface="Segoe UI"/>
            </a:rPr>
            <a:t>2025ITPFinal-25S_E-W</a:t>
          </a:r>
          <a:endParaRPr lang="en-US" sz="1600" kern="1200" dirty="0">
            <a:latin typeface="Segoe UI"/>
            <a:ea typeface="+mn-ea"/>
            <a:cs typeface="Segoe UI"/>
          </a:endParaRPr>
        </a:p>
      </dgm:t>
    </dgm:pt>
    <dgm:pt modelId="{57138BE7-DEB1-4705-971B-605F431754B2}" type="parTrans" cxnId="{7B438CE8-628D-41A7-A26A-8394068463C8}">
      <dgm:prSet/>
      <dgm:spPr/>
      <dgm:t>
        <a:bodyPr/>
        <a:lstStyle/>
        <a:p>
          <a:endParaRPr lang="en-US"/>
        </a:p>
      </dgm:t>
    </dgm:pt>
    <dgm:pt modelId="{4B2ADC76-41A4-4928-87D5-671D62946D30}" type="sibTrans" cxnId="{7B438CE8-628D-41A7-A26A-8394068463C8}">
      <dgm:prSet/>
      <dgm:spPr/>
      <dgm:t>
        <a:bodyPr/>
        <a:lstStyle/>
        <a:p>
          <a:endParaRPr lang="en-US"/>
        </a:p>
      </dgm:t>
    </dgm:pt>
    <dgm:pt modelId="{26DA4C30-D8B9-40BE-8928-674ED47883D6}">
      <dgm:prSet phldrT="[Text]" custT="1"/>
      <dgm:spPr/>
      <dgm:t>
        <a:bodyPr/>
        <a:lstStyle/>
        <a:p>
          <a:pPr>
            <a:buNone/>
          </a:pPr>
          <a:r>
            <a:rPr lang="en-US" sz="2400" b="1" dirty="0">
              <a:latin typeface="Segoe UI"/>
              <a:cs typeface="Segoe UI"/>
            </a:rPr>
            <a:t>BR </a:t>
          </a:r>
          <a:r>
            <a:rPr lang="en-US" sz="2400" b="1" i="0" u="none" strike="noStrike" baseline="0" dirty="0">
              <a:latin typeface="Segoe UI"/>
              <a:cs typeface="Segoe UI"/>
            </a:rPr>
            <a:t>Models West-East</a:t>
          </a:r>
          <a:br>
            <a:rPr lang="en-US" sz="2400" b="1" i="0" u="none" strike="noStrike" baseline="0" dirty="0">
              <a:latin typeface="Segoe UI"/>
              <a:cs typeface="Segoe UI"/>
            </a:rPr>
          </a:br>
          <a:r>
            <a:rPr lang="en-US" sz="2400" b="1" i="0" u="none" strike="noStrike" baseline="0" dirty="0">
              <a:latin typeface="Segoe UI"/>
              <a:cs typeface="Segoe UI"/>
            </a:rPr>
            <a:t>DC Tie Models</a:t>
          </a:r>
        </a:p>
      </dgm:t>
    </dgm:pt>
    <dgm:pt modelId="{71DBBE19-5914-41F5-BC79-530D26718456}" type="parTrans" cxnId="{4F2FCD0B-C433-43E6-AB10-9F0309C1742F}">
      <dgm:prSet/>
      <dgm:spPr/>
      <dgm:t>
        <a:bodyPr/>
        <a:lstStyle/>
        <a:p>
          <a:endParaRPr lang="en-US"/>
        </a:p>
      </dgm:t>
    </dgm:pt>
    <dgm:pt modelId="{166A4A6C-3677-4846-A2BA-9CD0E0E58FDC}" type="sibTrans" cxnId="{4F2FCD0B-C433-43E6-AB10-9F0309C1742F}">
      <dgm:prSet/>
      <dgm:spPr/>
      <dgm:t>
        <a:bodyPr/>
        <a:lstStyle/>
        <a:p>
          <a:endParaRPr lang="en-US"/>
        </a:p>
      </dgm:t>
    </dgm:pt>
    <dgm:pt modelId="{916821EB-7D34-4314-AF22-32179B6582C3}">
      <dgm:prSet phldrT="[Text]" custT="1"/>
      <dgm:spPr/>
      <dgm:t>
        <a:bodyPr/>
        <a:lstStyle/>
        <a:p>
          <a:r>
            <a:rPr lang="en-US" sz="1600" dirty="0">
              <a:latin typeface="Segoe UI"/>
              <a:cs typeface="Segoe UI"/>
            </a:rPr>
            <a:t>2025ITPFinal-25S_W-E</a:t>
          </a:r>
          <a:endParaRPr lang="en-US" sz="1600" dirty="0"/>
        </a:p>
      </dgm:t>
    </dgm:pt>
    <dgm:pt modelId="{A90DFCD0-6DEC-4291-B8AF-11D55368452C}" type="parTrans" cxnId="{54C5E6F3-332A-40FD-9529-E9C04444ADF3}">
      <dgm:prSet/>
      <dgm:spPr/>
      <dgm:t>
        <a:bodyPr/>
        <a:lstStyle/>
        <a:p>
          <a:endParaRPr lang="en-US"/>
        </a:p>
      </dgm:t>
    </dgm:pt>
    <dgm:pt modelId="{01E01B85-4AE0-4A13-B585-16FB8BA5DB62}" type="sibTrans" cxnId="{54C5E6F3-332A-40FD-9529-E9C04444ADF3}">
      <dgm:prSet/>
      <dgm:spPr/>
      <dgm:t>
        <a:bodyPr/>
        <a:lstStyle/>
        <a:p>
          <a:endParaRPr lang="en-US"/>
        </a:p>
      </dgm:t>
    </dgm:pt>
    <dgm:pt modelId="{E0D12473-EE2A-4FDF-923E-AC4ACD3703C6}">
      <dgm:prSet custT="1"/>
      <dgm:spPr/>
      <dgm:t>
        <a:bodyPr/>
        <a:lstStyle/>
        <a:p>
          <a:r>
            <a:rPr lang="en-US" sz="1600" dirty="0">
              <a:latin typeface="Segoe UI"/>
              <a:cs typeface="Segoe UI"/>
            </a:rPr>
            <a:t>2025ITPFinal-26L_E-W</a:t>
          </a:r>
          <a:endParaRPr lang="nl-NL" sz="1600" b="0" i="0" u="none" strike="noStrike" baseline="0" dirty="0">
            <a:latin typeface="Segoe UI"/>
            <a:cs typeface="Segoe UI"/>
          </a:endParaRPr>
        </a:p>
      </dgm:t>
    </dgm:pt>
    <dgm:pt modelId="{3B8E0886-8178-42E7-AC34-029D4577A187}" type="parTrans" cxnId="{E117543B-3222-47EE-9A5F-4AA2A9FE7467}">
      <dgm:prSet/>
      <dgm:spPr/>
      <dgm:t>
        <a:bodyPr/>
        <a:lstStyle/>
        <a:p>
          <a:endParaRPr lang="en-US"/>
        </a:p>
      </dgm:t>
    </dgm:pt>
    <dgm:pt modelId="{F2F224AF-4D83-4669-B194-E3D920EAC4ED}" type="sibTrans" cxnId="{E117543B-3222-47EE-9A5F-4AA2A9FE7467}">
      <dgm:prSet/>
      <dgm:spPr/>
      <dgm:t>
        <a:bodyPr/>
        <a:lstStyle/>
        <a:p>
          <a:endParaRPr lang="en-US"/>
        </a:p>
      </dgm:t>
    </dgm:pt>
    <dgm:pt modelId="{3631A6D8-8B87-4617-923E-FB23612D59AC}">
      <dgm:prSet custT="1"/>
      <dgm:spPr/>
      <dgm:t>
        <a:bodyPr/>
        <a:lstStyle/>
        <a:p>
          <a:r>
            <a:rPr lang="en-US" sz="1600" dirty="0">
              <a:latin typeface="Segoe UI"/>
              <a:cs typeface="Segoe UI"/>
            </a:rPr>
            <a:t>2025ITPFinal-26W_E-W</a:t>
          </a:r>
          <a:endParaRPr lang="en-US" sz="1600" b="0" i="0" u="none" strike="noStrike" baseline="0" dirty="0">
            <a:latin typeface="Segoe UI"/>
            <a:cs typeface="Segoe UI"/>
          </a:endParaRPr>
        </a:p>
      </dgm:t>
    </dgm:pt>
    <dgm:pt modelId="{39873AE5-01C4-4C5F-BCDD-0F14E415E67E}" type="parTrans" cxnId="{3E8F4A70-F3AE-4365-A861-EF19C1F4D741}">
      <dgm:prSet/>
      <dgm:spPr/>
      <dgm:t>
        <a:bodyPr/>
        <a:lstStyle/>
        <a:p>
          <a:endParaRPr lang="en-US"/>
        </a:p>
      </dgm:t>
    </dgm:pt>
    <dgm:pt modelId="{2217F899-E1BF-4F36-9F20-D7C4BE00C11C}" type="sibTrans" cxnId="{3E8F4A70-F3AE-4365-A861-EF19C1F4D741}">
      <dgm:prSet/>
      <dgm:spPr/>
      <dgm:t>
        <a:bodyPr/>
        <a:lstStyle/>
        <a:p>
          <a:endParaRPr lang="en-US"/>
        </a:p>
      </dgm:t>
    </dgm:pt>
    <dgm:pt modelId="{7DE2705B-8C42-4E3F-80D0-D51A99AE09E6}">
      <dgm:prSet custT="1"/>
      <dgm:spPr/>
      <dgm:t>
        <a:bodyPr/>
        <a:lstStyle/>
        <a:p>
          <a:r>
            <a:rPr lang="en-US" sz="1600" b="0" i="0" u="none" strike="noStrike" baseline="0" dirty="0">
              <a:latin typeface="Segoe UI"/>
              <a:cs typeface="Segoe UI"/>
            </a:rPr>
            <a:t>2025ITPFinal-26L_W-E</a:t>
          </a:r>
        </a:p>
      </dgm:t>
    </dgm:pt>
    <dgm:pt modelId="{49908EE1-C1B0-46AE-8D1F-8694F496A5B4}" type="parTrans" cxnId="{D97FBE5D-FC79-428E-8A8B-C7C24CAED645}">
      <dgm:prSet/>
      <dgm:spPr/>
      <dgm:t>
        <a:bodyPr/>
        <a:lstStyle/>
        <a:p>
          <a:endParaRPr lang="en-US"/>
        </a:p>
      </dgm:t>
    </dgm:pt>
    <dgm:pt modelId="{DB763A58-8ABF-4CC4-A0EF-92DBD70C71E4}" type="sibTrans" cxnId="{D97FBE5D-FC79-428E-8A8B-C7C24CAED645}">
      <dgm:prSet/>
      <dgm:spPr/>
      <dgm:t>
        <a:bodyPr/>
        <a:lstStyle/>
        <a:p>
          <a:endParaRPr lang="en-US"/>
        </a:p>
      </dgm:t>
    </dgm:pt>
    <dgm:pt modelId="{A99990E2-67A6-4F17-ADD6-BBFEE45763C5}">
      <dgm:prSet custT="1"/>
      <dgm:spPr/>
      <dgm:t>
        <a:bodyPr/>
        <a:lstStyle/>
        <a:p>
          <a:r>
            <a:rPr lang="en-US" sz="1600" b="0" i="0" u="none" strike="noStrike" baseline="0" dirty="0">
              <a:latin typeface="Segoe UI"/>
              <a:cs typeface="Segoe UI"/>
            </a:rPr>
            <a:t>2025ITPFinal-26W_W-E</a:t>
          </a:r>
        </a:p>
      </dgm:t>
    </dgm:pt>
    <dgm:pt modelId="{63B4176C-739D-44D4-9652-B1AD9DB68840}" type="parTrans" cxnId="{581E6957-2132-49DB-B6AF-2BAE5A4BFE7F}">
      <dgm:prSet/>
      <dgm:spPr/>
      <dgm:t>
        <a:bodyPr/>
        <a:lstStyle/>
        <a:p>
          <a:endParaRPr lang="en-US"/>
        </a:p>
      </dgm:t>
    </dgm:pt>
    <dgm:pt modelId="{2EF61F74-0085-4F0C-B2E4-638D6CA28493}" type="sibTrans" cxnId="{581E6957-2132-49DB-B6AF-2BAE5A4BFE7F}">
      <dgm:prSet/>
      <dgm:spPr/>
      <dgm:t>
        <a:bodyPr/>
        <a:lstStyle/>
        <a:p>
          <a:endParaRPr lang="en-US"/>
        </a:p>
      </dgm:t>
    </dgm:pt>
    <dgm:pt modelId="{BC5BAE04-D875-4D8A-AFB1-6EC54E9FD84E}" type="pres">
      <dgm:prSet presAssocID="{2AE41171-2DD5-4D11-AA26-89EBC3B81A9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A4F34B-E178-453D-BBCC-37D77BCB533A}" type="pres">
      <dgm:prSet presAssocID="{357324B4-F886-4B12-95B4-FA5B6578CD18}" presName="root" presStyleCnt="0"/>
      <dgm:spPr/>
    </dgm:pt>
    <dgm:pt modelId="{880C4972-EA28-4255-9214-F1F36FF64160}" type="pres">
      <dgm:prSet presAssocID="{357324B4-F886-4B12-95B4-FA5B6578CD18}" presName="rootComposite" presStyleCnt="0"/>
      <dgm:spPr/>
    </dgm:pt>
    <dgm:pt modelId="{CEE9312A-5844-45E0-839A-96E86FFB7136}" type="pres">
      <dgm:prSet presAssocID="{357324B4-F886-4B12-95B4-FA5B6578CD18}" presName="rootText" presStyleLbl="node1" presStyleIdx="0" presStyleCnt="2" custScaleX="127983" custScaleY="84770" custLinFactNeighborX="-53" custLinFactNeighborY="332"/>
      <dgm:spPr/>
    </dgm:pt>
    <dgm:pt modelId="{5D9420D9-C84B-4EAF-8448-A1B2F5890FE6}" type="pres">
      <dgm:prSet presAssocID="{357324B4-F886-4B12-95B4-FA5B6578CD18}" presName="rootConnector" presStyleLbl="node1" presStyleIdx="0" presStyleCnt="2"/>
      <dgm:spPr/>
    </dgm:pt>
    <dgm:pt modelId="{58EF4231-68EF-41A1-A37A-EA33D8D0E317}" type="pres">
      <dgm:prSet presAssocID="{357324B4-F886-4B12-95B4-FA5B6578CD18}" presName="childShape" presStyleCnt="0"/>
      <dgm:spPr/>
    </dgm:pt>
    <dgm:pt modelId="{12917F23-58EC-440B-A6D3-D27CB693547B}" type="pres">
      <dgm:prSet presAssocID="{57138BE7-DEB1-4705-971B-605F431754B2}" presName="Name13" presStyleLbl="parChTrans1D2" presStyleIdx="0" presStyleCnt="6"/>
      <dgm:spPr/>
    </dgm:pt>
    <dgm:pt modelId="{C49C95B0-E6E0-448F-BEC4-3C60BABA52E1}" type="pres">
      <dgm:prSet presAssocID="{E503F0D8-E029-4F4B-A12C-2F46B95DA748}" presName="childText" presStyleLbl="bgAcc1" presStyleIdx="0" presStyleCnt="6" custScaleX="157316" custScaleY="35351" custLinFactNeighborX="-9258" custLinFactNeighborY="-12393">
        <dgm:presLayoutVars>
          <dgm:bulletEnabled val="1"/>
        </dgm:presLayoutVars>
      </dgm:prSet>
      <dgm:spPr>
        <a:xfrm>
          <a:off x="1153518" y="2248757"/>
          <a:ext cx="3924004" cy="548286"/>
        </a:xfrm>
        <a:prstGeom prst="roundRect">
          <a:avLst>
            <a:gd name="adj" fmla="val 10000"/>
          </a:avLst>
        </a:prstGeom>
      </dgm:spPr>
    </dgm:pt>
    <dgm:pt modelId="{2E78730E-0F09-4195-869A-B2AB2F5CCDEE}" type="pres">
      <dgm:prSet presAssocID="{3B8E0886-8178-42E7-AC34-029D4577A187}" presName="Name13" presStyleLbl="parChTrans1D2" presStyleIdx="1" presStyleCnt="6"/>
      <dgm:spPr/>
    </dgm:pt>
    <dgm:pt modelId="{2572C6C0-2718-4F18-AF79-DB12E9271512}" type="pres">
      <dgm:prSet presAssocID="{E0D12473-EE2A-4FDF-923E-AC4ACD3703C6}" presName="childText" presStyleLbl="bgAcc1" presStyleIdx="1" presStyleCnt="6" custScaleX="156988" custScaleY="34487" custLinFactNeighborX="-8930" custLinFactNeighborY="-20117">
        <dgm:presLayoutVars>
          <dgm:bulletEnabled val="1"/>
        </dgm:presLayoutVars>
      </dgm:prSet>
      <dgm:spPr/>
    </dgm:pt>
    <dgm:pt modelId="{6B500D6D-5DB0-4494-9A9F-37EF5875391A}" type="pres">
      <dgm:prSet presAssocID="{39873AE5-01C4-4C5F-BCDD-0F14E415E67E}" presName="Name13" presStyleLbl="parChTrans1D2" presStyleIdx="2" presStyleCnt="6"/>
      <dgm:spPr/>
    </dgm:pt>
    <dgm:pt modelId="{634A5702-B766-4FD2-BC84-97523006C254}" type="pres">
      <dgm:prSet presAssocID="{3631A6D8-8B87-4617-923E-FB23612D59AC}" presName="childText" presStyleLbl="bgAcc1" presStyleIdx="2" presStyleCnt="6" custScaleX="157097" custScaleY="33974" custLinFactNeighborX="-9039" custLinFactNeighborY="-25295">
        <dgm:presLayoutVars>
          <dgm:bulletEnabled val="1"/>
        </dgm:presLayoutVars>
      </dgm:prSet>
      <dgm:spPr/>
    </dgm:pt>
    <dgm:pt modelId="{A11AF9AD-F43D-482F-AEA4-B5AA67C35CF7}" type="pres">
      <dgm:prSet presAssocID="{26DA4C30-D8B9-40BE-8928-674ED47883D6}" presName="root" presStyleCnt="0"/>
      <dgm:spPr/>
    </dgm:pt>
    <dgm:pt modelId="{98089847-9CF2-4950-B529-D58EAEBF5823}" type="pres">
      <dgm:prSet presAssocID="{26DA4C30-D8B9-40BE-8928-674ED47883D6}" presName="rootComposite" presStyleCnt="0"/>
      <dgm:spPr/>
    </dgm:pt>
    <dgm:pt modelId="{0C8DBA1F-F119-40A9-8C5C-4FE83CE03C17}" type="pres">
      <dgm:prSet presAssocID="{26DA4C30-D8B9-40BE-8928-674ED47883D6}" presName="rootText" presStyleLbl="node1" presStyleIdx="1" presStyleCnt="2" custScaleX="139380" custScaleY="80046" custLinFactNeighborX="177" custLinFactNeighborY="4647"/>
      <dgm:spPr/>
    </dgm:pt>
    <dgm:pt modelId="{980B42F4-F5B5-44B2-8D92-4E672D548BAA}" type="pres">
      <dgm:prSet presAssocID="{26DA4C30-D8B9-40BE-8928-674ED47883D6}" presName="rootConnector" presStyleLbl="node1" presStyleIdx="1" presStyleCnt="2"/>
      <dgm:spPr/>
    </dgm:pt>
    <dgm:pt modelId="{45B98932-90A1-4B85-94A3-3FC346AB744F}" type="pres">
      <dgm:prSet presAssocID="{26DA4C30-D8B9-40BE-8928-674ED47883D6}" presName="childShape" presStyleCnt="0"/>
      <dgm:spPr/>
    </dgm:pt>
    <dgm:pt modelId="{86F2F46C-BFE0-47D8-A6F5-31FE1476115D}" type="pres">
      <dgm:prSet presAssocID="{A90DFCD0-6DEC-4291-B8AF-11D55368452C}" presName="Name13" presStyleLbl="parChTrans1D2" presStyleIdx="3" presStyleCnt="6"/>
      <dgm:spPr/>
    </dgm:pt>
    <dgm:pt modelId="{5D7AB070-A109-4448-A2D8-F1D0C628D1A5}" type="pres">
      <dgm:prSet presAssocID="{916821EB-7D34-4314-AF22-32179B6582C3}" presName="childText" presStyleLbl="bgAcc1" presStyleIdx="3" presStyleCnt="6" custScaleX="146147" custScaleY="37088" custLinFactNeighborX="-9259" custLinFactNeighborY="-4473">
        <dgm:presLayoutVars>
          <dgm:bulletEnabled val="1"/>
        </dgm:presLayoutVars>
      </dgm:prSet>
      <dgm:spPr/>
    </dgm:pt>
    <dgm:pt modelId="{775317E0-608E-4098-95E3-5AF08651EF81}" type="pres">
      <dgm:prSet presAssocID="{49908EE1-C1B0-46AE-8D1F-8694F496A5B4}" presName="Name13" presStyleLbl="parChTrans1D2" presStyleIdx="4" presStyleCnt="6"/>
      <dgm:spPr/>
    </dgm:pt>
    <dgm:pt modelId="{FA74B8E8-9774-493B-8654-25F9853C2FDB}" type="pres">
      <dgm:prSet presAssocID="{7DE2705B-8C42-4E3F-80D0-D51A99AE09E6}" presName="childText" presStyleLbl="bgAcc1" presStyleIdx="4" presStyleCnt="6" custScaleX="144937" custScaleY="34762" custLinFactNeighborX="-8980" custLinFactNeighborY="-13284">
        <dgm:presLayoutVars>
          <dgm:bulletEnabled val="1"/>
        </dgm:presLayoutVars>
      </dgm:prSet>
      <dgm:spPr/>
    </dgm:pt>
    <dgm:pt modelId="{6C0C5886-6948-495B-A2AD-9E4B0283BC61}" type="pres">
      <dgm:prSet presAssocID="{63B4176C-739D-44D4-9652-B1AD9DB68840}" presName="Name13" presStyleLbl="parChTrans1D2" presStyleIdx="5" presStyleCnt="6"/>
      <dgm:spPr/>
    </dgm:pt>
    <dgm:pt modelId="{E66EA530-DDB5-45CF-B73A-AE251B74C5CC}" type="pres">
      <dgm:prSet presAssocID="{A99990E2-67A6-4F17-ADD6-BBFEE45763C5}" presName="childText" presStyleLbl="bgAcc1" presStyleIdx="5" presStyleCnt="6" custScaleX="146971" custScaleY="30110" custLinFactNeighborX="-9211" custLinFactNeighborY="-23105">
        <dgm:presLayoutVars>
          <dgm:bulletEnabled val="1"/>
        </dgm:presLayoutVars>
      </dgm:prSet>
      <dgm:spPr/>
    </dgm:pt>
  </dgm:ptLst>
  <dgm:cxnLst>
    <dgm:cxn modelId="{4F2FCD0B-C433-43E6-AB10-9F0309C1742F}" srcId="{2AE41171-2DD5-4D11-AA26-89EBC3B81A93}" destId="{26DA4C30-D8B9-40BE-8928-674ED47883D6}" srcOrd="1" destOrd="0" parTransId="{71DBBE19-5914-41F5-BC79-530D26718456}" sibTransId="{166A4A6C-3677-4846-A2BA-9CD0E0E58FDC}"/>
    <dgm:cxn modelId="{372CF111-4FC9-4621-88AF-B314C5AE2DE7}" type="presOf" srcId="{E0D12473-EE2A-4FDF-923E-AC4ACD3703C6}" destId="{2572C6C0-2718-4F18-AF79-DB12E9271512}" srcOrd="0" destOrd="0" presId="urn:microsoft.com/office/officeart/2005/8/layout/hierarchy3"/>
    <dgm:cxn modelId="{7CD1911C-DB4C-4380-925B-3927C16D5049}" type="presOf" srcId="{357324B4-F886-4B12-95B4-FA5B6578CD18}" destId="{5D9420D9-C84B-4EAF-8448-A1B2F5890FE6}" srcOrd="1" destOrd="0" presId="urn:microsoft.com/office/officeart/2005/8/layout/hierarchy3"/>
    <dgm:cxn modelId="{DB45271D-0FAE-4D74-B07B-7642C05EE216}" type="presOf" srcId="{357324B4-F886-4B12-95B4-FA5B6578CD18}" destId="{CEE9312A-5844-45E0-839A-96E86FFB7136}" srcOrd="0" destOrd="0" presId="urn:microsoft.com/office/officeart/2005/8/layout/hierarchy3"/>
    <dgm:cxn modelId="{0904D328-CFCE-4FD5-A935-333272ABA654}" type="presOf" srcId="{2AE41171-2DD5-4D11-AA26-89EBC3B81A93}" destId="{BC5BAE04-D875-4D8A-AFB1-6EC54E9FD84E}" srcOrd="0" destOrd="0" presId="urn:microsoft.com/office/officeart/2005/8/layout/hierarchy3"/>
    <dgm:cxn modelId="{E117543B-3222-47EE-9A5F-4AA2A9FE7467}" srcId="{357324B4-F886-4B12-95B4-FA5B6578CD18}" destId="{E0D12473-EE2A-4FDF-923E-AC4ACD3703C6}" srcOrd="1" destOrd="0" parTransId="{3B8E0886-8178-42E7-AC34-029D4577A187}" sibTransId="{F2F224AF-4D83-4669-B194-E3D920EAC4ED}"/>
    <dgm:cxn modelId="{E388F03F-0888-47F6-8EA3-47855F12E768}" type="presOf" srcId="{916821EB-7D34-4314-AF22-32179B6582C3}" destId="{5D7AB070-A109-4448-A2D8-F1D0C628D1A5}" srcOrd="0" destOrd="0" presId="urn:microsoft.com/office/officeart/2005/8/layout/hierarchy3"/>
    <dgm:cxn modelId="{D97FBE5D-FC79-428E-8A8B-C7C24CAED645}" srcId="{26DA4C30-D8B9-40BE-8928-674ED47883D6}" destId="{7DE2705B-8C42-4E3F-80D0-D51A99AE09E6}" srcOrd="1" destOrd="0" parTransId="{49908EE1-C1B0-46AE-8D1F-8694F496A5B4}" sibTransId="{DB763A58-8ABF-4CC4-A0EF-92DBD70C71E4}"/>
    <dgm:cxn modelId="{84E18441-768B-4DEF-AF78-D8DFF712D489}" type="presOf" srcId="{57138BE7-DEB1-4705-971B-605F431754B2}" destId="{12917F23-58EC-440B-A6D3-D27CB693547B}" srcOrd="0" destOrd="0" presId="urn:microsoft.com/office/officeart/2005/8/layout/hierarchy3"/>
    <dgm:cxn modelId="{6978E245-1419-435B-97BA-32197347C6EA}" type="presOf" srcId="{A90DFCD0-6DEC-4291-B8AF-11D55368452C}" destId="{86F2F46C-BFE0-47D8-A6F5-31FE1476115D}" srcOrd="0" destOrd="0" presId="urn:microsoft.com/office/officeart/2005/8/layout/hierarchy3"/>
    <dgm:cxn modelId="{21B16C48-C5A3-4703-8811-09C2C74EEAB0}" type="presOf" srcId="{39873AE5-01C4-4C5F-BCDD-0F14E415E67E}" destId="{6B500D6D-5DB0-4494-9A9F-37EF5875391A}" srcOrd="0" destOrd="0" presId="urn:microsoft.com/office/officeart/2005/8/layout/hierarchy3"/>
    <dgm:cxn modelId="{3E8F4A70-F3AE-4365-A861-EF19C1F4D741}" srcId="{357324B4-F886-4B12-95B4-FA5B6578CD18}" destId="{3631A6D8-8B87-4617-923E-FB23612D59AC}" srcOrd="2" destOrd="0" parTransId="{39873AE5-01C4-4C5F-BCDD-0F14E415E67E}" sibTransId="{2217F899-E1BF-4F36-9F20-D7C4BE00C11C}"/>
    <dgm:cxn modelId="{581E6957-2132-49DB-B6AF-2BAE5A4BFE7F}" srcId="{26DA4C30-D8B9-40BE-8928-674ED47883D6}" destId="{A99990E2-67A6-4F17-ADD6-BBFEE45763C5}" srcOrd="2" destOrd="0" parTransId="{63B4176C-739D-44D4-9652-B1AD9DB68840}" sibTransId="{2EF61F74-0085-4F0C-B2E4-638D6CA28493}"/>
    <dgm:cxn modelId="{5D665F86-98C0-45A3-9971-90D298FA9BF9}" type="presOf" srcId="{63B4176C-739D-44D4-9652-B1AD9DB68840}" destId="{6C0C5886-6948-495B-A2AD-9E4B0283BC61}" srcOrd="0" destOrd="0" presId="urn:microsoft.com/office/officeart/2005/8/layout/hierarchy3"/>
    <dgm:cxn modelId="{2E57D79B-95DE-4EF8-AB85-9AB093324D07}" type="presOf" srcId="{26DA4C30-D8B9-40BE-8928-674ED47883D6}" destId="{980B42F4-F5B5-44B2-8D92-4E672D548BAA}" srcOrd="1" destOrd="0" presId="urn:microsoft.com/office/officeart/2005/8/layout/hierarchy3"/>
    <dgm:cxn modelId="{6E48AAAA-25F9-4FB8-A083-C68A49B34137}" type="presOf" srcId="{49908EE1-C1B0-46AE-8D1F-8694F496A5B4}" destId="{775317E0-608E-4098-95E3-5AF08651EF81}" srcOrd="0" destOrd="0" presId="urn:microsoft.com/office/officeart/2005/8/layout/hierarchy3"/>
    <dgm:cxn modelId="{17283CAD-EC02-450B-B218-E3E89115D780}" type="presOf" srcId="{3631A6D8-8B87-4617-923E-FB23612D59AC}" destId="{634A5702-B766-4FD2-BC84-97523006C254}" srcOrd="0" destOrd="0" presId="urn:microsoft.com/office/officeart/2005/8/layout/hierarchy3"/>
    <dgm:cxn modelId="{887E1BAF-DCE6-4B05-A15C-86D676A7A536}" type="presOf" srcId="{E503F0D8-E029-4F4B-A12C-2F46B95DA748}" destId="{C49C95B0-E6E0-448F-BEC4-3C60BABA52E1}" srcOrd="0" destOrd="0" presId="urn:microsoft.com/office/officeart/2005/8/layout/hierarchy3"/>
    <dgm:cxn modelId="{BAFC33CE-D23F-4FE8-A862-D93E82E6BE59}" type="presOf" srcId="{A99990E2-67A6-4F17-ADD6-BBFEE45763C5}" destId="{E66EA530-DDB5-45CF-B73A-AE251B74C5CC}" srcOrd="0" destOrd="0" presId="urn:microsoft.com/office/officeart/2005/8/layout/hierarchy3"/>
    <dgm:cxn modelId="{6BCAFDD7-319A-4183-8B76-D4B296719763}" type="presOf" srcId="{26DA4C30-D8B9-40BE-8928-674ED47883D6}" destId="{0C8DBA1F-F119-40A9-8C5C-4FE83CE03C17}" srcOrd="0" destOrd="0" presId="urn:microsoft.com/office/officeart/2005/8/layout/hierarchy3"/>
    <dgm:cxn modelId="{9A57DEDC-7C71-47E3-97B3-9083444AC298}" srcId="{2AE41171-2DD5-4D11-AA26-89EBC3B81A93}" destId="{357324B4-F886-4B12-95B4-FA5B6578CD18}" srcOrd="0" destOrd="0" parTransId="{AB91EB58-DEF3-4418-88F8-7DAF8F3211D9}" sibTransId="{6F2C2365-8BEB-49D9-909D-65C3FC16102D}"/>
    <dgm:cxn modelId="{7B438CE8-628D-41A7-A26A-8394068463C8}" srcId="{357324B4-F886-4B12-95B4-FA5B6578CD18}" destId="{E503F0D8-E029-4F4B-A12C-2F46B95DA748}" srcOrd="0" destOrd="0" parTransId="{57138BE7-DEB1-4705-971B-605F431754B2}" sibTransId="{4B2ADC76-41A4-4928-87D5-671D62946D30}"/>
    <dgm:cxn modelId="{9F2ADFF1-A9A8-4142-ADD7-A7D638D5F63F}" type="presOf" srcId="{3B8E0886-8178-42E7-AC34-029D4577A187}" destId="{2E78730E-0F09-4195-869A-B2AB2F5CCDEE}" srcOrd="0" destOrd="0" presId="urn:microsoft.com/office/officeart/2005/8/layout/hierarchy3"/>
    <dgm:cxn modelId="{54C5E6F3-332A-40FD-9529-E9C04444ADF3}" srcId="{26DA4C30-D8B9-40BE-8928-674ED47883D6}" destId="{916821EB-7D34-4314-AF22-32179B6582C3}" srcOrd="0" destOrd="0" parTransId="{A90DFCD0-6DEC-4291-B8AF-11D55368452C}" sibTransId="{01E01B85-4AE0-4A13-B585-16FB8BA5DB62}"/>
    <dgm:cxn modelId="{4508DDF9-5A9D-461D-ADAE-CBA3DF09F2B8}" type="presOf" srcId="{7DE2705B-8C42-4E3F-80D0-D51A99AE09E6}" destId="{FA74B8E8-9774-493B-8654-25F9853C2FDB}" srcOrd="0" destOrd="0" presId="urn:microsoft.com/office/officeart/2005/8/layout/hierarchy3"/>
    <dgm:cxn modelId="{3B3B9E7A-0CA2-4A41-A0CB-2CD1D37F12BD}" type="presParOf" srcId="{BC5BAE04-D875-4D8A-AFB1-6EC54E9FD84E}" destId="{D7A4F34B-E178-453D-BBCC-37D77BCB533A}" srcOrd="0" destOrd="0" presId="urn:microsoft.com/office/officeart/2005/8/layout/hierarchy3"/>
    <dgm:cxn modelId="{37B94E90-45CE-4A74-A7A7-9E88E22F0029}" type="presParOf" srcId="{D7A4F34B-E178-453D-BBCC-37D77BCB533A}" destId="{880C4972-EA28-4255-9214-F1F36FF64160}" srcOrd="0" destOrd="0" presId="urn:microsoft.com/office/officeart/2005/8/layout/hierarchy3"/>
    <dgm:cxn modelId="{98C350BE-FB89-4811-98A9-A210DF66C731}" type="presParOf" srcId="{880C4972-EA28-4255-9214-F1F36FF64160}" destId="{CEE9312A-5844-45E0-839A-96E86FFB7136}" srcOrd="0" destOrd="0" presId="urn:microsoft.com/office/officeart/2005/8/layout/hierarchy3"/>
    <dgm:cxn modelId="{A8D6CFBF-BAB7-4AE4-9E3A-6D7ABEC02F22}" type="presParOf" srcId="{880C4972-EA28-4255-9214-F1F36FF64160}" destId="{5D9420D9-C84B-4EAF-8448-A1B2F5890FE6}" srcOrd="1" destOrd="0" presId="urn:microsoft.com/office/officeart/2005/8/layout/hierarchy3"/>
    <dgm:cxn modelId="{6DECB45D-3D76-44A8-8E0A-F7B71340FA75}" type="presParOf" srcId="{D7A4F34B-E178-453D-BBCC-37D77BCB533A}" destId="{58EF4231-68EF-41A1-A37A-EA33D8D0E317}" srcOrd="1" destOrd="0" presId="urn:microsoft.com/office/officeart/2005/8/layout/hierarchy3"/>
    <dgm:cxn modelId="{CF027F7F-6EE5-4717-AF73-19BB7C64EB90}" type="presParOf" srcId="{58EF4231-68EF-41A1-A37A-EA33D8D0E317}" destId="{12917F23-58EC-440B-A6D3-D27CB693547B}" srcOrd="0" destOrd="0" presId="urn:microsoft.com/office/officeart/2005/8/layout/hierarchy3"/>
    <dgm:cxn modelId="{1009EB8A-C433-4C17-A076-CE4DAAEB5747}" type="presParOf" srcId="{58EF4231-68EF-41A1-A37A-EA33D8D0E317}" destId="{C49C95B0-E6E0-448F-BEC4-3C60BABA52E1}" srcOrd="1" destOrd="0" presId="urn:microsoft.com/office/officeart/2005/8/layout/hierarchy3"/>
    <dgm:cxn modelId="{F8684BF9-6377-40D0-9F12-5A48E976D700}" type="presParOf" srcId="{58EF4231-68EF-41A1-A37A-EA33D8D0E317}" destId="{2E78730E-0F09-4195-869A-B2AB2F5CCDEE}" srcOrd="2" destOrd="0" presId="urn:microsoft.com/office/officeart/2005/8/layout/hierarchy3"/>
    <dgm:cxn modelId="{E73DA082-839D-40B9-B78D-889D5F1A054D}" type="presParOf" srcId="{58EF4231-68EF-41A1-A37A-EA33D8D0E317}" destId="{2572C6C0-2718-4F18-AF79-DB12E9271512}" srcOrd="3" destOrd="0" presId="urn:microsoft.com/office/officeart/2005/8/layout/hierarchy3"/>
    <dgm:cxn modelId="{05903D73-004D-449B-A143-CDB84BDFEB94}" type="presParOf" srcId="{58EF4231-68EF-41A1-A37A-EA33D8D0E317}" destId="{6B500D6D-5DB0-4494-9A9F-37EF5875391A}" srcOrd="4" destOrd="0" presId="urn:microsoft.com/office/officeart/2005/8/layout/hierarchy3"/>
    <dgm:cxn modelId="{BA7C23F6-4940-48E0-B253-3BDD1C6F18E2}" type="presParOf" srcId="{58EF4231-68EF-41A1-A37A-EA33D8D0E317}" destId="{634A5702-B766-4FD2-BC84-97523006C254}" srcOrd="5" destOrd="0" presId="urn:microsoft.com/office/officeart/2005/8/layout/hierarchy3"/>
    <dgm:cxn modelId="{34E1A4FD-A14A-4733-BF5B-4928516218E4}" type="presParOf" srcId="{BC5BAE04-D875-4D8A-AFB1-6EC54E9FD84E}" destId="{A11AF9AD-F43D-482F-AEA4-B5AA67C35CF7}" srcOrd="1" destOrd="0" presId="urn:microsoft.com/office/officeart/2005/8/layout/hierarchy3"/>
    <dgm:cxn modelId="{4057D664-F323-48D4-9827-83F332843324}" type="presParOf" srcId="{A11AF9AD-F43D-482F-AEA4-B5AA67C35CF7}" destId="{98089847-9CF2-4950-B529-D58EAEBF5823}" srcOrd="0" destOrd="0" presId="urn:microsoft.com/office/officeart/2005/8/layout/hierarchy3"/>
    <dgm:cxn modelId="{3620C349-5892-4DEE-8625-2C208EF3FBE3}" type="presParOf" srcId="{98089847-9CF2-4950-B529-D58EAEBF5823}" destId="{0C8DBA1F-F119-40A9-8C5C-4FE83CE03C17}" srcOrd="0" destOrd="0" presId="urn:microsoft.com/office/officeart/2005/8/layout/hierarchy3"/>
    <dgm:cxn modelId="{00E0305B-18F6-4F1B-95FD-18D123923DF2}" type="presParOf" srcId="{98089847-9CF2-4950-B529-D58EAEBF5823}" destId="{980B42F4-F5B5-44B2-8D92-4E672D548BAA}" srcOrd="1" destOrd="0" presId="urn:microsoft.com/office/officeart/2005/8/layout/hierarchy3"/>
    <dgm:cxn modelId="{9B628671-C594-4D68-8A39-761FA6461E8F}" type="presParOf" srcId="{A11AF9AD-F43D-482F-AEA4-B5AA67C35CF7}" destId="{45B98932-90A1-4B85-94A3-3FC346AB744F}" srcOrd="1" destOrd="0" presId="urn:microsoft.com/office/officeart/2005/8/layout/hierarchy3"/>
    <dgm:cxn modelId="{FB706C20-512C-47F5-A651-F07F72C4E368}" type="presParOf" srcId="{45B98932-90A1-4B85-94A3-3FC346AB744F}" destId="{86F2F46C-BFE0-47D8-A6F5-31FE1476115D}" srcOrd="0" destOrd="0" presId="urn:microsoft.com/office/officeart/2005/8/layout/hierarchy3"/>
    <dgm:cxn modelId="{52E2699D-342E-4F52-BB18-6377C75B7CC3}" type="presParOf" srcId="{45B98932-90A1-4B85-94A3-3FC346AB744F}" destId="{5D7AB070-A109-4448-A2D8-F1D0C628D1A5}" srcOrd="1" destOrd="0" presId="urn:microsoft.com/office/officeart/2005/8/layout/hierarchy3"/>
    <dgm:cxn modelId="{62D1177B-6D09-4894-B1B5-72BBA8AF0EDE}" type="presParOf" srcId="{45B98932-90A1-4B85-94A3-3FC346AB744F}" destId="{775317E0-608E-4098-95E3-5AF08651EF81}" srcOrd="2" destOrd="0" presId="urn:microsoft.com/office/officeart/2005/8/layout/hierarchy3"/>
    <dgm:cxn modelId="{F1E737B0-383B-4177-A1C2-B265E363833E}" type="presParOf" srcId="{45B98932-90A1-4B85-94A3-3FC346AB744F}" destId="{FA74B8E8-9774-493B-8654-25F9853C2FDB}" srcOrd="3" destOrd="0" presId="urn:microsoft.com/office/officeart/2005/8/layout/hierarchy3"/>
    <dgm:cxn modelId="{44880940-3FD2-4578-834B-F5E558BD768C}" type="presParOf" srcId="{45B98932-90A1-4B85-94A3-3FC346AB744F}" destId="{6C0C5886-6948-495B-A2AD-9E4B0283BC61}" srcOrd="4" destOrd="0" presId="urn:microsoft.com/office/officeart/2005/8/layout/hierarchy3"/>
    <dgm:cxn modelId="{974051AB-F5E4-405C-BB08-F85FABAB93E1}" type="presParOf" srcId="{45B98932-90A1-4B85-94A3-3FC346AB744F}" destId="{E66EA530-DDB5-45CF-B73A-AE251B74C5C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B61033-7D1A-4AB6-91A7-89CF098AF4D8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1D106D-D2CA-4A6F-A43E-9B19CEE7B602}">
      <dgm:prSet phldrT="[Text]"/>
      <dgm:spPr/>
      <dgm:t>
        <a:bodyPr/>
        <a:lstStyle/>
        <a:p>
          <a:r>
            <a:rPr lang="en-US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Auto-Generated N-1</a:t>
          </a:r>
          <a:endParaRPr lang="en-US" dirty="0"/>
        </a:p>
      </dgm:t>
    </dgm:pt>
    <dgm:pt modelId="{D00CB6CD-B62A-4618-8995-7A32E9108CC9}" type="parTrans" cxnId="{BB8DEC6B-FAF6-4D97-B333-78E54B2CEB4E}">
      <dgm:prSet/>
      <dgm:spPr/>
      <dgm:t>
        <a:bodyPr/>
        <a:lstStyle/>
        <a:p>
          <a:endParaRPr lang="en-US"/>
        </a:p>
      </dgm:t>
    </dgm:pt>
    <dgm:pt modelId="{A2B06A1E-B37F-4799-B7BB-B779AF537D96}" type="sibTrans" cxnId="{BB8DEC6B-FAF6-4D97-B333-78E54B2CEB4E}">
      <dgm:prSet/>
      <dgm:spPr/>
      <dgm:t>
        <a:bodyPr/>
        <a:lstStyle/>
        <a:p>
          <a:endParaRPr lang="en-US"/>
        </a:p>
      </dgm:t>
    </dgm:pt>
    <dgm:pt modelId="{1F255FB2-1EC8-49B2-88E2-168AE2EBD60A}">
      <dgm:prSet phldrT="[Text]"/>
      <dgm:spPr/>
      <dgm:t>
        <a:bodyPr/>
        <a:lstStyle/>
        <a:p>
          <a:r>
            <a:rPr lang="en-US" dirty="0"/>
            <a:t>Internal </a:t>
          </a:r>
          <a:r>
            <a:rPr lang="en-US"/>
            <a:t>and Tier-1 </a:t>
          </a:r>
          <a:r>
            <a:rPr lang="en-US" dirty="0"/>
            <a:t>Areas</a:t>
          </a:r>
        </a:p>
      </dgm:t>
    </dgm:pt>
    <dgm:pt modelId="{0AC20D33-CF80-4C22-8669-CBECF9049BDF}" type="parTrans" cxnId="{7D404EC0-4931-4DDF-9125-7BB47AE0C8FE}">
      <dgm:prSet/>
      <dgm:spPr/>
      <dgm:t>
        <a:bodyPr/>
        <a:lstStyle/>
        <a:p>
          <a:endParaRPr lang="en-US"/>
        </a:p>
      </dgm:t>
    </dgm:pt>
    <dgm:pt modelId="{31FC67E1-0301-4486-87AE-EA2DCD6A0075}" type="sibTrans" cxnId="{7D404EC0-4931-4DDF-9125-7BB47AE0C8FE}">
      <dgm:prSet/>
      <dgm:spPr/>
      <dgm:t>
        <a:bodyPr/>
        <a:lstStyle/>
        <a:p>
          <a:endParaRPr lang="en-US"/>
        </a:p>
      </dgm:t>
    </dgm:pt>
    <dgm:pt modelId="{DA774C31-D35D-4760-8B31-D64B295D7814}">
      <dgm:prSet phldrT="[Text]"/>
      <dgm:spPr/>
      <dgm:t>
        <a:bodyPr/>
        <a:lstStyle/>
        <a:p>
          <a:r>
            <a:rPr lang="en-US" dirty="0"/>
            <a:t>Member Submitted</a:t>
          </a:r>
        </a:p>
      </dgm:t>
    </dgm:pt>
    <dgm:pt modelId="{E3CEB2A5-2C67-4366-B897-79C66C22EE71}" type="parTrans" cxnId="{6CF2CA26-44D5-4E35-A4B2-374A73CDE48D}">
      <dgm:prSet/>
      <dgm:spPr/>
      <dgm:t>
        <a:bodyPr/>
        <a:lstStyle/>
        <a:p>
          <a:endParaRPr lang="en-US"/>
        </a:p>
      </dgm:t>
    </dgm:pt>
    <dgm:pt modelId="{5692D245-EAA0-4EA7-ADDC-CD8952CDD5CE}" type="sibTrans" cxnId="{6CF2CA26-44D5-4E35-A4B2-374A73CDE48D}">
      <dgm:prSet/>
      <dgm:spPr/>
      <dgm:t>
        <a:bodyPr/>
        <a:lstStyle/>
        <a:p>
          <a:endParaRPr lang="en-US"/>
        </a:p>
      </dgm:t>
    </dgm:pt>
    <dgm:pt modelId="{5AEE5970-2C7F-49C9-BBA0-787591290958}">
      <dgm:prSet phldrT="[Text]"/>
      <dgm:spPr/>
      <dgm:t>
        <a:bodyPr/>
        <a:lstStyle/>
        <a:p>
          <a:r>
            <a:rPr lang="en-US" dirty="0"/>
            <a:t>Included all contingencies provided by integrating members </a:t>
          </a:r>
        </a:p>
      </dgm:t>
    </dgm:pt>
    <dgm:pt modelId="{A10D9ACC-7B78-4E82-8CB9-CFB20745B117}" type="parTrans" cxnId="{5BD05784-F30B-4619-9C7B-E1F227E2CF2B}">
      <dgm:prSet/>
      <dgm:spPr/>
      <dgm:t>
        <a:bodyPr/>
        <a:lstStyle/>
        <a:p>
          <a:endParaRPr lang="en-US"/>
        </a:p>
      </dgm:t>
    </dgm:pt>
    <dgm:pt modelId="{51258110-F12A-42E7-AFE9-D9F4FA4ECAA0}" type="sibTrans" cxnId="{5BD05784-F30B-4619-9C7B-E1F227E2CF2B}">
      <dgm:prSet/>
      <dgm:spPr/>
      <dgm:t>
        <a:bodyPr/>
        <a:lstStyle/>
        <a:p>
          <a:endParaRPr lang="en-US"/>
        </a:p>
      </dgm:t>
    </dgm:pt>
    <dgm:pt modelId="{F7921765-C669-4B71-9AFD-7FF4D88B7EE5}">
      <dgm:prSet phldrT="[Text]"/>
      <dgm:spPr/>
      <dgm:t>
        <a:bodyPr/>
        <a:lstStyle/>
        <a:p>
          <a:r>
            <a:rPr lang="en-US" dirty="0"/>
            <a:t>P3 (N-G-1)</a:t>
          </a:r>
        </a:p>
      </dgm:t>
    </dgm:pt>
    <dgm:pt modelId="{B883863A-1A30-4CDC-9F36-3D3E84F7C35C}" type="parTrans" cxnId="{5AE786E7-9A64-4648-8EBC-3925DE8D195A}">
      <dgm:prSet/>
      <dgm:spPr/>
      <dgm:t>
        <a:bodyPr/>
        <a:lstStyle/>
        <a:p>
          <a:endParaRPr lang="en-US"/>
        </a:p>
      </dgm:t>
    </dgm:pt>
    <dgm:pt modelId="{A8B004B0-9DC0-4432-8F13-A367556F88B8}" type="sibTrans" cxnId="{5AE786E7-9A64-4648-8EBC-3925DE8D195A}">
      <dgm:prSet/>
      <dgm:spPr/>
      <dgm:t>
        <a:bodyPr/>
        <a:lstStyle/>
        <a:p>
          <a:endParaRPr lang="en-US"/>
        </a:p>
      </dgm:t>
    </dgm:pt>
    <dgm:pt modelId="{3613DBEE-793C-446A-8DB6-92E20C6C85E6}">
      <dgm:prSet phldrT="[Text]"/>
      <dgm:spPr/>
      <dgm:t>
        <a:bodyPr/>
        <a:lstStyle/>
        <a:p>
          <a:r>
            <a:rPr lang="en-US" dirty="0"/>
            <a:t>Events were created similar to the ITP based on the following:</a:t>
          </a:r>
        </a:p>
      </dgm:t>
    </dgm:pt>
    <dgm:pt modelId="{0ECE3DF7-6F43-4675-8DCB-E84733AC8063}" type="parTrans" cxnId="{B66C38C2-4A90-47A5-8AF8-8EB824E17968}">
      <dgm:prSet/>
      <dgm:spPr/>
      <dgm:t>
        <a:bodyPr/>
        <a:lstStyle/>
        <a:p>
          <a:endParaRPr lang="en-US"/>
        </a:p>
      </dgm:t>
    </dgm:pt>
    <dgm:pt modelId="{206C5D81-66A8-401F-9299-4A32A6D878C1}" type="sibTrans" cxnId="{B66C38C2-4A90-47A5-8AF8-8EB824E17968}">
      <dgm:prSet/>
      <dgm:spPr/>
      <dgm:t>
        <a:bodyPr/>
        <a:lstStyle/>
        <a:p>
          <a:endParaRPr lang="en-US"/>
        </a:p>
      </dgm:t>
    </dgm:pt>
    <dgm:pt modelId="{B76EF5E1-6FC0-42BD-9DBB-00A53E2BE18A}">
      <dgm:prSet/>
      <dgm:spPr/>
      <dgm:t>
        <a:bodyPr/>
        <a:lstStyle/>
        <a:p>
          <a:r>
            <a:rPr lang="en-US"/>
            <a:t>Voltage Range </a:t>
          </a:r>
          <a:endParaRPr lang="en-US" dirty="0"/>
        </a:p>
      </dgm:t>
    </dgm:pt>
    <dgm:pt modelId="{D74DEC8F-54B9-4BFB-98BC-35A962BAE520}" type="parTrans" cxnId="{509DE431-FD18-4E14-997D-D9D898BC3105}">
      <dgm:prSet/>
      <dgm:spPr/>
      <dgm:t>
        <a:bodyPr/>
        <a:lstStyle/>
        <a:p>
          <a:endParaRPr lang="en-US"/>
        </a:p>
      </dgm:t>
    </dgm:pt>
    <dgm:pt modelId="{2A3184D2-4C1B-4AEF-BD86-203F4AFED913}" type="sibTrans" cxnId="{509DE431-FD18-4E14-997D-D9D898BC3105}">
      <dgm:prSet/>
      <dgm:spPr/>
      <dgm:t>
        <a:bodyPr/>
        <a:lstStyle/>
        <a:p>
          <a:endParaRPr lang="en-US"/>
        </a:p>
      </dgm:t>
    </dgm:pt>
    <dgm:pt modelId="{A22CAC0C-2497-425D-87C8-64DE6F924639}">
      <dgm:prSet/>
      <dgm:spPr/>
      <dgm:t>
        <a:bodyPr/>
        <a:lstStyle/>
        <a:p>
          <a:r>
            <a:rPr lang="en-US" dirty="0"/>
            <a:t>65 kV – 999 kV</a:t>
          </a:r>
        </a:p>
      </dgm:t>
    </dgm:pt>
    <dgm:pt modelId="{5A30E4A5-3281-4BE9-B910-21B79AF6D82D}" type="parTrans" cxnId="{EDE93E75-9612-41F0-802F-A8227D800D91}">
      <dgm:prSet/>
      <dgm:spPr/>
      <dgm:t>
        <a:bodyPr/>
        <a:lstStyle/>
        <a:p>
          <a:endParaRPr lang="en-US"/>
        </a:p>
      </dgm:t>
    </dgm:pt>
    <dgm:pt modelId="{CB73FC69-EA18-4B7C-9B64-59C42022D587}" type="sibTrans" cxnId="{EDE93E75-9612-41F0-802F-A8227D800D91}">
      <dgm:prSet/>
      <dgm:spPr/>
      <dgm:t>
        <a:bodyPr/>
        <a:lstStyle/>
        <a:p>
          <a:endParaRPr lang="en-US"/>
        </a:p>
      </dgm:t>
    </dgm:pt>
    <dgm:pt modelId="{C9833FD4-6FF6-43DE-B5E7-D6C04E4B25FA}">
      <dgm:prSet/>
      <dgm:spPr/>
      <dgm:t>
        <a:bodyPr/>
        <a:lstStyle/>
        <a:p>
          <a:r>
            <a:rPr lang="en-US" dirty="0"/>
            <a:t>Mitigation required only for contingencies that do not allow for NCLL per TPL-001</a:t>
          </a:r>
        </a:p>
      </dgm:t>
    </dgm:pt>
    <dgm:pt modelId="{303D0FC7-AC58-46B3-9902-A68656210282}" type="parTrans" cxnId="{BBCE7259-386E-4442-BD57-7F8772102F78}">
      <dgm:prSet/>
      <dgm:spPr/>
      <dgm:t>
        <a:bodyPr/>
        <a:lstStyle/>
        <a:p>
          <a:endParaRPr lang="en-US"/>
        </a:p>
      </dgm:t>
    </dgm:pt>
    <dgm:pt modelId="{1A32B76E-8BA0-4948-9211-869384F16C42}" type="sibTrans" cxnId="{BBCE7259-386E-4442-BD57-7F8772102F78}">
      <dgm:prSet/>
      <dgm:spPr/>
      <dgm:t>
        <a:bodyPr/>
        <a:lstStyle/>
        <a:p>
          <a:endParaRPr lang="en-US"/>
        </a:p>
      </dgm:t>
    </dgm:pt>
    <dgm:pt modelId="{60C268F7-17D9-4456-87DE-A9342F1C6740}">
      <dgm:prSet phldrT="[Text]"/>
      <dgm:spPr/>
      <dgm:t>
        <a:bodyPr/>
        <a:lstStyle/>
        <a:p>
          <a:r>
            <a:rPr lang="en-US" dirty="0"/>
            <a:t>Generator Shift Factor</a:t>
          </a:r>
        </a:p>
      </dgm:t>
    </dgm:pt>
    <dgm:pt modelId="{D6C75DC0-1006-4F44-8665-294E4427D90E}" type="parTrans" cxnId="{90F3D1E9-5276-46EF-9EBB-6A52E82ED835}">
      <dgm:prSet/>
      <dgm:spPr/>
      <dgm:t>
        <a:bodyPr/>
        <a:lstStyle/>
        <a:p>
          <a:endParaRPr lang="en-US"/>
        </a:p>
      </dgm:t>
    </dgm:pt>
    <dgm:pt modelId="{D9400DEC-20C3-443D-92C7-E0E9152E0ACC}" type="sibTrans" cxnId="{90F3D1E9-5276-46EF-9EBB-6A52E82ED835}">
      <dgm:prSet/>
      <dgm:spPr/>
      <dgm:t>
        <a:bodyPr/>
        <a:lstStyle/>
        <a:p>
          <a:endParaRPr lang="en-US"/>
        </a:p>
      </dgm:t>
    </dgm:pt>
    <dgm:pt modelId="{E5EDF649-1C0D-4D35-85B8-4F2531341D94}">
      <dgm:prSet phldrT="[Text]"/>
      <dgm:spPr/>
      <dgm:t>
        <a:bodyPr/>
        <a:lstStyle/>
        <a:p>
          <a:r>
            <a:rPr lang="en-US" dirty="0"/>
            <a:t>Electrical distance</a:t>
          </a:r>
        </a:p>
      </dgm:t>
    </dgm:pt>
    <dgm:pt modelId="{0EB908DA-19B0-4C9D-AABC-1D8591AF76DE}" type="parTrans" cxnId="{9A66C4C6-1FC0-4B6E-935C-CEAF79E256B0}">
      <dgm:prSet/>
      <dgm:spPr/>
      <dgm:t>
        <a:bodyPr/>
        <a:lstStyle/>
        <a:p>
          <a:endParaRPr lang="en-US"/>
        </a:p>
      </dgm:t>
    </dgm:pt>
    <dgm:pt modelId="{8ABF14C3-3BC2-40A7-A013-4D1B2B894621}" type="sibTrans" cxnId="{9A66C4C6-1FC0-4B6E-935C-CEAF79E256B0}">
      <dgm:prSet/>
      <dgm:spPr/>
      <dgm:t>
        <a:bodyPr/>
        <a:lstStyle/>
        <a:p>
          <a:endParaRPr lang="en-US"/>
        </a:p>
      </dgm:t>
    </dgm:pt>
    <dgm:pt modelId="{FB3E0CDC-D572-45BA-9371-37E99E6530F9}" type="pres">
      <dgm:prSet presAssocID="{F3B61033-7D1A-4AB6-91A7-89CF098AF4D8}" presName="Name0" presStyleCnt="0">
        <dgm:presLayoutVars>
          <dgm:dir/>
          <dgm:animLvl val="lvl"/>
          <dgm:resizeHandles val="exact"/>
        </dgm:presLayoutVars>
      </dgm:prSet>
      <dgm:spPr/>
    </dgm:pt>
    <dgm:pt modelId="{C1513C89-1AB0-4ABC-8C34-6916F0C77C4C}" type="pres">
      <dgm:prSet presAssocID="{3C1D106D-D2CA-4A6F-A43E-9B19CEE7B602}" presName="composite" presStyleCnt="0"/>
      <dgm:spPr/>
    </dgm:pt>
    <dgm:pt modelId="{D8620219-5542-48C2-901F-23801CDADFC7}" type="pres">
      <dgm:prSet presAssocID="{3C1D106D-D2CA-4A6F-A43E-9B19CEE7B60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2F257CB-5861-44BF-96D8-9B4C61CB68FE}" type="pres">
      <dgm:prSet presAssocID="{3C1D106D-D2CA-4A6F-A43E-9B19CEE7B602}" presName="desTx" presStyleLbl="alignAccFollowNode1" presStyleIdx="0" presStyleCnt="3">
        <dgm:presLayoutVars>
          <dgm:bulletEnabled val="1"/>
        </dgm:presLayoutVars>
      </dgm:prSet>
      <dgm:spPr/>
    </dgm:pt>
    <dgm:pt modelId="{0A1F9494-2750-4FD7-BE0A-42BEC41947DF}" type="pres">
      <dgm:prSet presAssocID="{A2B06A1E-B37F-4799-B7BB-B779AF537D96}" presName="space" presStyleCnt="0"/>
      <dgm:spPr/>
    </dgm:pt>
    <dgm:pt modelId="{AB2A7728-C8AC-46BE-8A9B-92C7965E97F5}" type="pres">
      <dgm:prSet presAssocID="{DA774C31-D35D-4760-8B31-D64B295D7814}" presName="composite" presStyleCnt="0"/>
      <dgm:spPr/>
    </dgm:pt>
    <dgm:pt modelId="{D0472ADD-F600-458D-9AEA-377740272269}" type="pres">
      <dgm:prSet presAssocID="{DA774C31-D35D-4760-8B31-D64B295D781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756DE6A-4F98-4FB0-9819-FE9EB54986E5}" type="pres">
      <dgm:prSet presAssocID="{DA774C31-D35D-4760-8B31-D64B295D7814}" presName="desTx" presStyleLbl="alignAccFollowNode1" presStyleIdx="1" presStyleCnt="3">
        <dgm:presLayoutVars>
          <dgm:bulletEnabled val="1"/>
        </dgm:presLayoutVars>
      </dgm:prSet>
      <dgm:spPr/>
    </dgm:pt>
    <dgm:pt modelId="{64DBBB1C-8B2B-4C73-9982-140BD1631EA4}" type="pres">
      <dgm:prSet presAssocID="{5692D245-EAA0-4EA7-ADDC-CD8952CDD5CE}" presName="space" presStyleCnt="0"/>
      <dgm:spPr/>
    </dgm:pt>
    <dgm:pt modelId="{0CAB293B-E243-4488-86A7-A7AEDEFA707D}" type="pres">
      <dgm:prSet presAssocID="{F7921765-C669-4B71-9AFD-7FF4D88B7EE5}" presName="composite" presStyleCnt="0"/>
      <dgm:spPr/>
    </dgm:pt>
    <dgm:pt modelId="{B056B08E-CF49-4AE2-8972-5350B18A6AE9}" type="pres">
      <dgm:prSet presAssocID="{F7921765-C669-4B71-9AFD-7FF4D88B7EE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B2BDEF6-A0F3-434D-9F75-C053C0ADD7E9}" type="pres">
      <dgm:prSet presAssocID="{F7921765-C669-4B71-9AFD-7FF4D88B7EE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E98BA0F-C0B4-484F-9B25-CEC7448B9EC9}" type="presOf" srcId="{DA774C31-D35D-4760-8B31-D64B295D7814}" destId="{D0472ADD-F600-458D-9AEA-377740272269}" srcOrd="0" destOrd="0" presId="urn:microsoft.com/office/officeart/2005/8/layout/hList1"/>
    <dgm:cxn modelId="{77EABE12-243D-4FC7-94C0-B4A22AE8F13D}" type="presOf" srcId="{3613DBEE-793C-446A-8DB6-92E20C6C85E6}" destId="{BB2BDEF6-A0F3-434D-9F75-C053C0ADD7E9}" srcOrd="0" destOrd="0" presId="urn:microsoft.com/office/officeart/2005/8/layout/hList1"/>
    <dgm:cxn modelId="{2447ED19-D448-4679-AE58-43096E01F345}" type="presOf" srcId="{3C1D106D-D2CA-4A6F-A43E-9B19CEE7B602}" destId="{D8620219-5542-48C2-901F-23801CDADFC7}" srcOrd="0" destOrd="0" presId="urn:microsoft.com/office/officeart/2005/8/layout/hList1"/>
    <dgm:cxn modelId="{6CF2CA26-44D5-4E35-A4B2-374A73CDE48D}" srcId="{F3B61033-7D1A-4AB6-91A7-89CF098AF4D8}" destId="{DA774C31-D35D-4760-8B31-D64B295D7814}" srcOrd="1" destOrd="0" parTransId="{E3CEB2A5-2C67-4366-B897-79C66C22EE71}" sibTransId="{5692D245-EAA0-4EA7-ADDC-CD8952CDD5CE}"/>
    <dgm:cxn modelId="{38D6412E-AD42-46E3-ACCC-D76DDD7D1F75}" type="presOf" srcId="{F3B61033-7D1A-4AB6-91A7-89CF098AF4D8}" destId="{FB3E0CDC-D572-45BA-9371-37E99E6530F9}" srcOrd="0" destOrd="0" presId="urn:microsoft.com/office/officeart/2005/8/layout/hList1"/>
    <dgm:cxn modelId="{509DE431-FD18-4E14-997D-D9D898BC3105}" srcId="{3C1D106D-D2CA-4A6F-A43E-9B19CEE7B602}" destId="{B76EF5E1-6FC0-42BD-9DBB-00A53E2BE18A}" srcOrd="1" destOrd="0" parTransId="{D74DEC8F-54B9-4BFB-98BC-35A962BAE520}" sibTransId="{2A3184D2-4C1B-4AEF-BD86-203F4AFED913}"/>
    <dgm:cxn modelId="{2A349A42-DC2C-4FA7-B117-1D8D585266D5}" type="presOf" srcId="{5AEE5970-2C7F-49C9-BBA0-787591290958}" destId="{F756DE6A-4F98-4FB0-9819-FE9EB54986E5}" srcOrd="0" destOrd="0" presId="urn:microsoft.com/office/officeart/2005/8/layout/hList1"/>
    <dgm:cxn modelId="{E2AB9747-6675-429B-92D6-084D1D70737A}" type="presOf" srcId="{B76EF5E1-6FC0-42BD-9DBB-00A53E2BE18A}" destId="{C2F257CB-5861-44BF-96D8-9B4C61CB68FE}" srcOrd="0" destOrd="1" presId="urn:microsoft.com/office/officeart/2005/8/layout/hList1"/>
    <dgm:cxn modelId="{0B33CD48-9BBF-4D03-B306-3EF240B4B970}" type="presOf" srcId="{A22CAC0C-2497-425D-87C8-64DE6F924639}" destId="{C2F257CB-5861-44BF-96D8-9B4C61CB68FE}" srcOrd="0" destOrd="2" presId="urn:microsoft.com/office/officeart/2005/8/layout/hList1"/>
    <dgm:cxn modelId="{B5B44D6A-84D5-4ED6-B52E-491A17B5CE26}" type="presOf" srcId="{C9833FD4-6FF6-43DE-B5E7-D6C04E4B25FA}" destId="{F756DE6A-4F98-4FB0-9819-FE9EB54986E5}" srcOrd="0" destOrd="1" presId="urn:microsoft.com/office/officeart/2005/8/layout/hList1"/>
    <dgm:cxn modelId="{BB8DEC6B-FAF6-4D97-B333-78E54B2CEB4E}" srcId="{F3B61033-7D1A-4AB6-91A7-89CF098AF4D8}" destId="{3C1D106D-D2CA-4A6F-A43E-9B19CEE7B602}" srcOrd="0" destOrd="0" parTransId="{D00CB6CD-B62A-4618-8995-7A32E9108CC9}" sibTransId="{A2B06A1E-B37F-4799-B7BB-B779AF537D96}"/>
    <dgm:cxn modelId="{EDE93E75-9612-41F0-802F-A8227D800D91}" srcId="{B76EF5E1-6FC0-42BD-9DBB-00A53E2BE18A}" destId="{A22CAC0C-2497-425D-87C8-64DE6F924639}" srcOrd="0" destOrd="0" parTransId="{5A30E4A5-3281-4BE9-B910-21B79AF6D82D}" sibTransId="{CB73FC69-EA18-4B7C-9B64-59C42022D587}"/>
    <dgm:cxn modelId="{BBCE7259-386E-4442-BD57-7F8772102F78}" srcId="{DA774C31-D35D-4760-8B31-D64B295D7814}" destId="{C9833FD4-6FF6-43DE-B5E7-D6C04E4B25FA}" srcOrd="1" destOrd="0" parTransId="{303D0FC7-AC58-46B3-9902-A68656210282}" sibTransId="{1A32B76E-8BA0-4948-9211-869384F16C42}"/>
    <dgm:cxn modelId="{5BD05784-F30B-4619-9C7B-E1F227E2CF2B}" srcId="{DA774C31-D35D-4760-8B31-D64B295D7814}" destId="{5AEE5970-2C7F-49C9-BBA0-787591290958}" srcOrd="0" destOrd="0" parTransId="{A10D9ACC-7B78-4E82-8CB9-CFB20745B117}" sibTransId="{51258110-F12A-42E7-AFE9-D9F4FA4ECAA0}"/>
    <dgm:cxn modelId="{F0EE679C-5CD6-42CA-9FE9-13311E5823B5}" type="presOf" srcId="{60C268F7-17D9-4456-87DE-A9342F1C6740}" destId="{BB2BDEF6-A0F3-434D-9F75-C053C0ADD7E9}" srcOrd="0" destOrd="1" presId="urn:microsoft.com/office/officeart/2005/8/layout/hList1"/>
    <dgm:cxn modelId="{7ABC1FBD-7435-4FA4-9E2F-E7B9003662CD}" type="presOf" srcId="{1F255FB2-1EC8-49B2-88E2-168AE2EBD60A}" destId="{C2F257CB-5861-44BF-96D8-9B4C61CB68FE}" srcOrd="0" destOrd="0" presId="urn:microsoft.com/office/officeart/2005/8/layout/hList1"/>
    <dgm:cxn modelId="{404A69BF-5F41-4BAF-A63F-81BC18B58C98}" type="presOf" srcId="{F7921765-C669-4B71-9AFD-7FF4D88B7EE5}" destId="{B056B08E-CF49-4AE2-8972-5350B18A6AE9}" srcOrd="0" destOrd="0" presId="urn:microsoft.com/office/officeart/2005/8/layout/hList1"/>
    <dgm:cxn modelId="{7D404EC0-4931-4DDF-9125-7BB47AE0C8FE}" srcId="{3C1D106D-D2CA-4A6F-A43E-9B19CEE7B602}" destId="{1F255FB2-1EC8-49B2-88E2-168AE2EBD60A}" srcOrd="0" destOrd="0" parTransId="{0AC20D33-CF80-4C22-8669-CBECF9049BDF}" sibTransId="{31FC67E1-0301-4486-87AE-EA2DCD6A0075}"/>
    <dgm:cxn modelId="{B66C38C2-4A90-47A5-8AF8-8EB824E17968}" srcId="{F7921765-C669-4B71-9AFD-7FF4D88B7EE5}" destId="{3613DBEE-793C-446A-8DB6-92E20C6C85E6}" srcOrd="0" destOrd="0" parTransId="{0ECE3DF7-6F43-4675-8DCB-E84733AC8063}" sibTransId="{206C5D81-66A8-401F-9299-4A32A6D878C1}"/>
    <dgm:cxn modelId="{9A66C4C6-1FC0-4B6E-935C-CEAF79E256B0}" srcId="{3613DBEE-793C-446A-8DB6-92E20C6C85E6}" destId="{E5EDF649-1C0D-4D35-85B8-4F2531341D94}" srcOrd="1" destOrd="0" parTransId="{0EB908DA-19B0-4C9D-AABC-1D8591AF76DE}" sibTransId="{8ABF14C3-3BC2-40A7-A013-4D1B2B894621}"/>
    <dgm:cxn modelId="{5AE786E7-9A64-4648-8EBC-3925DE8D195A}" srcId="{F3B61033-7D1A-4AB6-91A7-89CF098AF4D8}" destId="{F7921765-C669-4B71-9AFD-7FF4D88B7EE5}" srcOrd="2" destOrd="0" parTransId="{B883863A-1A30-4CDC-9F36-3D3E84F7C35C}" sibTransId="{A8B004B0-9DC0-4432-8F13-A367556F88B8}"/>
    <dgm:cxn modelId="{90F3D1E9-5276-46EF-9EBB-6A52E82ED835}" srcId="{3613DBEE-793C-446A-8DB6-92E20C6C85E6}" destId="{60C268F7-17D9-4456-87DE-A9342F1C6740}" srcOrd="0" destOrd="0" parTransId="{D6C75DC0-1006-4F44-8665-294E4427D90E}" sibTransId="{D9400DEC-20C3-443D-92C7-E0E9152E0ACC}"/>
    <dgm:cxn modelId="{A8466FEB-7CF3-411C-8B67-37899795192A}" type="presOf" srcId="{E5EDF649-1C0D-4D35-85B8-4F2531341D94}" destId="{BB2BDEF6-A0F3-434D-9F75-C053C0ADD7E9}" srcOrd="0" destOrd="2" presId="urn:microsoft.com/office/officeart/2005/8/layout/hList1"/>
    <dgm:cxn modelId="{1AAEBA75-49AA-4C2E-AF9B-AC948D26473F}" type="presParOf" srcId="{FB3E0CDC-D572-45BA-9371-37E99E6530F9}" destId="{C1513C89-1AB0-4ABC-8C34-6916F0C77C4C}" srcOrd="0" destOrd="0" presId="urn:microsoft.com/office/officeart/2005/8/layout/hList1"/>
    <dgm:cxn modelId="{3EF0DA32-D134-4AE4-B654-7EDEA54376FF}" type="presParOf" srcId="{C1513C89-1AB0-4ABC-8C34-6916F0C77C4C}" destId="{D8620219-5542-48C2-901F-23801CDADFC7}" srcOrd="0" destOrd="0" presId="urn:microsoft.com/office/officeart/2005/8/layout/hList1"/>
    <dgm:cxn modelId="{7FF72D7F-799D-407C-B723-FBE2A10810E6}" type="presParOf" srcId="{C1513C89-1AB0-4ABC-8C34-6916F0C77C4C}" destId="{C2F257CB-5861-44BF-96D8-9B4C61CB68FE}" srcOrd="1" destOrd="0" presId="urn:microsoft.com/office/officeart/2005/8/layout/hList1"/>
    <dgm:cxn modelId="{ADCC64B6-E144-4078-A1C2-7E25DF6CED9D}" type="presParOf" srcId="{FB3E0CDC-D572-45BA-9371-37E99E6530F9}" destId="{0A1F9494-2750-4FD7-BE0A-42BEC41947DF}" srcOrd="1" destOrd="0" presId="urn:microsoft.com/office/officeart/2005/8/layout/hList1"/>
    <dgm:cxn modelId="{2CBD998C-A519-4EA2-9D7B-340C462F30A9}" type="presParOf" srcId="{FB3E0CDC-D572-45BA-9371-37E99E6530F9}" destId="{AB2A7728-C8AC-46BE-8A9B-92C7965E97F5}" srcOrd="2" destOrd="0" presId="urn:microsoft.com/office/officeart/2005/8/layout/hList1"/>
    <dgm:cxn modelId="{2774C697-E068-48FD-97EE-1A03D4266CF3}" type="presParOf" srcId="{AB2A7728-C8AC-46BE-8A9B-92C7965E97F5}" destId="{D0472ADD-F600-458D-9AEA-377740272269}" srcOrd="0" destOrd="0" presId="urn:microsoft.com/office/officeart/2005/8/layout/hList1"/>
    <dgm:cxn modelId="{DFF00185-5E35-46F3-ABE7-C0A6DBAA1EA4}" type="presParOf" srcId="{AB2A7728-C8AC-46BE-8A9B-92C7965E97F5}" destId="{F756DE6A-4F98-4FB0-9819-FE9EB54986E5}" srcOrd="1" destOrd="0" presId="urn:microsoft.com/office/officeart/2005/8/layout/hList1"/>
    <dgm:cxn modelId="{2C7C53EE-6D5F-4F7B-9998-0DDDE9A3B463}" type="presParOf" srcId="{FB3E0CDC-D572-45BA-9371-37E99E6530F9}" destId="{64DBBB1C-8B2B-4C73-9982-140BD1631EA4}" srcOrd="3" destOrd="0" presId="urn:microsoft.com/office/officeart/2005/8/layout/hList1"/>
    <dgm:cxn modelId="{ED020F71-D4E7-4EF5-873F-7216ED123BF2}" type="presParOf" srcId="{FB3E0CDC-D572-45BA-9371-37E99E6530F9}" destId="{0CAB293B-E243-4488-86A7-A7AEDEFA707D}" srcOrd="4" destOrd="0" presId="urn:microsoft.com/office/officeart/2005/8/layout/hList1"/>
    <dgm:cxn modelId="{8686DD1B-479A-4998-8ED8-26AE95242C16}" type="presParOf" srcId="{0CAB293B-E243-4488-86A7-A7AEDEFA707D}" destId="{B056B08E-CF49-4AE2-8972-5350B18A6AE9}" srcOrd="0" destOrd="0" presId="urn:microsoft.com/office/officeart/2005/8/layout/hList1"/>
    <dgm:cxn modelId="{0BEBFDE5-6599-427C-9C0B-B8E73E7CC872}" type="presParOf" srcId="{0CAB293B-E243-4488-86A7-A7AEDEFA707D}" destId="{BB2BDEF6-A0F3-434D-9F75-C053C0ADD7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675011-EDF0-47B5-B13F-7BB430F7F8CE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CE8A5FC-57B0-40AF-99CF-53F079EABFEE}">
      <dgm:prSet phldrT="[Text]"/>
      <dgm:spPr/>
      <dgm:t>
        <a:bodyPr/>
        <a:lstStyle/>
        <a:p>
          <a:r>
            <a:rPr lang="en-US" dirty="0"/>
            <a:t>P3.1</a:t>
          </a:r>
        </a:p>
      </dgm:t>
    </dgm:pt>
    <dgm:pt modelId="{B800F4F3-917F-485E-B5A4-BC52D8FC50A7}" type="parTrans" cxnId="{526B6300-7758-4E1D-B433-BC80E896B1EC}">
      <dgm:prSet/>
      <dgm:spPr/>
      <dgm:t>
        <a:bodyPr/>
        <a:lstStyle/>
        <a:p>
          <a:endParaRPr lang="en-US"/>
        </a:p>
      </dgm:t>
    </dgm:pt>
    <dgm:pt modelId="{17592344-3D8F-4EBE-89B5-864EBEC5843D}" type="sibTrans" cxnId="{526B6300-7758-4E1D-B433-BC80E896B1EC}">
      <dgm:prSet/>
      <dgm:spPr/>
      <dgm:t>
        <a:bodyPr/>
        <a:lstStyle/>
        <a:p>
          <a:endParaRPr lang="en-US"/>
        </a:p>
      </dgm:t>
    </dgm:pt>
    <dgm:pt modelId="{B00AD003-8508-4062-BF27-442F88A937A8}">
      <dgm:prSet phldrT="[Text]"/>
      <dgm:spPr/>
      <dgm:t>
        <a:bodyPr/>
        <a:lstStyle/>
        <a:p>
          <a:r>
            <a:rPr lang="en-US" dirty="0"/>
            <a:t>Both generators must have &gt;= 5% GSF on the same transmission element</a:t>
          </a:r>
        </a:p>
      </dgm:t>
    </dgm:pt>
    <dgm:pt modelId="{A6B0B442-EC67-4006-8424-A6CA26003090}" type="parTrans" cxnId="{25FD0A2E-A758-4B1F-9B2B-7334B2DF4328}">
      <dgm:prSet/>
      <dgm:spPr/>
      <dgm:t>
        <a:bodyPr/>
        <a:lstStyle/>
        <a:p>
          <a:endParaRPr lang="en-US"/>
        </a:p>
      </dgm:t>
    </dgm:pt>
    <dgm:pt modelId="{909FC9C2-ADE1-4A85-990F-4AC20E23EA06}" type="sibTrans" cxnId="{25FD0A2E-A758-4B1F-9B2B-7334B2DF4328}">
      <dgm:prSet/>
      <dgm:spPr/>
      <dgm:t>
        <a:bodyPr/>
        <a:lstStyle/>
        <a:p>
          <a:endParaRPr lang="en-US"/>
        </a:p>
      </dgm:t>
    </dgm:pt>
    <dgm:pt modelId="{F930FB69-3208-4221-8896-03D17EBD933E}">
      <dgm:prSet phldrT="[Text]"/>
      <dgm:spPr/>
      <dgm:t>
        <a:bodyPr/>
        <a:lstStyle/>
        <a:p>
          <a:r>
            <a:rPr lang="en-US" dirty="0"/>
            <a:t>P3.2, P3.3</a:t>
          </a:r>
        </a:p>
      </dgm:t>
    </dgm:pt>
    <dgm:pt modelId="{608FF0EC-C9E8-416A-A30A-33D4821E899B}" type="parTrans" cxnId="{7BE342B9-7149-479D-8710-E053847F35C8}">
      <dgm:prSet/>
      <dgm:spPr/>
      <dgm:t>
        <a:bodyPr/>
        <a:lstStyle/>
        <a:p>
          <a:endParaRPr lang="en-US"/>
        </a:p>
      </dgm:t>
    </dgm:pt>
    <dgm:pt modelId="{2C87C70B-1925-47A1-861F-1A33913A4767}" type="sibTrans" cxnId="{7BE342B9-7149-479D-8710-E053847F35C8}">
      <dgm:prSet/>
      <dgm:spPr/>
      <dgm:t>
        <a:bodyPr/>
        <a:lstStyle/>
        <a:p>
          <a:endParaRPr lang="en-US"/>
        </a:p>
      </dgm:t>
    </dgm:pt>
    <dgm:pt modelId="{74E05CC6-9343-4633-90DD-B30AAF0BA129}">
      <dgm:prSet phldrT="[Text]"/>
      <dgm:spPr/>
      <dgm:t>
        <a:bodyPr/>
        <a:lstStyle/>
        <a:p>
          <a:pPr>
            <a:buChar char="•"/>
          </a:pPr>
          <a:r>
            <a:rPr lang="en-US" dirty="0"/>
            <a:t>Generator must have &gt;= 5% GSF on the transmission line or transformer</a:t>
          </a:r>
        </a:p>
      </dgm:t>
    </dgm:pt>
    <dgm:pt modelId="{B083CE62-3E70-4C71-8499-087C98ED3EE9}" type="parTrans" cxnId="{25BF4B47-3592-4D65-91AE-60CF301F91C3}">
      <dgm:prSet/>
      <dgm:spPr/>
      <dgm:t>
        <a:bodyPr/>
        <a:lstStyle/>
        <a:p>
          <a:endParaRPr lang="en-US"/>
        </a:p>
      </dgm:t>
    </dgm:pt>
    <dgm:pt modelId="{41CDBE3F-A5C6-4EFF-822C-4C447A00BDB6}" type="sibTrans" cxnId="{25BF4B47-3592-4D65-91AE-60CF301F91C3}">
      <dgm:prSet/>
      <dgm:spPr/>
      <dgm:t>
        <a:bodyPr/>
        <a:lstStyle/>
        <a:p>
          <a:endParaRPr lang="en-US"/>
        </a:p>
      </dgm:t>
    </dgm:pt>
    <dgm:pt modelId="{9CB94C5D-F290-48E9-8557-E7F019EA2667}">
      <dgm:prSet phldrT="[Text]"/>
      <dgm:spPr/>
      <dgm:t>
        <a:bodyPr/>
        <a:lstStyle/>
        <a:p>
          <a:r>
            <a:rPr lang="en-US" dirty="0"/>
            <a:t>P3.4</a:t>
          </a:r>
        </a:p>
      </dgm:t>
    </dgm:pt>
    <dgm:pt modelId="{05C71EFC-D7D4-492A-9C7C-19F60AD1B0EB}" type="parTrans" cxnId="{F404ADA0-3025-4066-8F72-D3A0B2A886C3}">
      <dgm:prSet/>
      <dgm:spPr/>
      <dgm:t>
        <a:bodyPr/>
        <a:lstStyle/>
        <a:p>
          <a:endParaRPr lang="en-US"/>
        </a:p>
      </dgm:t>
    </dgm:pt>
    <dgm:pt modelId="{997A998B-4707-4D84-ACF3-3EC3771F3AA5}" type="sibTrans" cxnId="{F404ADA0-3025-4066-8F72-D3A0B2A886C3}">
      <dgm:prSet/>
      <dgm:spPr/>
      <dgm:t>
        <a:bodyPr/>
        <a:lstStyle/>
        <a:p>
          <a:endParaRPr lang="en-US"/>
        </a:p>
      </dgm:t>
    </dgm:pt>
    <dgm:pt modelId="{1C13C3A0-E68B-47D8-9EF6-4BCC9B691E38}">
      <dgm:prSet phldrT="[Text]"/>
      <dgm:spPr/>
      <dgm:t>
        <a:bodyPr/>
        <a:lstStyle/>
        <a:p>
          <a:r>
            <a:rPr lang="en-US" dirty="0"/>
            <a:t>Generator and shunt device must be within 10 buses of each other</a:t>
          </a:r>
        </a:p>
      </dgm:t>
    </dgm:pt>
    <dgm:pt modelId="{7BE04F84-CB76-4F68-8D83-DDBC87ACD896}" type="parTrans" cxnId="{A39BF22D-6B5E-4783-8C9B-D70558AB0BAD}">
      <dgm:prSet/>
      <dgm:spPr/>
      <dgm:t>
        <a:bodyPr/>
        <a:lstStyle/>
        <a:p>
          <a:endParaRPr lang="en-US"/>
        </a:p>
      </dgm:t>
    </dgm:pt>
    <dgm:pt modelId="{337C3ECE-2BBE-4E02-9660-CDB1B831B7B6}" type="sibTrans" cxnId="{A39BF22D-6B5E-4783-8C9B-D70558AB0BAD}">
      <dgm:prSet/>
      <dgm:spPr/>
      <dgm:t>
        <a:bodyPr/>
        <a:lstStyle/>
        <a:p>
          <a:endParaRPr lang="en-US"/>
        </a:p>
      </dgm:t>
    </dgm:pt>
    <dgm:pt modelId="{2FE9B336-FBE7-44FB-84A2-AD84D5A9101E}" type="pres">
      <dgm:prSet presAssocID="{5B675011-EDF0-47B5-B13F-7BB430F7F8CE}" presName="Name0" presStyleCnt="0">
        <dgm:presLayoutVars>
          <dgm:dir/>
          <dgm:animLvl val="lvl"/>
          <dgm:resizeHandles val="exact"/>
        </dgm:presLayoutVars>
      </dgm:prSet>
      <dgm:spPr/>
    </dgm:pt>
    <dgm:pt modelId="{3CFC26C6-285E-4F87-9B71-4F9A6DABA93D}" type="pres">
      <dgm:prSet presAssocID="{ACE8A5FC-57B0-40AF-99CF-53F079EABFEE}" presName="composite" presStyleCnt="0"/>
      <dgm:spPr/>
    </dgm:pt>
    <dgm:pt modelId="{784C667B-113E-4D0E-A80F-4B12242BF253}" type="pres">
      <dgm:prSet presAssocID="{ACE8A5FC-57B0-40AF-99CF-53F079EABFE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0FD79D1-55C8-4C25-B798-B290D4EBD334}" type="pres">
      <dgm:prSet presAssocID="{ACE8A5FC-57B0-40AF-99CF-53F079EABFEE}" presName="desTx" presStyleLbl="alignAccFollowNode1" presStyleIdx="0" presStyleCnt="3">
        <dgm:presLayoutVars>
          <dgm:bulletEnabled val="1"/>
        </dgm:presLayoutVars>
      </dgm:prSet>
      <dgm:spPr/>
    </dgm:pt>
    <dgm:pt modelId="{31C3CE76-E879-4496-BF40-87FD9A120C22}" type="pres">
      <dgm:prSet presAssocID="{17592344-3D8F-4EBE-89B5-864EBEC5843D}" presName="space" presStyleCnt="0"/>
      <dgm:spPr/>
    </dgm:pt>
    <dgm:pt modelId="{E0CBAF58-1181-4C9A-8C8E-E6A28FFC4AED}" type="pres">
      <dgm:prSet presAssocID="{F930FB69-3208-4221-8896-03D17EBD933E}" presName="composite" presStyleCnt="0"/>
      <dgm:spPr/>
    </dgm:pt>
    <dgm:pt modelId="{7281FA2F-7626-46C5-8A36-5C87933C313C}" type="pres">
      <dgm:prSet presAssocID="{F930FB69-3208-4221-8896-03D17EBD933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12CF6D8-2910-4072-87E6-A423E431FB58}" type="pres">
      <dgm:prSet presAssocID="{F930FB69-3208-4221-8896-03D17EBD933E}" presName="desTx" presStyleLbl="alignAccFollowNode1" presStyleIdx="1" presStyleCnt="3">
        <dgm:presLayoutVars>
          <dgm:bulletEnabled val="1"/>
        </dgm:presLayoutVars>
      </dgm:prSet>
      <dgm:spPr/>
    </dgm:pt>
    <dgm:pt modelId="{735222B6-9784-4EB3-91EC-854269B6DEF4}" type="pres">
      <dgm:prSet presAssocID="{2C87C70B-1925-47A1-861F-1A33913A4767}" presName="space" presStyleCnt="0"/>
      <dgm:spPr/>
    </dgm:pt>
    <dgm:pt modelId="{513ECD5C-9E62-4640-8A32-FF6C422AD711}" type="pres">
      <dgm:prSet presAssocID="{9CB94C5D-F290-48E9-8557-E7F019EA2667}" presName="composite" presStyleCnt="0"/>
      <dgm:spPr/>
    </dgm:pt>
    <dgm:pt modelId="{B56ED4B5-2B8E-4182-9FF5-5921A0034212}" type="pres">
      <dgm:prSet presAssocID="{9CB94C5D-F290-48E9-8557-E7F019EA266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AFA4491-F98E-4362-9FA4-406E504CE2BB}" type="pres">
      <dgm:prSet presAssocID="{9CB94C5D-F290-48E9-8557-E7F019EA266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26B6300-7758-4E1D-B433-BC80E896B1EC}" srcId="{5B675011-EDF0-47B5-B13F-7BB430F7F8CE}" destId="{ACE8A5FC-57B0-40AF-99CF-53F079EABFEE}" srcOrd="0" destOrd="0" parTransId="{B800F4F3-917F-485E-B5A4-BC52D8FC50A7}" sibTransId="{17592344-3D8F-4EBE-89B5-864EBEC5843D}"/>
    <dgm:cxn modelId="{A39BF22D-6B5E-4783-8C9B-D70558AB0BAD}" srcId="{9CB94C5D-F290-48E9-8557-E7F019EA2667}" destId="{1C13C3A0-E68B-47D8-9EF6-4BCC9B691E38}" srcOrd="0" destOrd="0" parTransId="{7BE04F84-CB76-4F68-8D83-DDBC87ACD896}" sibTransId="{337C3ECE-2BBE-4E02-9660-CDB1B831B7B6}"/>
    <dgm:cxn modelId="{25FD0A2E-A758-4B1F-9B2B-7334B2DF4328}" srcId="{ACE8A5FC-57B0-40AF-99CF-53F079EABFEE}" destId="{B00AD003-8508-4062-BF27-442F88A937A8}" srcOrd="0" destOrd="0" parTransId="{A6B0B442-EC67-4006-8424-A6CA26003090}" sibTransId="{909FC9C2-ADE1-4A85-990F-4AC20E23EA06}"/>
    <dgm:cxn modelId="{2EF67A33-C614-4CF8-8BF2-6A7412EDF165}" type="presOf" srcId="{F930FB69-3208-4221-8896-03D17EBD933E}" destId="{7281FA2F-7626-46C5-8A36-5C87933C313C}" srcOrd="0" destOrd="0" presId="urn:microsoft.com/office/officeart/2005/8/layout/hList1"/>
    <dgm:cxn modelId="{372C0235-B591-4F75-ABA8-2A8C380DFB7C}" type="presOf" srcId="{5B675011-EDF0-47B5-B13F-7BB430F7F8CE}" destId="{2FE9B336-FBE7-44FB-84A2-AD84D5A9101E}" srcOrd="0" destOrd="0" presId="urn:microsoft.com/office/officeart/2005/8/layout/hList1"/>
    <dgm:cxn modelId="{25BF4B47-3592-4D65-91AE-60CF301F91C3}" srcId="{F930FB69-3208-4221-8896-03D17EBD933E}" destId="{74E05CC6-9343-4633-90DD-B30AAF0BA129}" srcOrd="0" destOrd="0" parTransId="{B083CE62-3E70-4C71-8499-087C98ED3EE9}" sibTransId="{41CDBE3F-A5C6-4EFF-822C-4C447A00BDB6}"/>
    <dgm:cxn modelId="{7181A87F-0F65-4520-8FA2-3A9726A10965}" type="presOf" srcId="{9CB94C5D-F290-48E9-8557-E7F019EA2667}" destId="{B56ED4B5-2B8E-4182-9FF5-5921A0034212}" srcOrd="0" destOrd="0" presId="urn:microsoft.com/office/officeart/2005/8/layout/hList1"/>
    <dgm:cxn modelId="{F404ADA0-3025-4066-8F72-D3A0B2A886C3}" srcId="{5B675011-EDF0-47B5-B13F-7BB430F7F8CE}" destId="{9CB94C5D-F290-48E9-8557-E7F019EA2667}" srcOrd="2" destOrd="0" parTransId="{05C71EFC-D7D4-492A-9C7C-19F60AD1B0EB}" sibTransId="{997A998B-4707-4D84-ACF3-3EC3771F3AA5}"/>
    <dgm:cxn modelId="{66ADBDAF-97FC-4280-8406-7D1D9FC692C1}" type="presOf" srcId="{74E05CC6-9343-4633-90DD-B30AAF0BA129}" destId="{812CF6D8-2910-4072-87E6-A423E431FB58}" srcOrd="0" destOrd="0" presId="urn:microsoft.com/office/officeart/2005/8/layout/hList1"/>
    <dgm:cxn modelId="{7BE342B9-7149-479D-8710-E053847F35C8}" srcId="{5B675011-EDF0-47B5-B13F-7BB430F7F8CE}" destId="{F930FB69-3208-4221-8896-03D17EBD933E}" srcOrd="1" destOrd="0" parTransId="{608FF0EC-C9E8-416A-A30A-33D4821E899B}" sibTransId="{2C87C70B-1925-47A1-861F-1A33913A4767}"/>
    <dgm:cxn modelId="{034B5CD9-AE94-4EB9-AEA8-DF690254AAC6}" type="presOf" srcId="{ACE8A5FC-57B0-40AF-99CF-53F079EABFEE}" destId="{784C667B-113E-4D0E-A80F-4B12242BF253}" srcOrd="0" destOrd="0" presId="urn:microsoft.com/office/officeart/2005/8/layout/hList1"/>
    <dgm:cxn modelId="{71A9DEE3-4002-40B6-A332-DC15DDC913AA}" type="presOf" srcId="{1C13C3A0-E68B-47D8-9EF6-4BCC9B691E38}" destId="{4AFA4491-F98E-4362-9FA4-406E504CE2BB}" srcOrd="0" destOrd="0" presId="urn:microsoft.com/office/officeart/2005/8/layout/hList1"/>
    <dgm:cxn modelId="{9C96FAEC-042B-44E2-85ED-B7B42D1DC8C6}" type="presOf" srcId="{B00AD003-8508-4062-BF27-442F88A937A8}" destId="{90FD79D1-55C8-4C25-B798-B290D4EBD334}" srcOrd="0" destOrd="0" presId="urn:microsoft.com/office/officeart/2005/8/layout/hList1"/>
    <dgm:cxn modelId="{68910096-B7F3-4C33-A7F3-5154CB9E499E}" type="presParOf" srcId="{2FE9B336-FBE7-44FB-84A2-AD84D5A9101E}" destId="{3CFC26C6-285E-4F87-9B71-4F9A6DABA93D}" srcOrd="0" destOrd="0" presId="urn:microsoft.com/office/officeart/2005/8/layout/hList1"/>
    <dgm:cxn modelId="{C8AE0C44-9EA5-4EA9-B17D-37BEF7BE3395}" type="presParOf" srcId="{3CFC26C6-285E-4F87-9B71-4F9A6DABA93D}" destId="{784C667B-113E-4D0E-A80F-4B12242BF253}" srcOrd="0" destOrd="0" presId="urn:microsoft.com/office/officeart/2005/8/layout/hList1"/>
    <dgm:cxn modelId="{CC5D77FB-06DB-4EE6-96AA-41A858F60C42}" type="presParOf" srcId="{3CFC26C6-285E-4F87-9B71-4F9A6DABA93D}" destId="{90FD79D1-55C8-4C25-B798-B290D4EBD334}" srcOrd="1" destOrd="0" presId="urn:microsoft.com/office/officeart/2005/8/layout/hList1"/>
    <dgm:cxn modelId="{56192283-164D-4FBC-B87B-B21E8B7BAD0E}" type="presParOf" srcId="{2FE9B336-FBE7-44FB-84A2-AD84D5A9101E}" destId="{31C3CE76-E879-4496-BF40-87FD9A120C22}" srcOrd="1" destOrd="0" presId="urn:microsoft.com/office/officeart/2005/8/layout/hList1"/>
    <dgm:cxn modelId="{BAB80A63-5F5C-4CEC-8330-B81A9184B212}" type="presParOf" srcId="{2FE9B336-FBE7-44FB-84A2-AD84D5A9101E}" destId="{E0CBAF58-1181-4C9A-8C8E-E6A28FFC4AED}" srcOrd="2" destOrd="0" presId="urn:microsoft.com/office/officeart/2005/8/layout/hList1"/>
    <dgm:cxn modelId="{C1FD0B82-C9A9-462E-8F0A-516CBE4F4EC3}" type="presParOf" srcId="{E0CBAF58-1181-4C9A-8C8E-E6A28FFC4AED}" destId="{7281FA2F-7626-46C5-8A36-5C87933C313C}" srcOrd="0" destOrd="0" presId="urn:microsoft.com/office/officeart/2005/8/layout/hList1"/>
    <dgm:cxn modelId="{536FD0CC-ACBC-48B4-94F3-1B39670710FA}" type="presParOf" srcId="{E0CBAF58-1181-4C9A-8C8E-E6A28FFC4AED}" destId="{812CF6D8-2910-4072-87E6-A423E431FB58}" srcOrd="1" destOrd="0" presId="urn:microsoft.com/office/officeart/2005/8/layout/hList1"/>
    <dgm:cxn modelId="{6AC6721A-ED9F-40CD-A210-9F56BDAE93E8}" type="presParOf" srcId="{2FE9B336-FBE7-44FB-84A2-AD84D5A9101E}" destId="{735222B6-9784-4EB3-91EC-854269B6DEF4}" srcOrd="3" destOrd="0" presId="urn:microsoft.com/office/officeart/2005/8/layout/hList1"/>
    <dgm:cxn modelId="{84E9926D-B3D8-446E-8DD4-C839579BFDB2}" type="presParOf" srcId="{2FE9B336-FBE7-44FB-84A2-AD84D5A9101E}" destId="{513ECD5C-9E62-4640-8A32-FF6C422AD711}" srcOrd="4" destOrd="0" presId="urn:microsoft.com/office/officeart/2005/8/layout/hList1"/>
    <dgm:cxn modelId="{7C834A53-616E-4962-8827-6A39BA66CAE0}" type="presParOf" srcId="{513ECD5C-9E62-4640-8A32-FF6C422AD711}" destId="{B56ED4B5-2B8E-4182-9FF5-5921A0034212}" srcOrd="0" destOrd="0" presId="urn:microsoft.com/office/officeart/2005/8/layout/hList1"/>
    <dgm:cxn modelId="{4F57783D-D3F2-4449-9ED7-8B1F2C1305EA}" type="presParOf" srcId="{513ECD5C-9E62-4640-8A32-FF6C422AD711}" destId="{4AFA4491-F98E-4362-9FA4-406E504CE2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6B27DD-246D-41DA-8C76-413F62575DC7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</dgm:pt>
    <dgm:pt modelId="{0F806260-CD80-4D9C-9D02-EE13C7220A08}">
      <dgm:prSet phldrT="[Text]" custT="1"/>
      <dgm:spPr/>
      <dgm:t>
        <a:bodyPr/>
        <a:lstStyle/>
        <a:p>
          <a:r>
            <a:rPr lang="en-US" sz="2400" dirty="0"/>
            <a:t>Apply mitigation</a:t>
          </a:r>
        </a:p>
      </dgm:t>
    </dgm:pt>
    <dgm:pt modelId="{676CCB78-29A3-49FC-A02D-094F7FB9A605}" type="parTrans" cxnId="{0C8AB406-810F-44E0-B725-AF39BD54A5A3}">
      <dgm:prSet/>
      <dgm:spPr/>
      <dgm:t>
        <a:bodyPr/>
        <a:lstStyle/>
        <a:p>
          <a:endParaRPr lang="en-US"/>
        </a:p>
      </dgm:t>
    </dgm:pt>
    <dgm:pt modelId="{B7544DB5-BFA6-48A6-946D-47CE3C0BA978}" type="sibTrans" cxnId="{0C8AB406-810F-44E0-B725-AF39BD54A5A3}">
      <dgm:prSet/>
      <dgm:spPr/>
      <dgm:t>
        <a:bodyPr/>
        <a:lstStyle/>
        <a:p>
          <a:endParaRPr lang="en-US"/>
        </a:p>
      </dgm:t>
    </dgm:pt>
    <dgm:pt modelId="{7B447F3D-E1C0-451D-B239-1F1F4586389A}">
      <dgm:prSet phldrT="[Text]" custT="1"/>
      <dgm:spPr/>
      <dgm:t>
        <a:bodyPr/>
        <a:lstStyle/>
        <a:p>
          <a:r>
            <a:rPr lang="en-US" sz="2400" dirty="0"/>
            <a:t>Verify violation is resolved</a:t>
          </a:r>
        </a:p>
      </dgm:t>
    </dgm:pt>
    <dgm:pt modelId="{3894FDA3-3266-433A-9FF0-3AAF8B5347C0}" type="parTrans" cxnId="{22ADACF1-6893-4F36-8B0A-0AA5A9295F03}">
      <dgm:prSet/>
      <dgm:spPr/>
      <dgm:t>
        <a:bodyPr/>
        <a:lstStyle/>
        <a:p>
          <a:endParaRPr lang="en-US"/>
        </a:p>
      </dgm:t>
    </dgm:pt>
    <dgm:pt modelId="{B161D706-1D36-4133-BAE8-9C9A459A4CDB}" type="sibTrans" cxnId="{22ADACF1-6893-4F36-8B0A-0AA5A9295F03}">
      <dgm:prSet/>
      <dgm:spPr/>
      <dgm:t>
        <a:bodyPr/>
        <a:lstStyle/>
        <a:p>
          <a:endParaRPr lang="en-US"/>
        </a:p>
      </dgm:t>
    </dgm:pt>
    <dgm:pt modelId="{EB4F45AB-3798-455D-B53D-41C133500A13}">
      <dgm:prSet phldrT="[Text]" custT="1"/>
      <dgm:spPr/>
      <dgm:t>
        <a:bodyPr/>
        <a:lstStyle/>
        <a:p>
          <a:r>
            <a:rPr lang="en-US" sz="2400" dirty="0"/>
            <a:t>Verify no additional violations were created by mitigation</a:t>
          </a:r>
        </a:p>
      </dgm:t>
    </dgm:pt>
    <dgm:pt modelId="{C248C9A8-2170-4974-96A0-594B20B10CCA}" type="parTrans" cxnId="{FDC95B0A-A36C-42AF-BDE2-FC11927ACCAD}">
      <dgm:prSet/>
      <dgm:spPr/>
      <dgm:t>
        <a:bodyPr/>
        <a:lstStyle/>
        <a:p>
          <a:endParaRPr lang="en-US"/>
        </a:p>
      </dgm:t>
    </dgm:pt>
    <dgm:pt modelId="{456041B8-CDC0-4A4D-AF23-2CB07C8BE520}" type="sibTrans" cxnId="{FDC95B0A-A36C-42AF-BDE2-FC11927ACCAD}">
      <dgm:prSet/>
      <dgm:spPr/>
      <dgm:t>
        <a:bodyPr/>
        <a:lstStyle/>
        <a:p>
          <a:endParaRPr lang="en-US"/>
        </a:p>
      </dgm:t>
    </dgm:pt>
    <dgm:pt modelId="{EA451CB4-ABD9-494C-A581-B6C9BD7FAF6B}" type="pres">
      <dgm:prSet presAssocID="{086B27DD-246D-41DA-8C76-413F62575DC7}" presName="CompostProcess" presStyleCnt="0">
        <dgm:presLayoutVars>
          <dgm:dir/>
          <dgm:resizeHandles val="exact"/>
        </dgm:presLayoutVars>
      </dgm:prSet>
      <dgm:spPr/>
    </dgm:pt>
    <dgm:pt modelId="{92F4D3A9-8F9B-4110-99ED-CCB8D36C9C1C}" type="pres">
      <dgm:prSet presAssocID="{086B27DD-246D-41DA-8C76-413F62575DC7}" presName="arrow" presStyleLbl="bgShp" presStyleIdx="0" presStyleCnt="1"/>
      <dgm:spPr/>
    </dgm:pt>
    <dgm:pt modelId="{1501BB7C-CCEB-45EE-B419-87207FF02AAE}" type="pres">
      <dgm:prSet presAssocID="{086B27DD-246D-41DA-8C76-413F62575DC7}" presName="linearProcess" presStyleCnt="0"/>
      <dgm:spPr/>
    </dgm:pt>
    <dgm:pt modelId="{F8C6D3A0-891B-4120-8DDE-9DE3A063F050}" type="pres">
      <dgm:prSet presAssocID="{0F806260-CD80-4D9C-9D02-EE13C7220A08}" presName="textNode" presStyleLbl="node1" presStyleIdx="0" presStyleCnt="3">
        <dgm:presLayoutVars>
          <dgm:bulletEnabled val="1"/>
        </dgm:presLayoutVars>
      </dgm:prSet>
      <dgm:spPr/>
    </dgm:pt>
    <dgm:pt modelId="{8854E672-81ED-4929-8CDC-58FEA20EFDDB}" type="pres">
      <dgm:prSet presAssocID="{B7544DB5-BFA6-48A6-946D-47CE3C0BA978}" presName="sibTrans" presStyleCnt="0"/>
      <dgm:spPr/>
    </dgm:pt>
    <dgm:pt modelId="{52D56BA1-32EC-479D-BC64-CB4471BC576B}" type="pres">
      <dgm:prSet presAssocID="{7B447F3D-E1C0-451D-B239-1F1F4586389A}" presName="textNode" presStyleLbl="node1" presStyleIdx="1" presStyleCnt="3">
        <dgm:presLayoutVars>
          <dgm:bulletEnabled val="1"/>
        </dgm:presLayoutVars>
      </dgm:prSet>
      <dgm:spPr/>
    </dgm:pt>
    <dgm:pt modelId="{DB87B481-E625-4158-A488-86B67848CC1A}" type="pres">
      <dgm:prSet presAssocID="{B161D706-1D36-4133-BAE8-9C9A459A4CDB}" presName="sibTrans" presStyleCnt="0"/>
      <dgm:spPr/>
    </dgm:pt>
    <dgm:pt modelId="{328E0BB2-F09F-439A-B70C-5B46E84DC9D6}" type="pres">
      <dgm:prSet presAssocID="{EB4F45AB-3798-455D-B53D-41C133500A1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C8AB406-810F-44E0-B725-AF39BD54A5A3}" srcId="{086B27DD-246D-41DA-8C76-413F62575DC7}" destId="{0F806260-CD80-4D9C-9D02-EE13C7220A08}" srcOrd="0" destOrd="0" parTransId="{676CCB78-29A3-49FC-A02D-094F7FB9A605}" sibTransId="{B7544DB5-BFA6-48A6-946D-47CE3C0BA978}"/>
    <dgm:cxn modelId="{FDC95B0A-A36C-42AF-BDE2-FC11927ACCAD}" srcId="{086B27DD-246D-41DA-8C76-413F62575DC7}" destId="{EB4F45AB-3798-455D-B53D-41C133500A13}" srcOrd="2" destOrd="0" parTransId="{C248C9A8-2170-4974-96A0-594B20B10CCA}" sibTransId="{456041B8-CDC0-4A4D-AF23-2CB07C8BE520}"/>
    <dgm:cxn modelId="{25AC1715-9FE6-48C7-8531-562F52639F74}" type="presOf" srcId="{7B447F3D-E1C0-451D-B239-1F1F4586389A}" destId="{52D56BA1-32EC-479D-BC64-CB4471BC576B}" srcOrd="0" destOrd="0" presId="urn:microsoft.com/office/officeart/2005/8/layout/hProcess9"/>
    <dgm:cxn modelId="{A398CF3E-8B96-48AB-8330-2D4B59C4157F}" type="presOf" srcId="{EB4F45AB-3798-455D-B53D-41C133500A13}" destId="{328E0BB2-F09F-439A-B70C-5B46E84DC9D6}" srcOrd="0" destOrd="0" presId="urn:microsoft.com/office/officeart/2005/8/layout/hProcess9"/>
    <dgm:cxn modelId="{83FBE44F-18CE-4E15-BBB6-6DEAD5982428}" type="presOf" srcId="{0F806260-CD80-4D9C-9D02-EE13C7220A08}" destId="{F8C6D3A0-891B-4120-8DDE-9DE3A063F050}" srcOrd="0" destOrd="0" presId="urn:microsoft.com/office/officeart/2005/8/layout/hProcess9"/>
    <dgm:cxn modelId="{B2201E81-26F1-436A-AAFE-3EAB6A1A8AD1}" type="presOf" srcId="{086B27DD-246D-41DA-8C76-413F62575DC7}" destId="{EA451CB4-ABD9-494C-A581-B6C9BD7FAF6B}" srcOrd="0" destOrd="0" presId="urn:microsoft.com/office/officeart/2005/8/layout/hProcess9"/>
    <dgm:cxn modelId="{22ADACF1-6893-4F36-8B0A-0AA5A9295F03}" srcId="{086B27DD-246D-41DA-8C76-413F62575DC7}" destId="{7B447F3D-E1C0-451D-B239-1F1F4586389A}" srcOrd="1" destOrd="0" parTransId="{3894FDA3-3266-433A-9FF0-3AAF8B5347C0}" sibTransId="{B161D706-1D36-4133-BAE8-9C9A459A4CDB}"/>
    <dgm:cxn modelId="{EEAA53BD-F36C-401C-91E0-6737E64D899E}" type="presParOf" srcId="{EA451CB4-ABD9-494C-A581-B6C9BD7FAF6B}" destId="{92F4D3A9-8F9B-4110-99ED-CCB8D36C9C1C}" srcOrd="0" destOrd="0" presId="urn:microsoft.com/office/officeart/2005/8/layout/hProcess9"/>
    <dgm:cxn modelId="{60821DEC-473A-483B-A1E7-45B4B500AD23}" type="presParOf" srcId="{EA451CB4-ABD9-494C-A581-B6C9BD7FAF6B}" destId="{1501BB7C-CCEB-45EE-B419-87207FF02AAE}" srcOrd="1" destOrd="0" presId="urn:microsoft.com/office/officeart/2005/8/layout/hProcess9"/>
    <dgm:cxn modelId="{B8C6C461-E22D-4280-85BF-5E2283470D96}" type="presParOf" srcId="{1501BB7C-CCEB-45EE-B419-87207FF02AAE}" destId="{F8C6D3A0-891B-4120-8DDE-9DE3A063F050}" srcOrd="0" destOrd="0" presId="urn:microsoft.com/office/officeart/2005/8/layout/hProcess9"/>
    <dgm:cxn modelId="{48417CD6-F99E-4778-9DA7-F7D6B8DBEF99}" type="presParOf" srcId="{1501BB7C-CCEB-45EE-B419-87207FF02AAE}" destId="{8854E672-81ED-4929-8CDC-58FEA20EFDDB}" srcOrd="1" destOrd="0" presId="urn:microsoft.com/office/officeart/2005/8/layout/hProcess9"/>
    <dgm:cxn modelId="{F6226825-81BA-4B04-885B-F1F76DA6F9C2}" type="presParOf" srcId="{1501BB7C-CCEB-45EE-B419-87207FF02AAE}" destId="{52D56BA1-32EC-479D-BC64-CB4471BC576B}" srcOrd="2" destOrd="0" presId="urn:microsoft.com/office/officeart/2005/8/layout/hProcess9"/>
    <dgm:cxn modelId="{160023CB-0B7D-4EA2-BD80-90365057858C}" type="presParOf" srcId="{1501BB7C-CCEB-45EE-B419-87207FF02AAE}" destId="{DB87B481-E625-4158-A488-86B67848CC1A}" srcOrd="3" destOrd="0" presId="urn:microsoft.com/office/officeart/2005/8/layout/hProcess9"/>
    <dgm:cxn modelId="{B6305C8E-A62A-4623-8866-5FDF9A1B669D}" type="presParOf" srcId="{1501BB7C-CCEB-45EE-B419-87207FF02AAE}" destId="{328E0BB2-F09F-439A-B70C-5B46E84DC9D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E6F04-C5E3-443E-96A6-252F45ACEC0F}">
      <dsp:nvSpPr>
        <dsp:cNvPr id="0" name=""/>
        <dsp:cNvSpPr/>
      </dsp:nvSpPr>
      <dsp:spPr>
        <a:xfrm>
          <a:off x="71419" y="46387"/>
          <a:ext cx="2244146" cy="167520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Segoe UI" panose="020B0502040204020203" pitchFamily="34" charset="0"/>
              <a:cs typeface="Segoe UI" panose="020B0502040204020203" pitchFamily="34" charset="0"/>
            </a:rPr>
            <a:t>Review study inputs and assumptions</a:t>
          </a:r>
          <a:endParaRPr lang="en-US" sz="1800" kern="1200" dirty="0"/>
        </a:p>
      </dsp:txBody>
      <dsp:txXfrm>
        <a:off x="110671" y="85639"/>
        <a:ext cx="2165642" cy="1635955"/>
      </dsp:txXfrm>
    </dsp:sp>
    <dsp:sp modelId="{A24A0D9C-7A1E-4148-9B6C-83375AB6EF5A}">
      <dsp:nvSpPr>
        <dsp:cNvPr id="0" name=""/>
        <dsp:cNvSpPr/>
      </dsp:nvSpPr>
      <dsp:spPr>
        <a:xfrm>
          <a:off x="71419" y="1721592"/>
          <a:ext cx="2244146" cy="7203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Study Inputs</a:t>
          </a:r>
        </a:p>
      </dsp:txBody>
      <dsp:txXfrm>
        <a:off x="71419" y="1721592"/>
        <a:ext cx="1580384" cy="720339"/>
      </dsp:txXfrm>
    </dsp:sp>
    <dsp:sp modelId="{C3FB8AC9-C644-4820-BDB8-759ACA94EE88}">
      <dsp:nvSpPr>
        <dsp:cNvPr id="0" name=""/>
        <dsp:cNvSpPr/>
      </dsp:nvSpPr>
      <dsp:spPr>
        <a:xfrm>
          <a:off x="1715292" y="1836007"/>
          <a:ext cx="785451" cy="78545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65DA5-036C-4C51-9310-561BEBF2C506}">
      <dsp:nvSpPr>
        <dsp:cNvPr id="0" name=""/>
        <dsp:cNvSpPr/>
      </dsp:nvSpPr>
      <dsp:spPr>
        <a:xfrm>
          <a:off x="2885116" y="43003"/>
          <a:ext cx="2244146" cy="167520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Walk through the analysis methodology</a:t>
          </a:r>
        </a:p>
      </dsp:txBody>
      <dsp:txXfrm>
        <a:off x="2924368" y="82255"/>
        <a:ext cx="2165642" cy="1635955"/>
      </dsp:txXfrm>
    </dsp:sp>
    <dsp:sp modelId="{95D091A8-084E-4E11-A355-F0BC99B3F7B3}">
      <dsp:nvSpPr>
        <dsp:cNvPr id="0" name=""/>
        <dsp:cNvSpPr/>
      </dsp:nvSpPr>
      <dsp:spPr>
        <a:xfrm>
          <a:off x="2885116" y="1718199"/>
          <a:ext cx="2244146" cy="7203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Analysis</a:t>
          </a:r>
        </a:p>
      </dsp:txBody>
      <dsp:txXfrm>
        <a:off x="2885116" y="1718199"/>
        <a:ext cx="1580384" cy="720339"/>
      </dsp:txXfrm>
    </dsp:sp>
    <dsp:sp modelId="{F05D37B8-F74E-48FC-9EE7-462922B5AC91}">
      <dsp:nvSpPr>
        <dsp:cNvPr id="0" name=""/>
        <dsp:cNvSpPr/>
      </dsp:nvSpPr>
      <dsp:spPr>
        <a:xfrm>
          <a:off x="4528982" y="1832613"/>
          <a:ext cx="785451" cy="78545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73671-037A-4025-A565-D15544BE83D8}">
      <dsp:nvSpPr>
        <dsp:cNvPr id="0" name=""/>
        <dsp:cNvSpPr/>
      </dsp:nvSpPr>
      <dsp:spPr>
        <a:xfrm>
          <a:off x="143384" y="2829326"/>
          <a:ext cx="2244146" cy="167520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Segoe UI" panose="020B0502040204020203" pitchFamily="34" charset="0"/>
              <a:cs typeface="Segoe UI" panose="020B0502040204020203" pitchFamily="34" charset="0"/>
            </a:rPr>
            <a:t>Provide an overview of the study results</a:t>
          </a:r>
          <a:endParaRPr lang="en-US" sz="1800" kern="1200" dirty="0"/>
        </a:p>
      </dsp:txBody>
      <dsp:txXfrm>
        <a:off x="182636" y="2868578"/>
        <a:ext cx="2165642" cy="1635955"/>
      </dsp:txXfrm>
    </dsp:sp>
    <dsp:sp modelId="{24D82480-EB33-4A8B-AF28-73B03894EDD4}">
      <dsp:nvSpPr>
        <dsp:cNvPr id="0" name=""/>
        <dsp:cNvSpPr/>
      </dsp:nvSpPr>
      <dsp:spPr>
        <a:xfrm>
          <a:off x="143384" y="4504529"/>
          <a:ext cx="2244146" cy="7203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Study Results</a:t>
          </a:r>
        </a:p>
      </dsp:txBody>
      <dsp:txXfrm>
        <a:off x="143384" y="4504529"/>
        <a:ext cx="1580384" cy="720339"/>
      </dsp:txXfrm>
    </dsp:sp>
    <dsp:sp modelId="{E56369E4-D5C0-4AAB-98DF-79F44BF9BAFD}">
      <dsp:nvSpPr>
        <dsp:cNvPr id="0" name=""/>
        <dsp:cNvSpPr/>
      </dsp:nvSpPr>
      <dsp:spPr>
        <a:xfrm>
          <a:off x="1787255" y="4618946"/>
          <a:ext cx="785451" cy="785451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123CC-7525-4470-9D0A-4EC219786F28}">
      <dsp:nvSpPr>
        <dsp:cNvPr id="0" name=""/>
        <dsp:cNvSpPr/>
      </dsp:nvSpPr>
      <dsp:spPr>
        <a:xfrm>
          <a:off x="2927503" y="2849831"/>
          <a:ext cx="2244146" cy="167520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Summarize mitigations that were provided by each member</a:t>
          </a:r>
        </a:p>
      </dsp:txBody>
      <dsp:txXfrm>
        <a:off x="2966755" y="2889083"/>
        <a:ext cx="2165642" cy="1635955"/>
      </dsp:txXfrm>
    </dsp:sp>
    <dsp:sp modelId="{47EEC952-343F-4FC7-8563-512E5585083E}">
      <dsp:nvSpPr>
        <dsp:cNvPr id="0" name=""/>
        <dsp:cNvSpPr/>
      </dsp:nvSpPr>
      <dsp:spPr>
        <a:xfrm>
          <a:off x="2927503" y="4525038"/>
          <a:ext cx="2244146" cy="7203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Mitigations </a:t>
          </a:r>
        </a:p>
      </dsp:txBody>
      <dsp:txXfrm>
        <a:off x="2927503" y="4525038"/>
        <a:ext cx="1580384" cy="720339"/>
      </dsp:txXfrm>
    </dsp:sp>
    <dsp:sp modelId="{DAECD227-DFC0-4973-8F0F-84396D7987D7}">
      <dsp:nvSpPr>
        <dsp:cNvPr id="0" name=""/>
        <dsp:cNvSpPr/>
      </dsp:nvSpPr>
      <dsp:spPr>
        <a:xfrm>
          <a:off x="4571373" y="4639454"/>
          <a:ext cx="785451" cy="785451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729F8-B63E-46B7-8361-930B142D45A5}">
      <dsp:nvSpPr>
        <dsp:cNvPr id="0" name=""/>
        <dsp:cNvSpPr/>
      </dsp:nvSpPr>
      <dsp:spPr>
        <a:xfrm>
          <a:off x="5746474" y="2863819"/>
          <a:ext cx="2244146" cy="167520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Seek approval of study results </a:t>
          </a:r>
        </a:p>
      </dsp:txBody>
      <dsp:txXfrm>
        <a:off x="5785726" y="2903071"/>
        <a:ext cx="2165642" cy="1635955"/>
      </dsp:txXfrm>
    </dsp:sp>
    <dsp:sp modelId="{4B153DC2-7E08-4FB5-BC0E-6843FC108AED}">
      <dsp:nvSpPr>
        <dsp:cNvPr id="0" name=""/>
        <dsp:cNvSpPr/>
      </dsp:nvSpPr>
      <dsp:spPr>
        <a:xfrm>
          <a:off x="5746474" y="4539034"/>
          <a:ext cx="2244146" cy="7203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Seek Approval</a:t>
          </a:r>
        </a:p>
      </dsp:txBody>
      <dsp:txXfrm>
        <a:off x="5746474" y="4539034"/>
        <a:ext cx="1580384" cy="720339"/>
      </dsp:txXfrm>
    </dsp:sp>
    <dsp:sp modelId="{1F092374-2470-47B0-9BD2-8AD60CC037E2}">
      <dsp:nvSpPr>
        <dsp:cNvPr id="0" name=""/>
        <dsp:cNvSpPr/>
      </dsp:nvSpPr>
      <dsp:spPr>
        <a:xfrm>
          <a:off x="7390350" y="4653459"/>
          <a:ext cx="785451" cy="785451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33DF3-3880-4F30-9B67-72ECC5A6E663}">
      <dsp:nvSpPr>
        <dsp:cNvPr id="0" name=""/>
        <dsp:cNvSpPr/>
      </dsp:nvSpPr>
      <dsp:spPr>
        <a:xfrm>
          <a:off x="0" y="3860132"/>
          <a:ext cx="2598707" cy="12669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820" tIns="170688" rIns="184820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Analysis </a:t>
          </a:r>
        </a:p>
      </dsp:txBody>
      <dsp:txXfrm>
        <a:off x="0" y="3860132"/>
        <a:ext cx="2598707" cy="1266981"/>
      </dsp:txXfrm>
    </dsp:sp>
    <dsp:sp modelId="{C5A49172-1F61-4BDD-9E48-3EDB009129AF}">
      <dsp:nvSpPr>
        <dsp:cNvPr id="0" name=""/>
        <dsp:cNvSpPr/>
      </dsp:nvSpPr>
      <dsp:spPr>
        <a:xfrm>
          <a:off x="2598707" y="3860132"/>
          <a:ext cx="7796122" cy="126698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8142" tIns="254000" rIns="158142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Steady State Needs Assessment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DC Tie Sensitivity Assessment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Short Circuit Assessment</a:t>
          </a:r>
        </a:p>
      </dsp:txBody>
      <dsp:txXfrm>
        <a:off x="2598707" y="3860132"/>
        <a:ext cx="7796122" cy="1266981"/>
      </dsp:txXfrm>
    </dsp:sp>
    <dsp:sp modelId="{42C09EC9-644D-477A-8F71-E66CA60F0EB8}">
      <dsp:nvSpPr>
        <dsp:cNvPr id="0" name=""/>
        <dsp:cNvSpPr/>
      </dsp:nvSpPr>
      <dsp:spPr>
        <a:xfrm rot="10800000">
          <a:off x="0" y="1930519"/>
          <a:ext cx="2598707" cy="194861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820" tIns="170688" rIns="184820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20 Models Used</a:t>
          </a:r>
        </a:p>
      </dsp:txBody>
      <dsp:txXfrm rot="-10800000">
        <a:off x="0" y="1930519"/>
        <a:ext cx="2598707" cy="1266601"/>
      </dsp:txXfrm>
    </dsp:sp>
    <dsp:sp modelId="{11E3E07F-ED6B-48B8-A01E-C3A20793D23C}">
      <dsp:nvSpPr>
        <dsp:cNvPr id="0" name=""/>
        <dsp:cNvSpPr/>
      </dsp:nvSpPr>
      <dsp:spPr>
        <a:xfrm>
          <a:off x="2560116" y="1936219"/>
          <a:ext cx="7796122" cy="12666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8142" tIns="254000" rIns="158142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Steady State (6)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Maximum Output DC Tie Sensitivity  (12)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Short Circuit (2)</a:t>
          </a:r>
        </a:p>
      </dsp:txBody>
      <dsp:txXfrm>
        <a:off x="2560116" y="1936219"/>
        <a:ext cx="7796122" cy="1266601"/>
      </dsp:txXfrm>
    </dsp:sp>
    <dsp:sp modelId="{277207B9-509E-4319-B519-D2FEBA7C239B}">
      <dsp:nvSpPr>
        <dsp:cNvPr id="0" name=""/>
        <dsp:cNvSpPr/>
      </dsp:nvSpPr>
      <dsp:spPr>
        <a:xfrm rot="10800000">
          <a:off x="0" y="0"/>
          <a:ext cx="2598707" cy="194861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820" tIns="170688" rIns="184820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Modeling Areas of Interest</a:t>
          </a:r>
        </a:p>
      </dsp:txBody>
      <dsp:txXfrm rot="-10800000">
        <a:off x="0" y="0"/>
        <a:ext cx="2598707" cy="1266601"/>
      </dsp:txXfrm>
    </dsp:sp>
    <dsp:sp modelId="{C0432DD3-9CE1-49A7-8B75-CC8FB7DF8BB2}">
      <dsp:nvSpPr>
        <dsp:cNvPr id="0" name=""/>
        <dsp:cNvSpPr/>
      </dsp:nvSpPr>
      <dsp:spPr>
        <a:xfrm>
          <a:off x="2598707" y="906"/>
          <a:ext cx="7796122" cy="12666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8142" tIns="254000" rIns="158142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Eastern Interconnection (EI)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Western Interconnection (WI)</a:t>
          </a:r>
        </a:p>
      </dsp:txBody>
      <dsp:txXfrm>
        <a:off x="2598707" y="906"/>
        <a:ext cx="7796122" cy="1266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9312A-5844-45E0-839A-96E86FFB7136}">
      <dsp:nvSpPr>
        <dsp:cNvPr id="0" name=""/>
        <dsp:cNvSpPr/>
      </dsp:nvSpPr>
      <dsp:spPr>
        <a:xfrm>
          <a:off x="559341" y="80491"/>
          <a:ext cx="4558576" cy="13982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Segoe UI"/>
              <a:cs typeface="Segoe UI"/>
            </a:rPr>
            <a:t>Modified WECC</a:t>
          </a:r>
          <a:r>
            <a:rPr lang="en-US" sz="2400" b="1" i="0" u="none" strike="noStrike" kern="1200" baseline="0" dirty="0">
              <a:latin typeface="Segoe UI"/>
              <a:cs typeface="Segoe UI"/>
            </a:rPr>
            <a:t> Models (Western Interconnect)</a:t>
          </a:r>
          <a:endParaRPr lang="en-US" sz="2400" kern="1200" dirty="0"/>
        </a:p>
      </dsp:txBody>
      <dsp:txXfrm>
        <a:off x="600293" y="121443"/>
        <a:ext cx="4476672" cy="1316306"/>
      </dsp:txXfrm>
    </dsp:sp>
    <dsp:sp modelId="{12917F23-58EC-440B-A6D3-D27CB693547B}">
      <dsp:nvSpPr>
        <dsp:cNvPr id="0" name=""/>
        <dsp:cNvSpPr/>
      </dsp:nvSpPr>
      <dsp:spPr>
        <a:xfrm>
          <a:off x="1015199" y="1478702"/>
          <a:ext cx="174239" cy="518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592"/>
              </a:lnTo>
              <a:lnTo>
                <a:pt x="174239" y="518592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C95B0-E6E0-448F-BEC4-3C60BABA52E1}">
      <dsp:nvSpPr>
        <dsp:cNvPr id="0" name=""/>
        <dsp:cNvSpPr/>
      </dsp:nvSpPr>
      <dsp:spPr>
        <a:xfrm>
          <a:off x="1189438" y="1695634"/>
          <a:ext cx="4295744" cy="603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Segoe UI"/>
              <a:ea typeface="+mn-ea"/>
              <a:cs typeface="Segoe UI"/>
            </a:rPr>
            <a:t>24HS_RTOE_Initial_Final Heavy Summer </a:t>
          </a:r>
        </a:p>
      </dsp:txBody>
      <dsp:txXfrm>
        <a:off x="1207109" y="1713305"/>
        <a:ext cx="4260402" cy="567977"/>
      </dsp:txXfrm>
    </dsp:sp>
    <dsp:sp modelId="{2E78730E-0F09-4195-869A-B2AB2F5CCDEE}">
      <dsp:nvSpPr>
        <dsp:cNvPr id="0" name=""/>
        <dsp:cNvSpPr/>
      </dsp:nvSpPr>
      <dsp:spPr>
        <a:xfrm>
          <a:off x="1015199" y="1478702"/>
          <a:ext cx="174211" cy="1424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279"/>
              </a:lnTo>
              <a:lnTo>
                <a:pt x="174211" y="1424279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2C6C0-2718-4F18-AF79-DB12E9271512}">
      <dsp:nvSpPr>
        <dsp:cNvPr id="0" name=""/>
        <dsp:cNvSpPr/>
      </dsp:nvSpPr>
      <dsp:spPr>
        <a:xfrm>
          <a:off x="1189410" y="2608695"/>
          <a:ext cx="4286788" cy="588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latin typeface="Segoe UI"/>
              <a:cs typeface="Segoe UI"/>
            </a:rPr>
            <a:t>25HW_RTOE</a:t>
          </a:r>
          <a:r>
            <a:rPr lang="nl-NL" sz="1600" b="0" i="0" u="none" strike="noStrike" kern="1200" baseline="0" dirty="0">
              <a:latin typeface="Segoe UI"/>
              <a:cs typeface="Segoe UI"/>
            </a:rPr>
            <a:t>_</a:t>
          </a:r>
          <a:r>
            <a:rPr lang="nl-NL" sz="1600" kern="1200" dirty="0">
              <a:latin typeface="Segoe UI"/>
              <a:cs typeface="Segoe UI"/>
            </a:rPr>
            <a:t>Initial</a:t>
          </a:r>
          <a:r>
            <a:rPr lang="nl-NL" sz="1600" b="0" i="0" u="none" strike="noStrike" kern="1200" baseline="0" dirty="0">
              <a:latin typeface="Segoe UI"/>
              <a:cs typeface="Segoe UI"/>
            </a:rPr>
            <a:t>_</a:t>
          </a:r>
          <a:r>
            <a:rPr lang="nl-NL" sz="1600" kern="1200" dirty="0">
              <a:latin typeface="Segoe UI"/>
              <a:cs typeface="Segoe UI"/>
            </a:rPr>
            <a:t>Final </a:t>
          </a:r>
          <a:r>
            <a:rPr lang="nl-NL" sz="1600" b="0" i="0" u="none" strike="noStrike" kern="1200" baseline="0" dirty="0">
              <a:latin typeface="Segoe UI"/>
              <a:cs typeface="Segoe UI"/>
            </a:rPr>
            <a:t>Heavy Winter </a:t>
          </a:r>
        </a:p>
      </dsp:txBody>
      <dsp:txXfrm>
        <a:off x="1206649" y="2625934"/>
        <a:ext cx="4252310" cy="554095"/>
      </dsp:txXfrm>
    </dsp:sp>
    <dsp:sp modelId="{6B500D6D-5DB0-4494-9A9F-37EF5875391A}">
      <dsp:nvSpPr>
        <dsp:cNvPr id="0" name=""/>
        <dsp:cNvSpPr/>
      </dsp:nvSpPr>
      <dsp:spPr>
        <a:xfrm>
          <a:off x="1015199" y="1478702"/>
          <a:ext cx="185380" cy="2324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429"/>
              </a:lnTo>
              <a:lnTo>
                <a:pt x="185380" y="2324429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A5702-B766-4FD2-BC84-97523006C254}">
      <dsp:nvSpPr>
        <dsp:cNvPr id="0" name=""/>
        <dsp:cNvSpPr/>
      </dsp:nvSpPr>
      <dsp:spPr>
        <a:xfrm>
          <a:off x="1200579" y="3513221"/>
          <a:ext cx="4289764" cy="579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>
              <a:latin typeface="Segoe UI"/>
              <a:cs typeface="Segoe UI"/>
            </a:rPr>
            <a:t>25LW_RTOE</a:t>
          </a:r>
          <a:r>
            <a:rPr lang="nl-NL" sz="1600" b="0" i="0" u="none" strike="noStrike" kern="1200" baseline="0">
              <a:latin typeface="Segoe UI"/>
              <a:cs typeface="Segoe UI"/>
            </a:rPr>
            <a:t>_</a:t>
          </a:r>
          <a:r>
            <a:rPr lang="nl-NL" sz="1600" kern="1200">
              <a:latin typeface="Segoe UI"/>
              <a:cs typeface="Segoe UI"/>
            </a:rPr>
            <a:t>Initial</a:t>
          </a:r>
          <a:r>
            <a:rPr lang="nl-NL" sz="1600" b="0" i="0" u="none" strike="noStrike" kern="1200" baseline="0">
              <a:latin typeface="Segoe UI"/>
              <a:cs typeface="Segoe UI"/>
            </a:rPr>
            <a:t>_</a:t>
          </a:r>
          <a:r>
            <a:rPr lang="nl-NL" sz="1600" kern="1200">
              <a:latin typeface="Segoe UI"/>
              <a:cs typeface="Segoe UI"/>
            </a:rPr>
            <a:t>Final </a:t>
          </a:r>
          <a:r>
            <a:rPr lang="nl-NL" sz="1600" b="0" i="0" u="none" strike="noStrike" kern="1200" baseline="0">
              <a:latin typeface="Segoe UI"/>
              <a:cs typeface="Segoe UI"/>
            </a:rPr>
            <a:t>Light Winter </a:t>
          </a:r>
          <a:endParaRPr lang="en-US" sz="1600" b="0" i="0" u="none" strike="noStrike" kern="1200" baseline="0" dirty="0">
            <a:latin typeface="Segoe UI"/>
            <a:cs typeface="Segoe UI"/>
          </a:endParaRPr>
        </a:p>
      </dsp:txBody>
      <dsp:txXfrm>
        <a:off x="1217561" y="3530203"/>
        <a:ext cx="4255800" cy="545854"/>
      </dsp:txXfrm>
    </dsp:sp>
    <dsp:sp modelId="{140623DB-4503-43C6-90F6-DFCC0F63E2CC}">
      <dsp:nvSpPr>
        <dsp:cNvPr id="0" name=""/>
        <dsp:cNvSpPr/>
      </dsp:nvSpPr>
      <dsp:spPr>
        <a:xfrm>
          <a:off x="1015199" y="1478702"/>
          <a:ext cx="171426" cy="3207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7691"/>
              </a:lnTo>
              <a:lnTo>
                <a:pt x="171426" y="3207691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D9203-6CE0-4021-B601-DCF1C702D30C}">
      <dsp:nvSpPr>
        <dsp:cNvPr id="0" name=""/>
        <dsp:cNvSpPr/>
      </dsp:nvSpPr>
      <dsp:spPr>
        <a:xfrm>
          <a:off x="1186625" y="4395613"/>
          <a:ext cx="4311773" cy="581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24HS_MAX_FAULT</a:t>
          </a:r>
          <a:endParaRPr lang="en-US" sz="1600" b="0" i="0" u="none" strike="noStrike" kern="1200" baseline="0" dirty="0">
            <a:highlight>
              <a:srgbClr val="FFFF00"/>
            </a:highlight>
            <a:latin typeface="Segoe UI"/>
            <a:cs typeface="Segoe UI"/>
          </a:endParaRPr>
        </a:p>
      </dsp:txBody>
      <dsp:txXfrm>
        <a:off x="1203658" y="4412646"/>
        <a:ext cx="4277707" cy="547493"/>
      </dsp:txXfrm>
    </dsp:sp>
    <dsp:sp modelId="{0C8DBA1F-F119-40A9-8C5C-4FE83CE03C17}">
      <dsp:nvSpPr>
        <dsp:cNvPr id="0" name=""/>
        <dsp:cNvSpPr/>
      </dsp:nvSpPr>
      <dsp:spPr>
        <a:xfrm>
          <a:off x="6133718" y="79723"/>
          <a:ext cx="4757470" cy="13661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u="none" strike="noStrike" kern="1200" baseline="0" dirty="0">
              <a:latin typeface="Segoe UI"/>
              <a:cs typeface="Segoe UI"/>
            </a:rPr>
            <a:t>ITP Base Reliability (BR) Models  (Eastern Interconnect)</a:t>
          </a:r>
        </a:p>
      </dsp:txBody>
      <dsp:txXfrm>
        <a:off x="6173730" y="119735"/>
        <a:ext cx="4677446" cy="1286084"/>
      </dsp:txXfrm>
    </dsp:sp>
    <dsp:sp modelId="{86F2F46C-BFE0-47D8-A6F5-31FE1476115D}">
      <dsp:nvSpPr>
        <dsp:cNvPr id="0" name=""/>
        <dsp:cNvSpPr/>
      </dsp:nvSpPr>
      <dsp:spPr>
        <a:xfrm>
          <a:off x="6609465" y="1445831"/>
          <a:ext cx="216874" cy="587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498"/>
              </a:lnTo>
              <a:lnTo>
                <a:pt x="216874" y="587498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AB070-A109-4448-A2D8-F1D0C628D1A5}">
      <dsp:nvSpPr>
        <dsp:cNvPr id="0" name=""/>
        <dsp:cNvSpPr/>
      </dsp:nvSpPr>
      <dsp:spPr>
        <a:xfrm>
          <a:off x="6826340" y="1716848"/>
          <a:ext cx="3990758" cy="632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Segoe UI"/>
              <a:cs typeface="Segoe UI"/>
            </a:rPr>
            <a:t>2025 ITP IF-25S </a:t>
          </a:r>
          <a:endParaRPr lang="en-US" sz="1600" kern="1200" dirty="0"/>
        </a:p>
      </dsp:txBody>
      <dsp:txXfrm>
        <a:off x="6844879" y="1735387"/>
        <a:ext cx="3953680" cy="595886"/>
      </dsp:txXfrm>
    </dsp:sp>
    <dsp:sp modelId="{775317E0-608E-4098-95E3-5AF08651EF81}">
      <dsp:nvSpPr>
        <dsp:cNvPr id="0" name=""/>
        <dsp:cNvSpPr/>
      </dsp:nvSpPr>
      <dsp:spPr>
        <a:xfrm>
          <a:off x="6609465" y="1445831"/>
          <a:ext cx="224493" cy="1476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6904"/>
              </a:lnTo>
              <a:lnTo>
                <a:pt x="224493" y="1476904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4B8E8-9774-493B-8654-25F9853C2FDB}">
      <dsp:nvSpPr>
        <dsp:cNvPr id="0" name=""/>
        <dsp:cNvSpPr/>
      </dsp:nvSpPr>
      <dsp:spPr>
        <a:xfrm>
          <a:off x="6833959" y="2626102"/>
          <a:ext cx="3957718" cy="593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strike="noStrike" kern="1200" baseline="0">
              <a:latin typeface="Segoe UI"/>
              <a:cs typeface="Segoe UI"/>
            </a:rPr>
            <a:t>2025 ITP IF-26W </a:t>
          </a:r>
          <a:endParaRPr lang="en-US" sz="1600" b="0" i="0" u="none" strike="noStrike" kern="1200" baseline="0" dirty="0">
            <a:latin typeface="Segoe UI"/>
            <a:cs typeface="Segoe UI"/>
          </a:endParaRPr>
        </a:p>
      </dsp:txBody>
      <dsp:txXfrm>
        <a:off x="6851335" y="2643478"/>
        <a:ext cx="3922966" cy="558515"/>
      </dsp:txXfrm>
    </dsp:sp>
    <dsp:sp modelId="{6C0C5886-6948-495B-A2AD-9E4B0283BC61}">
      <dsp:nvSpPr>
        <dsp:cNvPr id="0" name=""/>
        <dsp:cNvSpPr/>
      </dsp:nvSpPr>
      <dsp:spPr>
        <a:xfrm>
          <a:off x="6609465" y="1445831"/>
          <a:ext cx="218185" cy="2289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9528"/>
              </a:lnTo>
              <a:lnTo>
                <a:pt x="218185" y="2289528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EA530-DDB5-45CF-B73A-AE251B74C5CC}">
      <dsp:nvSpPr>
        <dsp:cNvPr id="0" name=""/>
        <dsp:cNvSpPr/>
      </dsp:nvSpPr>
      <dsp:spPr>
        <a:xfrm>
          <a:off x="6827651" y="3478423"/>
          <a:ext cx="4013259" cy="513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strike="noStrike" kern="1200" baseline="0" dirty="0">
              <a:latin typeface="Segoe UI"/>
              <a:cs typeface="Segoe UI"/>
            </a:rPr>
            <a:t>2025 ITP IF-26L </a:t>
          </a:r>
        </a:p>
      </dsp:txBody>
      <dsp:txXfrm>
        <a:off x="6842702" y="3493474"/>
        <a:ext cx="3983157" cy="483771"/>
      </dsp:txXfrm>
    </dsp:sp>
    <dsp:sp modelId="{140F4FB4-C954-4641-BF92-E8EE7C4B0144}">
      <dsp:nvSpPr>
        <dsp:cNvPr id="0" name=""/>
        <dsp:cNvSpPr/>
      </dsp:nvSpPr>
      <dsp:spPr>
        <a:xfrm>
          <a:off x="6609465" y="1445831"/>
          <a:ext cx="241122" cy="3154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4264"/>
              </a:lnTo>
              <a:lnTo>
                <a:pt x="241122" y="3154264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EAA54-A0BE-4FC8-96B1-3A23C9429451}">
      <dsp:nvSpPr>
        <dsp:cNvPr id="0" name=""/>
        <dsp:cNvSpPr/>
      </dsp:nvSpPr>
      <dsp:spPr>
        <a:xfrm>
          <a:off x="6850588" y="4296542"/>
          <a:ext cx="4013259" cy="607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2025ITPIF-26S_SC </a:t>
          </a:r>
          <a:endParaRPr lang="en-US" sz="1600" b="0" i="0" u="none" strike="noStrike" kern="1200" baseline="0" dirty="0">
            <a:latin typeface="Segoe UI"/>
            <a:cs typeface="Segoe UI"/>
          </a:endParaRPr>
        </a:p>
      </dsp:txBody>
      <dsp:txXfrm>
        <a:off x="6868370" y="4314324"/>
        <a:ext cx="3977695" cy="5715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9312A-5844-45E0-839A-96E86FFB7136}">
      <dsp:nvSpPr>
        <dsp:cNvPr id="0" name=""/>
        <dsp:cNvSpPr/>
      </dsp:nvSpPr>
      <dsp:spPr>
        <a:xfrm>
          <a:off x="0" y="372335"/>
          <a:ext cx="4987221" cy="15296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Segoe UI"/>
              <a:cs typeface="Segoe UI"/>
            </a:rPr>
            <a:t>Modified WECC</a:t>
          </a:r>
          <a:r>
            <a:rPr lang="en-US" sz="2400" b="1" i="0" u="none" strike="noStrike" kern="1200" baseline="0" dirty="0">
              <a:latin typeface="Segoe UI"/>
              <a:cs typeface="Segoe UI"/>
            </a:rPr>
            <a:t> Models East-West DC Tie Models</a:t>
          </a:r>
          <a:endParaRPr lang="en-US" sz="2400" kern="1200" dirty="0"/>
        </a:p>
      </dsp:txBody>
      <dsp:txXfrm>
        <a:off x="44803" y="417138"/>
        <a:ext cx="4897615" cy="1440079"/>
      </dsp:txXfrm>
    </dsp:sp>
    <dsp:sp modelId="{12917F23-58EC-440B-A6D3-D27CB693547B}">
      <dsp:nvSpPr>
        <dsp:cNvPr id="0" name=""/>
        <dsp:cNvSpPr/>
      </dsp:nvSpPr>
      <dsp:spPr>
        <a:xfrm>
          <a:off x="498722" y="1902020"/>
          <a:ext cx="216069" cy="559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047"/>
              </a:lnTo>
              <a:lnTo>
                <a:pt x="216069" y="55904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C95B0-E6E0-448F-BEC4-3C60BABA52E1}">
      <dsp:nvSpPr>
        <dsp:cNvPr id="0" name=""/>
        <dsp:cNvSpPr/>
      </dsp:nvSpPr>
      <dsp:spPr>
        <a:xfrm>
          <a:off x="714791" y="2131043"/>
          <a:ext cx="4699675" cy="660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latin typeface="Segoe UI"/>
              <a:ea typeface="+mn-ea"/>
              <a:cs typeface="Segoe UI"/>
            </a:rPr>
            <a:t>24HS_RTOE_Initial_Final_E-W</a:t>
          </a:r>
          <a:endParaRPr lang="en-US" sz="1600" kern="1200" dirty="0">
            <a:latin typeface="Segoe UI"/>
            <a:ea typeface="+mn-ea"/>
            <a:cs typeface="Segoe UI"/>
          </a:endParaRPr>
        </a:p>
      </dsp:txBody>
      <dsp:txXfrm>
        <a:off x="734123" y="2150375"/>
        <a:ext cx="4661011" cy="621385"/>
      </dsp:txXfrm>
    </dsp:sp>
    <dsp:sp modelId="{2E78730E-0F09-4195-869A-B2AB2F5CCDEE}">
      <dsp:nvSpPr>
        <dsp:cNvPr id="0" name=""/>
        <dsp:cNvSpPr/>
      </dsp:nvSpPr>
      <dsp:spPr>
        <a:xfrm>
          <a:off x="498722" y="1902020"/>
          <a:ext cx="199459" cy="1549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9896"/>
              </a:lnTo>
              <a:lnTo>
                <a:pt x="199459" y="154989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2C6C0-2718-4F18-AF79-DB12E9271512}">
      <dsp:nvSpPr>
        <dsp:cNvPr id="0" name=""/>
        <dsp:cNvSpPr/>
      </dsp:nvSpPr>
      <dsp:spPr>
        <a:xfrm>
          <a:off x="698181" y="3129958"/>
          <a:ext cx="4689877" cy="643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Segoe UI"/>
              <a:cs typeface="Segoe UI"/>
            </a:rPr>
            <a:t>25HW_RTOE_Initial_Final_E-W</a:t>
          </a:r>
          <a:endParaRPr lang="nl-NL" sz="1600" b="0" i="0" u="none" strike="noStrike" kern="1200" baseline="0" dirty="0">
            <a:latin typeface="Segoe UI"/>
            <a:cs typeface="Segoe UI"/>
          </a:endParaRPr>
        </a:p>
      </dsp:txBody>
      <dsp:txXfrm>
        <a:off x="717041" y="3148818"/>
        <a:ext cx="4652157" cy="606197"/>
      </dsp:txXfrm>
    </dsp:sp>
    <dsp:sp modelId="{6B500D6D-5DB0-4494-9A9F-37EF5875391A}">
      <dsp:nvSpPr>
        <dsp:cNvPr id="0" name=""/>
        <dsp:cNvSpPr/>
      </dsp:nvSpPr>
      <dsp:spPr>
        <a:xfrm>
          <a:off x="498722" y="1902020"/>
          <a:ext cx="178457" cy="2518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8088"/>
              </a:lnTo>
              <a:lnTo>
                <a:pt x="178457" y="251808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A5702-B766-4FD2-BC84-97523006C254}">
      <dsp:nvSpPr>
        <dsp:cNvPr id="0" name=""/>
        <dsp:cNvSpPr/>
      </dsp:nvSpPr>
      <dsp:spPr>
        <a:xfrm>
          <a:off x="677180" y="4102940"/>
          <a:ext cx="4693133" cy="634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Segoe UI"/>
              <a:cs typeface="Segoe UI"/>
            </a:rPr>
            <a:t>25LW_RTOE_Initial_Final_E-W</a:t>
          </a:r>
          <a:endParaRPr lang="en-US" sz="1600" b="0" i="0" u="none" strike="noStrike" kern="1200" baseline="0" dirty="0">
            <a:latin typeface="Segoe UI"/>
            <a:cs typeface="Segoe UI"/>
          </a:endParaRPr>
        </a:p>
      </dsp:txBody>
      <dsp:txXfrm>
        <a:off x="695759" y="4121519"/>
        <a:ext cx="4655975" cy="597181"/>
      </dsp:txXfrm>
    </dsp:sp>
    <dsp:sp modelId="{0C8DBA1F-F119-40A9-8C5C-4FE83CE03C17}">
      <dsp:nvSpPr>
        <dsp:cNvPr id="0" name=""/>
        <dsp:cNvSpPr/>
      </dsp:nvSpPr>
      <dsp:spPr>
        <a:xfrm>
          <a:off x="5933059" y="371495"/>
          <a:ext cx="5204817" cy="14945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Segoe UI"/>
              <a:cs typeface="Segoe UI"/>
            </a:rPr>
            <a:t>Modified WECC</a:t>
          </a:r>
          <a:r>
            <a:rPr lang="en-US" sz="2400" b="1" i="0" u="none" strike="noStrike" kern="1200" baseline="0" dirty="0">
              <a:latin typeface="Segoe UI"/>
              <a:cs typeface="Segoe UI"/>
            </a:rPr>
            <a:t> Models West-East</a:t>
          </a:r>
          <a:br>
            <a:rPr lang="en-US" sz="2400" b="1" i="0" u="none" strike="noStrike" kern="1200" baseline="0" dirty="0">
              <a:latin typeface="Segoe UI"/>
              <a:cs typeface="Segoe UI"/>
            </a:rPr>
          </a:br>
          <a:r>
            <a:rPr lang="en-US" sz="2400" b="1" i="0" u="none" strike="noStrike" kern="1200" baseline="0" dirty="0">
              <a:latin typeface="Segoe UI"/>
              <a:cs typeface="Segoe UI"/>
            </a:rPr>
            <a:t>DC Tie Models</a:t>
          </a:r>
        </a:p>
      </dsp:txBody>
      <dsp:txXfrm>
        <a:off x="5976833" y="415269"/>
        <a:ext cx="5117269" cy="1407016"/>
      </dsp:txXfrm>
    </dsp:sp>
    <dsp:sp modelId="{86F2F46C-BFE0-47D8-A6F5-31FE1476115D}">
      <dsp:nvSpPr>
        <dsp:cNvPr id="0" name=""/>
        <dsp:cNvSpPr/>
      </dsp:nvSpPr>
      <dsp:spPr>
        <a:xfrm>
          <a:off x="6453541" y="1866059"/>
          <a:ext cx="237267" cy="642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741"/>
              </a:lnTo>
              <a:lnTo>
                <a:pt x="237267" y="64274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AB070-A109-4448-A2D8-F1D0C628D1A5}">
      <dsp:nvSpPr>
        <dsp:cNvPr id="0" name=""/>
        <dsp:cNvSpPr/>
      </dsp:nvSpPr>
      <dsp:spPr>
        <a:xfrm>
          <a:off x="6690809" y="2162560"/>
          <a:ext cx="4366011" cy="692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Segoe UI"/>
              <a:cs typeface="Segoe UI"/>
            </a:rPr>
            <a:t>24HS_RTOE_Initial_Final_W-E</a:t>
          </a:r>
          <a:endParaRPr lang="en-US" sz="1600" kern="1200" dirty="0"/>
        </a:p>
      </dsp:txBody>
      <dsp:txXfrm>
        <a:off x="6711091" y="2182842"/>
        <a:ext cx="4325447" cy="651917"/>
      </dsp:txXfrm>
    </dsp:sp>
    <dsp:sp modelId="{775317E0-608E-4098-95E3-5AF08651EF81}">
      <dsp:nvSpPr>
        <dsp:cNvPr id="0" name=""/>
        <dsp:cNvSpPr/>
      </dsp:nvSpPr>
      <dsp:spPr>
        <a:xfrm>
          <a:off x="6453541" y="1866059"/>
          <a:ext cx="245602" cy="161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778"/>
              </a:lnTo>
              <a:lnTo>
                <a:pt x="245602" y="161577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4B8E8-9774-493B-8654-25F9853C2FDB}">
      <dsp:nvSpPr>
        <dsp:cNvPr id="0" name=""/>
        <dsp:cNvSpPr/>
      </dsp:nvSpPr>
      <dsp:spPr>
        <a:xfrm>
          <a:off x="6699143" y="3157312"/>
          <a:ext cx="4329864" cy="649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u="none" strike="noStrike" kern="1200" baseline="0" dirty="0">
              <a:latin typeface="Segoe UI"/>
              <a:cs typeface="Segoe UI"/>
            </a:rPr>
            <a:t>25HW_RTOE_Initial_Final_W-E</a:t>
          </a:r>
          <a:endParaRPr lang="en-US" sz="1600" b="0" i="0" u="none" strike="noStrike" kern="1200" baseline="0" dirty="0">
            <a:latin typeface="Segoe UI"/>
            <a:cs typeface="Segoe UI"/>
          </a:endParaRPr>
        </a:p>
      </dsp:txBody>
      <dsp:txXfrm>
        <a:off x="6718153" y="3176322"/>
        <a:ext cx="4291844" cy="611032"/>
      </dsp:txXfrm>
    </dsp:sp>
    <dsp:sp modelId="{6C0C5886-6948-495B-A2AD-9E4B0283BC61}">
      <dsp:nvSpPr>
        <dsp:cNvPr id="0" name=""/>
        <dsp:cNvSpPr/>
      </dsp:nvSpPr>
      <dsp:spPr>
        <a:xfrm>
          <a:off x="6453541" y="1866059"/>
          <a:ext cx="238701" cy="2504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4813"/>
              </a:lnTo>
              <a:lnTo>
                <a:pt x="238701" y="250481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EA530-DDB5-45CF-B73A-AE251B74C5CC}">
      <dsp:nvSpPr>
        <dsp:cNvPr id="0" name=""/>
        <dsp:cNvSpPr/>
      </dsp:nvSpPr>
      <dsp:spPr>
        <a:xfrm>
          <a:off x="6692243" y="4089776"/>
          <a:ext cx="4390628" cy="562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u="none" strike="noStrike" kern="1200" baseline="0" dirty="0">
              <a:latin typeface="Segoe UI"/>
              <a:cs typeface="Segoe UI"/>
            </a:rPr>
            <a:t>25LW_RTOE_Initial_Final_W-E</a:t>
          </a:r>
          <a:endParaRPr lang="en-US" sz="1600" b="0" i="0" u="none" strike="noStrike" kern="1200" baseline="0" dirty="0">
            <a:latin typeface="Segoe UI"/>
            <a:cs typeface="Segoe UI"/>
          </a:endParaRPr>
        </a:p>
      </dsp:txBody>
      <dsp:txXfrm>
        <a:off x="6708709" y="4106242"/>
        <a:ext cx="4357696" cy="5292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9312A-5844-45E0-839A-96E86FFB7136}">
      <dsp:nvSpPr>
        <dsp:cNvPr id="0" name=""/>
        <dsp:cNvSpPr/>
      </dsp:nvSpPr>
      <dsp:spPr>
        <a:xfrm>
          <a:off x="9" y="200663"/>
          <a:ext cx="4903300" cy="16238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Segoe UI"/>
              <a:cs typeface="Segoe UI"/>
            </a:rPr>
            <a:t>BR </a:t>
          </a:r>
          <a:r>
            <a:rPr lang="en-US" sz="2400" b="1" i="0" u="none" strike="noStrike" kern="1200" baseline="0" dirty="0">
              <a:latin typeface="Segoe UI"/>
              <a:cs typeface="Segoe UI"/>
            </a:rPr>
            <a:t>Models East-West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u="none" strike="noStrike" kern="1200" baseline="0" dirty="0">
              <a:latin typeface="Segoe UI"/>
              <a:cs typeface="Segoe UI"/>
            </a:rPr>
            <a:t> DC Tie Models</a:t>
          </a:r>
          <a:endParaRPr lang="en-US" sz="2400" kern="1200" dirty="0"/>
        </a:p>
      </dsp:txBody>
      <dsp:txXfrm>
        <a:off x="47570" y="248224"/>
        <a:ext cx="4808178" cy="1528737"/>
      </dsp:txXfrm>
    </dsp:sp>
    <dsp:sp modelId="{12917F23-58EC-440B-A6D3-D27CB693547B}">
      <dsp:nvSpPr>
        <dsp:cNvPr id="0" name=""/>
        <dsp:cNvSpPr/>
      </dsp:nvSpPr>
      <dsp:spPr>
        <a:xfrm>
          <a:off x="490339" y="1824523"/>
          <a:ext cx="208605" cy="573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3733"/>
              </a:lnTo>
              <a:lnTo>
                <a:pt x="208605" y="57373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C95B0-E6E0-448F-BEC4-3C60BABA52E1}">
      <dsp:nvSpPr>
        <dsp:cNvPr id="0" name=""/>
        <dsp:cNvSpPr/>
      </dsp:nvSpPr>
      <dsp:spPr>
        <a:xfrm>
          <a:off x="698944" y="2059663"/>
          <a:ext cx="4821687" cy="677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Segoe UI"/>
              <a:ea typeface="+mn-ea"/>
              <a:cs typeface="Segoe UI"/>
            </a:rPr>
            <a:t>2025ITPFinal-25S_E-W</a:t>
          </a:r>
          <a:endParaRPr lang="en-US" sz="1600" kern="1200" dirty="0">
            <a:latin typeface="Segoe UI"/>
            <a:ea typeface="+mn-ea"/>
            <a:cs typeface="Segoe UI"/>
          </a:endParaRPr>
        </a:p>
      </dsp:txBody>
      <dsp:txXfrm>
        <a:off x="718778" y="2079497"/>
        <a:ext cx="4782019" cy="637517"/>
      </dsp:txXfrm>
    </dsp:sp>
    <dsp:sp modelId="{2E78730E-0F09-4195-869A-B2AB2F5CCDEE}">
      <dsp:nvSpPr>
        <dsp:cNvPr id="0" name=""/>
        <dsp:cNvSpPr/>
      </dsp:nvSpPr>
      <dsp:spPr>
        <a:xfrm>
          <a:off x="490339" y="1824523"/>
          <a:ext cx="218658" cy="1573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3584"/>
              </a:lnTo>
              <a:lnTo>
                <a:pt x="218658" y="157358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2C6C0-2718-4F18-AF79-DB12E9271512}">
      <dsp:nvSpPr>
        <dsp:cNvPr id="0" name=""/>
        <dsp:cNvSpPr/>
      </dsp:nvSpPr>
      <dsp:spPr>
        <a:xfrm>
          <a:off x="708997" y="3067789"/>
          <a:ext cx="4811634" cy="660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Segoe UI"/>
              <a:cs typeface="Segoe UI"/>
            </a:rPr>
            <a:t>2025ITPFinal-26L_E-W</a:t>
          </a:r>
          <a:endParaRPr lang="nl-NL" sz="1600" b="0" i="0" u="none" strike="noStrike" kern="1200" baseline="0" dirty="0">
            <a:latin typeface="Segoe UI"/>
            <a:cs typeface="Segoe UI"/>
          </a:endParaRPr>
        </a:p>
      </dsp:txBody>
      <dsp:txXfrm>
        <a:off x="728346" y="3087138"/>
        <a:ext cx="4772936" cy="621937"/>
      </dsp:txXfrm>
    </dsp:sp>
    <dsp:sp modelId="{6B500D6D-5DB0-4494-9A9F-37EF5875391A}">
      <dsp:nvSpPr>
        <dsp:cNvPr id="0" name=""/>
        <dsp:cNvSpPr/>
      </dsp:nvSpPr>
      <dsp:spPr>
        <a:xfrm>
          <a:off x="490339" y="1824523"/>
          <a:ext cx="215317" cy="2609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9017"/>
              </a:lnTo>
              <a:lnTo>
                <a:pt x="215317" y="260901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A5702-B766-4FD2-BC84-97523006C254}">
      <dsp:nvSpPr>
        <dsp:cNvPr id="0" name=""/>
        <dsp:cNvSpPr/>
      </dsp:nvSpPr>
      <dsp:spPr>
        <a:xfrm>
          <a:off x="705657" y="4108136"/>
          <a:ext cx="4814975" cy="650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Segoe UI"/>
              <a:cs typeface="Segoe UI"/>
            </a:rPr>
            <a:t>2025ITPFinal-26W_E-W</a:t>
          </a:r>
          <a:endParaRPr lang="en-US" sz="1600" b="0" i="0" u="none" strike="noStrike" kern="1200" baseline="0" dirty="0">
            <a:latin typeface="Segoe UI"/>
            <a:cs typeface="Segoe UI"/>
          </a:endParaRPr>
        </a:p>
      </dsp:txBody>
      <dsp:txXfrm>
        <a:off x="724719" y="4127198"/>
        <a:ext cx="4776851" cy="612684"/>
      </dsp:txXfrm>
    </dsp:sp>
    <dsp:sp modelId="{0C8DBA1F-F119-40A9-8C5C-4FE83CE03C17}">
      <dsp:nvSpPr>
        <dsp:cNvPr id="0" name=""/>
        <dsp:cNvSpPr/>
      </dsp:nvSpPr>
      <dsp:spPr>
        <a:xfrm>
          <a:off x="5869924" y="283322"/>
          <a:ext cx="5339943" cy="15333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Segoe UI"/>
              <a:cs typeface="Segoe UI"/>
            </a:rPr>
            <a:t>BR </a:t>
          </a:r>
          <a:r>
            <a:rPr lang="en-US" sz="2400" b="1" i="0" u="none" strike="noStrike" kern="1200" baseline="0" dirty="0">
              <a:latin typeface="Segoe UI"/>
              <a:cs typeface="Segoe UI"/>
            </a:rPr>
            <a:t>Models West-East</a:t>
          </a:r>
          <a:br>
            <a:rPr lang="en-US" sz="2400" b="1" i="0" u="none" strike="noStrike" kern="1200" baseline="0" dirty="0">
              <a:latin typeface="Segoe UI"/>
              <a:cs typeface="Segoe UI"/>
            </a:rPr>
          </a:br>
          <a:r>
            <a:rPr lang="en-US" sz="2400" b="1" i="0" u="none" strike="noStrike" kern="1200" baseline="0" dirty="0">
              <a:latin typeface="Segoe UI"/>
              <a:cs typeface="Segoe UI"/>
            </a:rPr>
            <a:t>DC Tie Models</a:t>
          </a:r>
        </a:p>
      </dsp:txBody>
      <dsp:txXfrm>
        <a:off x="5914835" y="328233"/>
        <a:ext cx="5250121" cy="1443544"/>
      </dsp:txXfrm>
    </dsp:sp>
    <dsp:sp modelId="{86F2F46C-BFE0-47D8-A6F5-31FE1476115D}">
      <dsp:nvSpPr>
        <dsp:cNvPr id="0" name=""/>
        <dsp:cNvSpPr/>
      </dsp:nvSpPr>
      <dsp:spPr>
        <a:xfrm>
          <a:off x="6403918" y="1816688"/>
          <a:ext cx="243427" cy="659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428"/>
              </a:lnTo>
              <a:lnTo>
                <a:pt x="243427" y="65942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AB070-A109-4448-A2D8-F1D0C628D1A5}">
      <dsp:nvSpPr>
        <dsp:cNvPr id="0" name=""/>
        <dsp:cNvSpPr/>
      </dsp:nvSpPr>
      <dsp:spPr>
        <a:xfrm>
          <a:off x="6647346" y="2120886"/>
          <a:ext cx="4479361" cy="710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Segoe UI"/>
              <a:cs typeface="Segoe UI"/>
            </a:rPr>
            <a:t>2025ITPFinal-25S_W-E</a:t>
          </a:r>
          <a:endParaRPr lang="en-US" sz="1600" kern="1200" dirty="0"/>
        </a:p>
      </dsp:txBody>
      <dsp:txXfrm>
        <a:off x="6668155" y="2141695"/>
        <a:ext cx="4437743" cy="668841"/>
      </dsp:txXfrm>
    </dsp:sp>
    <dsp:sp modelId="{775317E0-608E-4098-95E3-5AF08651EF81}">
      <dsp:nvSpPr>
        <dsp:cNvPr id="0" name=""/>
        <dsp:cNvSpPr/>
      </dsp:nvSpPr>
      <dsp:spPr>
        <a:xfrm>
          <a:off x="6403918" y="1816688"/>
          <a:ext cx="251978" cy="1657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7727"/>
              </a:lnTo>
              <a:lnTo>
                <a:pt x="251978" y="165772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4B8E8-9774-493B-8654-25F9853C2FDB}">
      <dsp:nvSpPr>
        <dsp:cNvPr id="0" name=""/>
        <dsp:cNvSpPr/>
      </dsp:nvSpPr>
      <dsp:spPr>
        <a:xfrm>
          <a:off x="6655897" y="3141464"/>
          <a:ext cx="4442275" cy="665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strike="noStrike" kern="1200" baseline="0" dirty="0">
              <a:latin typeface="Segoe UI"/>
              <a:cs typeface="Segoe UI"/>
            </a:rPr>
            <a:t>2025ITPFinal-26L_W-E</a:t>
          </a:r>
        </a:p>
      </dsp:txBody>
      <dsp:txXfrm>
        <a:off x="6675401" y="3160968"/>
        <a:ext cx="4403267" cy="626894"/>
      </dsp:txXfrm>
    </dsp:sp>
    <dsp:sp modelId="{6C0C5886-6948-495B-A2AD-9E4B0283BC61}">
      <dsp:nvSpPr>
        <dsp:cNvPr id="0" name=""/>
        <dsp:cNvSpPr/>
      </dsp:nvSpPr>
      <dsp:spPr>
        <a:xfrm>
          <a:off x="6403918" y="1816688"/>
          <a:ext cx="244898" cy="2569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9843"/>
              </a:lnTo>
              <a:lnTo>
                <a:pt x="244898" y="256984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EA530-DDB5-45CF-B73A-AE251B74C5CC}">
      <dsp:nvSpPr>
        <dsp:cNvPr id="0" name=""/>
        <dsp:cNvSpPr/>
      </dsp:nvSpPr>
      <dsp:spPr>
        <a:xfrm>
          <a:off x="6648817" y="4098136"/>
          <a:ext cx="4504616" cy="576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strike="noStrike" kern="1200" baseline="0" dirty="0">
              <a:latin typeface="Segoe UI"/>
              <a:cs typeface="Segoe UI"/>
            </a:rPr>
            <a:t>2025ITPFinal-26W_W-E</a:t>
          </a:r>
        </a:p>
      </dsp:txBody>
      <dsp:txXfrm>
        <a:off x="6665711" y="4115030"/>
        <a:ext cx="4470828" cy="543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20219-5542-48C2-901F-23801CDADFC7}">
      <dsp:nvSpPr>
        <dsp:cNvPr id="0" name=""/>
        <dsp:cNvSpPr/>
      </dsp:nvSpPr>
      <dsp:spPr>
        <a:xfrm>
          <a:off x="3278" y="219185"/>
          <a:ext cx="3196369" cy="691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Auto-Generated N-1</a:t>
          </a:r>
          <a:endParaRPr lang="en-US" sz="2400" kern="1200" dirty="0"/>
        </a:p>
      </dsp:txBody>
      <dsp:txXfrm>
        <a:off x="3278" y="219185"/>
        <a:ext cx="3196369" cy="691200"/>
      </dsp:txXfrm>
    </dsp:sp>
    <dsp:sp modelId="{C2F257CB-5861-44BF-96D8-9B4C61CB68FE}">
      <dsp:nvSpPr>
        <dsp:cNvPr id="0" name=""/>
        <dsp:cNvSpPr/>
      </dsp:nvSpPr>
      <dsp:spPr>
        <a:xfrm>
          <a:off x="3278" y="910385"/>
          <a:ext cx="3196369" cy="405985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Internal </a:t>
          </a:r>
          <a:r>
            <a:rPr lang="en-US" sz="2400" kern="1200"/>
            <a:t>and Tier-1 </a:t>
          </a:r>
          <a:r>
            <a:rPr lang="en-US" sz="2400" kern="1200" dirty="0"/>
            <a:t>Areas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Voltage Range 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65 kV – 999 kV</a:t>
          </a:r>
        </a:p>
      </dsp:txBody>
      <dsp:txXfrm>
        <a:off x="3278" y="910385"/>
        <a:ext cx="3196369" cy="4059855"/>
      </dsp:txXfrm>
    </dsp:sp>
    <dsp:sp modelId="{D0472ADD-F600-458D-9AEA-377740272269}">
      <dsp:nvSpPr>
        <dsp:cNvPr id="0" name=""/>
        <dsp:cNvSpPr/>
      </dsp:nvSpPr>
      <dsp:spPr>
        <a:xfrm>
          <a:off x="3647139" y="219185"/>
          <a:ext cx="3196369" cy="691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Member Submitted</a:t>
          </a:r>
        </a:p>
      </dsp:txBody>
      <dsp:txXfrm>
        <a:off x="3647139" y="219185"/>
        <a:ext cx="3196369" cy="691200"/>
      </dsp:txXfrm>
    </dsp:sp>
    <dsp:sp modelId="{F756DE6A-4F98-4FB0-9819-FE9EB54986E5}">
      <dsp:nvSpPr>
        <dsp:cNvPr id="0" name=""/>
        <dsp:cNvSpPr/>
      </dsp:nvSpPr>
      <dsp:spPr>
        <a:xfrm>
          <a:off x="3647139" y="910385"/>
          <a:ext cx="3196369" cy="405985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Included all contingencies provided by integrating members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Mitigation required only for contingencies that do not allow for NCLL per TPL-001</a:t>
          </a:r>
        </a:p>
      </dsp:txBody>
      <dsp:txXfrm>
        <a:off x="3647139" y="910385"/>
        <a:ext cx="3196369" cy="4059855"/>
      </dsp:txXfrm>
    </dsp:sp>
    <dsp:sp modelId="{B056B08E-CF49-4AE2-8972-5350B18A6AE9}">
      <dsp:nvSpPr>
        <dsp:cNvPr id="0" name=""/>
        <dsp:cNvSpPr/>
      </dsp:nvSpPr>
      <dsp:spPr>
        <a:xfrm>
          <a:off x="7291001" y="219185"/>
          <a:ext cx="3196369" cy="691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P3 (N-G-1)</a:t>
          </a:r>
        </a:p>
      </dsp:txBody>
      <dsp:txXfrm>
        <a:off x="7291001" y="219185"/>
        <a:ext cx="3196369" cy="691200"/>
      </dsp:txXfrm>
    </dsp:sp>
    <dsp:sp modelId="{BB2BDEF6-A0F3-434D-9F75-C053C0ADD7E9}">
      <dsp:nvSpPr>
        <dsp:cNvPr id="0" name=""/>
        <dsp:cNvSpPr/>
      </dsp:nvSpPr>
      <dsp:spPr>
        <a:xfrm>
          <a:off x="7291001" y="910385"/>
          <a:ext cx="3196369" cy="405985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Events were created similar to the ITP based on the following: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Generator Shift Factor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Electrical distance</a:t>
          </a:r>
        </a:p>
      </dsp:txBody>
      <dsp:txXfrm>
        <a:off x="7291001" y="910385"/>
        <a:ext cx="3196369" cy="40598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667B-113E-4D0E-A80F-4B12242BF253}">
      <dsp:nvSpPr>
        <dsp:cNvPr id="0" name=""/>
        <dsp:cNvSpPr/>
      </dsp:nvSpPr>
      <dsp:spPr>
        <a:xfrm>
          <a:off x="3419" y="72735"/>
          <a:ext cx="3333936" cy="921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P3.1</a:t>
          </a:r>
        </a:p>
      </dsp:txBody>
      <dsp:txXfrm>
        <a:off x="3419" y="72735"/>
        <a:ext cx="3333936" cy="921600"/>
      </dsp:txXfrm>
    </dsp:sp>
    <dsp:sp modelId="{90FD79D1-55C8-4C25-B798-B290D4EBD334}">
      <dsp:nvSpPr>
        <dsp:cNvPr id="0" name=""/>
        <dsp:cNvSpPr/>
      </dsp:nvSpPr>
      <dsp:spPr>
        <a:xfrm>
          <a:off x="3419" y="994335"/>
          <a:ext cx="3333936" cy="386496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Both generators must have &gt;= 5% GSF on the same transmission element</a:t>
          </a:r>
        </a:p>
      </dsp:txBody>
      <dsp:txXfrm>
        <a:off x="3419" y="994335"/>
        <a:ext cx="3333936" cy="3864960"/>
      </dsp:txXfrm>
    </dsp:sp>
    <dsp:sp modelId="{7281FA2F-7626-46C5-8A36-5C87933C313C}">
      <dsp:nvSpPr>
        <dsp:cNvPr id="0" name=""/>
        <dsp:cNvSpPr/>
      </dsp:nvSpPr>
      <dsp:spPr>
        <a:xfrm>
          <a:off x="3804107" y="72735"/>
          <a:ext cx="3333936" cy="921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P3.2, P3.3</a:t>
          </a:r>
        </a:p>
      </dsp:txBody>
      <dsp:txXfrm>
        <a:off x="3804107" y="72735"/>
        <a:ext cx="3333936" cy="921600"/>
      </dsp:txXfrm>
    </dsp:sp>
    <dsp:sp modelId="{812CF6D8-2910-4072-87E6-A423E431FB58}">
      <dsp:nvSpPr>
        <dsp:cNvPr id="0" name=""/>
        <dsp:cNvSpPr/>
      </dsp:nvSpPr>
      <dsp:spPr>
        <a:xfrm>
          <a:off x="3804107" y="994335"/>
          <a:ext cx="3333936" cy="386496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Generator must have &gt;= 5% GSF on the transmission line or transformer</a:t>
          </a:r>
        </a:p>
      </dsp:txBody>
      <dsp:txXfrm>
        <a:off x="3804107" y="994335"/>
        <a:ext cx="3333936" cy="3864960"/>
      </dsp:txXfrm>
    </dsp:sp>
    <dsp:sp modelId="{B56ED4B5-2B8E-4182-9FF5-5921A0034212}">
      <dsp:nvSpPr>
        <dsp:cNvPr id="0" name=""/>
        <dsp:cNvSpPr/>
      </dsp:nvSpPr>
      <dsp:spPr>
        <a:xfrm>
          <a:off x="7604794" y="72735"/>
          <a:ext cx="3333936" cy="921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P3.4</a:t>
          </a:r>
        </a:p>
      </dsp:txBody>
      <dsp:txXfrm>
        <a:off x="7604794" y="72735"/>
        <a:ext cx="3333936" cy="921600"/>
      </dsp:txXfrm>
    </dsp:sp>
    <dsp:sp modelId="{4AFA4491-F98E-4362-9FA4-406E504CE2BB}">
      <dsp:nvSpPr>
        <dsp:cNvPr id="0" name=""/>
        <dsp:cNvSpPr/>
      </dsp:nvSpPr>
      <dsp:spPr>
        <a:xfrm>
          <a:off x="7604794" y="994335"/>
          <a:ext cx="3333936" cy="386496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Generator and shunt device must be within 10 buses of each other</a:t>
          </a:r>
        </a:p>
      </dsp:txBody>
      <dsp:txXfrm>
        <a:off x="7604794" y="994335"/>
        <a:ext cx="3333936" cy="38649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4D3A9-8F9B-4110-99ED-CCB8D36C9C1C}">
      <dsp:nvSpPr>
        <dsp:cNvPr id="0" name=""/>
        <dsp:cNvSpPr/>
      </dsp:nvSpPr>
      <dsp:spPr>
        <a:xfrm>
          <a:off x="752075" y="0"/>
          <a:ext cx="8523521" cy="466689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6D3A0-891B-4120-8DDE-9DE3A063F050}">
      <dsp:nvSpPr>
        <dsp:cNvPr id="0" name=""/>
        <dsp:cNvSpPr/>
      </dsp:nvSpPr>
      <dsp:spPr>
        <a:xfrm>
          <a:off x="0" y="1400066"/>
          <a:ext cx="3008301" cy="18667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Apply mitigation</a:t>
          </a:r>
        </a:p>
      </dsp:txBody>
      <dsp:txXfrm>
        <a:off x="91128" y="1491194"/>
        <a:ext cx="2826045" cy="1684500"/>
      </dsp:txXfrm>
    </dsp:sp>
    <dsp:sp modelId="{52D56BA1-32EC-479D-BC64-CB4471BC576B}">
      <dsp:nvSpPr>
        <dsp:cNvPr id="0" name=""/>
        <dsp:cNvSpPr/>
      </dsp:nvSpPr>
      <dsp:spPr>
        <a:xfrm>
          <a:off x="3509685" y="1400066"/>
          <a:ext cx="3008301" cy="18667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Verify violation is resolved</a:t>
          </a:r>
        </a:p>
      </dsp:txBody>
      <dsp:txXfrm>
        <a:off x="3600813" y="1491194"/>
        <a:ext cx="2826045" cy="1684500"/>
      </dsp:txXfrm>
    </dsp:sp>
    <dsp:sp modelId="{328E0BB2-F09F-439A-B70C-5B46E84DC9D6}">
      <dsp:nvSpPr>
        <dsp:cNvPr id="0" name=""/>
        <dsp:cNvSpPr/>
      </dsp:nvSpPr>
      <dsp:spPr>
        <a:xfrm>
          <a:off x="7019370" y="1400066"/>
          <a:ext cx="3008301" cy="18667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Verify no additional violations were created by mitigation</a:t>
          </a:r>
        </a:p>
      </dsp:txBody>
      <dsp:txXfrm>
        <a:off x="7110498" y="1491194"/>
        <a:ext cx="2826045" cy="168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F35AF5-4935-4BB8-8F34-D7DDDE5CEAC5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418DCC-7D75-4CEA-9450-03C0852D9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55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1CA914-5900-4E26-9B8A-24335DD36EB1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673A0-9730-427B-BB97-18C0C288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1213" y="1220788"/>
            <a:ext cx="5856287" cy="3294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8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673A0-9730-427B-BB97-18C0C28887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673A0-9730-427B-BB97-18C0C28887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0BFDE-13C7-BDBB-597B-888FE0C13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8CD83D-98F8-423E-9A97-E2CFC0C3B9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A56F9F-9F3F-B3DB-40C6-0FC63A498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4AECE-D408-FF5E-9F69-5135BB1CD8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673A0-9730-427B-BB97-18C0C28887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4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827BD-CA66-39D2-A625-92D0384B0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56EAAD-78C4-9B04-01D0-A3AA5FE33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07A58F-BE2E-414D-2D5F-08E190A27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30834-398D-B793-AD26-FE5867C012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673A0-9730-427B-BB97-18C0C28887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6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(OPTIONAL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4" y="-1"/>
            <a:ext cx="12195694" cy="6858001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 bwMode="gray"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8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rgbClr val="CF102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4406" y="1136821"/>
            <a:ext cx="10069032" cy="2965621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4405" y="4102442"/>
            <a:ext cx="7174923" cy="1757251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97" y="455492"/>
            <a:ext cx="3347210" cy="1154786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 bwMode="white">
          <a:xfrm>
            <a:off x="4211237" y="6390804"/>
            <a:ext cx="18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SouthwestPowerPool</a:t>
            </a: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 bwMode="white">
          <a:xfrm>
            <a:off x="6380514" y="6376351"/>
            <a:ext cx="97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SPPorg</a:t>
            </a: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 bwMode="white">
          <a:xfrm>
            <a:off x="7585616" y="6376351"/>
            <a:ext cx="192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southwest-power-pool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962" y="6394208"/>
            <a:ext cx="269235" cy="2692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298" y="6380816"/>
            <a:ext cx="297489" cy="2974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547" y="6366090"/>
            <a:ext cx="307777" cy="307777"/>
          </a:xfrm>
          <a:prstGeom prst="rect">
            <a:avLst/>
          </a:prstGeom>
        </p:spPr>
      </p:pic>
      <p:sp>
        <p:nvSpPr>
          <p:cNvPr id="28" name="Rectangle 1"/>
          <p:cNvSpPr>
            <a:spLocks noChangeArrowheads="1"/>
          </p:cNvSpPr>
          <p:nvPr userDrawn="1"/>
        </p:nvSpPr>
        <p:spPr bwMode="white">
          <a:xfrm>
            <a:off x="1268698" y="6260078"/>
            <a:ext cx="252898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Working together to responsibly and economically keep the lights on today and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2555015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Graphic with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37158" y="1597688"/>
            <a:ext cx="10058401" cy="485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4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44" y="564204"/>
            <a:ext cx="4159182" cy="1214354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564204"/>
            <a:ext cx="6392727" cy="572959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844" y="1848113"/>
            <a:ext cx="4159181" cy="4445683"/>
          </a:xfrm>
        </p:spPr>
        <p:txBody>
          <a:bodyPr>
            <a:normAutofit/>
          </a:bodyPr>
          <a:lstStyle>
            <a:lvl1pPr marL="0" indent="0">
              <a:buNone/>
              <a:defRPr sz="2400" cap="non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19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43" y="554478"/>
            <a:ext cx="4688205" cy="1193936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66119" y="554477"/>
            <a:ext cx="5825665" cy="5586831"/>
          </a:xfrm>
          <a:ln w="762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844" y="1828800"/>
            <a:ext cx="4688205" cy="44455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75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Info (OPTIONA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3055" y="564204"/>
            <a:ext cx="5566322" cy="273347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36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3055" y="3297677"/>
            <a:ext cx="5566322" cy="303211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2164" y="729338"/>
            <a:ext cx="4864235" cy="4919662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Oval 20"/>
          <p:cNvSpPr/>
          <p:nvPr userDrawn="1"/>
        </p:nvSpPr>
        <p:spPr bwMode="ltGray"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 bwMode="inv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24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REQUIRE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 userDrawn="1"/>
        </p:nvSpPr>
        <p:spPr bwMode="ltGray"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8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rgbClr val="CF1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90" y="1128409"/>
            <a:ext cx="10050012" cy="294375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790" y="4124527"/>
            <a:ext cx="10050013" cy="1672577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97" y="455492"/>
            <a:ext cx="3347210" cy="1154786"/>
          </a:xfrm>
          <a:prstGeom prst="rect">
            <a:avLst/>
          </a:prstGeom>
        </p:spPr>
      </p:pic>
      <p:sp>
        <p:nvSpPr>
          <p:cNvPr id="21" name="Oval 20"/>
          <p:cNvSpPr/>
          <p:nvPr userDrawn="1"/>
        </p:nvSpPr>
        <p:spPr bwMode="ltGray"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 bwMode="inv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 bwMode="white">
          <a:xfrm>
            <a:off x="4211237" y="6390804"/>
            <a:ext cx="18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SouthwestPowerPool</a:t>
            </a: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 bwMode="white">
          <a:xfrm>
            <a:off x="6380514" y="6376351"/>
            <a:ext cx="97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SPPorg</a:t>
            </a: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 bwMode="white">
          <a:xfrm>
            <a:off x="7585616" y="6376351"/>
            <a:ext cx="192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southwest-power-pool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962" y="6394208"/>
            <a:ext cx="269235" cy="2692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298" y="6380816"/>
            <a:ext cx="297489" cy="2974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547" y="6366090"/>
            <a:ext cx="307777" cy="307777"/>
          </a:xfrm>
          <a:prstGeom prst="rect">
            <a:avLst/>
          </a:prstGeom>
        </p:spPr>
      </p:pic>
      <p:sp>
        <p:nvSpPr>
          <p:cNvPr id="32" name="Rectangle 1"/>
          <p:cNvSpPr>
            <a:spLocks noChangeArrowheads="1"/>
          </p:cNvSpPr>
          <p:nvPr userDrawn="1"/>
        </p:nvSpPr>
        <p:spPr bwMode="white">
          <a:xfrm>
            <a:off x="1268698" y="6260078"/>
            <a:ext cx="252898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Working together to responsibly and economically keep the lights on today and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3926473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(OPTIONA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 userDrawn="1"/>
        </p:nvSpPr>
        <p:spPr bwMode="ltGray"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8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91" y="1171692"/>
            <a:ext cx="10050012" cy="2913747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790" y="4124528"/>
            <a:ext cx="10050013" cy="1796213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Oval 20"/>
          <p:cNvSpPr/>
          <p:nvPr userDrawn="1"/>
        </p:nvSpPr>
        <p:spPr bwMode="ltGray"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 bwMode="inv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20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 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58" y="1597688"/>
            <a:ext cx="10058401" cy="485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9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790" y="1510018"/>
            <a:ext cx="4946010" cy="477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0018"/>
            <a:ext cx="4965970" cy="477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3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9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ith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58" y="570452"/>
            <a:ext cx="10058401" cy="58774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9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1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395" y="570452"/>
            <a:ext cx="10942151" cy="939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7158" y="1607736"/>
            <a:ext cx="10058401" cy="4840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6119" y="636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B47EF-2ACA-4A53-9CA3-46A7C8033480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790" y="636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Oval 8"/>
          <p:cNvSpPr/>
          <p:nvPr userDrawn="1"/>
        </p:nvSpPr>
        <p:spPr bwMode="gray">
          <a:xfrm>
            <a:off x="11680382" y="6363350"/>
            <a:ext cx="348347" cy="35587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6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5" r:id="rId2"/>
    <p:sldLayoutId id="2147483746" r:id="rId3"/>
    <p:sldLayoutId id="2147483734" r:id="rId4"/>
    <p:sldLayoutId id="2147483736" r:id="rId5"/>
    <p:sldLayoutId id="2147483738" r:id="rId6"/>
    <p:sldLayoutId id="2147483753" r:id="rId7"/>
    <p:sldLayoutId id="2147483739" r:id="rId8"/>
    <p:sldLayoutId id="2147483754" r:id="rId9"/>
    <p:sldLayoutId id="2147483755" r:id="rId10"/>
    <p:sldLayoutId id="2147483740" r:id="rId11"/>
    <p:sldLayoutId id="2147483741" r:id="rId12"/>
    <p:sldLayoutId id="2147483747" r:id="rId13"/>
  </p:sldLayoutIdLst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3200" kern="1200" cap="all" baseline="0">
          <a:solidFill>
            <a:srgbClr val="2A363B"/>
          </a:solidFill>
          <a:latin typeface="Segoe UI Black" panose="020B0A02040204020203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117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79692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08267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376363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cmccoy@spp.org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RTOE Integration study results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Charlie McCoy </a:t>
            </a:r>
          </a:p>
        </p:txBody>
      </p:sp>
    </p:spTree>
    <p:extLst>
      <p:ext uri="{BB962C8B-B14F-4D97-AF65-F5344CB8AC3E}">
        <p14:creationId xmlns:p14="http://schemas.microsoft.com/office/powerpoint/2010/main" val="1558194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50081-AED6-EC9E-6488-A5ED9DBFB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46E530-3ABA-F636-88A9-FB0737054E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Analysis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C820D-B4AE-3C36-27EB-7F9C9F7994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Overview of study methodology</a:t>
            </a:r>
          </a:p>
        </p:txBody>
      </p:sp>
    </p:spTree>
    <p:extLst>
      <p:ext uri="{BB962C8B-B14F-4D97-AF65-F5344CB8AC3E}">
        <p14:creationId xmlns:p14="http://schemas.microsoft.com/office/powerpoint/2010/main" val="2424576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A6097-DFFB-8172-941D-7B0E4134D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FC2CE-8CD2-20F4-99B3-855A4FE9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379" y="313916"/>
            <a:ext cx="10942151" cy="939566"/>
          </a:xfrm>
        </p:spPr>
        <p:txBody>
          <a:bodyPr/>
          <a:lstStyle/>
          <a:p>
            <a:r>
              <a:rPr lang="en-US" dirty="0"/>
              <a:t>Evaluation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A6CEE-8FA4-C679-4DD3-C5FC312E1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06" y="1253482"/>
            <a:ext cx="10058401" cy="48501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Segoe UI"/>
                <a:cs typeface="Segoe UI"/>
              </a:rPr>
              <a:t>Objective: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Segoe UI"/>
                <a:cs typeface="Segoe UI"/>
              </a:rPr>
              <a:t>Evaluate integrating entities’ transmission systems to assess the reliability prior to the time of integration</a:t>
            </a:r>
            <a:br>
              <a:rPr lang="en-US" sz="2400" b="0" i="0" u="none" strike="noStrike" baseline="0" dirty="0">
                <a:solidFill>
                  <a:srgbClr val="000000"/>
                </a:solidFill>
                <a:latin typeface="Segoe UI"/>
                <a:cs typeface="Segoe UI"/>
              </a:rPr>
            </a:br>
            <a:br>
              <a:rPr lang="en-US" sz="2400" b="0" i="0" u="none" strike="noStrike" baseline="0" dirty="0">
                <a:latin typeface="Segoe UI" panose="020B0502040204020203" pitchFamily="34" charset="0"/>
              </a:rPr>
            </a:br>
            <a:endParaRPr lang="en-US" sz="24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4E889D-A6BF-09A9-2D60-E5FDF51B9956}"/>
              </a:ext>
            </a:extLst>
          </p:cNvPr>
          <p:cNvSpPr/>
          <p:nvPr/>
        </p:nvSpPr>
        <p:spPr>
          <a:xfrm>
            <a:off x="726846" y="2444218"/>
            <a:ext cx="5747106" cy="2986564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Evaluation Criteria derived from following:</a:t>
            </a:r>
            <a:br>
              <a:rPr lang="en-US" sz="2000" dirty="0"/>
            </a:b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SPP’s OATT Attachment O Section III.6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NERC Reliability Standards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SPP Planning Criteria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ITP Manual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270D5F-1A4D-E3BC-881F-5021EA1CA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911" y="2639052"/>
            <a:ext cx="2500985" cy="250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11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163B7-BA25-2844-B5F1-4F57DE34F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91F804E0-10C3-26FD-8C66-435EBB074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93" y="208143"/>
            <a:ext cx="10942151" cy="939566"/>
          </a:xfrm>
        </p:spPr>
        <p:txBody>
          <a:bodyPr/>
          <a:lstStyle/>
          <a:p>
            <a:r>
              <a:rPr lang="en-US" dirty="0"/>
              <a:t>Study methodology – Contingency analysis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2B6441B-3891-C9D1-5A4A-C92B510899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653547"/>
              </p:ext>
            </p:extLst>
          </p:nvPr>
        </p:nvGraphicFramePr>
        <p:xfrm>
          <a:off x="674243" y="1078301"/>
          <a:ext cx="10490649" cy="5189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9938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09D1E-450A-37C4-818E-33E783B11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A50B599-B8AE-C783-FB9B-047AC903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923" y="235191"/>
            <a:ext cx="10942151" cy="939566"/>
          </a:xfrm>
        </p:spPr>
        <p:txBody>
          <a:bodyPr/>
          <a:lstStyle/>
          <a:p>
            <a:r>
              <a:rPr lang="en-US" dirty="0"/>
              <a:t>Study methodology- p3 contingencies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CD45FAA-115E-C9F1-CC85-6A2942E69C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8160504"/>
              </p:ext>
            </p:extLst>
          </p:nvPr>
        </p:nvGraphicFramePr>
        <p:xfrm>
          <a:off x="624922" y="1449237"/>
          <a:ext cx="10942151" cy="493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0633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A3B55-8AF2-E50E-DF9E-0255357E2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7563FF1E-1C7E-F834-138C-E2C587E33185}"/>
              </a:ext>
            </a:extLst>
          </p:cNvPr>
          <p:cNvSpPr txBox="1">
            <a:spLocks/>
          </p:cNvSpPr>
          <p:nvPr/>
        </p:nvSpPr>
        <p:spPr>
          <a:xfrm>
            <a:off x="348959" y="1225348"/>
            <a:ext cx="11167305" cy="52875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117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79692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08267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37636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None/>
              <a:tabLst>
                <a:tab pos="1543685" algn="l"/>
              </a:tabLs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The following solution parameters were applied in performing the study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625475" lvl="1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1543685" algn="l"/>
                <a:tab pos="457200" algn="l"/>
              </a:tabLst>
            </a:pPr>
            <a:r>
              <a:rPr lang="en-US" sz="2000" dirty="0"/>
              <a:t>Fixed slope decoupled Newton-Raphson</a:t>
            </a:r>
          </a:p>
          <a:p>
            <a:pPr marL="625475" lvl="1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1543685" algn="l"/>
                <a:tab pos="457200" algn="l"/>
              </a:tabLst>
            </a:pPr>
            <a:r>
              <a:rPr lang="en-US" sz="2000" dirty="0"/>
              <a:t>Tap Adjustment – stepping</a:t>
            </a:r>
          </a:p>
          <a:p>
            <a:pPr marL="625475" lvl="1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1543685" algn="l"/>
                <a:tab pos="457200" algn="l"/>
              </a:tabLst>
            </a:pPr>
            <a:r>
              <a:rPr lang="en-US" sz="2000" dirty="0"/>
              <a:t>Switch shunt adjustments – enable all</a:t>
            </a:r>
          </a:p>
          <a:p>
            <a:pPr marL="625475" lvl="1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1543685" algn="l"/>
                <a:tab pos="457200" algn="l"/>
              </a:tabLst>
            </a:pPr>
            <a:r>
              <a:rPr lang="en-US" sz="2000" dirty="0"/>
              <a:t>Area interchange disabled </a:t>
            </a:r>
          </a:p>
          <a:p>
            <a:pPr marL="625475" lvl="1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1543685" algn="l"/>
                <a:tab pos="457200" algn="l"/>
              </a:tabLst>
            </a:pPr>
            <a:r>
              <a:rPr lang="en-US" sz="2000" dirty="0"/>
              <a:t>Adjust phase shift </a:t>
            </a:r>
          </a:p>
          <a:p>
            <a:pPr marL="625475" lvl="1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1543685" algn="l"/>
                <a:tab pos="457200" algn="l"/>
              </a:tabLst>
            </a:pPr>
            <a:r>
              <a:rPr lang="en-US" sz="2000" dirty="0"/>
              <a:t>Adjust DC taps</a:t>
            </a:r>
          </a:p>
          <a:p>
            <a:pPr marL="625475" lvl="1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1543685" algn="l"/>
                <a:tab pos="457200" algn="l"/>
              </a:tabLst>
            </a:pPr>
            <a:r>
              <a:rPr lang="en-US" sz="2000" dirty="0"/>
              <a:t>VAR limits – apply immediately</a:t>
            </a:r>
          </a:p>
          <a:p>
            <a:pPr marL="914400" lvl="2" indent="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None/>
              <a:tabLst>
                <a:tab pos="1543685" algn="l"/>
              </a:tabLst>
            </a:pPr>
            <a:endParaRPr lang="en-US" sz="1100" dirty="0"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3E9E02B-CB66-F4CC-25AA-E7D867946D82}"/>
              </a:ext>
            </a:extLst>
          </p:cNvPr>
          <p:cNvSpPr txBox="1">
            <a:spLocks/>
          </p:cNvSpPr>
          <p:nvPr/>
        </p:nvSpPr>
        <p:spPr>
          <a:xfrm>
            <a:off x="624925" y="285781"/>
            <a:ext cx="10166366" cy="870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200" kern="1200" cap="all" baseline="0">
                <a:solidFill>
                  <a:srgbClr val="2A363B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 dirty="0"/>
              <a:t>Study methodology – solution settings</a:t>
            </a:r>
          </a:p>
        </p:txBody>
      </p:sp>
    </p:spTree>
    <p:extLst>
      <p:ext uri="{BB962C8B-B14F-4D97-AF65-F5344CB8AC3E}">
        <p14:creationId xmlns:p14="http://schemas.microsoft.com/office/powerpoint/2010/main" val="205495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995E8-9CDC-021E-CCFD-C56300B4B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2FB4812B-B56F-5520-E276-47E56513FD57}"/>
              </a:ext>
            </a:extLst>
          </p:cNvPr>
          <p:cNvSpPr txBox="1">
            <a:spLocks/>
          </p:cNvSpPr>
          <p:nvPr/>
        </p:nvSpPr>
        <p:spPr>
          <a:xfrm>
            <a:off x="348959" y="1225348"/>
            <a:ext cx="11167305" cy="52875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117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79692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08267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37636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None/>
              <a:tabLst>
                <a:tab pos="1543685" algn="l"/>
              </a:tabLst>
            </a:pPr>
            <a:r>
              <a:rPr lang="en-US" sz="2000" dirty="0"/>
              <a:t>All RTO expansion members facilities and Tier-1 facilities with a voltage level greater than 60 kV were monitored for the Study against the SPP Planning Criteria</a:t>
            </a:r>
          </a:p>
          <a:p>
            <a:pPr marL="114300" indent="-342900">
              <a:lnSpc>
                <a:spcPct val="107000"/>
              </a:lnSpc>
              <a:spcAft>
                <a:spcPts val="1200"/>
              </a:spcAft>
              <a:tabLst>
                <a:tab pos="1543685" algn="l"/>
              </a:tabLst>
            </a:pPr>
            <a:r>
              <a:rPr lang="en-US" sz="2000" dirty="0"/>
              <a:t>Western Interconnect</a:t>
            </a:r>
          </a:p>
          <a:p>
            <a:pPr marL="682625" lvl="2" indent="-342900">
              <a:lnSpc>
                <a:spcPct val="107000"/>
              </a:lnSpc>
              <a:spcAft>
                <a:spcPts val="1200"/>
              </a:spcAft>
              <a:tabLst>
                <a:tab pos="1543685" algn="l"/>
              </a:tabLst>
            </a:pPr>
            <a:r>
              <a:rPr lang="en-US" sz="2000" dirty="0"/>
              <a:t>Facilities 69 kV and greater were monitored and reported on</a:t>
            </a:r>
          </a:p>
          <a:p>
            <a:pPr marL="682625" lvl="2" indent="-342900">
              <a:lnSpc>
                <a:spcPct val="107000"/>
              </a:lnSpc>
              <a:spcAft>
                <a:spcPts val="1200"/>
              </a:spcAft>
              <a:tabLst>
                <a:tab pos="1543685" algn="l"/>
              </a:tabLst>
            </a:pPr>
            <a:r>
              <a:rPr lang="en-US" sz="2000" dirty="0"/>
              <a:t>Facilities </a:t>
            </a:r>
            <a:r>
              <a:rPr lang="en-US" sz="2000" u="sng" dirty="0"/>
              <a:t>less than 100 kV </a:t>
            </a:r>
            <a:r>
              <a:rPr lang="en-US" sz="2000" dirty="0"/>
              <a:t>were </a:t>
            </a:r>
            <a:r>
              <a:rPr lang="en-US" sz="2000" u="sng" dirty="0"/>
              <a:t>out of scope </a:t>
            </a:r>
            <a:r>
              <a:rPr lang="en-US" sz="2000" dirty="0"/>
              <a:t>and reported for informational purposes only</a:t>
            </a:r>
          </a:p>
          <a:p>
            <a:pPr marL="682625" lvl="2" indent="-342900">
              <a:lnSpc>
                <a:spcPct val="107000"/>
              </a:lnSpc>
              <a:spcAft>
                <a:spcPts val="1200"/>
              </a:spcAft>
              <a:tabLst>
                <a:tab pos="1543685" algn="l"/>
              </a:tabLst>
            </a:pPr>
            <a:r>
              <a:rPr lang="en-US" sz="2000" dirty="0"/>
              <a:t>Facilities </a:t>
            </a:r>
            <a:r>
              <a:rPr lang="en-US" sz="2000" u="sng" dirty="0"/>
              <a:t>100 kV and greater</a:t>
            </a:r>
            <a:r>
              <a:rPr lang="en-US" sz="2000" dirty="0"/>
              <a:t> were considered </a:t>
            </a:r>
            <a:r>
              <a:rPr lang="en-US" sz="2000" u="sng" dirty="0"/>
              <a:t>in scope </a:t>
            </a:r>
            <a:r>
              <a:rPr lang="en-US" sz="2000" dirty="0"/>
              <a:t>of study</a:t>
            </a:r>
          </a:p>
          <a:p>
            <a:pPr marL="114300" lvl="1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543685" algn="l"/>
              </a:tabLst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Eastern Interconnect</a:t>
            </a:r>
          </a:p>
          <a:p>
            <a:pPr marL="685800" lvl="3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543685" algn="l"/>
              </a:tabLst>
            </a:pPr>
            <a:r>
              <a:rPr lang="en-US" sz="2000" dirty="0"/>
              <a:t>Facilities </a:t>
            </a:r>
            <a:r>
              <a:rPr lang="en-US" sz="2000" u="sng" dirty="0"/>
              <a:t>69 kV and greater</a:t>
            </a:r>
            <a:r>
              <a:rPr lang="en-US" sz="2000" dirty="0"/>
              <a:t> were monitored and considered </a:t>
            </a:r>
            <a:r>
              <a:rPr lang="en-US" sz="2000" u="sng" dirty="0"/>
              <a:t>in scope</a:t>
            </a:r>
            <a:r>
              <a:rPr lang="en-US" sz="2000" dirty="0"/>
              <a:t> of study</a:t>
            </a:r>
          </a:p>
          <a:p>
            <a:pPr marL="57150" lvl="2" indent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None/>
              <a:tabLst>
                <a:tab pos="1543685" algn="l"/>
              </a:tabLst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1200"/>
              </a:spcAft>
              <a:buNone/>
              <a:tabLst>
                <a:tab pos="1543685" algn="l"/>
              </a:tabLst>
            </a:pPr>
            <a:endParaRPr lang="en-US" sz="2000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D73B660-F690-E98A-2E6F-D271CA2C1C87}"/>
              </a:ext>
            </a:extLst>
          </p:cNvPr>
          <p:cNvSpPr txBox="1">
            <a:spLocks/>
          </p:cNvSpPr>
          <p:nvPr/>
        </p:nvSpPr>
        <p:spPr>
          <a:xfrm>
            <a:off x="624925" y="285781"/>
            <a:ext cx="10166366" cy="870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200" kern="1200" cap="all" baseline="0">
                <a:solidFill>
                  <a:srgbClr val="2A363B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 dirty="0"/>
              <a:t>Study methodology – Monitored facilities</a:t>
            </a:r>
          </a:p>
        </p:txBody>
      </p:sp>
    </p:spTree>
    <p:extLst>
      <p:ext uri="{BB962C8B-B14F-4D97-AF65-F5344CB8AC3E}">
        <p14:creationId xmlns:p14="http://schemas.microsoft.com/office/powerpoint/2010/main" val="2793290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5EB4C-325E-AD36-4B9A-7B1ABDA3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4713D35A-4678-777C-AE9C-D15B88460A75}"/>
              </a:ext>
            </a:extLst>
          </p:cNvPr>
          <p:cNvSpPr txBox="1">
            <a:spLocks/>
          </p:cNvSpPr>
          <p:nvPr/>
        </p:nvSpPr>
        <p:spPr>
          <a:xfrm>
            <a:off x="348959" y="1380623"/>
            <a:ext cx="11167305" cy="52875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117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79692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08267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37636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None/>
              <a:tabLst>
                <a:tab pos="1543685" algn="l"/>
              </a:tabLst>
            </a:pPr>
            <a:r>
              <a:rPr lang="en-US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SPP simulated three-phase faults and single line-to-ground faults for both the Western and Eastern Interconnection short circuit models</a:t>
            </a:r>
            <a:endParaRPr lang="en-US" sz="2400" dirty="0"/>
          </a:p>
          <a:p>
            <a:pPr marL="625475" lvl="1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1543685" algn="l"/>
                <a:tab pos="457200" algn="l"/>
              </a:tabLst>
            </a:pP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Full bus-fault current and line-out results using an automatic sequencing fault calculation </a:t>
            </a:r>
          </a:p>
          <a:p>
            <a:pPr marL="625475" lvl="1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1543685" algn="l"/>
                <a:tab pos="457200" algn="l"/>
              </a:tabLst>
            </a:pP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Full bus-fault current and line-out results using an American National Standards Institute fault calculation </a:t>
            </a:r>
          </a:p>
          <a:p>
            <a:pPr marL="57150" lvl="2" indent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None/>
              <a:tabLst>
                <a:tab pos="1543685" algn="l"/>
              </a:tabLst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1200"/>
              </a:spcAft>
              <a:buNone/>
              <a:tabLst>
                <a:tab pos="1543685" algn="l"/>
              </a:tabLst>
            </a:pPr>
            <a:endParaRPr lang="en-US" sz="2000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8413C9D-5F68-7A77-49FC-BA2775115821}"/>
              </a:ext>
            </a:extLst>
          </p:cNvPr>
          <p:cNvSpPr txBox="1">
            <a:spLocks/>
          </p:cNvSpPr>
          <p:nvPr/>
        </p:nvSpPr>
        <p:spPr>
          <a:xfrm>
            <a:off x="495528" y="415177"/>
            <a:ext cx="10166366" cy="870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200" kern="1200" cap="all" baseline="0">
                <a:solidFill>
                  <a:srgbClr val="2A363B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 dirty="0"/>
              <a:t>Study methodology – Short Circuit Analysis</a:t>
            </a:r>
          </a:p>
        </p:txBody>
      </p:sp>
    </p:spTree>
    <p:extLst>
      <p:ext uri="{BB962C8B-B14F-4D97-AF65-F5344CB8AC3E}">
        <p14:creationId xmlns:p14="http://schemas.microsoft.com/office/powerpoint/2010/main" val="2345726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84015-1D2B-4C0C-20B4-F22F6148B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07EC74-F2D4-54B7-433C-ECC36B67F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Reliability Study results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EC6F402-5BC8-FEB1-0682-44D446B131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violations identified for reliability assessment</a:t>
            </a:r>
          </a:p>
        </p:txBody>
      </p:sp>
    </p:spTree>
    <p:extLst>
      <p:ext uri="{BB962C8B-B14F-4D97-AF65-F5344CB8AC3E}">
        <p14:creationId xmlns:p14="http://schemas.microsoft.com/office/powerpoint/2010/main" val="2547666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54715-D236-A076-B060-4569F7C72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053A43-700E-4D59-0D1A-8BE1F465E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82" y="270921"/>
            <a:ext cx="10942151" cy="939566"/>
          </a:xfrm>
        </p:spPr>
        <p:txBody>
          <a:bodyPr anchor="ctr">
            <a:normAutofit/>
          </a:bodyPr>
          <a:lstStyle/>
          <a:p>
            <a:r>
              <a:rPr lang="en-US" dirty="0"/>
              <a:t>Summary of Thermal Needs (WI)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B57E5B-594A-CAE0-E250-DF584E356D31}"/>
              </a:ext>
            </a:extLst>
          </p:cNvPr>
          <p:cNvSpPr/>
          <p:nvPr/>
        </p:nvSpPr>
        <p:spPr>
          <a:xfrm>
            <a:off x="9225826" y="270920"/>
            <a:ext cx="2717320" cy="108692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P3 Contingencies generally showed more thermal violations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8F1384-D15C-2823-F9FF-F3E325580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66" y="1040406"/>
            <a:ext cx="10394581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57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05464-979D-7C12-DB41-3BC1A63FB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DA082E-D7DC-B756-57F8-A1EBC8D9B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1" y="322679"/>
            <a:ext cx="10942151" cy="939566"/>
          </a:xfrm>
        </p:spPr>
        <p:txBody>
          <a:bodyPr anchor="ctr">
            <a:normAutofit/>
          </a:bodyPr>
          <a:lstStyle/>
          <a:p>
            <a:r>
              <a:rPr lang="en-US" dirty="0"/>
              <a:t>Summary of Voltage Violations (WI)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97197F-AECF-DFAD-CBF9-33B7CD4F137D}"/>
              </a:ext>
            </a:extLst>
          </p:cNvPr>
          <p:cNvSpPr/>
          <p:nvPr/>
        </p:nvSpPr>
        <p:spPr>
          <a:xfrm>
            <a:off x="9373962" y="574758"/>
            <a:ext cx="2717320" cy="108692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Heavy Winter Cases showed the largest number of voltage violations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A039C6-FDDE-7C45-6270-CF697592E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54" y="1118222"/>
            <a:ext cx="10803048" cy="50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4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04F1B-9E0A-0EA3-FA7B-3007D7D4D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9A6D1479-71CD-2CE5-2566-630995D6E901}"/>
              </a:ext>
            </a:extLst>
          </p:cNvPr>
          <p:cNvSpPr txBox="1">
            <a:spLocks/>
          </p:cNvSpPr>
          <p:nvPr/>
        </p:nvSpPr>
        <p:spPr>
          <a:xfrm>
            <a:off x="624925" y="285781"/>
            <a:ext cx="10166366" cy="870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200" kern="1200" cap="all" baseline="0">
                <a:solidFill>
                  <a:srgbClr val="2A363B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 dirty="0"/>
              <a:t>Objectives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DEC6329-F890-2E61-89ED-BACA901CD2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8389216"/>
              </p:ext>
            </p:extLst>
          </p:nvPr>
        </p:nvGraphicFramePr>
        <p:xfrm>
          <a:off x="624925" y="1026544"/>
          <a:ext cx="10166366" cy="5545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B3E45C90-49DE-C2C2-E4BE-84489E813F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6188" y="1431361"/>
            <a:ext cx="1621765" cy="162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15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CC78F-2663-A5E6-C971-4A538F33F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33E692-1E06-02A8-367F-CB278289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1" y="322679"/>
            <a:ext cx="10942151" cy="939566"/>
          </a:xfrm>
        </p:spPr>
        <p:txBody>
          <a:bodyPr anchor="ctr">
            <a:normAutofit/>
          </a:bodyPr>
          <a:lstStyle/>
          <a:p>
            <a:r>
              <a:rPr lang="en-US" dirty="0"/>
              <a:t>Summary of Voltage Violations (EI)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BDDAA3-B948-2338-A10F-CD594C4B17B1}"/>
              </a:ext>
            </a:extLst>
          </p:cNvPr>
          <p:cNvSpPr/>
          <p:nvPr/>
        </p:nvSpPr>
        <p:spPr>
          <a:xfrm>
            <a:off x="9088016" y="574758"/>
            <a:ext cx="3003266" cy="108692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Very few violations for EI facilities. Four total unique voltage violations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5DCDA6-65DE-0D49-5050-1A1302074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76" y="1323121"/>
            <a:ext cx="10803048" cy="50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3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9C650-AC93-3209-DD28-4DFBBB6D8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FAC213-CA95-B4A0-1A83-BCE67266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1" y="322679"/>
            <a:ext cx="10942151" cy="939566"/>
          </a:xfrm>
        </p:spPr>
        <p:txBody>
          <a:bodyPr anchor="ctr">
            <a:normAutofit/>
          </a:bodyPr>
          <a:lstStyle/>
          <a:p>
            <a:r>
              <a:rPr lang="en-US">
                <a:latin typeface="Segoe UI Black"/>
                <a:ea typeface="Segoe UI Black"/>
              </a:rPr>
              <a:t>Summary of Thermal Violations (EI)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63ACD5-83D8-292E-9ED9-1F4FB697976E}"/>
              </a:ext>
            </a:extLst>
          </p:cNvPr>
          <p:cNvSpPr/>
          <p:nvPr/>
        </p:nvSpPr>
        <p:spPr>
          <a:xfrm>
            <a:off x="1179277" y="1916155"/>
            <a:ext cx="9486399" cy="3262237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No thermal violations were found for WAPA-RMR facilities that are integrating into the RTO in the Eastern Interconnect </a:t>
            </a:r>
          </a:p>
        </p:txBody>
      </p:sp>
    </p:spTree>
    <p:extLst>
      <p:ext uri="{BB962C8B-B14F-4D97-AF65-F5344CB8AC3E}">
        <p14:creationId xmlns:p14="http://schemas.microsoft.com/office/powerpoint/2010/main" val="906266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1D1B1-878D-8F7E-823E-6CDD4EE41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F3A9C2-4817-8B67-02AD-EC09F350C8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DC Tie sensitivity Study results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F74EF5-6242-FF44-D102-224A66445B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violations identified from dc tie sensitivity analysis</a:t>
            </a:r>
          </a:p>
        </p:txBody>
      </p:sp>
    </p:spTree>
    <p:extLst>
      <p:ext uri="{BB962C8B-B14F-4D97-AF65-F5344CB8AC3E}">
        <p14:creationId xmlns:p14="http://schemas.microsoft.com/office/powerpoint/2010/main" val="144735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54715-D236-A076-B060-4569F7C72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053A43-700E-4D59-0D1A-8BE1F465E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82" y="270921"/>
            <a:ext cx="10942151" cy="939566"/>
          </a:xfrm>
        </p:spPr>
        <p:txBody>
          <a:bodyPr anchor="ctr">
            <a:normAutofit/>
          </a:bodyPr>
          <a:lstStyle/>
          <a:p>
            <a:r>
              <a:rPr lang="en-US" dirty="0"/>
              <a:t>Summary of Thermal Needs (WI)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C0750F-495D-E803-F18C-81D101C34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16" y="892921"/>
            <a:ext cx="11059102" cy="56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91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05464-979D-7C12-DB41-3BC1A63FB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DA082E-D7DC-B756-57F8-A1EBC8D9B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1" y="322679"/>
            <a:ext cx="10942151" cy="939566"/>
          </a:xfrm>
        </p:spPr>
        <p:txBody>
          <a:bodyPr anchor="ctr">
            <a:normAutofit/>
          </a:bodyPr>
          <a:lstStyle/>
          <a:p>
            <a:r>
              <a:rPr lang="en-US" dirty="0"/>
              <a:t>Summary of Voltage Violations (WI)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97197F-AECF-DFAD-CBF9-33B7CD4F137D}"/>
              </a:ext>
            </a:extLst>
          </p:cNvPr>
          <p:cNvSpPr/>
          <p:nvPr/>
        </p:nvSpPr>
        <p:spPr>
          <a:xfrm>
            <a:off x="9330991" y="39229"/>
            <a:ext cx="2717320" cy="108692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Member submitted contingencies generally showed higher number of voltage violations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A4E5C7-1425-5B0C-6DDA-2A04C87EC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83" y="1262245"/>
            <a:ext cx="10827434" cy="54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94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9C650-AC93-3209-DD28-4DFBBB6D8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FAC213-CA95-B4A0-1A83-BCE67266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1" y="322679"/>
            <a:ext cx="10942151" cy="939566"/>
          </a:xfrm>
        </p:spPr>
        <p:txBody>
          <a:bodyPr anchor="ctr">
            <a:normAutofit/>
          </a:bodyPr>
          <a:lstStyle/>
          <a:p>
            <a:r>
              <a:rPr lang="en-US" dirty="0"/>
              <a:t>DC Tie sensitivity Study results (EI)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63ACD5-83D8-292E-9ED9-1F4FB697976E}"/>
              </a:ext>
            </a:extLst>
          </p:cNvPr>
          <p:cNvSpPr/>
          <p:nvPr/>
        </p:nvSpPr>
        <p:spPr>
          <a:xfrm>
            <a:off x="1207268" y="1916155"/>
            <a:ext cx="9486399" cy="3262237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No Thermal or Voltage violations were found from the DC Tie Sensitivity for WAPA-RMR facilities that are integrating into the RTO in the Eastern Interconnect </a:t>
            </a:r>
          </a:p>
        </p:txBody>
      </p:sp>
    </p:spTree>
    <p:extLst>
      <p:ext uri="{BB962C8B-B14F-4D97-AF65-F5344CB8AC3E}">
        <p14:creationId xmlns:p14="http://schemas.microsoft.com/office/powerpoint/2010/main" val="4276978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0B2BD-7875-6455-3EEE-BF380B1E2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37D30D-6FFD-681B-E345-C1408F6594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Mitigations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C521FF-B4F2-DF22-D3CF-B35E9D3343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Mitigations provided for violations by area</a:t>
            </a:r>
          </a:p>
        </p:txBody>
      </p:sp>
    </p:spTree>
    <p:extLst>
      <p:ext uri="{BB962C8B-B14F-4D97-AF65-F5344CB8AC3E}">
        <p14:creationId xmlns:p14="http://schemas.microsoft.com/office/powerpoint/2010/main" val="2795046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B5E6E-53CF-81D6-EFB8-FBDC37C9B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D4B336-B0F4-989E-D529-203322D2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1" y="322679"/>
            <a:ext cx="10942151" cy="939566"/>
          </a:xfrm>
        </p:spPr>
        <p:txBody>
          <a:bodyPr anchor="ctr">
            <a:normAutofit/>
          </a:bodyPr>
          <a:lstStyle/>
          <a:p>
            <a:r>
              <a:rPr lang="en-US" dirty="0"/>
              <a:t>Steps taken after violations were identified </a:t>
            </a:r>
          </a:p>
        </p:txBody>
      </p:sp>
      <p:graphicFrame>
        <p:nvGraphicFramePr>
          <p:cNvPr id="9" name="Picture Placeholder 4">
            <a:extLst>
              <a:ext uri="{FF2B5EF4-FFF2-40B4-BE49-F238E27FC236}">
                <a16:creationId xmlns:a16="http://schemas.microsoft.com/office/drawing/2014/main" id="{31B6416A-D168-90C3-D792-CBA34975B6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228371"/>
              </p:ext>
            </p:extLst>
          </p:nvPr>
        </p:nvGraphicFramePr>
        <p:xfrm>
          <a:off x="1082164" y="1262245"/>
          <a:ext cx="10027672" cy="4666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921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AD0F4-E3B4-1E7B-0933-AA0F483F9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A8A5F6-6A38-BB46-C598-F89AE421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1" y="322679"/>
            <a:ext cx="10942151" cy="939566"/>
          </a:xfrm>
        </p:spPr>
        <p:txBody>
          <a:bodyPr anchor="ctr">
            <a:normAutofit/>
          </a:bodyPr>
          <a:lstStyle/>
          <a:p>
            <a:r>
              <a:rPr lang="en-US" dirty="0"/>
              <a:t>BASIN ELECTRIC POWER COOPERATIVE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F96F662-8C58-98DF-6C3E-7A9A51A7C4DB}"/>
              </a:ext>
            </a:extLst>
          </p:cNvPr>
          <p:cNvSpPr txBox="1">
            <a:spLocks/>
          </p:cNvSpPr>
          <p:nvPr/>
        </p:nvSpPr>
        <p:spPr>
          <a:xfrm>
            <a:off x="207034" y="1139082"/>
            <a:ext cx="11984966" cy="5253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117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79692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08267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37636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BEPC reviewed the results of the study and confirmed that </a:t>
            </a:r>
            <a:r>
              <a:rPr lang="en-US" u="sng" dirty="0"/>
              <a:t>no violations were identified</a:t>
            </a:r>
            <a:r>
              <a:rPr lang="en-US" dirty="0"/>
              <a:t> for facilities on their system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16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0D22A-9762-B54E-ED4D-4CBB0F8CB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62D5F4-DE90-E137-F26D-8ECB5EF4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1" y="322679"/>
            <a:ext cx="10942151" cy="939566"/>
          </a:xfrm>
        </p:spPr>
        <p:txBody>
          <a:bodyPr anchor="ctr">
            <a:normAutofit/>
          </a:bodyPr>
          <a:lstStyle/>
          <a:p>
            <a:r>
              <a:rPr lang="en-US" dirty="0"/>
              <a:t>COLORADO SPRINGS UTILITIES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F53F831-860A-9266-E3D0-E2AD182061FD}"/>
              </a:ext>
            </a:extLst>
          </p:cNvPr>
          <p:cNvSpPr txBox="1">
            <a:spLocks/>
          </p:cNvSpPr>
          <p:nvPr/>
        </p:nvSpPr>
        <p:spPr>
          <a:xfrm>
            <a:off x="207034" y="1139082"/>
            <a:ext cx="11984966" cy="5253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117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79692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08267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37636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CSU reviewed the results of the Study and confirmed that </a:t>
            </a:r>
            <a:r>
              <a:rPr lang="en-US" sz="2800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violations were identified</a:t>
            </a:r>
            <a:r>
              <a:rPr lang="en-US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facilities on their system. </a:t>
            </a:r>
          </a:p>
          <a:p>
            <a:r>
              <a:rPr lang="en-US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Circuit Analysis</a:t>
            </a:r>
          </a:p>
          <a:p>
            <a:pPr lvl="1">
              <a:lnSpc>
                <a:spcPct val="107000"/>
              </a:lnSpc>
              <a:spcAft>
                <a:spcPts val="1200"/>
              </a:spcAft>
              <a:tabLst>
                <a:tab pos="1543685" algn="l"/>
                <a:tab pos="457200" algn="l"/>
              </a:tabLst>
            </a:pPr>
            <a:r>
              <a:rPr lang="en-US" dirty="0"/>
              <a:t>CSU staff provided feedback that all breakers on their system have an interrupting capability of at least 40 kA. </a:t>
            </a:r>
          </a:p>
        </p:txBody>
      </p:sp>
    </p:spTree>
    <p:extLst>
      <p:ext uri="{BB962C8B-B14F-4D97-AF65-F5344CB8AC3E}">
        <p14:creationId xmlns:p14="http://schemas.microsoft.com/office/powerpoint/2010/main" val="201464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Study Inputs and Assumptions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study inputs</a:t>
            </a:r>
          </a:p>
        </p:txBody>
      </p:sp>
    </p:spTree>
    <p:extLst>
      <p:ext uri="{BB962C8B-B14F-4D97-AF65-F5344CB8AC3E}">
        <p14:creationId xmlns:p14="http://schemas.microsoft.com/office/powerpoint/2010/main" val="3119528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51EB3-FA89-7C38-DB0A-A8A90457D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56F277-AE3F-CDEE-8F17-738278A7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1" y="322679"/>
            <a:ext cx="10942151" cy="939566"/>
          </a:xfrm>
        </p:spPr>
        <p:txBody>
          <a:bodyPr anchor="ctr">
            <a:normAutofit/>
          </a:bodyPr>
          <a:lstStyle/>
          <a:p>
            <a:r>
              <a:rPr lang="en-US" dirty="0"/>
              <a:t>DESERET POWER ELECTRIC COOPERATIVE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60F1B2E-7F9D-1796-0342-29BB1E1CD216}"/>
              </a:ext>
            </a:extLst>
          </p:cNvPr>
          <p:cNvSpPr txBox="1">
            <a:spLocks/>
          </p:cNvSpPr>
          <p:nvPr/>
        </p:nvSpPr>
        <p:spPr>
          <a:xfrm>
            <a:off x="207034" y="1139082"/>
            <a:ext cx="11984966" cy="5253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117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79692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08267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37636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DPEC reviewed the results of the Study and confirmed that </a:t>
            </a:r>
            <a:r>
              <a:rPr lang="en-US" sz="2800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violations were identified</a:t>
            </a:r>
            <a:r>
              <a:rPr lang="en-US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facilities on their system. </a:t>
            </a:r>
          </a:p>
          <a:p>
            <a:r>
              <a:rPr lang="en-US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Feedback</a:t>
            </a:r>
          </a:p>
          <a:p>
            <a:pPr lvl="1">
              <a:lnSpc>
                <a:spcPct val="107000"/>
              </a:lnSpc>
              <a:spcAft>
                <a:spcPts val="1200"/>
              </a:spcAft>
              <a:tabLst>
                <a:tab pos="1543685" algn="l"/>
                <a:tab pos="457200" algn="l"/>
              </a:tabLst>
            </a:pPr>
            <a:r>
              <a:rPr lang="en-US" dirty="0"/>
              <a:t>Calamity Ridge Tap and </a:t>
            </a:r>
            <a:r>
              <a:rPr lang="en-US" dirty="0" err="1"/>
              <a:t>Deserado</a:t>
            </a:r>
            <a:r>
              <a:rPr lang="en-US" dirty="0"/>
              <a:t> Mine 138 kV buses are the only facilities integrating into SPP footprint</a:t>
            </a:r>
          </a:p>
        </p:txBody>
      </p:sp>
    </p:spTree>
    <p:extLst>
      <p:ext uri="{BB962C8B-B14F-4D97-AF65-F5344CB8AC3E}">
        <p14:creationId xmlns:p14="http://schemas.microsoft.com/office/powerpoint/2010/main" val="2796389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5C68B-593A-9A61-AD9B-BA141F391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7CD22-5947-CA4A-7204-A764D2466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1" y="322679"/>
            <a:ext cx="10942151" cy="939566"/>
          </a:xfrm>
        </p:spPr>
        <p:txBody>
          <a:bodyPr anchor="ctr">
            <a:normAutofit/>
          </a:bodyPr>
          <a:lstStyle/>
          <a:p>
            <a:r>
              <a:rPr lang="en-US" dirty="0"/>
              <a:t>PLATTE RIVER POWER AUTHORITY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1EA1DD5-96BD-F447-45D7-7D82F16000DA}"/>
              </a:ext>
            </a:extLst>
          </p:cNvPr>
          <p:cNvSpPr txBox="1">
            <a:spLocks/>
          </p:cNvSpPr>
          <p:nvPr/>
        </p:nvSpPr>
        <p:spPr>
          <a:xfrm>
            <a:off x="207034" y="1139082"/>
            <a:ext cx="11984966" cy="5253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117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79692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08267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37636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PRPA reviewed the results of the Study and confirmed that </a:t>
            </a:r>
            <a:r>
              <a:rPr lang="en-US" sz="2800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violations were identified</a:t>
            </a:r>
            <a:r>
              <a:rPr lang="en-US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facilities on their system. </a:t>
            </a:r>
          </a:p>
          <a:p>
            <a:r>
              <a:rPr lang="en-US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Circuit Analysis</a:t>
            </a:r>
          </a:p>
          <a:p>
            <a:pPr lvl="1">
              <a:lnSpc>
                <a:spcPct val="107000"/>
              </a:lnSpc>
              <a:spcAft>
                <a:spcPts val="1200"/>
              </a:spcAft>
              <a:tabLst>
                <a:tab pos="1543685" algn="l"/>
                <a:tab pos="457200" algn="l"/>
              </a:tabLst>
            </a:pPr>
            <a:r>
              <a:rPr lang="en-US" dirty="0"/>
              <a:t>PRPA staff provided feedback that all breakers on their system are rated at 40 kA except for the Valley substation (25 kA) </a:t>
            </a:r>
          </a:p>
        </p:txBody>
      </p:sp>
    </p:spTree>
    <p:extLst>
      <p:ext uri="{BB962C8B-B14F-4D97-AF65-F5344CB8AC3E}">
        <p14:creationId xmlns:p14="http://schemas.microsoft.com/office/powerpoint/2010/main" val="4217074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BDA50-C5CC-ACBE-0AAA-1222CFD08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C79224-35AA-880E-A37F-A4A8675EA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1" y="322679"/>
            <a:ext cx="10942151" cy="939566"/>
          </a:xfrm>
        </p:spPr>
        <p:txBody>
          <a:bodyPr anchor="ctr">
            <a:normAutofit/>
          </a:bodyPr>
          <a:lstStyle/>
          <a:p>
            <a:r>
              <a:rPr lang="en-US" dirty="0"/>
              <a:t>TRI-STATE GENERATION AND TRANSMISSION ASSOCIATION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D5DD053-B8F6-9FA8-8C67-1EA28EC5AA4B}"/>
              </a:ext>
            </a:extLst>
          </p:cNvPr>
          <p:cNvSpPr txBox="1">
            <a:spLocks/>
          </p:cNvSpPr>
          <p:nvPr/>
        </p:nvSpPr>
        <p:spPr>
          <a:xfrm>
            <a:off x="310471" y="1199466"/>
            <a:ext cx="4727275" cy="5253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117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79692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08267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37636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TSGT confirmed that their post contingent voltage criteria is 1.10 p.u. which voided many initial voltage violations reported above 1.05 p.u. 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B45CE2-4E72-6F73-203F-C119C90EC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434971"/>
              </p:ext>
            </p:extLst>
          </p:nvPr>
        </p:nvGraphicFramePr>
        <p:xfrm>
          <a:off x="5037746" y="1033930"/>
          <a:ext cx="6875252" cy="509821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65709">
                  <a:extLst>
                    <a:ext uri="{9D8B030D-6E8A-4147-A177-3AD203B41FA5}">
                      <a16:colId xmlns:a16="http://schemas.microsoft.com/office/drawing/2014/main" val="3386677076"/>
                    </a:ext>
                  </a:extLst>
                </a:gridCol>
                <a:gridCol w="4609543">
                  <a:extLst>
                    <a:ext uri="{9D8B030D-6E8A-4147-A177-3AD203B41FA5}">
                      <a16:colId xmlns:a16="http://schemas.microsoft.com/office/drawing/2014/main" val="3927237713"/>
                    </a:ext>
                  </a:extLst>
                </a:gridCol>
              </a:tblGrid>
              <a:tr h="29040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</a:rPr>
                        <a:t>Type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b="1" kern="1200">
                          <a:solidFill>
                            <a:schemeClr val="lt1"/>
                          </a:solidFill>
                          <a:effectLst/>
                        </a:rPr>
                        <a:t>Name</a:t>
                      </a:r>
                      <a:endParaRPr lang="en-US" sz="1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38136445"/>
                  </a:ext>
                </a:extLst>
              </a:tr>
              <a:tr h="60385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</a:rPr>
                        <a:t>Model Correction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Axial - Hayden Ratings Update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472563"/>
                  </a:ext>
                </a:extLst>
              </a:tr>
              <a:tr h="60385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</a:rPr>
                        <a:t>Model Correction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Henry Lake &amp; Reunion Load Update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0665447"/>
                  </a:ext>
                </a:extLst>
              </a:tr>
              <a:tr h="60385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</a:rPr>
                        <a:t>Model Correction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Update Henry Lake 230/115kV XFMR Ratings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6086427"/>
                  </a:ext>
                </a:extLst>
              </a:tr>
              <a:tr h="60385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</a:rPr>
                        <a:t>Planned Project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Burlington-Lamar 230 kV Project (ISD Feb 2025)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9930023"/>
                  </a:ext>
                </a:extLst>
              </a:tr>
              <a:tr h="29040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</a:rPr>
                        <a:t>RAS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Comanche / Walsenburg RAS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2517171"/>
                  </a:ext>
                </a:extLst>
              </a:tr>
              <a:tr h="60385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</a:rPr>
                        <a:t>System Adjustment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Craig Redispatch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0411473"/>
                  </a:ext>
                </a:extLst>
              </a:tr>
              <a:tr h="60385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</a:rPr>
                        <a:t>System Adjustment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Hesperus Reactor On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2967933"/>
                  </a:ext>
                </a:extLst>
              </a:tr>
              <a:tr h="60385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</a:rPr>
                        <a:t>System Adjustment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Open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Waanibe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 Tap Cap 1 &amp; 2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6391199"/>
                  </a:ext>
                </a:extLst>
              </a:tr>
              <a:tr h="29040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</a:rPr>
                        <a:t>Redispatch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Spring Canyon Redispatch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5007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763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529C1-F567-403D-77F1-FBD4115E3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E79872-58C9-2DEF-914E-97DBF3CA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1" y="322679"/>
            <a:ext cx="10942151" cy="939566"/>
          </a:xfrm>
        </p:spPr>
        <p:txBody>
          <a:bodyPr anchor="ctr">
            <a:normAutofit/>
          </a:bodyPr>
          <a:lstStyle/>
          <a:p>
            <a:r>
              <a:rPr lang="en-US" dirty="0"/>
              <a:t>WESTERN AREA POWER ADMINISTRATION – ROCKY MOUNTAIN REGION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BE2B393-5B82-F336-3081-12DEEDA6EE71}"/>
              </a:ext>
            </a:extLst>
          </p:cNvPr>
          <p:cNvSpPr txBox="1">
            <a:spLocks/>
          </p:cNvSpPr>
          <p:nvPr/>
        </p:nvSpPr>
        <p:spPr>
          <a:xfrm>
            <a:off x="310471" y="1199466"/>
            <a:ext cx="4727275" cy="5253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117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79692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08267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37636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WAPA-RMR confirmed that their post contingent voltage criteria is 1.10 p.u. which voided many initial voltage violations reported above 1.05 p.u. </a:t>
            </a:r>
            <a:br>
              <a:rPr lang="en-US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281992-09D3-D4A6-4AE2-EA2202B8B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142186"/>
              </p:ext>
            </p:extLst>
          </p:nvPr>
        </p:nvGraphicFramePr>
        <p:xfrm>
          <a:off x="5037746" y="923027"/>
          <a:ext cx="6944345" cy="513383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88477">
                  <a:extLst>
                    <a:ext uri="{9D8B030D-6E8A-4147-A177-3AD203B41FA5}">
                      <a16:colId xmlns:a16="http://schemas.microsoft.com/office/drawing/2014/main" val="3386677076"/>
                    </a:ext>
                  </a:extLst>
                </a:gridCol>
                <a:gridCol w="4655868">
                  <a:extLst>
                    <a:ext uri="{9D8B030D-6E8A-4147-A177-3AD203B41FA5}">
                      <a16:colId xmlns:a16="http://schemas.microsoft.com/office/drawing/2014/main" val="3927237713"/>
                    </a:ext>
                  </a:extLst>
                </a:gridCol>
              </a:tblGrid>
              <a:tr h="276669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</a:rPr>
                        <a:t>Type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b="1" kern="1200">
                          <a:solidFill>
                            <a:schemeClr val="lt1"/>
                          </a:solidFill>
                          <a:effectLst/>
                        </a:rPr>
                        <a:t>Name</a:t>
                      </a:r>
                      <a:endParaRPr lang="en-US" sz="1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38136445"/>
                  </a:ext>
                </a:extLst>
              </a:tr>
              <a:tr h="57530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</a:rPr>
                        <a:t>Model Correction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San Juan 230/115 Hogback Transformer Correction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0472563"/>
                  </a:ext>
                </a:extLst>
              </a:tr>
              <a:tr h="57530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</a:rPr>
                        <a:t>Model Correction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West Canon 115/230 kV Ratings Update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0665447"/>
                  </a:ext>
                </a:extLst>
              </a:tr>
              <a:tr h="57530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</a:rPr>
                        <a:t>Op Guide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Path 30/31 Op Guide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76086427"/>
                  </a:ext>
                </a:extLst>
              </a:tr>
              <a:tr h="57530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</a:rPr>
                        <a:t>Planned Project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Fort Morgan Cap Project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99930023"/>
                  </a:ext>
                </a:extLst>
              </a:tr>
              <a:tr h="27666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</a:rPr>
                        <a:t>RAS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</a:rPr>
                        <a:t>Glen Canyon RAS</a:t>
                      </a:r>
                      <a:endParaRPr lang="en-US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92517171"/>
                  </a:ext>
                </a:extLst>
              </a:tr>
              <a:tr h="57530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b="1" kern="1200">
                          <a:solidFill>
                            <a:schemeClr val="lt1"/>
                          </a:solidFill>
                          <a:effectLst/>
                        </a:rPr>
                        <a:t>System Adjustment</a:t>
                      </a:r>
                      <a:endParaRPr lang="en-US" sz="1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Gering Cap On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10411473"/>
                  </a:ext>
                </a:extLst>
              </a:tr>
              <a:tr h="57530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</a:rPr>
                        <a:t>System Adjustment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Rimrock/Billings PST Adjustment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52967933"/>
                  </a:ext>
                </a:extLst>
              </a:tr>
              <a:tr h="57530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</a:rPr>
                        <a:t>System Adjustment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Spence Inductor On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16391199"/>
                  </a:ext>
                </a:extLst>
              </a:tr>
              <a:tr h="27666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</a:rPr>
                        <a:t>System Adjustment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Sidney Reactive Support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05007584"/>
                  </a:ext>
                </a:extLst>
              </a:tr>
              <a:tr h="27666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b="1" kern="1200">
                          <a:solidFill>
                            <a:schemeClr val="lt1"/>
                          </a:solidFill>
                          <a:effectLst/>
                        </a:rPr>
                        <a:t>Redispatch</a:t>
                      </a:r>
                      <a:endParaRPr lang="en-US" sz="1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Weld Redispatch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41564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660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98676-3F31-E8F1-BC75-6B8FCDFCD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78D05A-85A7-255D-69C1-789107958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1" y="322679"/>
            <a:ext cx="10942151" cy="939566"/>
          </a:xfrm>
        </p:spPr>
        <p:txBody>
          <a:bodyPr anchor="ctr">
            <a:normAutofit/>
          </a:bodyPr>
          <a:lstStyle/>
          <a:p>
            <a:r>
              <a:rPr lang="en-US" dirty="0"/>
              <a:t>WESTERN AREA POWER ADMINISTRATION – UGP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D0A8C39-DEFA-4D0D-C432-E329540AC8AE}"/>
              </a:ext>
            </a:extLst>
          </p:cNvPr>
          <p:cNvSpPr txBox="1">
            <a:spLocks/>
          </p:cNvSpPr>
          <p:nvPr/>
        </p:nvSpPr>
        <p:spPr>
          <a:xfrm>
            <a:off x="310471" y="1262245"/>
            <a:ext cx="4727275" cy="5253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117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79692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08267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37636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Thermal Violations: </a:t>
            </a:r>
          </a:p>
          <a:p>
            <a:pPr lvl="1"/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WAPA-UGP supplied 2 system adjustment mitigations. </a:t>
            </a:r>
          </a:p>
          <a:p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4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oltage 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4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iolations: </a:t>
            </a:r>
          </a:p>
          <a:p>
            <a:pPr lvl="1"/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WAPA-UGP supplied 2 contingency corrections and 2 system adjustments.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126CC3-00B9-9701-6BE6-20442E8A4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125211"/>
              </p:ext>
            </p:extLst>
          </p:nvPr>
        </p:nvGraphicFramePr>
        <p:xfrm>
          <a:off x="5218981" y="1371600"/>
          <a:ext cx="6366295" cy="423557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97985">
                  <a:extLst>
                    <a:ext uri="{9D8B030D-6E8A-4147-A177-3AD203B41FA5}">
                      <a16:colId xmlns:a16="http://schemas.microsoft.com/office/drawing/2014/main" val="750285854"/>
                    </a:ext>
                  </a:extLst>
                </a:gridCol>
                <a:gridCol w="4268310">
                  <a:extLst>
                    <a:ext uri="{9D8B030D-6E8A-4147-A177-3AD203B41FA5}">
                      <a16:colId xmlns:a16="http://schemas.microsoft.com/office/drawing/2014/main" val="368332323"/>
                    </a:ext>
                  </a:extLst>
                </a:gridCol>
              </a:tblGrid>
              <a:tr h="5085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Type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Name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8774398"/>
                  </a:ext>
                </a:extLst>
              </a:tr>
              <a:tr h="93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System Adjustment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Crossover PST Adjustment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0758488"/>
                  </a:ext>
                </a:extLst>
              </a:tr>
              <a:tr h="93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System Adjustment</a:t>
                      </a:r>
                      <a:endParaRPr lang="en-US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Great Falls Reactor On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9490353"/>
                  </a:ext>
                </a:extLst>
              </a:tr>
              <a:tr h="93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System Adjustment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Havre Overvoltage Mitigation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9663943"/>
                  </a:ext>
                </a:extLst>
              </a:tr>
              <a:tr h="93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System Adjustment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  <a:tabLst>
                          <a:tab pos="1543685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Rimrock / </a:t>
                      </a:r>
                      <a:r>
                        <a:rPr lang="en-US" sz="1600" dirty="0" err="1">
                          <a:effectLst/>
                        </a:rPr>
                        <a:t>Steamplant</a:t>
                      </a:r>
                      <a:r>
                        <a:rPr lang="en-US" sz="1600" dirty="0">
                          <a:effectLst/>
                        </a:rPr>
                        <a:t> PST Adjustment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832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595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B9745-D4FB-310D-B16F-5BC2497D1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CD1FC0-4BED-CF79-28EB-D706EB753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91D2CDB-C416-E903-E5D4-B799077054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Outline of next steps in process</a:t>
            </a:r>
          </a:p>
        </p:txBody>
      </p:sp>
    </p:spTree>
    <p:extLst>
      <p:ext uri="{BB962C8B-B14F-4D97-AF65-F5344CB8AC3E}">
        <p14:creationId xmlns:p14="http://schemas.microsoft.com/office/powerpoint/2010/main" val="500388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1F8A2-8055-D4D3-2726-C2F7303D1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74E18E-2047-8A54-F34D-E671DDD7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1" y="322679"/>
            <a:ext cx="10942151" cy="939566"/>
          </a:xfrm>
        </p:spPr>
        <p:txBody>
          <a:bodyPr anchor="ctr">
            <a:normAutofit/>
          </a:bodyPr>
          <a:lstStyle/>
          <a:p>
            <a:r>
              <a:rPr lang="en-US" dirty="0"/>
              <a:t>Next Steps (utilizing Study results)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53737BC7-D540-D339-9C86-F3C174580DCC}"/>
              </a:ext>
            </a:extLst>
          </p:cNvPr>
          <p:cNvSpPr txBox="1">
            <a:spLocks/>
          </p:cNvSpPr>
          <p:nvPr/>
        </p:nvSpPr>
        <p:spPr>
          <a:xfrm>
            <a:off x="310471" y="1262245"/>
            <a:ext cx="11550769" cy="48750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117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79692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08267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37636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Applicability to Future Relevant Studies</a:t>
            </a:r>
          </a:p>
          <a:p>
            <a:pPr lvl="1"/>
            <a:r>
              <a:rPr lang="en-US" dirty="0"/>
              <a:t>SPP will retain the study results from the Integration Study and will use all mitigations provided from the analysis in relevant and subsequent planning assessments</a:t>
            </a:r>
          </a:p>
          <a:p>
            <a:pPr lvl="1"/>
            <a:r>
              <a:rPr lang="en-US" dirty="0"/>
              <a:t>Some examples include: </a:t>
            </a:r>
          </a:p>
          <a:p>
            <a:pPr lvl="2"/>
            <a:r>
              <a:rPr lang="en-US" dirty="0"/>
              <a:t>Operating Guides and Procedures</a:t>
            </a:r>
          </a:p>
          <a:p>
            <a:pPr lvl="2"/>
            <a:r>
              <a:rPr lang="en-US" dirty="0"/>
              <a:t>Remedial Action Schemes</a:t>
            </a:r>
          </a:p>
          <a:p>
            <a:pPr lvl="2"/>
            <a:r>
              <a:rPr lang="en-US" dirty="0"/>
              <a:t>High Voltage Criteria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07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CA755-6FE5-DCA4-2AF7-2C04E37CC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4A784A-EBAF-A29B-6E65-034A7E0AD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1" y="322679"/>
            <a:ext cx="10942151" cy="939566"/>
          </a:xfrm>
        </p:spPr>
        <p:txBody>
          <a:bodyPr anchor="ctr">
            <a:normAutofit/>
          </a:bodyPr>
          <a:lstStyle/>
          <a:p>
            <a:r>
              <a:rPr lang="en-US" dirty="0"/>
              <a:t>Next Steps (Tentative Study schedule)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45A932FF-9283-68DB-42FB-38B349F66A45}"/>
              </a:ext>
            </a:extLst>
          </p:cNvPr>
          <p:cNvSpPr txBox="1">
            <a:spLocks/>
          </p:cNvSpPr>
          <p:nvPr/>
        </p:nvSpPr>
        <p:spPr>
          <a:xfrm>
            <a:off x="306614" y="1262245"/>
            <a:ext cx="11550769" cy="48750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117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79692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08267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37636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81029072-4BE6-3DF5-8F2D-C95D881C84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007419"/>
              </p:ext>
            </p:extLst>
          </p:nvPr>
        </p:nvGraphicFramePr>
        <p:xfrm>
          <a:off x="750498" y="1597023"/>
          <a:ext cx="10244528" cy="1829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22264">
                  <a:extLst>
                    <a:ext uri="{9D8B030D-6E8A-4147-A177-3AD203B41FA5}">
                      <a16:colId xmlns:a16="http://schemas.microsoft.com/office/drawing/2014/main" val="1177338305"/>
                    </a:ext>
                  </a:extLst>
                </a:gridCol>
                <a:gridCol w="5122264">
                  <a:extLst>
                    <a:ext uri="{9D8B030D-6E8A-4147-A177-3AD203B41FA5}">
                      <a16:colId xmlns:a16="http://schemas.microsoft.com/office/drawing/2014/main" val="3348624046"/>
                    </a:ext>
                  </a:extLst>
                </a:gridCol>
              </a:tblGrid>
              <a:tr h="6099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579424"/>
                  </a:ext>
                </a:extLst>
              </a:tr>
              <a:tr h="6099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TWG/ESWG approval 	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By May 28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764436"/>
                  </a:ext>
                </a:extLst>
              </a:tr>
              <a:tr h="6099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MOPC approval 	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By July 16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740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357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9BDE4-8318-C9B9-D7A9-F6B476EBC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B79B60-0FC5-E27A-D117-8E0B18C473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3ED8108-C234-F0F9-3952-D6E30C573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18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A70BA-1745-77C4-2674-0075EB1DC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1D7008-71D2-8855-7E37-B7CEBDA671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Recommendation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04693EE-C1D6-FB69-1364-54C3AB2581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1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885C0-A1FA-B8DE-EB62-BC57782E6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81D194-C725-C9B1-D3DD-92CE21F20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95" y="320286"/>
            <a:ext cx="10942151" cy="939566"/>
          </a:xfrm>
        </p:spPr>
        <p:txBody>
          <a:bodyPr anchor="ctr">
            <a:normAutofit/>
          </a:bodyPr>
          <a:lstStyle/>
          <a:p>
            <a:r>
              <a:rPr lang="en-US" dirty="0"/>
              <a:t>General Study information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A3C11DB-FB2F-8CA4-8737-0E4BA4149C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9955" y="1259852"/>
            <a:ext cx="6078262" cy="4695457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D6BD89B-2EEF-CA9A-1DCE-7851DAB87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395" y="1513498"/>
            <a:ext cx="4965970" cy="47740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Steady State Reliability Analysis</a:t>
            </a:r>
          </a:p>
          <a:p>
            <a:pPr lvl="1"/>
            <a:r>
              <a:rPr lang="en-US" dirty="0"/>
              <a:t>Identify potential reliability-based issues</a:t>
            </a:r>
          </a:p>
          <a:p>
            <a:pPr marR="0" lvl="1">
              <a:tabLst>
                <a:tab pos="1543685" algn="l"/>
                <a:tab pos="457200" algn="l"/>
              </a:tabLst>
            </a:pPr>
            <a:r>
              <a:rPr lang="en-US" dirty="0"/>
              <a:t>Coordinate needs and existing/planned mitigations with RTO expansion members</a:t>
            </a:r>
          </a:p>
          <a:p>
            <a:r>
              <a:rPr lang="en-US" dirty="0"/>
              <a:t>Includes Western and Eastern integrating members</a:t>
            </a:r>
          </a:p>
          <a:p>
            <a:r>
              <a:rPr lang="en-US" dirty="0"/>
              <a:t>Power flow software utilized </a:t>
            </a:r>
          </a:p>
          <a:p>
            <a:pPr lvl="1"/>
            <a:r>
              <a:rPr lang="en-US" dirty="0"/>
              <a:t>Power System Simulation for Engineering (PSS®E 35.3)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36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35C3D-E4EA-44E5-0F02-C9189A933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A9A6C4-4111-A0AD-6458-A08F46FB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1" y="322679"/>
            <a:ext cx="10942151" cy="939566"/>
          </a:xfrm>
        </p:spPr>
        <p:txBody>
          <a:bodyPr anchor="ctr">
            <a:normAutofit/>
          </a:bodyPr>
          <a:lstStyle/>
          <a:p>
            <a:r>
              <a:rPr lang="en-US" dirty="0"/>
              <a:t>Recommendation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02C98CA6-C5C5-4899-DC41-B184820E4F05}"/>
              </a:ext>
            </a:extLst>
          </p:cNvPr>
          <p:cNvSpPr txBox="1">
            <a:spLocks/>
          </p:cNvSpPr>
          <p:nvPr/>
        </p:nvSpPr>
        <p:spPr>
          <a:xfrm>
            <a:off x="306614" y="1262245"/>
            <a:ext cx="11550769" cy="48750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117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79692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082675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37636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lvl="1" indent="0">
              <a:buNone/>
            </a:pPr>
            <a:r>
              <a:rPr lang="en-US" dirty="0"/>
              <a:t>SPP recommends approving the study results as shown in the </a:t>
            </a:r>
            <a:r>
              <a:rPr lang="en-US" i="1"/>
              <a:t>RTOE Study </a:t>
            </a:r>
            <a:r>
              <a:rPr lang="en-US" i="1" dirty="0"/>
              <a:t>Report</a:t>
            </a:r>
            <a:r>
              <a:rPr lang="en-US" dirty="0"/>
              <a:t>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89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963055" y="1673524"/>
            <a:ext cx="5566322" cy="1067071"/>
          </a:xfrm>
        </p:spPr>
        <p:txBody>
          <a:bodyPr/>
          <a:lstStyle/>
          <a:p>
            <a:r>
              <a:rPr lang="en-US"/>
              <a:t>Charlie </a:t>
            </a:r>
            <a:r>
              <a:rPr lang="en-US" err="1"/>
              <a:t>mccoy</a:t>
            </a:r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963055" y="2746617"/>
            <a:ext cx="5566322" cy="3032117"/>
          </a:xfrm>
        </p:spPr>
        <p:txBody>
          <a:bodyPr/>
          <a:lstStyle/>
          <a:p>
            <a:r>
              <a:rPr lang="en-US"/>
              <a:t>Engineer II – Transmission Planning </a:t>
            </a:r>
          </a:p>
          <a:p>
            <a:r>
              <a:rPr lang="en-US">
                <a:hlinkClick r:id="rId2"/>
              </a:rPr>
              <a:t>cmccoy@spp.org</a:t>
            </a:r>
            <a:endParaRPr lang="en-US"/>
          </a:p>
          <a:p>
            <a:r>
              <a:rPr lang="en-US"/>
              <a:t>(501) 482-2257</a:t>
            </a:r>
          </a:p>
        </p:txBody>
      </p:sp>
      <p:pic>
        <p:nvPicPr>
          <p:cNvPr id="7" name="Picture Placeholder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7A96106-FD4F-6B45-DB7B-5AA98EBB9BD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" r="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763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D1413-0C9D-64C4-0A61-83F1F8629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DE1133D9-2C7F-21AF-8ED3-FB4289B46E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78C824-1218-84BC-5520-A5EEDC98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95" y="570452"/>
            <a:ext cx="10942151" cy="939566"/>
          </a:xfrm>
        </p:spPr>
        <p:txBody>
          <a:bodyPr anchor="ctr">
            <a:normAutofit/>
          </a:bodyPr>
          <a:lstStyle/>
          <a:p>
            <a:r>
              <a:rPr lang="en-US" dirty="0"/>
              <a:t>General Study information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3E8B6C9B-B7DD-7834-9AA4-564F09BEA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217613"/>
              </p:ext>
            </p:extLst>
          </p:nvPr>
        </p:nvGraphicFramePr>
        <p:xfrm>
          <a:off x="793630" y="1319842"/>
          <a:ext cx="10394830" cy="5128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5885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99ED-9ED8-C6C2-7DD3-A5971CF0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19" y="296174"/>
            <a:ext cx="10942151" cy="797184"/>
          </a:xfrm>
        </p:spPr>
        <p:txBody>
          <a:bodyPr/>
          <a:lstStyle/>
          <a:p>
            <a:r>
              <a:rPr lang="en-US" dirty="0"/>
              <a:t>integration study reliability Models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2755DDF-50DE-4E89-F046-737D3CBBAE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426611"/>
              </p:ext>
            </p:extLst>
          </p:nvPr>
        </p:nvGraphicFramePr>
        <p:xfrm>
          <a:off x="118873" y="1067887"/>
          <a:ext cx="11808204" cy="5458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7191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99ED-9ED8-C6C2-7DD3-A5971CF0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19" y="296174"/>
            <a:ext cx="10942151" cy="797184"/>
          </a:xfrm>
        </p:spPr>
        <p:txBody>
          <a:bodyPr/>
          <a:lstStyle/>
          <a:p>
            <a:r>
              <a:rPr lang="en-US" dirty="0"/>
              <a:t>integration study DC Tie Sensitivity Models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2755DDF-50DE-4E89-F046-737D3CBBAE2E}"/>
              </a:ext>
            </a:extLst>
          </p:cNvPr>
          <p:cNvGraphicFramePr/>
          <p:nvPr/>
        </p:nvGraphicFramePr>
        <p:xfrm>
          <a:off x="118873" y="1067887"/>
          <a:ext cx="11808204" cy="5458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A075FD5-A019-D411-AF02-8D15B219D1B8}"/>
              </a:ext>
            </a:extLst>
          </p:cNvPr>
          <p:cNvSpPr txBox="1"/>
          <p:nvPr/>
        </p:nvSpPr>
        <p:spPr>
          <a:xfrm>
            <a:off x="347219" y="931271"/>
            <a:ext cx="78904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Three DC ties to be included in the analysis and modeled as follows: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EC8C28-FD16-62D2-1C21-7CAF4B65CDC9}"/>
              </a:ext>
            </a:extLst>
          </p:cNvPr>
          <p:cNvGraphicFramePr>
            <a:graphicFrameLocks noGrp="1"/>
          </p:cNvGraphicFramePr>
          <p:nvPr/>
        </p:nvGraphicFramePr>
        <p:xfrm>
          <a:off x="1367549" y="1997380"/>
          <a:ext cx="8901489" cy="45578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67163">
                  <a:extLst>
                    <a:ext uri="{9D8B030D-6E8A-4147-A177-3AD203B41FA5}">
                      <a16:colId xmlns:a16="http://schemas.microsoft.com/office/drawing/2014/main" val="3947488955"/>
                    </a:ext>
                  </a:extLst>
                </a:gridCol>
                <a:gridCol w="2967163">
                  <a:extLst>
                    <a:ext uri="{9D8B030D-6E8A-4147-A177-3AD203B41FA5}">
                      <a16:colId xmlns:a16="http://schemas.microsoft.com/office/drawing/2014/main" val="1430141774"/>
                    </a:ext>
                  </a:extLst>
                </a:gridCol>
                <a:gridCol w="2967163">
                  <a:extLst>
                    <a:ext uri="{9D8B030D-6E8A-4147-A177-3AD203B41FA5}">
                      <a16:colId xmlns:a16="http://schemas.microsoft.com/office/drawing/2014/main" val="926178879"/>
                    </a:ext>
                  </a:extLst>
                </a:gridCol>
              </a:tblGrid>
              <a:tr h="911571">
                <a:tc rowSpan="2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DC Tie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Maximum Output (MW)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806276"/>
                  </a:ext>
                </a:extLst>
              </a:tr>
              <a:tr h="911571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East-to-West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West-to-East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062495"/>
                  </a:ext>
                </a:extLst>
              </a:tr>
              <a:tr h="9115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Miles 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7923779"/>
                  </a:ext>
                </a:extLst>
              </a:tr>
              <a:tr h="9115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Stegall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524476"/>
                  </a:ext>
                </a:extLst>
              </a:tr>
              <a:tr h="9115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Sidney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8004199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F304861-7041-E8AD-412C-DEF2BF1042E8}"/>
              </a:ext>
            </a:extLst>
          </p:cNvPr>
          <p:cNvSpPr/>
          <p:nvPr/>
        </p:nvSpPr>
        <p:spPr>
          <a:xfrm>
            <a:off x="9083634" y="1039506"/>
            <a:ext cx="3034756" cy="183123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Results from the Integration Study will also be incorporated into the DC Tie Sensitivity Results</a:t>
            </a:r>
          </a:p>
        </p:txBody>
      </p:sp>
    </p:spTree>
    <p:extLst>
      <p:ext uri="{BB962C8B-B14F-4D97-AF65-F5344CB8AC3E}">
        <p14:creationId xmlns:p14="http://schemas.microsoft.com/office/powerpoint/2010/main" val="404785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33D74-1DA3-1103-A107-4A2A61BBC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46EF-77E4-0DE6-155A-4295D51D4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19" y="296174"/>
            <a:ext cx="10942151" cy="797184"/>
          </a:xfrm>
        </p:spPr>
        <p:txBody>
          <a:bodyPr>
            <a:normAutofit fontScale="90000"/>
          </a:bodyPr>
          <a:lstStyle/>
          <a:p>
            <a:r>
              <a:rPr lang="en-US" dirty="0"/>
              <a:t>integration study DC Tie Sensitivity Models (WI)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91443AD-F6DB-58B9-02D2-4B45E5143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5786857"/>
              </p:ext>
            </p:extLst>
          </p:nvPr>
        </p:nvGraphicFramePr>
        <p:xfrm>
          <a:off x="563373" y="1089053"/>
          <a:ext cx="11363704" cy="543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9249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560B8-0F60-8050-39C9-6E890656D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EFB37-AD8F-4CBD-1E20-DB01C219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19" y="296174"/>
            <a:ext cx="10942151" cy="797184"/>
          </a:xfrm>
        </p:spPr>
        <p:txBody>
          <a:bodyPr>
            <a:normAutofit fontScale="90000"/>
          </a:bodyPr>
          <a:lstStyle/>
          <a:p>
            <a:r>
              <a:rPr lang="en-US" dirty="0"/>
              <a:t>integration study DC Tie Sensitivity Models (EI)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C08D8B2-0D56-6B54-999C-227851F058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172984"/>
              </p:ext>
            </p:extLst>
          </p:nvPr>
        </p:nvGraphicFramePr>
        <p:xfrm>
          <a:off x="489289" y="1089053"/>
          <a:ext cx="11437788" cy="543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328166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SPP Official Branding">
      <a:dk1>
        <a:srgbClr val="2A363B"/>
      </a:dk1>
      <a:lt1>
        <a:sysClr val="window" lastClr="FFFFFF"/>
      </a:lt1>
      <a:dk2>
        <a:srgbClr val="5A6770"/>
      </a:dk2>
      <a:lt2>
        <a:srgbClr val="E7E6E6"/>
      </a:lt2>
      <a:accent1>
        <a:srgbClr val="C7202F"/>
      </a:accent1>
      <a:accent2>
        <a:srgbClr val="2399BB"/>
      </a:accent2>
      <a:accent3>
        <a:srgbClr val="1FBF92"/>
      </a:accent3>
      <a:accent4>
        <a:srgbClr val="FBAB18"/>
      </a:accent4>
      <a:accent5>
        <a:srgbClr val="A142C0"/>
      </a:accent5>
      <a:accent6>
        <a:srgbClr val="A67777"/>
      </a:accent6>
      <a:hlink>
        <a:srgbClr val="2399BB"/>
      </a:hlink>
      <a:folHlink>
        <a:srgbClr val="FBAB18"/>
      </a:folHlink>
    </a:clrScheme>
    <a:fontScheme name="SPP Branding Font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P_WIDESCREEN.potx" id="{CD56B597-B97C-49DA-8C69-6E0985F2E0F7}" vid="{6DF6D007-3782-4E82-ABC6-DD7C294B83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9692091-66b8-45b5-9087-387cbcef98ca}" enabled="1" method="Privileged" siteId="{3230926a-71b7-4370-a137-197badc066a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SPP_WIDESCREEN</Template>
  <TotalTime>1336</TotalTime>
  <Words>1443</Words>
  <Application>Microsoft Office PowerPoint</Application>
  <PresentationFormat>Widescreen</PresentationFormat>
  <Paragraphs>256</Paragraphs>
  <Slides>41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Segoe UI</vt:lpstr>
      <vt:lpstr>Segoe UI Black</vt:lpstr>
      <vt:lpstr>Segoe UI Light</vt:lpstr>
      <vt:lpstr>Segoe UI Semilight</vt:lpstr>
      <vt:lpstr>Symbol</vt:lpstr>
      <vt:lpstr>Custom Design</vt:lpstr>
      <vt:lpstr>RTOE Integration study results review</vt:lpstr>
      <vt:lpstr>PowerPoint Presentation</vt:lpstr>
      <vt:lpstr>Study Inputs and Assumptions</vt:lpstr>
      <vt:lpstr>General Study information</vt:lpstr>
      <vt:lpstr>General Study information</vt:lpstr>
      <vt:lpstr>integration study reliability Models</vt:lpstr>
      <vt:lpstr>integration study DC Tie Sensitivity Models</vt:lpstr>
      <vt:lpstr>integration study DC Tie Sensitivity Models (WI)</vt:lpstr>
      <vt:lpstr>integration study DC Tie Sensitivity Models (EI)</vt:lpstr>
      <vt:lpstr>Analysis </vt:lpstr>
      <vt:lpstr>Evaluation Criteria</vt:lpstr>
      <vt:lpstr>Study methodology – Contingency analysis</vt:lpstr>
      <vt:lpstr>Study methodology- p3 contingencies</vt:lpstr>
      <vt:lpstr>PowerPoint Presentation</vt:lpstr>
      <vt:lpstr>PowerPoint Presentation</vt:lpstr>
      <vt:lpstr>PowerPoint Presentation</vt:lpstr>
      <vt:lpstr>Reliability Study results</vt:lpstr>
      <vt:lpstr>Summary of Thermal Needs (WI)</vt:lpstr>
      <vt:lpstr>Summary of Voltage Violations (WI)</vt:lpstr>
      <vt:lpstr>Summary of Voltage Violations (EI)</vt:lpstr>
      <vt:lpstr>Summary of Thermal Violations (EI)</vt:lpstr>
      <vt:lpstr>DC Tie sensitivity Study results</vt:lpstr>
      <vt:lpstr>Summary of Thermal Needs (WI)</vt:lpstr>
      <vt:lpstr>Summary of Voltage Violations (WI)</vt:lpstr>
      <vt:lpstr>DC Tie sensitivity Study results (EI)</vt:lpstr>
      <vt:lpstr>Mitigations</vt:lpstr>
      <vt:lpstr>Steps taken after violations were identified </vt:lpstr>
      <vt:lpstr>BASIN ELECTRIC POWER COOPERATIVE</vt:lpstr>
      <vt:lpstr>COLORADO SPRINGS UTILITIES</vt:lpstr>
      <vt:lpstr>DESERET POWER ELECTRIC COOPERATIVE</vt:lpstr>
      <vt:lpstr>PLATTE RIVER POWER AUTHORITY</vt:lpstr>
      <vt:lpstr>TRI-STATE GENERATION AND TRANSMISSION ASSOCIATION</vt:lpstr>
      <vt:lpstr>WESTERN AREA POWER ADMINISTRATION – ROCKY MOUNTAIN REGION</vt:lpstr>
      <vt:lpstr>WESTERN AREA POWER ADMINISTRATION – UGP</vt:lpstr>
      <vt:lpstr>Next steps</vt:lpstr>
      <vt:lpstr>Next Steps (utilizing Study results)</vt:lpstr>
      <vt:lpstr>Next Steps (Tentative Study schedule)</vt:lpstr>
      <vt:lpstr>Questions? </vt:lpstr>
      <vt:lpstr>Recommendation </vt:lpstr>
      <vt:lpstr>Recommendation</vt:lpstr>
      <vt:lpstr>Charlie mccoy</vt:lpstr>
    </vt:vector>
  </TitlesOfParts>
  <Company>Southwest Power 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McCoy</dc:creator>
  <cp:lastModifiedBy>Charlie McCoy</cp:lastModifiedBy>
  <cp:revision>43</cp:revision>
  <dcterms:created xsi:type="dcterms:W3CDTF">2025-04-17T12:53:08Z</dcterms:created>
  <dcterms:modified xsi:type="dcterms:W3CDTF">2025-05-20T21:15:01Z</dcterms:modified>
</cp:coreProperties>
</file>