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9866313" cy="142954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34587" autoAdjust="0"/>
    <p:restoredTop sz="86437" autoAdjust="0"/>
  </p:normalViewPr>
  <p:slideViewPr>
    <p:cSldViewPr>
      <p:cViewPr varScale="1">
        <p:scale>
          <a:sx n="116" d="100"/>
          <a:sy n="116" d="100"/>
        </p:scale>
        <p:origin x="-236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22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C3EF-E2D9-4171-B149-FB7CD02E2BF9}" type="datetimeFigureOut">
              <a:rPr lang="es-ES" smtClean="0"/>
              <a:pPr/>
              <a:t>21/04/2018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91B72-84BE-477B-8E58-518B3FEBDD1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C3EF-E2D9-4171-B149-FB7CD02E2BF9}" type="datetimeFigureOut">
              <a:rPr lang="es-ES" smtClean="0"/>
              <a:pPr/>
              <a:t>21/04/2018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91B72-84BE-477B-8E58-518B3FEBDD1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C3EF-E2D9-4171-B149-FB7CD02E2BF9}" type="datetimeFigureOut">
              <a:rPr lang="es-ES" smtClean="0"/>
              <a:pPr/>
              <a:t>21/04/2018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91B72-84BE-477B-8E58-518B3FEBDD1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C3EF-E2D9-4171-B149-FB7CD02E2BF9}" type="datetimeFigureOut">
              <a:rPr lang="es-ES" smtClean="0"/>
              <a:pPr/>
              <a:t>21/04/2018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91B72-84BE-477B-8E58-518B3FEBDD1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C3EF-E2D9-4171-B149-FB7CD02E2BF9}" type="datetimeFigureOut">
              <a:rPr lang="es-ES" smtClean="0"/>
              <a:pPr/>
              <a:t>21/04/2018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91B72-84BE-477B-8E58-518B3FEBDD1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C3EF-E2D9-4171-B149-FB7CD02E2BF9}" type="datetimeFigureOut">
              <a:rPr lang="es-ES" smtClean="0"/>
              <a:pPr/>
              <a:t>21/04/2018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91B72-84BE-477B-8E58-518B3FEBDD1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C3EF-E2D9-4171-B149-FB7CD02E2BF9}" type="datetimeFigureOut">
              <a:rPr lang="es-ES" smtClean="0"/>
              <a:pPr/>
              <a:t>21/04/2018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91B72-84BE-477B-8E58-518B3FEBDD1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C3EF-E2D9-4171-B149-FB7CD02E2BF9}" type="datetimeFigureOut">
              <a:rPr lang="es-ES" smtClean="0"/>
              <a:pPr/>
              <a:t>21/04/2018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91B72-84BE-477B-8E58-518B3FEBDD1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C3EF-E2D9-4171-B149-FB7CD02E2BF9}" type="datetimeFigureOut">
              <a:rPr lang="es-ES" smtClean="0"/>
              <a:pPr/>
              <a:t>21/04/2018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91B72-84BE-477B-8E58-518B3FEBDD1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C3EF-E2D9-4171-B149-FB7CD02E2BF9}" type="datetimeFigureOut">
              <a:rPr lang="es-ES" smtClean="0"/>
              <a:pPr/>
              <a:t>21/04/2018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91B72-84BE-477B-8E58-518B3FEBDD1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C3EF-E2D9-4171-B149-FB7CD02E2BF9}" type="datetimeFigureOut">
              <a:rPr lang="es-ES" smtClean="0"/>
              <a:pPr/>
              <a:t>21/04/2018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91B72-84BE-477B-8E58-518B3FEBDD1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D3C3EF-E2D9-4171-B149-FB7CD02E2BF9}" type="datetimeFigureOut">
              <a:rPr lang="es-ES" smtClean="0"/>
              <a:pPr/>
              <a:t>21/04/2018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91B72-84BE-477B-8E58-518B3FEBDD1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librosdiego@hotmail.co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IMPORTANTE\IMAGENES\LibrosDiego Logotip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4812934"/>
            <a:ext cx="5072098" cy="2045066"/>
          </a:xfrm>
          <a:prstGeom prst="rect">
            <a:avLst/>
          </a:prstGeom>
          <a:noFill/>
          <a:scene3d>
            <a:camera prst="perspectiveLeft"/>
            <a:lightRig rig="threePt" dir="t"/>
          </a:scene3d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57158" y="285729"/>
            <a:ext cx="8215370" cy="857255"/>
          </a:xfrm>
        </p:spPr>
        <p:txBody>
          <a:bodyPr>
            <a:normAutofit/>
          </a:bodyPr>
          <a:lstStyle/>
          <a:p>
            <a:r>
              <a:rPr lang="es-ES" sz="3000" b="1" u="sng" dirty="0" smtClean="0">
                <a:solidFill>
                  <a:srgbClr val="0070C0"/>
                </a:solidFill>
              </a:rPr>
              <a:t>FERIA DEL LIBRO INFANTIL DE PAPELERIA DIEGO</a:t>
            </a:r>
            <a:endParaRPr lang="es-ES" sz="3000" b="1" u="sng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214422"/>
            <a:ext cx="8001056" cy="2643206"/>
          </a:xfrm>
        </p:spPr>
        <p:txBody>
          <a:bodyPr>
            <a:normAutofit fontScale="70000" lnSpcReduction="20000"/>
          </a:bodyPr>
          <a:lstStyle/>
          <a:p>
            <a:r>
              <a:rPr lang="es-ES" b="1" u="sng" dirty="0" smtClean="0">
                <a:solidFill>
                  <a:srgbClr val="FF0000"/>
                </a:solidFill>
              </a:rPr>
              <a:t>PASATE POR NUESTRA PAPELERIA Y RETIRA TU INVITACION </a:t>
            </a:r>
          </a:p>
          <a:p>
            <a:endParaRPr lang="es-ES" sz="2200" dirty="0">
              <a:solidFill>
                <a:srgbClr val="FF0000"/>
              </a:solidFill>
            </a:endParaRPr>
          </a:p>
          <a:p>
            <a:r>
              <a:rPr lang="es-ES" sz="2200" b="1" dirty="0" smtClean="0">
                <a:solidFill>
                  <a:schemeClr val="accent1">
                    <a:lumMod val="50000"/>
                  </a:schemeClr>
                </a:solidFill>
              </a:rPr>
              <a:t>EL </a:t>
            </a:r>
            <a:r>
              <a:rPr lang="es-ES" sz="2200" b="1" u="sng" dirty="0" smtClean="0">
                <a:solidFill>
                  <a:schemeClr val="accent1">
                    <a:lumMod val="50000"/>
                  </a:schemeClr>
                </a:solidFill>
              </a:rPr>
              <a:t>27 DE ABRIL</a:t>
            </a:r>
            <a:r>
              <a:rPr lang="es-ES" sz="2200" b="1" dirty="0" smtClean="0">
                <a:solidFill>
                  <a:schemeClr val="accent1">
                    <a:lumMod val="50000"/>
                  </a:schemeClr>
                </a:solidFill>
              </a:rPr>
              <a:t> EN LAS INSTALACIONES DEL </a:t>
            </a:r>
            <a:r>
              <a:rPr lang="es-ES" sz="2200" b="1" u="sng" dirty="0" smtClean="0">
                <a:solidFill>
                  <a:schemeClr val="accent1">
                    <a:lumMod val="50000"/>
                  </a:schemeClr>
                </a:solidFill>
              </a:rPr>
              <a:t>CLUB DE RAQUETAS </a:t>
            </a:r>
            <a:r>
              <a:rPr lang="es-ES" sz="2200" b="1" dirty="0" smtClean="0">
                <a:solidFill>
                  <a:schemeClr val="accent1">
                    <a:lumMod val="50000"/>
                  </a:schemeClr>
                </a:solidFill>
              </a:rPr>
              <a:t>DE BENALMADENA TE ESPERAMOS CON TRUCOS , SORTEOS, MERIENDA , ADEMAS PODRAS HABLAR CON LOS ESCRITORES Y CONSEGUIR SU FIRMA EN TU LIBRO!!!!!</a:t>
            </a:r>
          </a:p>
          <a:p>
            <a:r>
              <a:rPr lang="es-ES" sz="1900" b="1" dirty="0" smtClean="0">
                <a:solidFill>
                  <a:schemeClr val="accent1">
                    <a:lumMod val="50000"/>
                  </a:schemeClr>
                </a:solidFill>
              </a:rPr>
              <a:t>CONTAREMOS CON LA PRESENCIA DE </a:t>
            </a:r>
            <a:r>
              <a:rPr lang="es-ES" sz="1900" b="1" dirty="0" smtClean="0">
                <a:solidFill>
                  <a:srgbClr val="FF0000"/>
                </a:solidFill>
              </a:rPr>
              <a:t>OLIVER DENIS </a:t>
            </a:r>
            <a:r>
              <a:rPr lang="es-ES" sz="1900" b="1" dirty="0" smtClean="0">
                <a:solidFill>
                  <a:schemeClr val="accent1">
                    <a:lumMod val="50000"/>
                  </a:schemeClr>
                </a:solidFill>
              </a:rPr>
              <a:t>(EL PROFEMAGO), </a:t>
            </a:r>
            <a:r>
              <a:rPr lang="es-ES" sz="1900" b="1" dirty="0" smtClean="0">
                <a:solidFill>
                  <a:srgbClr val="FF0000"/>
                </a:solidFill>
              </a:rPr>
              <a:t>LYDIA</a:t>
            </a:r>
            <a:r>
              <a:rPr lang="es-ES" sz="19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s-ES" sz="1900" b="1" dirty="0" smtClean="0">
                <a:solidFill>
                  <a:srgbClr val="FF0000"/>
                </a:solidFill>
              </a:rPr>
              <a:t>TAPIERO ERREJCART </a:t>
            </a:r>
            <a:r>
              <a:rPr lang="es-ES" sz="1900" b="1" dirty="0" smtClean="0">
                <a:solidFill>
                  <a:schemeClr val="accent1">
                    <a:lumMod val="50000"/>
                  </a:schemeClr>
                </a:solidFill>
              </a:rPr>
              <a:t>(CON SUS CUENTOS PARA APRENDER),</a:t>
            </a:r>
            <a:r>
              <a:rPr lang="es-ES" sz="1900" b="1" dirty="0" smtClean="0">
                <a:solidFill>
                  <a:srgbClr val="FF0000"/>
                </a:solidFill>
              </a:rPr>
              <a:t>MARCOS ANTONIO LOPEZ ZARAGOZA </a:t>
            </a:r>
            <a:r>
              <a:rPr lang="es-ES" sz="1900" b="1" dirty="0" smtClean="0">
                <a:solidFill>
                  <a:schemeClr val="accent1">
                    <a:lumMod val="50000"/>
                  </a:schemeClr>
                </a:solidFill>
              </a:rPr>
              <a:t>(NOS HARA SOÑAR), </a:t>
            </a:r>
            <a:r>
              <a:rPr lang="es-ES" sz="1900" b="1" dirty="0" smtClean="0">
                <a:solidFill>
                  <a:srgbClr val="FF0000"/>
                </a:solidFill>
              </a:rPr>
              <a:t>SOFIA DEL RIO HOLDEN </a:t>
            </a:r>
            <a:r>
              <a:rPr lang="es-ES" sz="1900" b="1" dirty="0" smtClean="0">
                <a:solidFill>
                  <a:schemeClr val="accent1">
                    <a:lumMod val="50000"/>
                  </a:schemeClr>
                </a:solidFill>
              </a:rPr>
              <a:t>(NUESTRA ESCRITORA ADOLESCENTE) Y </a:t>
            </a:r>
            <a:r>
              <a:rPr lang="es-ES" sz="1900" b="1" dirty="0" smtClean="0">
                <a:solidFill>
                  <a:srgbClr val="FF0000"/>
                </a:solidFill>
              </a:rPr>
              <a:t>MARIAN RIVAS</a:t>
            </a:r>
            <a:r>
              <a:rPr lang="es-ES" sz="1900" b="1" dirty="0" smtClean="0">
                <a:solidFill>
                  <a:schemeClr val="accent1">
                    <a:lumMod val="50000"/>
                  </a:schemeClr>
                </a:solidFill>
              </a:rPr>
              <a:t> (VALORES EN CADA CUENTO )</a:t>
            </a:r>
          </a:p>
          <a:p>
            <a:endParaRPr lang="es-ES" sz="1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s-ES" sz="1700" b="1" u="sng" dirty="0" smtClean="0">
                <a:solidFill>
                  <a:schemeClr val="accent1">
                    <a:lumMod val="50000"/>
                  </a:schemeClr>
                </a:solidFill>
              </a:rPr>
              <a:t>RECUERDA RETIRAR TU INVITACION PREVIAMENTE EN PAPELERIA DIEGO</a:t>
            </a:r>
          </a:p>
          <a:p>
            <a:r>
              <a:rPr lang="es-ES" sz="2200" b="1" dirty="0" smtClean="0">
                <a:solidFill>
                  <a:schemeClr val="accent1">
                    <a:lumMod val="50000"/>
                  </a:schemeClr>
                </a:solidFill>
              </a:rPr>
              <a:t>Av. De las Palmeras Rotonda </a:t>
            </a:r>
            <a:r>
              <a:rPr lang="es-ES" sz="2200" b="1" smtClean="0">
                <a:solidFill>
                  <a:schemeClr val="accent1">
                    <a:lumMod val="50000"/>
                  </a:schemeClr>
                </a:solidFill>
              </a:rPr>
              <a:t>Clubj </a:t>
            </a:r>
            <a:r>
              <a:rPr lang="es-ES" sz="2200" b="1" dirty="0" smtClean="0">
                <a:solidFill>
                  <a:schemeClr val="accent1">
                    <a:lumMod val="50000"/>
                  </a:schemeClr>
                </a:solidFill>
              </a:rPr>
              <a:t>Raquetas Local 15 y 16</a:t>
            </a:r>
          </a:p>
          <a:p>
            <a:r>
              <a:rPr lang="es-ES" sz="2600" b="1" dirty="0" smtClean="0">
                <a:solidFill>
                  <a:schemeClr val="accent1">
                    <a:lumMod val="50000"/>
                  </a:schemeClr>
                </a:solidFill>
                <a:hlinkClick r:id="rId3"/>
              </a:rPr>
              <a:t>librosdiego@hotmail.com</a:t>
            </a:r>
            <a:r>
              <a:rPr lang="es-ES" sz="2600" b="1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es-ES" sz="1700" b="1" dirty="0" smtClean="0">
                <a:solidFill>
                  <a:schemeClr val="accent1">
                    <a:lumMod val="50000"/>
                  </a:schemeClr>
                </a:solidFill>
              </a:rPr>
              <a:t>     Tel  </a:t>
            </a:r>
            <a:r>
              <a:rPr lang="es-ES" sz="2500" b="1" dirty="0" smtClean="0">
                <a:solidFill>
                  <a:schemeClr val="accent1">
                    <a:lumMod val="50000"/>
                  </a:schemeClr>
                </a:solidFill>
              </a:rPr>
              <a:t>952575123</a:t>
            </a:r>
            <a:endParaRPr lang="es-ES" sz="25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285984" y="3929066"/>
            <a:ext cx="4929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 smtClean="0"/>
              <a:t>www.librosdiego.com</a:t>
            </a:r>
            <a:endParaRPr lang="es-ES" sz="3600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4214810" y="56435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2059</TotalTime>
  <Words>123</Words>
  <Application>Microsoft Office PowerPoint</Application>
  <PresentationFormat>Presentación en pantalla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FERIA DEL LIBRO INFANTIL DE PAPELERIA DIEGO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FERIA DEL LIBRO INFANTIL DE PAPELERIA DIEGO</dc:title>
  <dc:creator>Usuario</dc:creator>
  <cp:lastModifiedBy>Usuario</cp:lastModifiedBy>
  <cp:revision>64</cp:revision>
  <dcterms:created xsi:type="dcterms:W3CDTF">2018-04-11T12:59:15Z</dcterms:created>
  <dcterms:modified xsi:type="dcterms:W3CDTF">2018-04-21T19:37:29Z</dcterms:modified>
</cp:coreProperties>
</file>