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6" r:id="rId7"/>
  </p:sldIdLst>
  <p:sldSz cx="9144000" cy="6858000" type="screen4x3"/>
  <p:notesSz cx="6815138" cy="99425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F8B4-0F3D-441A-A389-FEDD37569D66}" type="datetimeFigureOut">
              <a:rPr lang="es-ES" smtClean="0"/>
              <a:pPr/>
              <a:t>22/07/2024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496F-EE4B-4F90-B55C-C03044875C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F8B4-0F3D-441A-A389-FEDD37569D66}" type="datetimeFigureOut">
              <a:rPr lang="es-ES" smtClean="0"/>
              <a:pPr/>
              <a:t>22/07/2024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496F-EE4B-4F90-B55C-C03044875C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F8B4-0F3D-441A-A389-FEDD37569D66}" type="datetimeFigureOut">
              <a:rPr lang="es-ES" smtClean="0"/>
              <a:pPr/>
              <a:t>22/07/2024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496F-EE4B-4F90-B55C-C03044875C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F8B4-0F3D-441A-A389-FEDD37569D66}" type="datetimeFigureOut">
              <a:rPr lang="es-ES" smtClean="0"/>
              <a:pPr/>
              <a:t>22/07/2024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496F-EE4B-4F90-B55C-C03044875C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F8B4-0F3D-441A-A389-FEDD37569D66}" type="datetimeFigureOut">
              <a:rPr lang="es-ES" smtClean="0"/>
              <a:pPr/>
              <a:t>22/07/2024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496F-EE4B-4F90-B55C-C03044875C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F8B4-0F3D-441A-A389-FEDD37569D66}" type="datetimeFigureOut">
              <a:rPr lang="es-ES" smtClean="0"/>
              <a:pPr/>
              <a:t>22/07/2024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496F-EE4B-4F90-B55C-C03044875C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F8B4-0F3D-441A-A389-FEDD37569D66}" type="datetimeFigureOut">
              <a:rPr lang="es-ES" smtClean="0"/>
              <a:pPr/>
              <a:t>22/07/2024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496F-EE4B-4F90-B55C-C03044875C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F8B4-0F3D-441A-A389-FEDD37569D66}" type="datetimeFigureOut">
              <a:rPr lang="es-ES" smtClean="0"/>
              <a:pPr/>
              <a:t>22/07/2024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496F-EE4B-4F90-B55C-C03044875C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F8B4-0F3D-441A-A389-FEDD37569D66}" type="datetimeFigureOut">
              <a:rPr lang="es-ES" smtClean="0"/>
              <a:pPr/>
              <a:t>22/07/2024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496F-EE4B-4F90-B55C-C03044875C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F8B4-0F3D-441A-A389-FEDD37569D66}" type="datetimeFigureOut">
              <a:rPr lang="es-ES" smtClean="0"/>
              <a:pPr/>
              <a:t>22/07/2024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496F-EE4B-4F90-B55C-C03044875C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F8B4-0F3D-441A-A389-FEDD37569D66}" type="datetimeFigureOut">
              <a:rPr lang="es-ES" smtClean="0"/>
              <a:pPr/>
              <a:t>22/07/2024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496F-EE4B-4F90-B55C-C03044875C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3F8B4-0F3D-441A-A389-FEDD37569D66}" type="datetimeFigureOut">
              <a:rPr lang="es-ES" smtClean="0"/>
              <a:pPr/>
              <a:t>22/07/2024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6496F-EE4B-4F90-B55C-C03044875C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osolivosdecastilla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losolivosdecastilla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losolivosdecastilla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losolivosdecastilla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losolivosdecastilla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C:\Documents and Settings\Olivo_1\Configuración local\Archivos temporales de Internet\Content.IE5\GI0C1465\MP90043870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2539" y="285728"/>
            <a:ext cx="832799" cy="552820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0" y="142853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-32" y="6412878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sp>
        <p:nvSpPr>
          <p:cNvPr id="6" name="5 CuadroTexto"/>
          <p:cNvSpPr txBox="1"/>
          <p:nvPr/>
        </p:nvSpPr>
        <p:spPr>
          <a:xfrm rot="5400000">
            <a:off x="-2294308" y="3277865"/>
            <a:ext cx="63579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</a:t>
            </a:r>
          </a:p>
        </p:txBody>
      </p:sp>
      <p:sp>
        <p:nvSpPr>
          <p:cNvPr id="7" name="6 CuadroTexto"/>
          <p:cNvSpPr txBox="1"/>
          <p:nvPr/>
        </p:nvSpPr>
        <p:spPr>
          <a:xfrm rot="16200000">
            <a:off x="5063807" y="3277865"/>
            <a:ext cx="63579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071538" y="633314"/>
            <a:ext cx="692948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MENÚ Nº 1.- 55 euros.</a:t>
            </a:r>
          </a:p>
          <a:p>
            <a:pPr algn="ctr"/>
            <a:r>
              <a:rPr lang="es-ES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para máximo 50 personas.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b="1" u="sng" dirty="0"/>
              <a:t>Para compartir: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dirty="0"/>
              <a:t>Surtido de ibéricos.</a:t>
            </a:r>
          </a:p>
          <a:p>
            <a:pPr algn="ctr"/>
            <a:r>
              <a:rPr lang="es-ES" dirty="0"/>
              <a:t>Huevos rotos con setas y gambas.</a:t>
            </a:r>
          </a:p>
          <a:p>
            <a:pPr algn="ctr"/>
            <a:r>
              <a:rPr lang="es-ES" dirty="0"/>
              <a:t>Pimientos del piquillo rellenos de bacalao.</a:t>
            </a:r>
          </a:p>
          <a:p>
            <a:pPr algn="ctr"/>
            <a:r>
              <a:rPr lang="es-ES" dirty="0"/>
              <a:t>Croquetas caseras</a:t>
            </a:r>
          </a:p>
          <a:p>
            <a:pPr algn="ctr"/>
            <a:endParaRPr lang="es-ES" dirty="0"/>
          </a:p>
          <a:p>
            <a:pPr algn="ctr"/>
            <a:r>
              <a:rPr lang="es-ES" b="1" u="sng" dirty="0"/>
              <a:t>Segundos a elegir: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dirty="0"/>
              <a:t>Lomo de buey a la brasa con patatas.</a:t>
            </a:r>
          </a:p>
          <a:p>
            <a:pPr algn="ctr"/>
            <a:r>
              <a:rPr lang="es-ES" dirty="0"/>
              <a:t>Lubina al horno con patatitas y verduras.</a:t>
            </a:r>
          </a:p>
          <a:p>
            <a:pPr algn="ctr"/>
            <a:endParaRPr lang="es-ES" b="1" u="sng" dirty="0"/>
          </a:p>
          <a:p>
            <a:pPr algn="ctr"/>
            <a:r>
              <a:rPr lang="es-ES" b="1" u="sng" dirty="0"/>
              <a:t>Postre:</a:t>
            </a:r>
          </a:p>
          <a:p>
            <a:pPr algn="ctr"/>
            <a:r>
              <a:rPr lang="es-ES" dirty="0"/>
              <a:t>Tarta nupcial con helado.</a:t>
            </a:r>
          </a:p>
          <a:p>
            <a:pPr algn="ctr"/>
            <a:r>
              <a:rPr lang="es-ES" dirty="0"/>
              <a:t>Café, chupitos y cava.</a:t>
            </a:r>
          </a:p>
          <a:p>
            <a:pPr algn="ctr"/>
            <a:r>
              <a:rPr lang="es-ES" dirty="0"/>
              <a:t>  </a:t>
            </a:r>
          </a:p>
          <a:p>
            <a:pPr algn="ctr"/>
            <a:r>
              <a:rPr lang="es-ES" b="1" u="sng" dirty="0"/>
              <a:t>Bebida:</a:t>
            </a:r>
            <a:endParaRPr lang="es-ES" b="1" dirty="0"/>
          </a:p>
          <a:p>
            <a:pPr algn="ctr"/>
            <a:r>
              <a:rPr lang="es-ES" dirty="0"/>
              <a:t>Vino tinto rioja, blanco de rueda, agua, cerveza (barril) y refrescos.</a:t>
            </a:r>
          </a:p>
          <a:p>
            <a:pPr algn="ctr"/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7429520" y="785794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err="1"/>
              <a:t>Tlf.Reservas</a:t>
            </a:r>
            <a:endParaRPr lang="es-ES" sz="1000" b="1" dirty="0"/>
          </a:p>
          <a:p>
            <a:r>
              <a:rPr lang="es-ES" sz="1000" b="1" dirty="0"/>
              <a:t>949 26 34 43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7429520" y="1071546"/>
            <a:ext cx="857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000" b="1" u="sng" dirty="0"/>
              <a:t>BODAS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7429520" y="1223946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000" b="1" u="sng" dirty="0"/>
              <a:t>10% IVA NO INCLUÍDO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C:\Documents and Settings\Olivo_1\Configuración local\Archivos temporales de Internet\Content.IE5\GI0C1465\MP90043870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2539" y="285728"/>
            <a:ext cx="832799" cy="552820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0" y="142853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-32" y="6412878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sp>
        <p:nvSpPr>
          <p:cNvPr id="6" name="5 CuadroTexto"/>
          <p:cNvSpPr txBox="1"/>
          <p:nvPr/>
        </p:nvSpPr>
        <p:spPr>
          <a:xfrm rot="5400000">
            <a:off x="-2294308" y="3277865"/>
            <a:ext cx="63579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</a:t>
            </a:r>
          </a:p>
        </p:txBody>
      </p:sp>
      <p:sp>
        <p:nvSpPr>
          <p:cNvPr id="7" name="6 CuadroTexto"/>
          <p:cNvSpPr txBox="1"/>
          <p:nvPr/>
        </p:nvSpPr>
        <p:spPr>
          <a:xfrm rot="16200000">
            <a:off x="5063807" y="3277865"/>
            <a:ext cx="63579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071538" y="570629"/>
            <a:ext cx="692948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MENÚ Nº 2.- 65 euros.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b="1" u="sng" dirty="0"/>
              <a:t>Primero:</a:t>
            </a:r>
          </a:p>
          <a:p>
            <a:pPr algn="ctr"/>
            <a:r>
              <a:rPr lang="es-ES" dirty="0"/>
              <a:t>Crema de puerros naturales con lascas de jamón ibérico.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b="1" u="sng" dirty="0"/>
              <a:t>Segundo:</a:t>
            </a:r>
          </a:p>
          <a:p>
            <a:pPr algn="ctr"/>
            <a:r>
              <a:rPr lang="es-ES" dirty="0"/>
              <a:t>Bacalao al horno sobre base de tomate frito casero.</a:t>
            </a:r>
          </a:p>
          <a:p>
            <a:pPr algn="ctr"/>
            <a:endParaRPr lang="es-ES" dirty="0"/>
          </a:p>
          <a:p>
            <a:pPr algn="ctr"/>
            <a:r>
              <a:rPr lang="es-ES" dirty="0"/>
              <a:t>Sorbete de limón al cava.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b="1" u="sng" dirty="0"/>
              <a:t>tercero:</a:t>
            </a:r>
            <a:endParaRPr lang="es-ES" dirty="0"/>
          </a:p>
          <a:p>
            <a:pPr algn="ctr"/>
            <a:r>
              <a:rPr lang="es-ES" dirty="0"/>
              <a:t>Entrecot de carne roja a la brasa con sus patatitas.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b="1" u="sng" dirty="0"/>
              <a:t>Postre:</a:t>
            </a:r>
            <a:endParaRPr lang="es-ES" dirty="0"/>
          </a:p>
          <a:p>
            <a:pPr algn="ctr"/>
            <a:r>
              <a:rPr lang="es-ES" dirty="0"/>
              <a:t>Tarta nupcial con helado.</a:t>
            </a:r>
          </a:p>
          <a:p>
            <a:pPr algn="ctr"/>
            <a:r>
              <a:rPr lang="es-ES" dirty="0"/>
              <a:t>Café, chupitos y cava.</a:t>
            </a:r>
          </a:p>
          <a:p>
            <a:pPr algn="ctr"/>
            <a:r>
              <a:rPr lang="es-ES" dirty="0"/>
              <a:t>  </a:t>
            </a:r>
          </a:p>
          <a:p>
            <a:pPr algn="ctr"/>
            <a:r>
              <a:rPr lang="es-ES" b="1" u="sng" dirty="0"/>
              <a:t>Bebida:</a:t>
            </a:r>
          </a:p>
          <a:p>
            <a:pPr algn="ctr"/>
            <a:r>
              <a:rPr lang="es-ES" dirty="0"/>
              <a:t>Vino tinto rioja crianza, vino blanco de rueda, agua, cerveza (barril) y refrescos.</a:t>
            </a:r>
          </a:p>
          <a:p>
            <a:pPr algn="ctr"/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7429520" y="785794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err="1"/>
              <a:t>Tlf.Reservas</a:t>
            </a:r>
            <a:endParaRPr lang="es-ES" sz="1000" b="1" dirty="0"/>
          </a:p>
          <a:p>
            <a:r>
              <a:rPr lang="es-ES" sz="1000" b="1" dirty="0"/>
              <a:t>949 26 34 43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7429520" y="1071546"/>
            <a:ext cx="857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000" b="1" u="sng" dirty="0"/>
              <a:t>BODAS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7429520" y="1223946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000" b="1" u="sng" dirty="0"/>
              <a:t>10% IVA NO INCLUÍDO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C:\Documents and Settings\Olivo_1\Configuración local\Archivos temporales de Internet\Content.IE5\GI0C1465\MP90043870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2539" y="285728"/>
            <a:ext cx="832799" cy="552820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0" y="142853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-32" y="6412878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sp>
        <p:nvSpPr>
          <p:cNvPr id="6" name="5 CuadroTexto"/>
          <p:cNvSpPr txBox="1"/>
          <p:nvPr/>
        </p:nvSpPr>
        <p:spPr>
          <a:xfrm rot="5400000">
            <a:off x="-2294308" y="3277865"/>
            <a:ext cx="63579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</a:t>
            </a:r>
          </a:p>
        </p:txBody>
      </p:sp>
      <p:sp>
        <p:nvSpPr>
          <p:cNvPr id="7" name="6 CuadroTexto"/>
          <p:cNvSpPr txBox="1"/>
          <p:nvPr/>
        </p:nvSpPr>
        <p:spPr>
          <a:xfrm rot="16200000">
            <a:off x="5063807" y="3277865"/>
            <a:ext cx="63579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071538" y="500042"/>
            <a:ext cx="692948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MENÚ Nº 3.-80 euros.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b="1" u="sng" dirty="0"/>
              <a:t>Primero:</a:t>
            </a:r>
          </a:p>
          <a:p>
            <a:pPr algn="ctr"/>
            <a:r>
              <a:rPr lang="es-ES" dirty="0"/>
              <a:t>Ensalada de queso de cabra con cebolla caramelizada.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b="1" u="sng" dirty="0"/>
              <a:t>Segundo:</a:t>
            </a:r>
          </a:p>
          <a:p>
            <a:pPr algn="ctr"/>
            <a:r>
              <a:rPr lang="es-ES" dirty="0"/>
              <a:t>Lomos de lubina en salsa verde con almejas y gambas.</a:t>
            </a:r>
          </a:p>
          <a:p>
            <a:pPr algn="ctr"/>
            <a:endParaRPr lang="es-ES" dirty="0"/>
          </a:p>
          <a:p>
            <a:pPr algn="ctr"/>
            <a:r>
              <a:rPr lang="es-ES" dirty="0"/>
              <a:t>Sorbete de limón al cava.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b="1" u="sng" dirty="0"/>
              <a:t>Tercero:</a:t>
            </a:r>
            <a:endParaRPr lang="es-ES" dirty="0"/>
          </a:p>
          <a:p>
            <a:pPr algn="ctr"/>
            <a:r>
              <a:rPr lang="es-ES" dirty="0"/>
              <a:t>Solomillo de buey a la brasa con patatas panaderas. SM</a:t>
            </a:r>
          </a:p>
          <a:p>
            <a:pPr algn="ctr"/>
            <a:r>
              <a:rPr lang="es-ES" dirty="0"/>
              <a:t>  </a:t>
            </a:r>
          </a:p>
          <a:p>
            <a:pPr algn="ctr"/>
            <a:r>
              <a:rPr lang="es-ES" b="1" u="sng" dirty="0"/>
              <a:t>Postre:</a:t>
            </a:r>
            <a:endParaRPr lang="es-ES" dirty="0"/>
          </a:p>
          <a:p>
            <a:pPr algn="ctr"/>
            <a:r>
              <a:rPr lang="es-ES" dirty="0"/>
              <a:t>Tarta nupcial con helado.</a:t>
            </a:r>
          </a:p>
          <a:p>
            <a:pPr algn="ctr"/>
            <a:r>
              <a:rPr lang="es-ES" dirty="0"/>
              <a:t>Café, chupitos y cava.</a:t>
            </a:r>
          </a:p>
          <a:p>
            <a:pPr algn="ctr"/>
            <a:r>
              <a:rPr lang="es-ES" dirty="0"/>
              <a:t>  </a:t>
            </a:r>
          </a:p>
          <a:p>
            <a:pPr algn="ctr"/>
            <a:r>
              <a:rPr lang="es-ES" b="1" u="sng" dirty="0"/>
              <a:t>Bebida:</a:t>
            </a:r>
          </a:p>
          <a:p>
            <a:pPr algn="ctr"/>
            <a:r>
              <a:rPr lang="es-ES" dirty="0"/>
              <a:t>Vino tinto rioja reserva, vino blanco de Rueda, agua, cerveza (barril) y refrescos.</a:t>
            </a:r>
          </a:p>
          <a:p>
            <a:pPr algn="ctr"/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7429520" y="785794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err="1"/>
              <a:t>Tlf.Reservas</a:t>
            </a:r>
            <a:endParaRPr lang="es-ES" sz="1000" b="1" dirty="0"/>
          </a:p>
          <a:p>
            <a:r>
              <a:rPr lang="es-ES" sz="1000" b="1" dirty="0"/>
              <a:t>949 26 34 43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7429520" y="1071546"/>
            <a:ext cx="857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000" b="1" u="sng" dirty="0"/>
              <a:t>BODAS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7429520" y="1223946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000" b="1" u="sng" dirty="0"/>
              <a:t>10% IVA NO INCLUÍDO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C:\Documents and Settings\Olivo_1\Configuración local\Archivos temporales de Internet\Content.IE5\GI0C1465\MP90043870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2539" y="285728"/>
            <a:ext cx="832799" cy="552820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0" y="142853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-32" y="6412878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sp>
        <p:nvSpPr>
          <p:cNvPr id="6" name="5 CuadroTexto"/>
          <p:cNvSpPr txBox="1"/>
          <p:nvPr/>
        </p:nvSpPr>
        <p:spPr>
          <a:xfrm rot="5400000">
            <a:off x="-2294308" y="3277865"/>
            <a:ext cx="63579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</a:t>
            </a:r>
          </a:p>
        </p:txBody>
      </p:sp>
      <p:sp>
        <p:nvSpPr>
          <p:cNvPr id="7" name="6 CuadroTexto"/>
          <p:cNvSpPr txBox="1"/>
          <p:nvPr/>
        </p:nvSpPr>
        <p:spPr>
          <a:xfrm rot="16200000">
            <a:off x="5063807" y="3277865"/>
            <a:ext cx="63579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071538" y="428604"/>
            <a:ext cx="6929486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MENÚ Nº 4.- 85 euros.</a:t>
            </a:r>
            <a:r>
              <a:rPr lang="es-ES" dirty="0"/>
              <a:t> </a:t>
            </a:r>
          </a:p>
          <a:p>
            <a:pPr algn="ctr"/>
            <a:endParaRPr lang="es-ES" b="1" u="sng" dirty="0"/>
          </a:p>
          <a:p>
            <a:pPr algn="ctr"/>
            <a:r>
              <a:rPr lang="es-ES" b="1" u="sng" dirty="0"/>
              <a:t>Primero:</a:t>
            </a:r>
          </a:p>
          <a:p>
            <a:pPr algn="ctr"/>
            <a:r>
              <a:rPr lang="es-ES" dirty="0"/>
              <a:t>Surtido de ibéricos de bellota con queso de oveja.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b="1" u="sng" dirty="0"/>
              <a:t>Segundo:</a:t>
            </a:r>
          </a:p>
          <a:p>
            <a:pPr algn="ctr"/>
            <a:r>
              <a:rPr lang="es-ES" dirty="0"/>
              <a:t>Merluza a la vasca.</a:t>
            </a:r>
          </a:p>
          <a:p>
            <a:pPr algn="ctr"/>
            <a:endParaRPr lang="es-ES" dirty="0"/>
          </a:p>
          <a:p>
            <a:pPr algn="ctr"/>
            <a:r>
              <a:rPr lang="es-ES" dirty="0"/>
              <a:t>Sorbete de limón al cava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b="1" u="sng" dirty="0"/>
              <a:t>Tercero:</a:t>
            </a:r>
            <a:endParaRPr lang="es-ES" dirty="0"/>
          </a:p>
          <a:p>
            <a:pPr algn="ctr"/>
            <a:r>
              <a:rPr lang="es-ES" dirty="0"/>
              <a:t>Cordero lechal asado con patatas panadera y pimientos. SM</a:t>
            </a:r>
          </a:p>
          <a:p>
            <a:pPr algn="ctr"/>
            <a:r>
              <a:rPr lang="es-ES" dirty="0"/>
              <a:t>Paletilla de lechal, 4 euros de suplemento. SM</a:t>
            </a:r>
          </a:p>
          <a:p>
            <a:pPr algn="ctr"/>
            <a:r>
              <a:rPr lang="es-ES" dirty="0"/>
              <a:t>  </a:t>
            </a:r>
          </a:p>
          <a:p>
            <a:pPr algn="ctr"/>
            <a:r>
              <a:rPr lang="es-ES" b="1" u="sng" dirty="0"/>
              <a:t>Postre:</a:t>
            </a:r>
            <a:endParaRPr lang="es-ES" dirty="0"/>
          </a:p>
          <a:p>
            <a:pPr algn="ctr"/>
            <a:r>
              <a:rPr lang="es-ES" dirty="0"/>
              <a:t>Tarta nupcial con helado.</a:t>
            </a:r>
          </a:p>
          <a:p>
            <a:pPr algn="ctr"/>
            <a:r>
              <a:rPr lang="es-ES" dirty="0"/>
              <a:t>Café, chupitos y cava.</a:t>
            </a:r>
          </a:p>
          <a:p>
            <a:pPr algn="ctr"/>
            <a:r>
              <a:rPr lang="es-ES" dirty="0"/>
              <a:t>  </a:t>
            </a:r>
          </a:p>
          <a:p>
            <a:pPr algn="ctr"/>
            <a:r>
              <a:rPr lang="es-ES" b="1" u="sng" dirty="0"/>
              <a:t>Bebida:</a:t>
            </a:r>
          </a:p>
          <a:p>
            <a:pPr algn="ctr"/>
            <a:r>
              <a:rPr lang="es-ES" dirty="0"/>
              <a:t>Vino tinto rioja reserva, vino blanco de Rueda, agua, cerveza (barril) y refrescos.</a:t>
            </a:r>
          </a:p>
          <a:p>
            <a:pPr algn="ctr"/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7429520" y="785794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err="1"/>
              <a:t>Tlf.Reservas</a:t>
            </a:r>
            <a:endParaRPr lang="es-ES" sz="1000" b="1" dirty="0"/>
          </a:p>
          <a:p>
            <a:r>
              <a:rPr lang="es-ES" sz="1000" b="1" dirty="0"/>
              <a:t>949 26 34 43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7429520" y="1071546"/>
            <a:ext cx="857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000" b="1" u="sng" dirty="0"/>
              <a:t>Bodas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7429520" y="1223946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000" b="1" u="sng" dirty="0"/>
              <a:t>10% IVA NO INCLUÍDO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C:\Documents and Settings\Olivo_1\Configuración local\Archivos temporales de Internet\Content.IE5\GI0C1465\MP90043870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2539" y="285728"/>
            <a:ext cx="832799" cy="552820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0" y="142853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-32" y="6412878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sp>
        <p:nvSpPr>
          <p:cNvPr id="6" name="5 CuadroTexto"/>
          <p:cNvSpPr txBox="1"/>
          <p:nvPr/>
        </p:nvSpPr>
        <p:spPr>
          <a:xfrm rot="5400000">
            <a:off x="-2294308" y="3277865"/>
            <a:ext cx="63579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</a:t>
            </a:r>
          </a:p>
        </p:txBody>
      </p:sp>
      <p:sp>
        <p:nvSpPr>
          <p:cNvPr id="7" name="6 CuadroTexto"/>
          <p:cNvSpPr txBox="1"/>
          <p:nvPr/>
        </p:nvSpPr>
        <p:spPr>
          <a:xfrm rot="16200000">
            <a:off x="5063807" y="3277865"/>
            <a:ext cx="63579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losolivosdecastilla@gmail.com</a:t>
            </a:r>
            <a:r>
              <a:rPr lang="es-ES" sz="900" dirty="0">
                <a:solidFill>
                  <a:schemeClr val="bg1">
                    <a:lumMod val="65000"/>
                  </a:schemeClr>
                </a:solidFill>
              </a:rPr>
              <a:t> 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071538" y="633314"/>
            <a:ext cx="692948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MENÚ Para niños.- hasta 12 años.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MENÚ Nº 1.- 25 euros x niño.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dirty="0"/>
              <a:t>Entremeses fríos y calientes.</a:t>
            </a:r>
          </a:p>
          <a:p>
            <a:pPr algn="ctr"/>
            <a:r>
              <a:rPr lang="es-ES" dirty="0"/>
              <a:t>Escalope de ternera con patatas.</a:t>
            </a:r>
          </a:p>
          <a:p>
            <a:pPr algn="ctr"/>
            <a:r>
              <a:rPr lang="es-ES" dirty="0"/>
              <a:t>Tarta con helado.</a:t>
            </a:r>
          </a:p>
          <a:p>
            <a:pPr algn="ctr"/>
            <a:r>
              <a:rPr lang="es-ES" dirty="0"/>
              <a:t>Agua, refrescos y chuches.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MENÚ Nº 2.- 28 euros x niño.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dirty="0"/>
              <a:t>Entremeses fríos y calientes.</a:t>
            </a:r>
          </a:p>
          <a:p>
            <a:pPr algn="ctr"/>
            <a:r>
              <a:rPr lang="es-ES" dirty="0"/>
              <a:t>Chuletitas de cordero.</a:t>
            </a:r>
          </a:p>
          <a:p>
            <a:pPr algn="ctr"/>
            <a:r>
              <a:rPr lang="es-ES" dirty="0"/>
              <a:t>Tarta con helado.</a:t>
            </a:r>
          </a:p>
          <a:p>
            <a:pPr algn="ctr"/>
            <a:r>
              <a:rPr lang="es-ES" dirty="0"/>
              <a:t>Agua, refrescos y chuches.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b="1" dirty="0"/>
              <a:t>  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7429520" y="785794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err="1"/>
              <a:t>Tlf.Reservas</a:t>
            </a:r>
            <a:endParaRPr lang="es-ES" sz="1000" b="1" dirty="0"/>
          </a:p>
          <a:p>
            <a:r>
              <a:rPr lang="es-ES" sz="1000" b="1" dirty="0"/>
              <a:t>949 26 34 43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7429520" y="1071546"/>
            <a:ext cx="857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000" b="1" u="sng" dirty="0"/>
              <a:t>Bodas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7429520" y="1223946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000" b="1" u="sng" dirty="0"/>
              <a:t>IVA  INCLUÍDO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214290"/>
            <a:ext cx="8229600" cy="5937250"/>
          </a:xfrm>
        </p:spPr>
        <p:txBody>
          <a:bodyPr>
            <a:normAutofit fontScale="55000" lnSpcReduction="20000"/>
          </a:bodyPr>
          <a:lstStyle/>
          <a:p>
            <a:endParaRPr lang="es-ES" dirty="0"/>
          </a:p>
          <a:p>
            <a:pPr>
              <a:buNone/>
            </a:pPr>
            <a:r>
              <a:rPr lang="es-ES" b="1" dirty="0"/>
              <a:t>                                         </a:t>
            </a:r>
            <a:r>
              <a:rPr lang="es-ES" b="1" u="sng" dirty="0"/>
              <a:t>CONDICIONES                                         </a:t>
            </a:r>
          </a:p>
          <a:p>
            <a:pPr>
              <a:buNone/>
            </a:pPr>
            <a:endParaRPr lang="es-ES" b="1" dirty="0"/>
          </a:p>
          <a:p>
            <a:r>
              <a:rPr lang="es-ES" b="1" dirty="0"/>
              <a:t>Se tendrá un </a:t>
            </a:r>
            <a:r>
              <a:rPr lang="es-ES" b="1" dirty="0" err="1"/>
              <a:t>cocktail</a:t>
            </a:r>
            <a:r>
              <a:rPr lang="es-ES" b="1" dirty="0"/>
              <a:t> de bienvenida a su disposición a partir de 15 euros.</a:t>
            </a:r>
          </a:p>
          <a:p>
            <a:r>
              <a:rPr lang="es-ES" b="1" dirty="0"/>
              <a:t>El número aproximado de invitados se deberá conocer en el momento de la reserva.</a:t>
            </a:r>
          </a:p>
          <a:p>
            <a:r>
              <a:rPr lang="es-ES" b="1" dirty="0"/>
              <a:t> El menú se deberá conocer con dos semanas de antelación.</a:t>
            </a:r>
          </a:p>
          <a:p>
            <a:r>
              <a:rPr lang="es-ES" b="1" dirty="0"/>
              <a:t> El número exacto de invitados se deberá conocer 2 días antes, éstos últimos serán los que se facturen como mínimo.</a:t>
            </a:r>
          </a:p>
          <a:p>
            <a:r>
              <a:rPr lang="es-ES" b="1" dirty="0"/>
              <a:t>La señal será de un 10% del total y se dará el día de la formalización de la reserva.</a:t>
            </a:r>
          </a:p>
          <a:p>
            <a:r>
              <a:rPr lang="es-ES" b="1" dirty="0"/>
              <a:t>El pago del resto se hará el mismo día del evento, se aceptan tarjetas de crédito, efectivo, cheques conformados.</a:t>
            </a:r>
          </a:p>
          <a:p>
            <a:r>
              <a:rPr lang="es-ES" b="1" dirty="0"/>
              <a:t>El coste de la barra libre será de 12 euros por persona y hora. Mínimo 2 horas.</a:t>
            </a:r>
          </a:p>
          <a:p>
            <a:r>
              <a:rPr lang="es-ES" b="1" dirty="0"/>
              <a:t>La música, mínimo 2 horas por 150 euros; hora extra a 75 euros.</a:t>
            </a:r>
          </a:p>
          <a:p>
            <a:r>
              <a:rPr lang="es-ES" b="1" dirty="0"/>
              <a:t>El pago de la celebración se efectuará al final de la misma.</a:t>
            </a:r>
          </a:p>
          <a:p>
            <a:r>
              <a:rPr lang="es-ES" b="1" dirty="0"/>
              <a:t>Se tendrá la posibilidad de contratar cualquier tipo de espectáculo que se desee, desde payasos, pasando por magos, orquestas, grupos de música, etc.</a:t>
            </a:r>
          </a:p>
          <a:p>
            <a:r>
              <a:rPr lang="es-ES" b="1" dirty="0"/>
              <a:t>Disponemos de profesionales para que le hagan el vídeo y fotos de la boda, pero no es en exclusiva.</a:t>
            </a:r>
          </a:p>
          <a:p>
            <a:r>
              <a:rPr lang="es-ES" b="1" dirty="0"/>
              <a:t>Disponemos de floristería para el adorno del salón, pero tampoco es en exclusiva.</a:t>
            </a:r>
          </a:p>
          <a:p>
            <a:pPr>
              <a:lnSpc>
                <a:spcPct val="90000"/>
              </a:lnSpc>
            </a:pPr>
            <a:r>
              <a:rPr lang="es-ES" b="1" dirty="0"/>
              <a:t>Podríamos ofrecer una </a:t>
            </a:r>
            <a:r>
              <a:rPr lang="es-ES" b="1" dirty="0" err="1"/>
              <a:t>recena</a:t>
            </a:r>
            <a:r>
              <a:rPr lang="es-ES" b="1" dirty="0"/>
              <a:t> a partir </a:t>
            </a:r>
            <a:r>
              <a:rPr lang="es-ES" b="1"/>
              <a:t>de 12 </a:t>
            </a:r>
            <a:r>
              <a:rPr lang="es-ES" b="1" dirty="0"/>
              <a:t>euros por persona.</a:t>
            </a:r>
          </a:p>
          <a:p>
            <a:pPr>
              <a:lnSpc>
                <a:spcPct val="90000"/>
              </a:lnSpc>
            </a:pPr>
            <a:r>
              <a:rPr lang="es-ES" b="1" dirty="0"/>
              <a:t>Hay bastante espacio para el juego de los niños.</a:t>
            </a:r>
            <a:br>
              <a:rPr lang="es-ES" b="1" dirty="0"/>
            </a:br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1200</Words>
  <Application>Microsoft Office PowerPoint</Application>
  <PresentationFormat>Presentación en pantalla (4:3)</PresentationFormat>
  <Paragraphs>155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Olivo_1</dc:creator>
  <cp:lastModifiedBy>PACO</cp:lastModifiedBy>
  <cp:revision>71</cp:revision>
  <dcterms:created xsi:type="dcterms:W3CDTF">2010-08-27T11:13:17Z</dcterms:created>
  <dcterms:modified xsi:type="dcterms:W3CDTF">2024-07-22T18:51:10Z</dcterms:modified>
</cp:coreProperties>
</file>