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d46729ab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d46729ab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f3fc8cc4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f3fc8cc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04b86f7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04b86f7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04b86f7c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04b86f7c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04b86f7cf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04b86f7c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0bff338b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0bff338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d448fab5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d448fab5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d46729a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d46729a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d448fab54_0_1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d448fab5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 your phone to your Mac using a USB cable or AirDrop the video.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Open iMovie and start a new project or open an existing one.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the "Import Media" button in the project window.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Locate your video in the file browser or from the connected device.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Select the video and click "Import Selected."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d46729ab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d46729ab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04b86f7cf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04b86f7c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Select the clip in the timeline.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</a:t>
            </a:r>
            <a:r>
              <a:rPr b="1" lang="en">
                <a:solidFill>
                  <a:schemeClr val="dk1"/>
                </a:solidFill>
              </a:rPr>
              <a:t>trim</a:t>
            </a:r>
            <a:r>
              <a:rPr lang="en">
                <a:solidFill>
                  <a:schemeClr val="dk1"/>
                </a:solidFill>
              </a:rPr>
              <a:t>, drag the edge of the clip inwards to shorten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</a:t>
            </a:r>
            <a:r>
              <a:rPr b="1" lang="en">
                <a:solidFill>
                  <a:schemeClr val="dk1"/>
                </a:solidFill>
              </a:rPr>
              <a:t>cut</a:t>
            </a:r>
            <a:r>
              <a:rPr lang="en">
                <a:solidFill>
                  <a:schemeClr val="dk1"/>
                </a:solidFill>
              </a:rPr>
              <a:t>, move the playhead to where you want to remove a section, right-click the clip, and choose "Split Clip" to divide it. Then delete the unwanted portion.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</a:t>
            </a:r>
            <a:r>
              <a:rPr b="1" lang="en">
                <a:solidFill>
                  <a:schemeClr val="dk1"/>
                </a:solidFill>
              </a:rPr>
              <a:t>split</a:t>
            </a:r>
            <a:r>
              <a:rPr lang="en">
                <a:solidFill>
                  <a:schemeClr val="dk1"/>
                </a:solidFill>
              </a:rPr>
              <a:t>, position the playhead where you want to break the clip, right-click and select "Split Clip" to create two separate clips.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2462600" y="19927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Video Creation with iMovie </a:t>
            </a:r>
            <a:endParaRPr u="sng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588738" y="272948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Edit and Enhance Videos to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Produce High Quality Content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87" name="Google Shape;87;p13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75" y="1626300"/>
            <a:ext cx="2258525" cy="22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152400" y="2080175"/>
            <a:ext cx="1781400" cy="128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Titles and Transitions  </a:t>
            </a:r>
            <a:endParaRPr/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08900" y="310400"/>
            <a:ext cx="66951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Transitions and Text in</a:t>
            </a:r>
            <a:r>
              <a:rPr b="1" lang="en" sz="2700" u="sng"/>
              <a:t> iMovie</a:t>
            </a:r>
            <a:endParaRPr b="1" sz="2700" u="sng"/>
          </a:p>
        </p:txBody>
      </p:sp>
      <p:pic>
        <p:nvPicPr>
          <p:cNvPr id="185" name="Google Shape;185;p22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6696350" y="2966275"/>
            <a:ext cx="939900" cy="856500"/>
          </a:xfrm>
          <a:prstGeom prst="flowChartConnector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5300" y="1109801"/>
            <a:ext cx="7078702" cy="36706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22"/>
          <p:cNvSpPr/>
          <p:nvPr/>
        </p:nvSpPr>
        <p:spPr>
          <a:xfrm>
            <a:off x="4811200" y="103745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4075800" y="103745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2"/>
          <p:cNvSpPr/>
          <p:nvPr/>
        </p:nvSpPr>
        <p:spPr>
          <a:xfrm rot="5400000">
            <a:off x="3765900" y="3016675"/>
            <a:ext cx="8565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5281500" y="3923775"/>
            <a:ext cx="3862500" cy="8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Play around with transitions and text. </a:t>
            </a:r>
            <a:endParaRPr sz="2900"/>
          </a:p>
        </p:txBody>
      </p:sp>
      <p:sp>
        <p:nvSpPr>
          <p:cNvPr id="196" name="Google Shape;196;p23"/>
          <p:cNvSpPr txBox="1"/>
          <p:nvPr>
            <p:ph type="title"/>
          </p:nvPr>
        </p:nvSpPr>
        <p:spPr>
          <a:xfrm>
            <a:off x="1008900" y="312200"/>
            <a:ext cx="3104700" cy="59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Break Out Groups</a:t>
            </a:r>
            <a:endParaRPr b="1" sz="2700" u="sng"/>
          </a:p>
        </p:txBody>
      </p:sp>
      <p:pic>
        <p:nvPicPr>
          <p:cNvPr id="197" name="Google Shape;197;p23" title="File:IOS iMovie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52400" y="2151325"/>
            <a:ext cx="1781400" cy="1217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/>
              <a:t>Filters and Effects</a:t>
            </a:r>
            <a:r>
              <a:rPr lang="en"/>
              <a:t>  </a:t>
            </a:r>
            <a:endParaRPr/>
          </a:p>
        </p:txBody>
      </p:sp>
      <p:sp>
        <p:nvSpPr>
          <p:cNvPr id="203" name="Google Shape;203;p24"/>
          <p:cNvSpPr txBox="1"/>
          <p:nvPr>
            <p:ph type="title"/>
          </p:nvPr>
        </p:nvSpPr>
        <p:spPr>
          <a:xfrm>
            <a:off x="1008900" y="310400"/>
            <a:ext cx="66951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Enhancing Media in iMovie</a:t>
            </a:r>
            <a:endParaRPr b="1" sz="2700" u="sng"/>
          </a:p>
        </p:txBody>
      </p:sp>
      <p:pic>
        <p:nvPicPr>
          <p:cNvPr id="204" name="Google Shape;204;p24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6696350" y="2966275"/>
            <a:ext cx="939900" cy="856500"/>
          </a:xfrm>
          <a:prstGeom prst="flowChartConnector">
            <a:avLst/>
          </a:prstGeom>
          <a:noFill/>
          <a:ln cap="flat" cmpd="sng" w="381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4"/>
          <p:cNvSpPr/>
          <p:nvPr/>
        </p:nvSpPr>
        <p:spPr>
          <a:xfrm rot="5400000">
            <a:off x="3765900" y="3016675"/>
            <a:ext cx="8565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200" y="1201327"/>
            <a:ext cx="6695101" cy="332142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" name="Google Shape;208;p24"/>
          <p:cNvSpPr/>
          <p:nvPr/>
        </p:nvSpPr>
        <p:spPr>
          <a:xfrm>
            <a:off x="6624550" y="103745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7636250" y="103745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5281500" y="3923775"/>
            <a:ext cx="3862500" cy="8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Play around with filters and effects. </a:t>
            </a:r>
            <a:endParaRPr sz="2900"/>
          </a:p>
        </p:txBody>
      </p:sp>
      <p:sp>
        <p:nvSpPr>
          <p:cNvPr id="215" name="Google Shape;215;p25"/>
          <p:cNvSpPr txBox="1"/>
          <p:nvPr>
            <p:ph type="title"/>
          </p:nvPr>
        </p:nvSpPr>
        <p:spPr>
          <a:xfrm>
            <a:off x="1008900" y="312200"/>
            <a:ext cx="3104700" cy="59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Break Out Groups</a:t>
            </a:r>
            <a:endParaRPr b="1" sz="2700" u="sng"/>
          </a:p>
        </p:txBody>
      </p:sp>
      <p:pic>
        <p:nvPicPr>
          <p:cNvPr id="216" name="Google Shape;216;p25" title="File:IOS iMovie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1117625" y="376150"/>
            <a:ext cx="5056200" cy="607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Thank you for participating!</a:t>
            </a:r>
            <a:endParaRPr b="1" u="sng"/>
          </a:p>
        </p:txBody>
      </p:sp>
      <p:pic>
        <p:nvPicPr>
          <p:cNvPr id="222" name="Google Shape;222;p26" title="File:IOS iMovie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75" y="25180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>
            <p:ph type="title"/>
          </p:nvPr>
        </p:nvSpPr>
        <p:spPr>
          <a:xfrm>
            <a:off x="6418350" y="3870275"/>
            <a:ext cx="2347200" cy="1088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My name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Contact information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Resources blog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title="Film Strip Icon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1283" l="0" r="0" t="0"/>
          <a:stretch/>
        </p:blipFill>
        <p:spPr>
          <a:xfrm rot="-5400000">
            <a:off x="5159550" y="858775"/>
            <a:ext cx="4201200" cy="34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1117625" y="376150"/>
            <a:ext cx="3185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Session Agenda</a:t>
            </a:r>
            <a:endParaRPr b="1" u="sng"/>
          </a:p>
        </p:txBody>
      </p:sp>
      <p:sp>
        <p:nvSpPr>
          <p:cNvPr id="94" name="Google Shape;94;p14"/>
          <p:cNvSpPr/>
          <p:nvPr/>
        </p:nvSpPr>
        <p:spPr>
          <a:xfrm>
            <a:off x="1485900" y="1378975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4294967295" type="body"/>
          </p:nvPr>
        </p:nvSpPr>
        <p:spPr>
          <a:xfrm>
            <a:off x="1485900" y="1254925"/>
            <a:ext cx="5454300" cy="3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iMovie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Importing Media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Editing Video Clips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Adding Transitions and Text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Enhancing with Filters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6" name="Google Shape;96;p14" title="File:IOS iMovie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75" y="25180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1485900" y="1835925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485900" y="2319750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485900" y="2823750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4" title="Camera icon | Free SV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07888">
            <a:off x="121614" y="3460433"/>
            <a:ext cx="1560925" cy="156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1485900" y="3327750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9422" r="9422" t="0"/>
          <a:stretch/>
        </p:blipFill>
        <p:spPr>
          <a:xfrm rot="-5400000">
            <a:off x="5238524" y="858775"/>
            <a:ext cx="4201200" cy="34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>
            <a:off x="1117625" y="376150"/>
            <a:ext cx="43539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Learning Objectives</a:t>
            </a:r>
            <a:endParaRPr b="1" u="sng"/>
          </a:p>
        </p:txBody>
      </p:sp>
      <p:sp>
        <p:nvSpPr>
          <p:cNvPr id="108" name="Google Shape;108;p15"/>
          <p:cNvSpPr/>
          <p:nvPr/>
        </p:nvSpPr>
        <p:spPr>
          <a:xfrm>
            <a:off x="268350" y="2571750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>
            <p:ph idx="4294967295" type="body"/>
          </p:nvPr>
        </p:nvSpPr>
        <p:spPr>
          <a:xfrm>
            <a:off x="908225" y="1240775"/>
            <a:ext cx="3973800" cy="3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professional-quality video content that aligns with organizational branding requirements.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 the ability to transform raw video footage into polished, engaging final products.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Apply video editing skills to create media that supports the organization’s business objectives.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0" name="Google Shape;110;p15" title="File:IOS iMovie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75" y="25180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4644175" y="428050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268350" y="3791525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268350" y="1444075"/>
            <a:ext cx="527100" cy="50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1008900" y="310400"/>
            <a:ext cx="35820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Introduction to iMovie</a:t>
            </a:r>
            <a:endParaRPr b="1" sz="2700" u="sng"/>
          </a:p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152400" y="1409450"/>
            <a:ext cx="4254600" cy="1974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+"/>
            </a:pPr>
            <a:r>
              <a:rPr lang="en" sz="2000">
                <a:solidFill>
                  <a:srgbClr val="000000"/>
                </a:solidFill>
              </a:rPr>
              <a:t>iMovie is free and user-friendly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+"/>
            </a:pPr>
            <a:r>
              <a:rPr lang="en" sz="2000">
                <a:solidFill>
                  <a:srgbClr val="000000"/>
                </a:solidFill>
              </a:rPr>
              <a:t>Mac users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+"/>
            </a:pPr>
            <a:r>
              <a:rPr lang="en" sz="2000">
                <a:solidFill>
                  <a:srgbClr val="000000"/>
                </a:solidFill>
              </a:rPr>
              <a:t>Perfect for beginners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+"/>
            </a:pPr>
            <a:r>
              <a:rPr lang="en" sz="2000">
                <a:solidFill>
                  <a:srgbClr val="000000"/>
                </a:solidFill>
              </a:rPr>
              <a:t>Ideal for creating marketing videos, tutorials, or personal projects.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6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4855425" y="654225"/>
            <a:ext cx="3886500" cy="4051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911825" y="690975"/>
            <a:ext cx="3886500" cy="3933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783475" y="2221275"/>
            <a:ext cx="2143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movies will you make with iMovie in your current role?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6" title="Camera icon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07888">
            <a:off x="121614" y="3460433"/>
            <a:ext cx="1560925" cy="1560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152400" y="2231850"/>
            <a:ext cx="2137500" cy="947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iMovie Interface</a:t>
            </a:r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1008900" y="310400"/>
            <a:ext cx="35820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Introduction to iMovie</a:t>
            </a:r>
            <a:endParaRPr b="1" sz="2700" u="sng"/>
          </a:p>
        </p:txBody>
      </p:sp>
      <p:pic>
        <p:nvPicPr>
          <p:cNvPr id="131" name="Google Shape;131;p17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025" y="1060400"/>
            <a:ext cx="6381399" cy="356462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17"/>
          <p:cNvSpPr/>
          <p:nvPr/>
        </p:nvSpPr>
        <p:spPr>
          <a:xfrm>
            <a:off x="2718375" y="90800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147175" y="1859650"/>
            <a:ext cx="939900" cy="856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214575" y="3604075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7191125" y="2583350"/>
            <a:ext cx="496200" cy="5187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7"/>
          <p:cNvSpPr/>
          <p:nvPr/>
        </p:nvSpPr>
        <p:spPr>
          <a:xfrm rot="5400000">
            <a:off x="6926350" y="360800"/>
            <a:ext cx="8565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7"/>
          <p:cNvSpPr/>
          <p:nvPr/>
        </p:nvSpPr>
        <p:spPr>
          <a:xfrm rot="5400000">
            <a:off x="4413000" y="360800"/>
            <a:ext cx="8565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0" y="2228600"/>
            <a:ext cx="2182800" cy="1254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different ways to add movie footage</a:t>
            </a:r>
            <a:endParaRPr/>
          </a:p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1008900" y="310400"/>
            <a:ext cx="56913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Importing Media into iMovie</a:t>
            </a:r>
            <a:endParaRPr b="1" sz="2700" u="sng"/>
          </a:p>
        </p:txBody>
      </p:sp>
      <p:pic>
        <p:nvPicPr>
          <p:cNvPr id="145" name="Google Shape;145;p18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324" y="1037450"/>
            <a:ext cx="6655575" cy="384124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18"/>
          <p:cNvSpPr/>
          <p:nvPr/>
        </p:nvSpPr>
        <p:spPr>
          <a:xfrm>
            <a:off x="3491700" y="4105900"/>
            <a:ext cx="725700" cy="7728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1008900" y="316325"/>
            <a:ext cx="3582000" cy="78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Importing Media into iMovie</a:t>
            </a:r>
            <a:endParaRPr b="1" sz="2700" u="sng"/>
          </a:p>
        </p:txBody>
      </p:sp>
      <p:pic>
        <p:nvPicPr>
          <p:cNvPr id="153" name="Google Shape;153;p19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4850225" y="622475"/>
            <a:ext cx="4045200" cy="4148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884925" y="622350"/>
            <a:ext cx="4010400" cy="414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611525" y="1302450"/>
            <a:ext cx="3582000" cy="206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You've just recorded a video on your phone and want to edit it in iMovie on your Mac. What's the correct process to import this video into your iMovie project?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19" title="Camera icon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07888">
            <a:off x="121614" y="3460433"/>
            <a:ext cx="1560925" cy="156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>
            <p:ph idx="1" type="subTitle"/>
          </p:nvPr>
        </p:nvSpPr>
        <p:spPr>
          <a:xfrm>
            <a:off x="5924075" y="2009850"/>
            <a:ext cx="1897500" cy="1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Knowledge Check!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52400" y="1933500"/>
            <a:ext cx="2160000" cy="1276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Trimming, </a:t>
            </a:r>
            <a:r>
              <a:rPr lang="en"/>
              <a:t>Splitting</a:t>
            </a:r>
            <a:r>
              <a:rPr lang="en"/>
              <a:t>, and Cutting.</a:t>
            </a:r>
            <a:endParaRPr/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1008900" y="310400"/>
            <a:ext cx="4529400" cy="59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Editing Media in iMovie</a:t>
            </a:r>
            <a:endParaRPr b="1" sz="2700" u="sng"/>
          </a:p>
        </p:txBody>
      </p:sp>
      <p:pic>
        <p:nvPicPr>
          <p:cNvPr id="165" name="Google Shape;165;p20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1286" l="0" r="0" t="1286"/>
          <a:stretch/>
        </p:blipFill>
        <p:spPr>
          <a:xfrm>
            <a:off x="2456025" y="1060400"/>
            <a:ext cx="6381398" cy="356462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0"/>
          <p:cNvSpPr/>
          <p:nvPr/>
        </p:nvSpPr>
        <p:spPr>
          <a:xfrm rot="5400000">
            <a:off x="5487900" y="1306400"/>
            <a:ext cx="856500" cy="75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1008900" y="-85025"/>
            <a:ext cx="3582000" cy="15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/>
              <a:t>Editing Media in iMovie</a:t>
            </a:r>
            <a:endParaRPr b="1"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173" name="Google Shape;173;p21" title="File:IOS iMovie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950"/>
            <a:ext cx="856500" cy="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4850225" y="622475"/>
            <a:ext cx="4045200" cy="4148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4884925" y="622350"/>
            <a:ext cx="4010400" cy="414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645525" y="1302450"/>
            <a:ext cx="3582000" cy="206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You’ve imported a video clip into your iMovie project but notice there are parts you don’t need. How would you trim, cut, or split the clip to keep only the essential sections?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1" title="Camera icon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07888">
            <a:off x="121614" y="3460433"/>
            <a:ext cx="1560925" cy="156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>
            <p:ph idx="1" type="subTitle"/>
          </p:nvPr>
        </p:nvSpPr>
        <p:spPr>
          <a:xfrm>
            <a:off x="5924075" y="2009850"/>
            <a:ext cx="1897500" cy="1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Knowledge Check!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