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714" r:id="rId2"/>
    <p:sldMasterId id="2147483721" r:id="rId3"/>
    <p:sldMasterId id="2147483728" r:id="rId4"/>
  </p:sldMasterIdLst>
  <p:notesMasterIdLst>
    <p:notesMasterId r:id="rId67"/>
  </p:notesMasterIdLst>
  <p:sldIdLst>
    <p:sldId id="727" r:id="rId5"/>
    <p:sldId id="1247" r:id="rId6"/>
    <p:sldId id="1377" r:id="rId7"/>
    <p:sldId id="1248" r:id="rId8"/>
    <p:sldId id="1249" r:id="rId9"/>
    <p:sldId id="1250" r:id="rId10"/>
    <p:sldId id="1275" r:id="rId11"/>
    <p:sldId id="814" r:id="rId12"/>
    <p:sldId id="1380" r:id="rId13"/>
    <p:sldId id="1376" r:id="rId14"/>
    <p:sldId id="1315" r:id="rId15"/>
    <p:sldId id="1381" r:id="rId16"/>
    <p:sldId id="1352" r:id="rId17"/>
    <p:sldId id="1353" r:id="rId18"/>
    <p:sldId id="1318" r:id="rId19"/>
    <p:sldId id="1382" r:id="rId20"/>
    <p:sldId id="1354" r:id="rId21"/>
    <p:sldId id="1355" r:id="rId22"/>
    <p:sldId id="1321" r:id="rId23"/>
    <p:sldId id="1383" r:id="rId24"/>
    <p:sldId id="1356" r:id="rId25"/>
    <p:sldId id="1357" r:id="rId26"/>
    <p:sldId id="1324" r:id="rId27"/>
    <p:sldId id="1384" r:id="rId28"/>
    <p:sldId id="1358" r:id="rId29"/>
    <p:sldId id="1359" r:id="rId30"/>
    <p:sldId id="1327" r:id="rId31"/>
    <p:sldId id="1385" r:id="rId32"/>
    <p:sldId id="1360" r:id="rId33"/>
    <p:sldId id="1361" r:id="rId34"/>
    <p:sldId id="1330" r:id="rId35"/>
    <p:sldId id="1386" r:id="rId36"/>
    <p:sldId id="1362" r:id="rId37"/>
    <p:sldId id="1363" r:id="rId38"/>
    <p:sldId id="1333" r:id="rId39"/>
    <p:sldId id="1387" r:id="rId40"/>
    <p:sldId id="1379" r:id="rId41"/>
    <p:sldId id="1365" r:id="rId42"/>
    <p:sldId id="1336" r:id="rId43"/>
    <p:sldId id="1388" r:id="rId44"/>
    <p:sldId id="1378" r:id="rId45"/>
    <p:sldId id="1367" r:id="rId46"/>
    <p:sldId id="1339" r:id="rId47"/>
    <p:sldId id="1390" r:id="rId48"/>
    <p:sldId id="1364" r:id="rId49"/>
    <p:sldId id="1369" r:id="rId50"/>
    <p:sldId id="1342" r:id="rId51"/>
    <p:sldId id="1389" r:id="rId52"/>
    <p:sldId id="1366" r:id="rId53"/>
    <p:sldId id="1373" r:id="rId54"/>
    <p:sldId id="1345" r:id="rId55"/>
    <p:sldId id="1391" r:id="rId56"/>
    <p:sldId id="1368" r:id="rId57"/>
    <p:sldId id="1371" r:id="rId58"/>
    <p:sldId id="1348" r:id="rId59"/>
    <p:sldId id="1392" r:id="rId60"/>
    <p:sldId id="1374" r:id="rId61"/>
    <p:sldId id="1375" r:id="rId62"/>
    <p:sldId id="1313" r:id="rId63"/>
    <p:sldId id="312" r:id="rId64"/>
    <p:sldId id="325" r:id="rId65"/>
    <p:sldId id="304" r:id="rId66"/>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y Ernesto Nobrega Schwantes" initials="RENS" lastIdx="1" clrIdx="0">
    <p:extLst>
      <p:ext uri="{19B8F6BF-5375-455C-9EA6-DF929625EA0E}">
        <p15:presenceInfo xmlns:p15="http://schemas.microsoft.com/office/powerpoint/2012/main" userId="2159a553c4c130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ABC6D9"/>
    <a:srgbClr val="ADC8DB"/>
    <a:srgbClr val="7999B0"/>
    <a:srgbClr val="AF4B10"/>
    <a:srgbClr val="AD4C10"/>
    <a:srgbClr val="D7E4BD"/>
    <a:srgbClr val="FFFFFF"/>
    <a:srgbClr val="43511C"/>
    <a:srgbClr val="FACF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8" autoAdjust="0"/>
    <p:restoredTop sz="94434" autoAdjust="0"/>
  </p:normalViewPr>
  <p:slideViewPr>
    <p:cSldViewPr>
      <p:cViewPr varScale="1">
        <p:scale>
          <a:sx n="77" d="100"/>
          <a:sy n="77" d="100"/>
        </p:scale>
        <p:origin x="558" y="90"/>
      </p:cViewPr>
      <p:guideLst>
        <p:guide orient="horz" pos="3929"/>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916FD-12B9-4956-BC5B-247E394B5456}" type="datetimeFigureOut">
              <a:rPr lang="pt-BR" smtClean="0"/>
              <a:t>16/12/2025</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E884-63DC-4790-85F0-B80EAB01F3D8}" type="slidenum">
              <a:rPr lang="pt-BR" smtClean="0"/>
              <a:t>‹nº›</a:t>
            </a:fld>
            <a:endParaRPr lang="pt-BR"/>
          </a:p>
        </p:txBody>
      </p:sp>
    </p:spTree>
    <p:extLst>
      <p:ext uri="{BB962C8B-B14F-4D97-AF65-F5344CB8AC3E}">
        <p14:creationId xmlns:p14="http://schemas.microsoft.com/office/powerpoint/2010/main" val="76865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7</a:t>
            </a:fld>
            <a:endParaRPr lang="pt-BR"/>
          </a:p>
        </p:txBody>
      </p:sp>
    </p:spTree>
    <p:extLst>
      <p:ext uri="{BB962C8B-B14F-4D97-AF65-F5344CB8AC3E}">
        <p14:creationId xmlns:p14="http://schemas.microsoft.com/office/powerpoint/2010/main" val="324160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26</a:t>
            </a:fld>
            <a:endParaRPr lang="pt-BR" altLang="pt-BR">
              <a:latin typeface="Arial" charset="0"/>
              <a:cs typeface="Arial" charset="0"/>
            </a:endParaRPr>
          </a:p>
        </p:txBody>
      </p:sp>
    </p:spTree>
    <p:extLst>
      <p:ext uri="{BB962C8B-B14F-4D97-AF65-F5344CB8AC3E}">
        <p14:creationId xmlns:p14="http://schemas.microsoft.com/office/powerpoint/2010/main" val="2367264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27</a:t>
            </a:fld>
            <a:endParaRPr lang="pt-BR"/>
          </a:p>
        </p:txBody>
      </p:sp>
    </p:spTree>
    <p:extLst>
      <p:ext uri="{BB962C8B-B14F-4D97-AF65-F5344CB8AC3E}">
        <p14:creationId xmlns:p14="http://schemas.microsoft.com/office/powerpoint/2010/main" val="224054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30</a:t>
            </a:fld>
            <a:endParaRPr lang="pt-BR" altLang="pt-BR">
              <a:latin typeface="Arial" charset="0"/>
              <a:cs typeface="Arial" charset="0"/>
            </a:endParaRPr>
          </a:p>
        </p:txBody>
      </p:sp>
    </p:spTree>
    <p:extLst>
      <p:ext uri="{BB962C8B-B14F-4D97-AF65-F5344CB8AC3E}">
        <p14:creationId xmlns:p14="http://schemas.microsoft.com/office/powerpoint/2010/main" val="34518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31</a:t>
            </a:fld>
            <a:endParaRPr lang="pt-BR"/>
          </a:p>
        </p:txBody>
      </p:sp>
    </p:spTree>
    <p:extLst>
      <p:ext uri="{BB962C8B-B14F-4D97-AF65-F5344CB8AC3E}">
        <p14:creationId xmlns:p14="http://schemas.microsoft.com/office/powerpoint/2010/main" val="252687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34</a:t>
            </a:fld>
            <a:endParaRPr lang="pt-BR" altLang="pt-BR">
              <a:latin typeface="Arial" charset="0"/>
              <a:cs typeface="Arial" charset="0"/>
            </a:endParaRPr>
          </a:p>
        </p:txBody>
      </p:sp>
    </p:spTree>
    <p:extLst>
      <p:ext uri="{BB962C8B-B14F-4D97-AF65-F5344CB8AC3E}">
        <p14:creationId xmlns:p14="http://schemas.microsoft.com/office/powerpoint/2010/main" val="825523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35</a:t>
            </a:fld>
            <a:endParaRPr lang="pt-BR"/>
          </a:p>
        </p:txBody>
      </p:sp>
    </p:spTree>
    <p:extLst>
      <p:ext uri="{BB962C8B-B14F-4D97-AF65-F5344CB8AC3E}">
        <p14:creationId xmlns:p14="http://schemas.microsoft.com/office/powerpoint/2010/main" val="350782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38</a:t>
            </a:fld>
            <a:endParaRPr lang="pt-BR" altLang="pt-BR">
              <a:latin typeface="Arial" charset="0"/>
              <a:cs typeface="Arial" charset="0"/>
            </a:endParaRPr>
          </a:p>
        </p:txBody>
      </p:sp>
    </p:spTree>
    <p:extLst>
      <p:ext uri="{BB962C8B-B14F-4D97-AF65-F5344CB8AC3E}">
        <p14:creationId xmlns:p14="http://schemas.microsoft.com/office/powerpoint/2010/main" val="2459110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39</a:t>
            </a:fld>
            <a:endParaRPr lang="pt-BR"/>
          </a:p>
        </p:txBody>
      </p:sp>
    </p:spTree>
    <p:extLst>
      <p:ext uri="{BB962C8B-B14F-4D97-AF65-F5344CB8AC3E}">
        <p14:creationId xmlns:p14="http://schemas.microsoft.com/office/powerpoint/2010/main" val="1200597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42</a:t>
            </a:fld>
            <a:endParaRPr lang="pt-BR" altLang="pt-BR">
              <a:latin typeface="Arial" charset="0"/>
              <a:cs typeface="Arial" charset="0"/>
            </a:endParaRPr>
          </a:p>
        </p:txBody>
      </p:sp>
    </p:spTree>
    <p:extLst>
      <p:ext uri="{BB962C8B-B14F-4D97-AF65-F5344CB8AC3E}">
        <p14:creationId xmlns:p14="http://schemas.microsoft.com/office/powerpoint/2010/main" val="2857503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43</a:t>
            </a:fld>
            <a:endParaRPr lang="pt-BR"/>
          </a:p>
        </p:txBody>
      </p:sp>
    </p:spTree>
    <p:extLst>
      <p:ext uri="{BB962C8B-B14F-4D97-AF65-F5344CB8AC3E}">
        <p14:creationId xmlns:p14="http://schemas.microsoft.com/office/powerpoint/2010/main" val="345450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10</a:t>
            </a:fld>
            <a:endParaRPr lang="pt-BR" altLang="pt-BR">
              <a:latin typeface="Arial" charset="0"/>
              <a:cs typeface="Arial" charset="0"/>
            </a:endParaRPr>
          </a:p>
        </p:txBody>
      </p:sp>
    </p:spTree>
    <p:extLst>
      <p:ext uri="{BB962C8B-B14F-4D97-AF65-F5344CB8AC3E}">
        <p14:creationId xmlns:p14="http://schemas.microsoft.com/office/powerpoint/2010/main" val="4197550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46</a:t>
            </a:fld>
            <a:endParaRPr lang="pt-BR" altLang="pt-BR">
              <a:latin typeface="Arial" charset="0"/>
              <a:cs typeface="Arial" charset="0"/>
            </a:endParaRPr>
          </a:p>
        </p:txBody>
      </p:sp>
    </p:spTree>
    <p:extLst>
      <p:ext uri="{BB962C8B-B14F-4D97-AF65-F5344CB8AC3E}">
        <p14:creationId xmlns:p14="http://schemas.microsoft.com/office/powerpoint/2010/main" val="673155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47</a:t>
            </a:fld>
            <a:endParaRPr lang="pt-BR"/>
          </a:p>
        </p:txBody>
      </p:sp>
    </p:spTree>
    <p:extLst>
      <p:ext uri="{BB962C8B-B14F-4D97-AF65-F5344CB8AC3E}">
        <p14:creationId xmlns:p14="http://schemas.microsoft.com/office/powerpoint/2010/main" val="3159418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50</a:t>
            </a:fld>
            <a:endParaRPr lang="pt-BR" altLang="pt-BR">
              <a:latin typeface="Arial" charset="0"/>
              <a:cs typeface="Arial" charset="0"/>
            </a:endParaRPr>
          </a:p>
        </p:txBody>
      </p:sp>
    </p:spTree>
    <p:extLst>
      <p:ext uri="{BB962C8B-B14F-4D97-AF65-F5344CB8AC3E}">
        <p14:creationId xmlns:p14="http://schemas.microsoft.com/office/powerpoint/2010/main" val="1631443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51</a:t>
            </a:fld>
            <a:endParaRPr lang="pt-BR"/>
          </a:p>
        </p:txBody>
      </p:sp>
    </p:spTree>
    <p:extLst>
      <p:ext uri="{BB962C8B-B14F-4D97-AF65-F5344CB8AC3E}">
        <p14:creationId xmlns:p14="http://schemas.microsoft.com/office/powerpoint/2010/main" val="3924617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54</a:t>
            </a:fld>
            <a:endParaRPr lang="pt-BR" altLang="pt-BR">
              <a:latin typeface="Arial" charset="0"/>
              <a:cs typeface="Arial" charset="0"/>
            </a:endParaRPr>
          </a:p>
        </p:txBody>
      </p:sp>
    </p:spTree>
    <p:extLst>
      <p:ext uri="{BB962C8B-B14F-4D97-AF65-F5344CB8AC3E}">
        <p14:creationId xmlns:p14="http://schemas.microsoft.com/office/powerpoint/2010/main" val="214430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55</a:t>
            </a:fld>
            <a:endParaRPr lang="pt-BR"/>
          </a:p>
        </p:txBody>
      </p:sp>
    </p:spTree>
    <p:extLst>
      <p:ext uri="{BB962C8B-B14F-4D97-AF65-F5344CB8AC3E}">
        <p14:creationId xmlns:p14="http://schemas.microsoft.com/office/powerpoint/2010/main" val="3675513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58</a:t>
            </a:fld>
            <a:endParaRPr lang="pt-BR" altLang="pt-BR">
              <a:latin typeface="Arial" charset="0"/>
              <a:cs typeface="Arial" charset="0"/>
            </a:endParaRPr>
          </a:p>
        </p:txBody>
      </p:sp>
    </p:spTree>
    <p:extLst>
      <p:ext uri="{BB962C8B-B14F-4D97-AF65-F5344CB8AC3E}">
        <p14:creationId xmlns:p14="http://schemas.microsoft.com/office/powerpoint/2010/main" val="3245765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11</a:t>
            </a:fld>
            <a:endParaRPr lang="pt-BR"/>
          </a:p>
        </p:txBody>
      </p:sp>
    </p:spTree>
    <p:extLst>
      <p:ext uri="{BB962C8B-B14F-4D97-AF65-F5344CB8AC3E}">
        <p14:creationId xmlns:p14="http://schemas.microsoft.com/office/powerpoint/2010/main" val="1123929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14</a:t>
            </a:fld>
            <a:endParaRPr lang="pt-BR" altLang="pt-BR">
              <a:latin typeface="Arial" charset="0"/>
              <a:cs typeface="Arial" charset="0"/>
            </a:endParaRPr>
          </a:p>
        </p:txBody>
      </p:sp>
    </p:spTree>
    <p:extLst>
      <p:ext uri="{BB962C8B-B14F-4D97-AF65-F5344CB8AC3E}">
        <p14:creationId xmlns:p14="http://schemas.microsoft.com/office/powerpoint/2010/main" val="341264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15</a:t>
            </a:fld>
            <a:endParaRPr lang="pt-BR"/>
          </a:p>
        </p:txBody>
      </p:sp>
    </p:spTree>
    <p:extLst>
      <p:ext uri="{BB962C8B-B14F-4D97-AF65-F5344CB8AC3E}">
        <p14:creationId xmlns:p14="http://schemas.microsoft.com/office/powerpoint/2010/main" val="421543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18</a:t>
            </a:fld>
            <a:endParaRPr lang="pt-BR" altLang="pt-BR">
              <a:latin typeface="Arial" charset="0"/>
              <a:cs typeface="Arial" charset="0"/>
            </a:endParaRPr>
          </a:p>
        </p:txBody>
      </p:sp>
    </p:spTree>
    <p:extLst>
      <p:ext uri="{BB962C8B-B14F-4D97-AF65-F5344CB8AC3E}">
        <p14:creationId xmlns:p14="http://schemas.microsoft.com/office/powerpoint/2010/main" val="2286671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19</a:t>
            </a:fld>
            <a:endParaRPr lang="pt-BR"/>
          </a:p>
        </p:txBody>
      </p:sp>
    </p:spTree>
    <p:extLst>
      <p:ext uri="{BB962C8B-B14F-4D97-AF65-F5344CB8AC3E}">
        <p14:creationId xmlns:p14="http://schemas.microsoft.com/office/powerpoint/2010/main" val="319465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22</a:t>
            </a:fld>
            <a:endParaRPr lang="pt-BR" altLang="pt-BR">
              <a:latin typeface="Arial" charset="0"/>
              <a:cs typeface="Arial" charset="0"/>
            </a:endParaRPr>
          </a:p>
        </p:txBody>
      </p:sp>
    </p:spTree>
    <p:extLst>
      <p:ext uri="{BB962C8B-B14F-4D97-AF65-F5344CB8AC3E}">
        <p14:creationId xmlns:p14="http://schemas.microsoft.com/office/powerpoint/2010/main" val="242134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23</a:t>
            </a:fld>
            <a:endParaRPr lang="pt-BR"/>
          </a:p>
        </p:txBody>
      </p:sp>
    </p:spTree>
    <p:extLst>
      <p:ext uri="{BB962C8B-B14F-4D97-AF65-F5344CB8AC3E}">
        <p14:creationId xmlns:p14="http://schemas.microsoft.com/office/powerpoint/2010/main" val="3158667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Trimestral">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21" name="CaixaDeTexto 18">
            <a:extLst>
              <a:ext uri="{FF2B5EF4-FFF2-40B4-BE49-F238E27FC236}">
                <a16:creationId xmlns:a16="http://schemas.microsoft.com/office/drawing/2014/main" id="{4E1BE383-3AB9-4D0C-A48C-D95DABE4CF7F}"/>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 name="Retângulo 1">
            <a:extLst>
              <a:ext uri="{FF2B5EF4-FFF2-40B4-BE49-F238E27FC236}">
                <a16:creationId xmlns:a16="http://schemas.microsoft.com/office/drawing/2014/main" id="{38B97C8C-6581-4DA9-B07D-8F11A12926A2}"/>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2026</a:t>
            </a:r>
          </a:p>
        </p:txBody>
      </p:sp>
      <p:sp>
        <p:nvSpPr>
          <p:cNvPr id="30" name="Espaço Reservado para Texto 29">
            <a:extLst>
              <a:ext uri="{FF2B5EF4-FFF2-40B4-BE49-F238E27FC236}">
                <a16:creationId xmlns:a16="http://schemas.microsoft.com/office/drawing/2014/main" id="{61069D8B-8B28-4E35-879E-2C48552D6220}"/>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4238227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sões no Mund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9F7A317-04DB-406C-AA6E-EB39E08D1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459" y="620688"/>
            <a:ext cx="7733884" cy="6081667"/>
          </a:xfrm>
          <a:prstGeom prst="rect">
            <a:avLst/>
          </a:prstGeom>
        </p:spPr>
      </p:pic>
      <p:sp>
        <p:nvSpPr>
          <p:cNvPr id="4" name="CaixaDeTexto 3">
            <a:extLst>
              <a:ext uri="{FF2B5EF4-FFF2-40B4-BE49-F238E27FC236}">
                <a16:creationId xmlns:a16="http://schemas.microsoft.com/office/drawing/2014/main" id="{69002AFE-889F-4D14-A8A3-F88B46A73AE4}"/>
              </a:ext>
            </a:extLst>
          </p:cNvPr>
          <p:cNvSpPr txBox="1"/>
          <p:nvPr userDrawn="1"/>
        </p:nvSpPr>
        <p:spPr>
          <a:xfrm>
            <a:off x="1304113" y="55094"/>
            <a:ext cx="7733884" cy="646331"/>
          </a:xfrm>
          <a:prstGeom prst="rect">
            <a:avLst/>
          </a:prstGeom>
          <a:noFill/>
        </p:spPr>
        <p:txBody>
          <a:bodyPr wrap="square" rtlCol="0">
            <a:spAutoFit/>
          </a:bodyPr>
          <a:lstStyle/>
          <a:p>
            <a:r>
              <a:rPr lang="pt-BR" sz="3600" b="1" dirty="0">
                <a:ln>
                  <a:solidFill>
                    <a:schemeClr val="tx1"/>
                  </a:solidFill>
                </a:ln>
                <a:solidFill>
                  <a:schemeClr val="bg1"/>
                </a:solidFill>
              </a:rPr>
              <a:t>Divisões da Igreja Adventista no mundo</a:t>
            </a:r>
          </a:p>
        </p:txBody>
      </p:sp>
      <p:sp>
        <p:nvSpPr>
          <p:cNvPr id="2" name="Retângulo: Cantos Arredondados 1">
            <a:extLst>
              <a:ext uri="{FF2B5EF4-FFF2-40B4-BE49-F238E27FC236}">
                <a16:creationId xmlns:a16="http://schemas.microsoft.com/office/drawing/2014/main" id="{EFD460E0-A66A-4EFF-83B4-D872D91F38A9}"/>
              </a:ext>
            </a:extLst>
          </p:cNvPr>
          <p:cNvSpPr/>
          <p:nvPr userDrawn="1"/>
        </p:nvSpPr>
        <p:spPr>
          <a:xfrm>
            <a:off x="1364459" y="620688"/>
            <a:ext cx="7733884" cy="4137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600" b="1" dirty="0">
                <a:solidFill>
                  <a:srgbClr val="FF0000"/>
                </a:solidFill>
              </a:rPr>
              <a:t>Conferência Geral</a:t>
            </a:r>
          </a:p>
        </p:txBody>
      </p:sp>
      <p:sp>
        <p:nvSpPr>
          <p:cNvPr id="5" name="CaixaDeTexto 4">
            <a:extLst>
              <a:ext uri="{FF2B5EF4-FFF2-40B4-BE49-F238E27FC236}">
                <a16:creationId xmlns:a16="http://schemas.microsoft.com/office/drawing/2014/main" id="{1D877F83-E5D6-4F8E-907D-4BA9F142A14E}"/>
              </a:ext>
            </a:extLst>
          </p:cNvPr>
          <p:cNvSpPr txBox="1"/>
          <p:nvPr userDrawn="1"/>
        </p:nvSpPr>
        <p:spPr>
          <a:xfrm>
            <a:off x="1835696" y="5597640"/>
            <a:ext cx="1695144" cy="646331"/>
          </a:xfrm>
          <a:prstGeom prst="rect">
            <a:avLst/>
          </a:prstGeom>
          <a:solidFill>
            <a:schemeClr val="bg1"/>
          </a:solidFill>
        </p:spPr>
        <p:txBody>
          <a:bodyPr wrap="none" rtlCol="0">
            <a:spAutoFit/>
          </a:bodyPr>
          <a:lstStyle/>
          <a:p>
            <a:r>
              <a:rPr lang="pt-BR" sz="1200" b="1" dirty="0"/>
              <a:t>Norte Americana (NAD)</a:t>
            </a:r>
          </a:p>
          <a:p>
            <a:r>
              <a:rPr lang="pt-BR" sz="1200" b="1" dirty="0"/>
              <a:t>Interamericana (IAD)</a:t>
            </a:r>
          </a:p>
          <a:p>
            <a:r>
              <a:rPr lang="pt-BR" sz="1200" b="1" dirty="0"/>
              <a:t>Sul Americana (SAD)</a:t>
            </a:r>
          </a:p>
        </p:txBody>
      </p:sp>
      <p:sp>
        <p:nvSpPr>
          <p:cNvPr id="6" name="CaixaDeTexto 5">
            <a:extLst>
              <a:ext uri="{FF2B5EF4-FFF2-40B4-BE49-F238E27FC236}">
                <a16:creationId xmlns:a16="http://schemas.microsoft.com/office/drawing/2014/main" id="{70B8DD16-7EA1-47D0-BE16-5B35C97E74C4}"/>
              </a:ext>
            </a:extLst>
          </p:cNvPr>
          <p:cNvSpPr txBox="1"/>
          <p:nvPr userDrawn="1"/>
        </p:nvSpPr>
        <p:spPr>
          <a:xfrm>
            <a:off x="4211960" y="5228307"/>
            <a:ext cx="2448272" cy="1384995"/>
          </a:xfrm>
          <a:prstGeom prst="rect">
            <a:avLst/>
          </a:prstGeom>
          <a:solidFill>
            <a:schemeClr val="bg1"/>
          </a:solidFill>
        </p:spPr>
        <p:txBody>
          <a:bodyPr wrap="square" rtlCol="0">
            <a:spAutoFit/>
          </a:bodyPr>
          <a:lstStyle/>
          <a:p>
            <a:r>
              <a:rPr lang="pt-BR" sz="1200" b="1" dirty="0"/>
              <a:t>Transeuropeia (TED) </a:t>
            </a:r>
          </a:p>
          <a:p>
            <a:r>
              <a:rPr lang="pt-BR" sz="1200" b="1" dirty="0"/>
              <a:t>Intereuropeia (EUD)</a:t>
            </a:r>
          </a:p>
          <a:p>
            <a:r>
              <a:rPr lang="pt-BR" sz="1200" b="1" dirty="0"/>
              <a:t>Oriente Médio/Norte África(MENA)</a:t>
            </a:r>
          </a:p>
          <a:p>
            <a:r>
              <a:rPr lang="pt-BR" sz="1200" b="1" dirty="0"/>
              <a:t>Campo de Israel (IF)</a:t>
            </a:r>
          </a:p>
          <a:p>
            <a:r>
              <a:rPr lang="pt-BR" sz="1200" b="1" dirty="0"/>
              <a:t>Centro Oeste Africana (WAD)</a:t>
            </a:r>
          </a:p>
          <a:p>
            <a:r>
              <a:rPr lang="pt-BR" sz="1200" b="1" dirty="0"/>
              <a:t>Centro Leste Africana (ECD)</a:t>
            </a:r>
          </a:p>
          <a:p>
            <a:r>
              <a:rPr lang="pt-BR" sz="1200" b="1" i="0" dirty="0"/>
              <a:t>Sul-Africana Oceano </a:t>
            </a:r>
            <a:r>
              <a:rPr lang="pt-BR" sz="1100" b="1" dirty="0"/>
              <a:t>Índico (SID)</a:t>
            </a:r>
          </a:p>
        </p:txBody>
      </p:sp>
      <p:sp>
        <p:nvSpPr>
          <p:cNvPr id="7" name="CaixaDeTexto 6">
            <a:extLst>
              <a:ext uri="{FF2B5EF4-FFF2-40B4-BE49-F238E27FC236}">
                <a16:creationId xmlns:a16="http://schemas.microsoft.com/office/drawing/2014/main" id="{65AAA76E-B543-4D9E-8A95-B102DC517481}"/>
              </a:ext>
            </a:extLst>
          </p:cNvPr>
          <p:cNvSpPr txBox="1"/>
          <p:nvPr userDrawn="1"/>
        </p:nvSpPr>
        <p:spPr>
          <a:xfrm>
            <a:off x="6866095" y="5214476"/>
            <a:ext cx="2232248" cy="1015663"/>
          </a:xfrm>
          <a:prstGeom prst="rect">
            <a:avLst/>
          </a:prstGeom>
          <a:solidFill>
            <a:schemeClr val="bg1"/>
          </a:solidFill>
        </p:spPr>
        <p:txBody>
          <a:bodyPr wrap="square" rtlCol="0">
            <a:spAutoFit/>
          </a:bodyPr>
          <a:lstStyle/>
          <a:p>
            <a:r>
              <a:rPr lang="pt-BR" sz="1200" b="1" dirty="0"/>
              <a:t>Euroasiática (ESD)</a:t>
            </a:r>
          </a:p>
          <a:p>
            <a:r>
              <a:rPr lang="pt-BR" sz="1200" b="1" dirty="0"/>
              <a:t>Pacífico Norte Asiático (NSD) Pacífico Sul Asiático (SSD) </a:t>
            </a:r>
          </a:p>
          <a:p>
            <a:r>
              <a:rPr lang="pt-BR" sz="1200" b="1" dirty="0"/>
              <a:t>Sul Asiático (SUD)</a:t>
            </a:r>
          </a:p>
          <a:p>
            <a:r>
              <a:rPr lang="pt-BR" sz="1200" b="1" dirty="0"/>
              <a:t>Sul do Pacífico (SPD)</a:t>
            </a:r>
            <a:endParaRPr lang="pt-BR" sz="1100" b="1" dirty="0"/>
          </a:p>
        </p:txBody>
      </p:sp>
    </p:spTree>
    <p:extLst>
      <p:ext uri="{BB962C8B-B14F-4D97-AF65-F5344CB8AC3E}">
        <p14:creationId xmlns:p14="http://schemas.microsoft.com/office/powerpoint/2010/main" val="86452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9" name="Espaço Reservado para Texto 8"/>
          <p:cNvSpPr>
            <a:spLocks noGrp="1"/>
          </p:cNvSpPr>
          <p:nvPr>
            <p:ph type="body" sz="quarter" idx="11" hasCustomPrompt="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 </a:t>
            </a:r>
          </a:p>
        </p:txBody>
      </p:sp>
      <p:sp>
        <p:nvSpPr>
          <p:cNvPr id="6" name="CaixaDeTexto 2">
            <a:extLst>
              <a:ext uri="{FF2B5EF4-FFF2-40B4-BE49-F238E27FC236}">
                <a16:creationId xmlns:a16="http://schemas.microsoft.com/office/drawing/2014/main" id="{24418F8F-55AE-4F30-A4F5-B7D5BACE023D}"/>
              </a:ext>
            </a:extLst>
          </p:cNvPr>
          <p:cNvSpPr txBox="1">
            <a:spLocks noChangeArrowheads="1"/>
          </p:cNvSpPr>
          <p:nvPr userDrawn="1"/>
        </p:nvSpPr>
        <p:spPr bwMode="auto">
          <a:xfrm>
            <a:off x="107950" y="981075"/>
            <a:ext cx="903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Aft>
                <a:spcPts val="1200"/>
              </a:spcAft>
            </a:pPr>
            <a:r>
              <a:rPr lang="pt-BR" altLang="pt-BR" sz="2400" b="1"/>
              <a:t>As imagens que temos utilizado aqui são sempre imagens tiradas da internet. Procuramos não utilizar imagens que tenham alguma restrição quanto à direitos autorais.</a:t>
            </a:r>
          </a:p>
          <a:p>
            <a:pPr algn="just" eaLnBrk="1" hangingPunct="1">
              <a:spcAft>
                <a:spcPts val="1200"/>
              </a:spcAft>
            </a:pPr>
            <a:r>
              <a:rPr lang="pt-BR" altLang="pt-BR" sz="2400" b="1"/>
              <a:t>Se por acaso estivermos utilizando de maneira indevida alguma imagem, por favor me avise que retirarei imediatamente a imagem deste material.</a:t>
            </a:r>
          </a:p>
        </p:txBody>
      </p:sp>
      <p:sp>
        <p:nvSpPr>
          <p:cNvPr id="8" name="Retângulo 3">
            <a:extLst>
              <a:ext uri="{FF2B5EF4-FFF2-40B4-BE49-F238E27FC236}">
                <a16:creationId xmlns:a16="http://schemas.microsoft.com/office/drawing/2014/main" id="{8F28B665-A79E-4E52-BD91-14131BA51623}"/>
              </a:ext>
            </a:extLst>
          </p:cNvPr>
          <p:cNvSpPr>
            <a:spLocks noChangeArrowheads="1"/>
          </p:cNvSpPr>
          <p:nvPr userDrawn="1"/>
        </p:nvSpPr>
        <p:spPr bwMode="auto">
          <a:xfrm>
            <a:off x="123825" y="3551238"/>
            <a:ext cx="90360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400" b="1" dirty="0"/>
              <a:t>Qualquer observação sobre este material entre em contato comigo pelo e-mail:</a:t>
            </a:r>
          </a:p>
          <a:p>
            <a:pPr eaLnBrk="1" hangingPunct="1"/>
            <a:r>
              <a:rPr lang="pt-BR" altLang="pt-BR" sz="2400" b="1" dirty="0">
                <a:solidFill>
                  <a:srgbClr val="FF0000"/>
                </a:solidFill>
              </a:rPr>
              <a:t>Ruy Ernesto N Schwantes ( </a:t>
            </a:r>
            <a:r>
              <a:rPr lang="pt-BR" altLang="pt-BR" sz="2400" b="1" dirty="0">
                <a:solidFill>
                  <a:srgbClr val="FF0000"/>
                </a:solidFill>
                <a:hlinkClick r:id="rId2"/>
              </a:rPr>
              <a:t>ruy_ernesto@hotmail.com</a:t>
            </a:r>
            <a:r>
              <a:rPr lang="pt-BR" altLang="pt-BR" sz="2400" b="1" dirty="0">
                <a:solidFill>
                  <a:srgbClr val="FF0000"/>
                </a:solidFill>
              </a:rPr>
              <a:t> )</a:t>
            </a:r>
          </a:p>
          <a:p>
            <a:pPr eaLnBrk="1" hangingPunct="1"/>
            <a:endParaRPr lang="pt-BR" altLang="pt-BR" sz="2400" b="1" dirty="0">
              <a:solidFill>
                <a:srgbClr val="FF0000"/>
              </a:solidFill>
            </a:endParaRPr>
          </a:p>
          <a:p>
            <a:pPr eaLnBrk="1" hangingPunct="1"/>
            <a:endParaRPr lang="pt-BR" altLang="pt-BR" sz="2400" b="1" dirty="0">
              <a:solidFill>
                <a:srgbClr val="FF0000"/>
              </a:solidFill>
            </a:endParaRPr>
          </a:p>
        </p:txBody>
      </p:sp>
      <p:sp>
        <p:nvSpPr>
          <p:cNvPr id="10" name="Retângulo 3">
            <a:extLst>
              <a:ext uri="{FF2B5EF4-FFF2-40B4-BE49-F238E27FC236}">
                <a16:creationId xmlns:a16="http://schemas.microsoft.com/office/drawing/2014/main" id="{1A7E6371-DDD0-428D-ADA7-00C93FFBF8EE}"/>
              </a:ext>
            </a:extLst>
          </p:cNvPr>
          <p:cNvSpPr>
            <a:spLocks noChangeArrowheads="1"/>
          </p:cNvSpPr>
          <p:nvPr userDrawn="1"/>
        </p:nvSpPr>
        <p:spPr bwMode="auto">
          <a:xfrm>
            <a:off x="107950" y="4751567"/>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r>
              <a:rPr lang="pt-BR" sz="2400" b="1" dirty="0"/>
            </a:br>
            <a:endParaRPr lang="pt-BR" altLang="pt-BR" sz="2400" b="1" dirty="0">
              <a:solidFill>
                <a:srgbClr val="FF0000"/>
              </a:solidFill>
            </a:endParaRPr>
          </a:p>
        </p:txBody>
      </p:sp>
    </p:spTree>
    <p:extLst>
      <p:ext uri="{BB962C8B-B14F-4D97-AF65-F5344CB8AC3E}">
        <p14:creationId xmlns:p14="http://schemas.microsoft.com/office/powerpoint/2010/main" val="164192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ral">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156401C-DE18-48C8-8A43-D90D8C472295}"/>
              </a:ext>
            </a:extLst>
          </p:cNvPr>
          <p:cNvSpPr/>
          <p:nvPr userDrawn="1"/>
        </p:nvSpPr>
        <p:spPr>
          <a:xfrm>
            <a:off x="34925" y="0"/>
            <a:ext cx="9109075" cy="6858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Tree>
    <p:extLst>
      <p:ext uri="{BB962C8B-B14F-4D97-AF65-F5344CB8AC3E}">
        <p14:creationId xmlns:p14="http://schemas.microsoft.com/office/powerpoint/2010/main" val="400488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ral com destaque">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sz="36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endParaRPr lang="pt-BR" dirty="0"/>
          </a:p>
        </p:txBody>
      </p:sp>
    </p:spTree>
    <p:extLst>
      <p:ext uri="{BB962C8B-B14F-4D97-AF65-F5344CB8AC3E}">
        <p14:creationId xmlns:p14="http://schemas.microsoft.com/office/powerpoint/2010/main" val="4234544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stino das Oferta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7" name="Espaço Reservado para Texto 6">
            <a:extLst>
              <a:ext uri="{FF2B5EF4-FFF2-40B4-BE49-F238E27FC236}">
                <a16:creationId xmlns:a16="http://schemas.microsoft.com/office/drawing/2014/main" id="{9F3C1C5C-7732-42B8-AE90-B43EE781EA05}"/>
              </a:ext>
            </a:extLst>
          </p:cNvPr>
          <p:cNvSpPr>
            <a:spLocks noGrp="1"/>
          </p:cNvSpPr>
          <p:nvPr>
            <p:ph type="body" sz="quarter" idx="10"/>
          </p:nvPr>
        </p:nvSpPr>
        <p:spPr>
          <a:xfrm>
            <a:off x="34925" y="689900"/>
            <a:ext cx="9109075" cy="523875"/>
          </a:xfrm>
          <a:prstGeom prst="rect">
            <a:avLst/>
          </a:prstGeom>
          <a:solidFill>
            <a:srgbClr val="00B050"/>
          </a:solidFill>
        </p:spPr>
        <p:txBody>
          <a:bodyPr/>
          <a:lstStyle>
            <a:lvl1pPr algn="ctr">
              <a:defRPr sz="2800" b="1">
                <a:solidFill>
                  <a:srgbClr val="FFFF00"/>
                </a:solidFill>
              </a:defRPr>
            </a:lvl1pPr>
            <a:lvl2pPr>
              <a:defRPr b="1">
                <a:solidFill>
                  <a:srgbClr val="FFFF00"/>
                </a:solidFill>
              </a:defRPr>
            </a:lvl2pPr>
            <a:lvl3pPr>
              <a:defRPr b="1">
                <a:solidFill>
                  <a:srgbClr val="FFFF00"/>
                </a:solidFill>
              </a:defRPr>
            </a:lvl3pPr>
            <a:lvl4pPr>
              <a:defRPr b="1">
                <a:solidFill>
                  <a:srgbClr val="FFFF00"/>
                </a:solidFill>
              </a:defRPr>
            </a:lvl4pPr>
            <a:lvl5pPr>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23667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melho CAPA - 1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8ADDD79A-D920-41C3-8B42-9C09D536E12A}"/>
              </a:ext>
            </a:extLst>
          </p:cNvPr>
          <p:cNvSpPr/>
          <p:nvPr userDrawn="1"/>
        </p:nvSpPr>
        <p:spPr>
          <a:xfrm>
            <a:off x="7824788" y="0"/>
            <a:ext cx="1306512" cy="6858000"/>
          </a:xfrm>
          <a:prstGeom prst="rect">
            <a:avLst/>
          </a:prstGeom>
          <a:gradFill>
            <a:gsLst>
              <a:gs pos="0">
                <a:srgbClr val="FFCC99"/>
              </a:gs>
              <a:gs pos="35000">
                <a:srgbClr val="FFFFCC"/>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7" name="Retângulo 6">
            <a:extLst>
              <a:ext uri="{FF2B5EF4-FFF2-40B4-BE49-F238E27FC236}">
                <a16:creationId xmlns:a16="http://schemas.microsoft.com/office/drawing/2014/main" id="{AC1FCAAA-BC94-45C3-A1C7-8AA7D59A2891}"/>
              </a:ext>
            </a:extLst>
          </p:cNvPr>
          <p:cNvSpPr/>
          <p:nvPr userDrawn="1"/>
        </p:nvSpPr>
        <p:spPr>
          <a:xfrm>
            <a:off x="1" y="0"/>
            <a:ext cx="1306513" cy="6858000"/>
          </a:xfrm>
          <a:prstGeom prst="rect">
            <a:avLst/>
          </a:prstGeom>
          <a:gradFill>
            <a:gsLst>
              <a:gs pos="0">
                <a:schemeClr val="tx1"/>
              </a:gs>
              <a:gs pos="35000">
                <a:schemeClr val="bg2">
                  <a:lumMod val="25000"/>
                </a:schemeClr>
              </a:gs>
              <a:gs pos="69000">
                <a:srgbClr val="C00000"/>
              </a:gs>
              <a:gs pos="100000">
                <a:srgbClr val="FF00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181"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8" name="Retângulo 7">
            <a:extLst>
              <a:ext uri="{FF2B5EF4-FFF2-40B4-BE49-F238E27FC236}">
                <a16:creationId xmlns:a16="http://schemas.microsoft.com/office/drawing/2014/main" id="{260E8798-3089-4654-B145-191D65A7559E}"/>
              </a:ext>
            </a:extLst>
          </p:cNvPr>
          <p:cNvSpPr/>
          <p:nvPr userDrawn="1"/>
        </p:nvSpPr>
        <p:spPr>
          <a:xfrm>
            <a:off x="1303339" y="0"/>
            <a:ext cx="1308100" cy="6858000"/>
          </a:xfrm>
          <a:prstGeom prst="rect">
            <a:avLst/>
          </a:prstGeom>
          <a:gradFill>
            <a:gsLst>
              <a:gs pos="0">
                <a:schemeClr val="bg2">
                  <a:lumMod val="25000"/>
                </a:schemeClr>
              </a:gs>
              <a:gs pos="35000">
                <a:srgbClr val="C00000"/>
              </a:gs>
              <a:gs pos="69000">
                <a:srgbClr val="FF0000"/>
              </a:gs>
              <a:gs pos="100000">
                <a:srgbClr val="FF66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9" name="Retângulo 8">
            <a:extLst>
              <a:ext uri="{FF2B5EF4-FFF2-40B4-BE49-F238E27FC236}">
                <a16:creationId xmlns:a16="http://schemas.microsoft.com/office/drawing/2014/main" id="{665E3C04-3FA6-4154-B10B-44D0705381B6}"/>
              </a:ext>
            </a:extLst>
          </p:cNvPr>
          <p:cNvSpPr/>
          <p:nvPr userDrawn="1"/>
        </p:nvSpPr>
        <p:spPr>
          <a:xfrm>
            <a:off x="2606677" y="0"/>
            <a:ext cx="1306513" cy="6858000"/>
          </a:xfrm>
          <a:prstGeom prst="rect">
            <a:avLst/>
          </a:prstGeom>
          <a:gradFill>
            <a:gsLst>
              <a:gs pos="0">
                <a:srgbClr val="C00000"/>
              </a:gs>
              <a:gs pos="35000">
                <a:srgbClr val="FF0000"/>
              </a:gs>
              <a:gs pos="69000">
                <a:srgbClr val="FF6600"/>
              </a:gs>
              <a:gs pos="100000">
                <a:srgbClr val="FF99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10" name="Retângulo 9">
            <a:extLst>
              <a:ext uri="{FF2B5EF4-FFF2-40B4-BE49-F238E27FC236}">
                <a16:creationId xmlns:a16="http://schemas.microsoft.com/office/drawing/2014/main" id="{40001024-0A58-4D82-87CB-F596C2843D9A}"/>
              </a:ext>
            </a:extLst>
          </p:cNvPr>
          <p:cNvSpPr/>
          <p:nvPr userDrawn="1"/>
        </p:nvSpPr>
        <p:spPr>
          <a:xfrm>
            <a:off x="3911601" y="0"/>
            <a:ext cx="1308100" cy="6858000"/>
          </a:xfrm>
          <a:prstGeom prst="rect">
            <a:avLst/>
          </a:prstGeom>
          <a:gradFill>
            <a:gsLst>
              <a:gs pos="0">
                <a:srgbClr val="FF0000"/>
              </a:gs>
              <a:gs pos="35000">
                <a:srgbClr val="FF6600"/>
              </a:gs>
              <a:gs pos="69000">
                <a:srgbClr val="FF9966"/>
              </a:gs>
              <a:gs pos="100000">
                <a:srgbClr val="FFCC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11" name="Retângulo 10">
            <a:extLst>
              <a:ext uri="{FF2B5EF4-FFF2-40B4-BE49-F238E27FC236}">
                <a16:creationId xmlns:a16="http://schemas.microsoft.com/office/drawing/2014/main" id="{EF903E1F-AC4D-418A-A81B-D801C0F54471}"/>
              </a:ext>
            </a:extLst>
          </p:cNvPr>
          <p:cNvSpPr/>
          <p:nvPr userDrawn="1"/>
        </p:nvSpPr>
        <p:spPr>
          <a:xfrm>
            <a:off x="5216526" y="0"/>
            <a:ext cx="1306513" cy="6858000"/>
          </a:xfrm>
          <a:prstGeom prst="rect">
            <a:avLst/>
          </a:prstGeom>
          <a:gradFill>
            <a:gsLst>
              <a:gs pos="0">
                <a:srgbClr val="FF6600"/>
              </a:gs>
              <a:gs pos="35000">
                <a:srgbClr val="FF9966"/>
              </a:gs>
              <a:gs pos="69000">
                <a:srgbClr val="FFCC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12" name="Retângulo 11">
            <a:extLst>
              <a:ext uri="{FF2B5EF4-FFF2-40B4-BE49-F238E27FC236}">
                <a16:creationId xmlns:a16="http://schemas.microsoft.com/office/drawing/2014/main" id="{C6D2BD42-83ED-4F60-AE5F-0AA094B621B8}"/>
              </a:ext>
            </a:extLst>
          </p:cNvPr>
          <p:cNvSpPr/>
          <p:nvPr userDrawn="1"/>
        </p:nvSpPr>
        <p:spPr>
          <a:xfrm>
            <a:off x="6519863" y="0"/>
            <a:ext cx="1308100" cy="6858000"/>
          </a:xfrm>
          <a:prstGeom prst="rect">
            <a:avLst/>
          </a:prstGeom>
          <a:gradFill>
            <a:gsLst>
              <a:gs pos="0">
                <a:srgbClr val="FF9966"/>
              </a:gs>
              <a:gs pos="35000">
                <a:srgbClr val="FFCC99"/>
              </a:gs>
              <a:gs pos="69000">
                <a:srgbClr val="FFFFCC"/>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pic>
        <p:nvPicPr>
          <p:cNvPr id="46" name="Imagem 2">
            <a:extLst>
              <a:ext uri="{FF2B5EF4-FFF2-40B4-BE49-F238E27FC236}">
                <a16:creationId xmlns:a16="http://schemas.microsoft.com/office/drawing/2014/main" id="{01F08265-58D1-4C43-9E8C-AC72294D4CB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aixaDeTexto 18">
            <a:extLst>
              <a:ext uri="{FF2B5EF4-FFF2-40B4-BE49-F238E27FC236}">
                <a16:creationId xmlns:a16="http://schemas.microsoft.com/office/drawing/2014/main" id="{AD7A2F3C-E450-4C0C-AFA6-6C1436B883F4}"/>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52" name="Retângulo 51">
            <a:extLst>
              <a:ext uri="{FF2B5EF4-FFF2-40B4-BE49-F238E27FC236}">
                <a16:creationId xmlns:a16="http://schemas.microsoft.com/office/drawing/2014/main" id="{5294DCDC-BF99-42DD-B755-23507D8B9EC6}"/>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53" name="CaixaDeTexto 52">
            <a:extLst>
              <a:ext uri="{FF2B5EF4-FFF2-40B4-BE49-F238E27FC236}">
                <a16:creationId xmlns:a16="http://schemas.microsoft.com/office/drawing/2014/main" id="{63A2022D-4ECE-4CD7-BD00-A5B36B255E13}"/>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2026</a:t>
            </a:r>
          </a:p>
        </p:txBody>
      </p:sp>
      <p:sp>
        <p:nvSpPr>
          <p:cNvPr id="54" name="Espaço Reservado para Texto 29">
            <a:extLst>
              <a:ext uri="{FF2B5EF4-FFF2-40B4-BE49-F238E27FC236}">
                <a16:creationId xmlns:a16="http://schemas.microsoft.com/office/drawing/2014/main" id="{06CE0D7E-B716-4BBC-9486-741B166395BF}"/>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pic>
        <p:nvPicPr>
          <p:cNvPr id="19" name="Imagem 18">
            <a:extLst>
              <a:ext uri="{FF2B5EF4-FFF2-40B4-BE49-F238E27FC236}">
                <a16:creationId xmlns:a16="http://schemas.microsoft.com/office/drawing/2014/main" id="{D399F7EC-F1BF-4D54-9F6B-4AA9FF9A2BAC}"/>
              </a:ext>
            </a:extLst>
          </p:cNvPr>
          <p:cNvPicPr>
            <a:picLocks noChangeAspect="1"/>
          </p:cNvPicPr>
          <p:nvPr userDrawn="1"/>
        </p:nvPicPr>
        <p:blipFill rotWithShape="1">
          <a:blip r:embed="rId3"/>
          <a:srcRect l="10521" t="40057" r="76962" b="30390"/>
          <a:stretch/>
        </p:blipFill>
        <p:spPr>
          <a:xfrm>
            <a:off x="75331" y="3684627"/>
            <a:ext cx="1144589" cy="1519287"/>
          </a:xfrm>
          <a:prstGeom prst="rect">
            <a:avLst/>
          </a:prstGeom>
        </p:spPr>
      </p:pic>
      <p:pic>
        <p:nvPicPr>
          <p:cNvPr id="20" name="Imagem 19">
            <a:extLst>
              <a:ext uri="{FF2B5EF4-FFF2-40B4-BE49-F238E27FC236}">
                <a16:creationId xmlns:a16="http://schemas.microsoft.com/office/drawing/2014/main" id="{9495359E-3BDE-46C3-8079-EA6416CA8A41}"/>
              </a:ext>
            </a:extLst>
          </p:cNvPr>
          <p:cNvPicPr>
            <a:picLocks noChangeAspect="1"/>
          </p:cNvPicPr>
          <p:nvPr userDrawn="1"/>
        </p:nvPicPr>
        <p:blipFill rotWithShape="1">
          <a:blip r:embed="rId3"/>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292005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2" name="CaixaDeTexto 1">
            <a:extLst>
              <a:ext uri="{FF2B5EF4-FFF2-40B4-BE49-F238E27FC236}">
                <a16:creationId xmlns:a16="http://schemas.microsoft.com/office/drawing/2014/main" id="{30732175-8E83-42F7-B365-D255D1178ADA}"/>
              </a:ext>
            </a:extLst>
          </p:cNvPr>
          <p:cNvSpPr txBox="1"/>
          <p:nvPr userDrawn="1"/>
        </p:nvSpPr>
        <p:spPr>
          <a:xfrm>
            <a:off x="6623641"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4" name="CaixaDeTexto 3">
            <a:extLst>
              <a:ext uri="{FF2B5EF4-FFF2-40B4-BE49-F238E27FC236}">
                <a16:creationId xmlns:a16="http://schemas.microsoft.com/office/drawing/2014/main" id="{4CE44E63-61CA-4CC5-84C6-0337E5E151A5}"/>
              </a:ext>
            </a:extLst>
          </p:cNvPr>
          <p:cNvSpPr txBox="1"/>
          <p:nvPr userDrawn="1"/>
        </p:nvSpPr>
        <p:spPr>
          <a:xfrm>
            <a:off x="1332000" y="687600"/>
            <a:ext cx="7812000" cy="990000"/>
          </a:xfrm>
          <a:prstGeom prst="rect">
            <a:avLst/>
          </a:prstGeom>
          <a:solidFill>
            <a:schemeClr val="accent2">
              <a:lumMod val="75000"/>
            </a:schemeClr>
          </a:solidFill>
        </p:spPr>
        <p:txBody>
          <a:bodyPr anchor="ctr" anchorCtr="0"/>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sz="6600" dirty="0"/>
              <a:t>Informativo   </a:t>
            </a:r>
            <a:r>
              <a:rPr lang="pt-BR" sz="2800" dirty="0"/>
              <a:t>Mundial das Missões </a:t>
            </a:r>
            <a:endParaRPr lang="pt-BR" sz="6600" dirty="0"/>
          </a:p>
        </p:txBody>
      </p:sp>
      <p:sp>
        <p:nvSpPr>
          <p:cNvPr id="3" name="Espaço Reservado para Conteúdo 2">
            <a:extLst>
              <a:ext uri="{FF2B5EF4-FFF2-40B4-BE49-F238E27FC236}">
                <a16:creationId xmlns:a16="http://schemas.microsoft.com/office/drawing/2014/main" id="{E49A79CD-F44D-41E3-95D5-403F534FC26C}"/>
              </a:ext>
            </a:extLst>
          </p:cNvPr>
          <p:cNvSpPr>
            <a:spLocks noGrp="1"/>
          </p:cNvSpPr>
          <p:nvPr>
            <p:ph sz="quarter" idx="13" hasCustomPrompt="1"/>
          </p:nvPr>
        </p:nvSpPr>
        <p:spPr>
          <a:xfrm>
            <a:off x="7163899" y="1674845"/>
            <a:ext cx="1944687" cy="988841"/>
          </a:xfrm>
          <a:prstGeom prst="rect">
            <a:avLst/>
          </a:prstGeom>
        </p:spPr>
        <p:txBody>
          <a:bodyPr/>
          <a:lstStyle>
            <a:lvl1pPr marL="0" indent="0">
              <a:buNone/>
              <a:defRPr b="1"/>
            </a:lvl1pPr>
          </a:lstStyle>
          <a:p>
            <a:pPr lvl="0"/>
            <a:r>
              <a:rPr lang="pt-BR" dirty="0"/>
              <a:t>Informe o trimestre</a:t>
            </a:r>
          </a:p>
        </p:txBody>
      </p:sp>
    </p:spTree>
    <p:extLst>
      <p:ext uri="{BB962C8B-B14F-4D97-AF65-F5344CB8AC3E}">
        <p14:creationId xmlns:p14="http://schemas.microsoft.com/office/powerpoint/2010/main" val="2149561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27" name="CaixaDeTexto 26">
            <a:extLst>
              <a:ext uri="{FF2B5EF4-FFF2-40B4-BE49-F238E27FC236}">
                <a16:creationId xmlns:a16="http://schemas.microsoft.com/office/drawing/2014/main" id="{E8B630B2-FF9D-4777-94CB-92BC3F8F2942}"/>
              </a:ext>
            </a:extLst>
          </p:cNvPr>
          <p:cNvSpPr txBox="1">
            <a:spLocks/>
          </p:cNvSpPr>
          <p:nvPr userDrawn="1"/>
        </p:nvSpPr>
        <p:spPr>
          <a:xfrm>
            <a:off x="21600" y="31614"/>
            <a:ext cx="9110400" cy="584775"/>
          </a:xfrm>
          <a:prstGeom prst="rect">
            <a:avLst/>
          </a:prstGeom>
          <a:gradFill flip="none" rotWithShape="1">
            <a:gsLst>
              <a:gs pos="54000">
                <a:srgbClr val="FF0C00"/>
              </a:gs>
              <a:gs pos="100000">
                <a:srgbClr val="FFD4A1"/>
              </a:gs>
              <a:gs pos="17000">
                <a:srgbClr val="593C25"/>
              </a:gs>
              <a:gs pos="0">
                <a:srgbClr val="050503"/>
              </a:gs>
              <a:gs pos="37000">
                <a:srgbClr val="C70000"/>
              </a:gs>
              <a:gs pos="72000">
                <a:srgbClr val="FF6D0F"/>
              </a:gs>
              <a:gs pos="100000">
                <a:schemeClr val="bg1"/>
              </a:gs>
            </a:gsLst>
            <a:lin ang="0" scaled="1"/>
            <a:tileRect/>
          </a:gradFill>
          <a:ln w="25400">
            <a:solidFill>
              <a:srgbClr val="FF0000"/>
            </a:solid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3200" b="1" dirty="0">
                <a:ln>
                  <a:solidFill>
                    <a:schemeClr val="tx1"/>
                  </a:solidFill>
                </a:ln>
                <a:solidFill>
                  <a:srgbClr val="FFFF00"/>
                </a:solidFill>
              </a:rPr>
              <a:t>– </a:t>
            </a:r>
            <a:r>
              <a:rPr lang="pt-BR" sz="2800" b="1" kern="1200" dirty="0">
                <a:ln>
                  <a:solidFill>
                    <a:schemeClr val="tx1"/>
                  </a:solidFill>
                </a:ln>
                <a:solidFill>
                  <a:srgbClr val="FFFF00"/>
                </a:solidFill>
                <a:latin typeface="+mn-lt"/>
                <a:ea typeface="+mn-ea"/>
                <a:cs typeface="+mn-cs"/>
              </a:rPr>
              <a:t>Divisão</a:t>
            </a:r>
            <a:r>
              <a:rPr lang="pt-BR" sz="2800" b="1" kern="1200" dirty="0">
                <a:ln>
                  <a:solidFill>
                    <a:schemeClr val="tx1"/>
                  </a:solidFill>
                </a:ln>
                <a:solidFill>
                  <a:srgbClr val="FF0000"/>
                </a:solidFill>
                <a:latin typeface="+mn-lt"/>
                <a:ea typeface="+mn-ea"/>
                <a:cs typeface="+mn-cs"/>
              </a:rPr>
              <a:t> </a:t>
            </a:r>
            <a:r>
              <a:rPr lang="pt-PT" altLang="pt-BR" sz="2800" b="1" kern="1200" dirty="0">
                <a:ln>
                  <a:solidFill>
                    <a:schemeClr val="tx1"/>
                  </a:solidFill>
                </a:ln>
                <a:solidFill>
                  <a:srgbClr val="FF0000"/>
                </a:solidFill>
                <a:latin typeface="+mn-lt"/>
                <a:ea typeface="+mn-ea"/>
                <a:cs typeface="+mn-cs"/>
              </a:rPr>
              <a:t>Sul do Pacífico</a:t>
            </a:r>
            <a:endParaRPr lang="pt-BR" sz="2800" b="1" dirty="0">
              <a:ln>
                <a:solidFill>
                  <a:schemeClr val="tx1"/>
                </a:solidFill>
              </a:ln>
              <a:solidFill>
                <a:srgbClr val="FF0000"/>
              </a:solidFill>
            </a:endParaRPr>
          </a:p>
        </p:txBody>
      </p:sp>
    </p:spTree>
    <p:extLst>
      <p:ext uri="{BB962C8B-B14F-4D97-AF65-F5344CB8AC3E}">
        <p14:creationId xmlns:p14="http://schemas.microsoft.com/office/powerpoint/2010/main" val="840803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71" name="CaixaDeTexto 70">
            <a:extLst>
              <a:ext uri="{FF2B5EF4-FFF2-40B4-BE49-F238E27FC236}">
                <a16:creationId xmlns:a16="http://schemas.microsoft.com/office/drawing/2014/main" id="{A3AF1E5C-7717-4B05-9AB9-67626B3E0F83}"/>
              </a:ext>
            </a:extLst>
          </p:cNvPr>
          <p:cNvSpPr txBox="1">
            <a:spLocks/>
          </p:cNvSpPr>
          <p:nvPr userDrawn="1"/>
        </p:nvSpPr>
        <p:spPr>
          <a:xfrm>
            <a:off x="21600" y="31614"/>
            <a:ext cx="9110400" cy="584775"/>
          </a:xfrm>
          <a:prstGeom prst="rect">
            <a:avLst/>
          </a:prstGeom>
          <a:gradFill flip="none" rotWithShape="1">
            <a:gsLst>
              <a:gs pos="54000">
                <a:srgbClr val="FF0C00"/>
              </a:gs>
              <a:gs pos="100000">
                <a:srgbClr val="FFD4A1"/>
              </a:gs>
              <a:gs pos="17000">
                <a:srgbClr val="593C25"/>
              </a:gs>
              <a:gs pos="0">
                <a:srgbClr val="050503"/>
              </a:gs>
              <a:gs pos="37000">
                <a:srgbClr val="C70000"/>
              </a:gs>
              <a:gs pos="72000">
                <a:srgbClr val="FF6D0F"/>
              </a:gs>
              <a:gs pos="100000">
                <a:schemeClr val="bg1"/>
              </a:gs>
            </a:gsLst>
            <a:lin ang="0" scaled="1"/>
            <a:tileRect/>
          </a:gradFill>
          <a:ln w="25400">
            <a:solidFill>
              <a:srgbClr val="FF0000"/>
            </a:solid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pt-BR" sz="3200" b="1" kern="1200" dirty="0">
              <a:ln>
                <a:solidFill>
                  <a:schemeClr val="tx1"/>
                </a:solidFill>
              </a:ln>
              <a:solidFill>
                <a:srgbClr val="FF0000"/>
              </a:solidFill>
              <a:latin typeface="+mn-lt"/>
              <a:ea typeface="+mn-ea"/>
              <a:cs typeface="+mn-cs"/>
            </a:endParaRPr>
          </a:p>
        </p:txBody>
      </p:sp>
      <p:sp>
        <p:nvSpPr>
          <p:cNvPr id="47" name="Retângulo 46">
            <a:extLst>
              <a:ext uri="{FF2B5EF4-FFF2-40B4-BE49-F238E27FC236}">
                <a16:creationId xmlns:a16="http://schemas.microsoft.com/office/drawing/2014/main" id="{C912A2C0-A225-4B1A-977D-FB7C01174AC3}"/>
              </a:ext>
            </a:extLst>
          </p:cNvPr>
          <p:cNvSpPr/>
          <p:nvPr userDrawn="1"/>
        </p:nvSpPr>
        <p:spPr>
          <a:xfrm>
            <a:off x="23812"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48" name="Retângulo 47">
            <a:extLst>
              <a:ext uri="{FF2B5EF4-FFF2-40B4-BE49-F238E27FC236}">
                <a16:creationId xmlns:a16="http://schemas.microsoft.com/office/drawing/2014/main" id="{B7E925AE-8B36-45F2-A038-A57AFF834FD0}"/>
              </a:ext>
            </a:extLst>
          </p:cNvPr>
          <p:cNvSpPr/>
          <p:nvPr userDrawn="1"/>
        </p:nvSpPr>
        <p:spPr>
          <a:xfrm>
            <a:off x="9248" y="692876"/>
            <a:ext cx="9109075" cy="6165124"/>
          </a:xfrm>
          <a:prstGeom prst="rect">
            <a:avLst/>
          </a:prstGeom>
          <a:solidFill>
            <a:srgbClr val="F4E2E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fontAlgn="auto">
              <a:spcBef>
                <a:spcPts val="0"/>
              </a:spcBef>
              <a:spcAft>
                <a:spcPts val="0"/>
              </a:spcAft>
              <a:buAutoNum type="arabicPeriod"/>
            </a:pPr>
            <a:endParaRPr lang="pt-BR" sz="1200" b="1" dirty="0">
              <a:solidFill>
                <a:schemeClr val="tx1"/>
              </a:solidFill>
            </a:endParaRPr>
          </a:p>
          <a:p>
            <a:pPr marL="0" indent="0" algn="ctr" fontAlgn="auto">
              <a:spcBef>
                <a:spcPts val="0"/>
              </a:spcBef>
              <a:spcAft>
                <a:spcPts val="0"/>
              </a:spcAft>
              <a:buAutoNum type="arabicPeriod"/>
            </a:pPr>
            <a:endParaRPr lang="pt-BR" sz="1200" b="1" dirty="0">
              <a:solidFill>
                <a:schemeClr val="tx1"/>
              </a:solidFill>
            </a:endParaRPr>
          </a:p>
        </p:txBody>
      </p:sp>
      <p:pic>
        <p:nvPicPr>
          <p:cNvPr id="49" name="Imagem 48">
            <a:extLst>
              <a:ext uri="{FF2B5EF4-FFF2-40B4-BE49-F238E27FC236}">
                <a16:creationId xmlns:a16="http://schemas.microsoft.com/office/drawing/2014/main" id="{B4B18A85-F6CB-4EA3-8B4E-D97CE9A9DEFF}"/>
              </a:ext>
            </a:extLst>
          </p:cNvPr>
          <p:cNvPicPr>
            <a:picLocks noChangeAspect="1"/>
          </p:cNvPicPr>
          <p:nvPr userDrawn="1"/>
        </p:nvPicPr>
        <p:blipFill>
          <a:blip r:embed="rId2"/>
          <a:stretch>
            <a:fillRect/>
          </a:stretch>
        </p:blipFill>
        <p:spPr>
          <a:xfrm>
            <a:off x="5537739" y="1724240"/>
            <a:ext cx="3518278" cy="4337194"/>
          </a:xfrm>
          <a:prstGeom prst="rect">
            <a:avLst/>
          </a:prstGeom>
          <a:ln w="38100">
            <a:solidFill>
              <a:srgbClr val="FF690E"/>
            </a:solidFill>
          </a:ln>
        </p:spPr>
      </p:pic>
      <p:sp>
        <p:nvSpPr>
          <p:cNvPr id="51" name="Espaço Reservado para Texto 8">
            <a:extLst>
              <a:ext uri="{FF2B5EF4-FFF2-40B4-BE49-F238E27FC236}">
                <a16:creationId xmlns:a16="http://schemas.microsoft.com/office/drawing/2014/main" id="{B6D2DC35-9328-46DD-9C57-FF0615CE472B}"/>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9 de </a:t>
            </a:r>
            <a:r>
              <a:rPr lang="pt-BR" dirty="0" err="1"/>
              <a:t>xxx</a:t>
            </a:r>
            <a:endParaRPr lang="pt-BR" dirty="0"/>
          </a:p>
        </p:txBody>
      </p:sp>
      <p:sp>
        <p:nvSpPr>
          <p:cNvPr id="52" name="Espaço Reservado para Texto 2">
            <a:extLst>
              <a:ext uri="{FF2B5EF4-FFF2-40B4-BE49-F238E27FC236}">
                <a16:creationId xmlns:a16="http://schemas.microsoft.com/office/drawing/2014/main" id="{0DAE8A47-40C1-48BA-A195-1C3C631DC7BF}"/>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53" name="Espaço Reservado para Imagem 17">
            <a:extLst>
              <a:ext uri="{FF2B5EF4-FFF2-40B4-BE49-F238E27FC236}">
                <a16:creationId xmlns:a16="http://schemas.microsoft.com/office/drawing/2014/main" id="{FC8189E3-7A85-4019-B1DE-662F38456DA4}"/>
              </a:ext>
            </a:extLst>
          </p:cNvPr>
          <p:cNvSpPr>
            <a:spLocks noGrp="1"/>
          </p:cNvSpPr>
          <p:nvPr>
            <p:ph type="pic" sz="quarter" idx="13" hasCustomPrompt="1"/>
          </p:nvPr>
        </p:nvSpPr>
        <p:spPr>
          <a:xfrm>
            <a:off x="3602639" y="5771595"/>
            <a:ext cx="1866911" cy="1028965"/>
          </a:xfrm>
          <a:prstGeom prst="rect">
            <a:avLst/>
          </a:prstGeom>
          <a:ln w="6350">
            <a:solidFill>
              <a:schemeClr val="tx1"/>
            </a:solidFill>
          </a:ln>
        </p:spPr>
        <p:txBody>
          <a:bodyPr/>
          <a:lstStyle>
            <a:lvl1pPr marL="0" indent="0">
              <a:buNone/>
              <a:defRPr sz="2000"/>
            </a:lvl1pPr>
          </a:lstStyle>
          <a:p>
            <a:r>
              <a:rPr lang="pt-BR" dirty="0"/>
              <a:t>Imagem Bandeira</a:t>
            </a:r>
          </a:p>
        </p:txBody>
      </p:sp>
      <p:sp>
        <p:nvSpPr>
          <p:cNvPr id="54" name="Espaço Reservado para Imagem 19">
            <a:extLst>
              <a:ext uri="{FF2B5EF4-FFF2-40B4-BE49-F238E27FC236}">
                <a16:creationId xmlns:a16="http://schemas.microsoft.com/office/drawing/2014/main" id="{F504BE71-63B9-4022-8331-CBF336C8F5C8}"/>
              </a:ext>
            </a:extLst>
          </p:cNvPr>
          <p:cNvSpPr>
            <a:spLocks noGrp="1"/>
          </p:cNvSpPr>
          <p:nvPr>
            <p:ph type="pic" sz="quarter" idx="14" hasCustomPrompt="1"/>
          </p:nvPr>
        </p:nvSpPr>
        <p:spPr>
          <a:xfrm>
            <a:off x="107009" y="1626095"/>
            <a:ext cx="3672903" cy="4119374"/>
          </a:xfrm>
          <a:prstGeom prst="rect">
            <a:avLst/>
          </a:prstGeom>
        </p:spPr>
        <p:txBody>
          <a:bodyPr/>
          <a:lstStyle>
            <a:lvl1pPr marL="0" indent="0">
              <a:buNone/>
              <a:defRPr sz="2000"/>
            </a:lvl1pPr>
          </a:lstStyle>
          <a:p>
            <a:r>
              <a:rPr lang="pt-BR" dirty="0"/>
              <a:t>Imagem Pessoa</a:t>
            </a:r>
          </a:p>
        </p:txBody>
      </p:sp>
      <p:sp>
        <p:nvSpPr>
          <p:cNvPr id="55" name="Espaço Reservado para Texto 21">
            <a:extLst>
              <a:ext uri="{FF2B5EF4-FFF2-40B4-BE49-F238E27FC236}">
                <a16:creationId xmlns:a16="http://schemas.microsoft.com/office/drawing/2014/main" id="{AF1777BD-F9FF-4CAF-8313-F2723F6BAD01}"/>
              </a:ext>
            </a:extLst>
          </p:cNvPr>
          <p:cNvSpPr>
            <a:spLocks noGrp="1"/>
          </p:cNvSpPr>
          <p:nvPr>
            <p:ph type="body" sz="quarter" idx="15" hasCustomPrompt="1"/>
          </p:nvPr>
        </p:nvSpPr>
        <p:spPr>
          <a:xfrm>
            <a:off x="107009" y="5764301"/>
            <a:ext cx="3444785" cy="315619"/>
          </a:xfrm>
          <a:prstGeom prst="rect">
            <a:avLst/>
          </a:prstGeom>
        </p:spPr>
        <p:txBody>
          <a:bodyPr/>
          <a:lstStyle>
            <a:lvl1pPr marL="0" indent="0" algn="ct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56" name="Espaço Reservado para Texto 23">
            <a:extLst>
              <a:ext uri="{FF2B5EF4-FFF2-40B4-BE49-F238E27FC236}">
                <a16:creationId xmlns:a16="http://schemas.microsoft.com/office/drawing/2014/main" id="{40C1736B-F4BA-4036-88B1-BAFD641D44D3}"/>
              </a:ext>
            </a:extLst>
          </p:cNvPr>
          <p:cNvSpPr>
            <a:spLocks noGrp="1"/>
          </p:cNvSpPr>
          <p:nvPr>
            <p:ph type="body" sz="quarter" idx="16" hasCustomPrompt="1"/>
          </p:nvPr>
        </p:nvSpPr>
        <p:spPr>
          <a:xfrm>
            <a:off x="5531856" y="6203691"/>
            <a:ext cx="3216608" cy="459601"/>
          </a:xfrm>
          <a:prstGeom prst="rect">
            <a:avLst/>
          </a:prstGeom>
        </p:spPr>
        <p:txBody>
          <a:bodyPr wrap="none" lIns="90000" anchor="ctr" anchorCtr="0">
            <a:noAutofit/>
          </a:bodyPr>
          <a:lstStyle>
            <a:lvl1pPr marL="0" indent="0" algn="l">
              <a:buNone/>
              <a:defRPr sz="2400" b="1"/>
            </a:lvl1pPr>
          </a:lstStyle>
          <a:p>
            <a:pPr lvl="0"/>
            <a:r>
              <a:rPr lang="pt-BR" dirty="0"/>
              <a:t>Editar País</a:t>
            </a:r>
          </a:p>
        </p:txBody>
      </p:sp>
      <p:sp>
        <p:nvSpPr>
          <p:cNvPr id="57" name="CaixaDeTexto 56">
            <a:extLst>
              <a:ext uri="{FF2B5EF4-FFF2-40B4-BE49-F238E27FC236}">
                <a16:creationId xmlns:a16="http://schemas.microsoft.com/office/drawing/2014/main" id="{2B9D99AC-8BC6-407C-97EF-13BA4C09852F}"/>
              </a:ext>
            </a:extLst>
          </p:cNvPr>
          <p:cNvSpPr txBox="1"/>
          <p:nvPr userDrawn="1"/>
        </p:nvSpPr>
        <p:spPr>
          <a:xfrm>
            <a:off x="5500052" y="169243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4° trimestre 2025</a:t>
            </a:r>
            <a:endParaRPr lang="pt-BR" sz="1000" b="1" dirty="0">
              <a:solidFill>
                <a:schemeClr val="tx1"/>
              </a:solidFill>
            </a:endParaRPr>
          </a:p>
        </p:txBody>
      </p:sp>
      <p:sp>
        <p:nvSpPr>
          <p:cNvPr id="58" name="Retângulo 57">
            <a:extLst>
              <a:ext uri="{FF2B5EF4-FFF2-40B4-BE49-F238E27FC236}">
                <a16:creationId xmlns:a16="http://schemas.microsoft.com/office/drawing/2014/main" id="{BF913E9D-D9FE-4A28-9815-54F8D06585C3}"/>
              </a:ext>
            </a:extLst>
          </p:cNvPr>
          <p:cNvSpPr/>
          <p:nvPr userDrawn="1"/>
        </p:nvSpPr>
        <p:spPr>
          <a:xfrm>
            <a:off x="3806900" y="1700387"/>
            <a:ext cx="1697968" cy="4016041"/>
          </a:xfrm>
          <a:prstGeom prst="rect">
            <a:avLst/>
          </a:prstGeom>
          <a:noFill/>
          <a:ln w="38100">
            <a:solidFill>
              <a:srgbClr val="FF6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fontAlgn="auto">
              <a:spcBef>
                <a:spcPts val="0"/>
              </a:spcBef>
              <a:spcAft>
                <a:spcPts val="0"/>
              </a:spcAft>
              <a:buNone/>
            </a:pPr>
            <a:r>
              <a:rPr lang="pt-BR" sz="1200" b="1" dirty="0">
                <a:solidFill>
                  <a:schemeClr val="tx1"/>
                </a:solidFill>
              </a:rPr>
              <a:t>Projetos Infantis em    toda a divisão</a:t>
            </a:r>
          </a:p>
          <a:p>
            <a:pPr marL="0" indent="0" algn="l" fontAlgn="auto">
              <a:spcBef>
                <a:spcPts val="0"/>
              </a:spcBef>
              <a:spcAft>
                <a:spcPts val="0"/>
              </a:spcAft>
              <a:buNone/>
            </a:pPr>
            <a:r>
              <a:rPr lang="pt-BR" sz="1200" b="1" dirty="0">
                <a:solidFill>
                  <a:schemeClr val="tx1"/>
                </a:solidFill>
              </a:rPr>
              <a:t>Moradias para funcionários do Hospital Adventista de </a:t>
            </a:r>
            <a:r>
              <a:rPr lang="pt-BR" sz="1200" b="1" dirty="0" err="1">
                <a:solidFill>
                  <a:schemeClr val="tx1"/>
                </a:solidFill>
              </a:rPr>
              <a:t>Yuka</a:t>
            </a:r>
            <a:r>
              <a:rPr lang="pt-BR" sz="1200" b="1" dirty="0">
                <a:solidFill>
                  <a:schemeClr val="tx1"/>
                </a:solidFill>
              </a:rPr>
              <a:t>, em Kalabo, Zâmbia</a:t>
            </a:r>
          </a:p>
          <a:p>
            <a:pPr marL="0" indent="0" algn="l" fontAlgn="auto">
              <a:spcBef>
                <a:spcPts val="0"/>
              </a:spcBef>
              <a:spcAft>
                <a:spcPts val="0"/>
              </a:spcAft>
              <a:buNone/>
            </a:pPr>
            <a:r>
              <a:rPr lang="pt-BR" sz="1200" b="1" dirty="0">
                <a:solidFill>
                  <a:schemeClr val="tx1"/>
                </a:solidFill>
              </a:rPr>
              <a:t>Novo colégio de </a:t>
            </a:r>
          </a:p>
          <a:p>
            <a:pPr marL="0" indent="0" algn="l" fontAlgn="auto">
              <a:spcBef>
                <a:spcPts val="0"/>
              </a:spcBef>
              <a:spcAft>
                <a:spcPts val="0"/>
              </a:spcAft>
              <a:buNone/>
            </a:pPr>
            <a:r>
              <a:rPr lang="pt-BR" sz="1200" b="1" dirty="0">
                <a:solidFill>
                  <a:schemeClr val="tx1"/>
                </a:solidFill>
              </a:rPr>
              <a:t>Ensino Médio no norte da Zâmbia</a:t>
            </a:r>
          </a:p>
          <a:p>
            <a:pPr marL="0" indent="0" algn="l" fontAlgn="auto">
              <a:spcBef>
                <a:spcPts val="0"/>
              </a:spcBef>
              <a:spcAft>
                <a:spcPts val="0"/>
              </a:spcAft>
              <a:buNone/>
            </a:pPr>
            <a:r>
              <a:rPr lang="pt-BR" sz="1200" b="1" dirty="0">
                <a:solidFill>
                  <a:schemeClr val="tx1"/>
                </a:solidFill>
              </a:rPr>
              <a:t>Barco Missionário </a:t>
            </a:r>
          </a:p>
          <a:p>
            <a:pPr marL="0" indent="0" algn="l" fontAlgn="auto">
              <a:spcBef>
                <a:spcPts val="0"/>
              </a:spcBef>
              <a:spcAft>
                <a:spcPts val="0"/>
              </a:spcAft>
              <a:buNone/>
            </a:pPr>
            <a:r>
              <a:rPr lang="pt-BR" sz="1200" b="1" dirty="0">
                <a:solidFill>
                  <a:schemeClr val="tx1"/>
                </a:solidFill>
              </a:rPr>
              <a:t>para atuar no lago Bangweulu, Zâmbia</a:t>
            </a:r>
          </a:p>
          <a:p>
            <a:pPr marL="0" indent="0" algn="l" fontAlgn="auto">
              <a:spcBef>
                <a:spcPts val="0"/>
              </a:spcBef>
              <a:spcAft>
                <a:spcPts val="0"/>
              </a:spcAft>
              <a:buNone/>
            </a:pPr>
            <a:r>
              <a:rPr lang="pt-BR" sz="1200" b="1" dirty="0">
                <a:solidFill>
                  <a:schemeClr val="tx1"/>
                </a:solidFill>
              </a:rPr>
              <a:t>Cozinha e lavanderia </a:t>
            </a:r>
          </a:p>
          <a:p>
            <a:pPr marL="0" indent="0" algn="l" fontAlgn="auto">
              <a:spcBef>
                <a:spcPts val="0"/>
              </a:spcBef>
              <a:spcAft>
                <a:spcPts val="0"/>
              </a:spcAft>
              <a:buNone/>
            </a:pPr>
            <a:r>
              <a:rPr lang="pt-BR" sz="1200" b="1" dirty="0">
                <a:solidFill>
                  <a:schemeClr val="tx1"/>
                </a:solidFill>
              </a:rPr>
              <a:t>no Hospital Adventista Chitanda Lumamba. Em Chibombo, Zâmbia</a:t>
            </a:r>
          </a:p>
          <a:p>
            <a:pPr marL="0" indent="0" algn="l" fontAlgn="auto">
              <a:spcBef>
                <a:spcPts val="0"/>
              </a:spcBef>
              <a:spcAft>
                <a:spcPts val="0"/>
              </a:spcAft>
              <a:buNone/>
            </a:pPr>
            <a:r>
              <a:rPr lang="pt-BR" sz="1200" b="1" dirty="0">
                <a:solidFill>
                  <a:schemeClr val="tx1"/>
                </a:solidFill>
              </a:rPr>
              <a:t>Centro de influência </a:t>
            </a:r>
          </a:p>
          <a:p>
            <a:pPr marL="0" indent="0" algn="l" fontAlgn="auto">
              <a:spcBef>
                <a:spcPts val="0"/>
              </a:spcBef>
              <a:spcAft>
                <a:spcPts val="0"/>
              </a:spcAft>
              <a:buNone/>
            </a:pPr>
            <a:r>
              <a:rPr lang="pt-BR" sz="1200" b="1" dirty="0">
                <a:solidFill>
                  <a:schemeClr val="tx1"/>
                </a:solidFill>
              </a:rPr>
              <a:t>em saúde e bem estar em Umhlanga, África do Sul</a:t>
            </a:r>
          </a:p>
        </p:txBody>
      </p:sp>
      <p:sp>
        <p:nvSpPr>
          <p:cNvPr id="59" name="Elipse 58">
            <a:extLst>
              <a:ext uri="{FF2B5EF4-FFF2-40B4-BE49-F238E27FC236}">
                <a16:creationId xmlns:a16="http://schemas.microsoft.com/office/drawing/2014/main" id="{62F422FE-7AA9-43D1-9AA2-D1FD5C9CF8FC}"/>
              </a:ext>
            </a:extLst>
          </p:cNvPr>
          <p:cNvSpPr/>
          <p:nvPr userDrawn="1"/>
        </p:nvSpPr>
        <p:spPr>
          <a:xfrm flipH="1">
            <a:off x="5287900" y="1807310"/>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60" name="Elipse 59">
            <a:extLst>
              <a:ext uri="{FF2B5EF4-FFF2-40B4-BE49-F238E27FC236}">
                <a16:creationId xmlns:a16="http://schemas.microsoft.com/office/drawing/2014/main" id="{EB0E4B3D-EC06-4C5C-8904-D1C98F2FDA2C}"/>
              </a:ext>
            </a:extLst>
          </p:cNvPr>
          <p:cNvSpPr/>
          <p:nvPr userDrawn="1"/>
        </p:nvSpPr>
        <p:spPr>
          <a:xfrm flipH="1">
            <a:off x="5287900" y="217075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61" name="Elipse 60">
            <a:extLst>
              <a:ext uri="{FF2B5EF4-FFF2-40B4-BE49-F238E27FC236}">
                <a16:creationId xmlns:a16="http://schemas.microsoft.com/office/drawing/2014/main" id="{FB73C4C5-94C9-42C0-BF04-3CB84214D768}"/>
              </a:ext>
            </a:extLst>
          </p:cNvPr>
          <p:cNvSpPr/>
          <p:nvPr userDrawn="1"/>
        </p:nvSpPr>
        <p:spPr>
          <a:xfrm flipH="1">
            <a:off x="5287900" y="3104984"/>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62" name="Elipse 61">
            <a:extLst>
              <a:ext uri="{FF2B5EF4-FFF2-40B4-BE49-F238E27FC236}">
                <a16:creationId xmlns:a16="http://schemas.microsoft.com/office/drawing/2014/main" id="{28AFD008-1947-4DFA-93C1-26D805F9BC86}"/>
              </a:ext>
            </a:extLst>
          </p:cNvPr>
          <p:cNvSpPr/>
          <p:nvPr userDrawn="1"/>
        </p:nvSpPr>
        <p:spPr>
          <a:xfrm flipH="1">
            <a:off x="5287900" y="366559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sp>
        <p:nvSpPr>
          <p:cNvPr id="63" name="Elipse 62">
            <a:extLst>
              <a:ext uri="{FF2B5EF4-FFF2-40B4-BE49-F238E27FC236}">
                <a16:creationId xmlns:a16="http://schemas.microsoft.com/office/drawing/2014/main" id="{55F6BDEC-F3D2-4E22-94A6-30F2FCE9094E}"/>
              </a:ext>
            </a:extLst>
          </p:cNvPr>
          <p:cNvSpPr/>
          <p:nvPr userDrawn="1"/>
        </p:nvSpPr>
        <p:spPr>
          <a:xfrm flipH="1">
            <a:off x="5287900" y="4215573"/>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5</a:t>
            </a:r>
          </a:p>
        </p:txBody>
      </p:sp>
      <p:sp>
        <p:nvSpPr>
          <p:cNvPr id="64" name="Elipse 63">
            <a:extLst>
              <a:ext uri="{FF2B5EF4-FFF2-40B4-BE49-F238E27FC236}">
                <a16:creationId xmlns:a16="http://schemas.microsoft.com/office/drawing/2014/main" id="{28CEEDAB-3BB5-467E-8DFF-FD75EB7802EB}"/>
              </a:ext>
            </a:extLst>
          </p:cNvPr>
          <p:cNvSpPr/>
          <p:nvPr userDrawn="1"/>
        </p:nvSpPr>
        <p:spPr>
          <a:xfrm flipH="1">
            <a:off x="5287900" y="4929486"/>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6</a:t>
            </a:r>
          </a:p>
        </p:txBody>
      </p:sp>
      <p:cxnSp>
        <p:nvCxnSpPr>
          <p:cNvPr id="65" name="Conector reto 64">
            <a:extLst>
              <a:ext uri="{FF2B5EF4-FFF2-40B4-BE49-F238E27FC236}">
                <a16:creationId xmlns:a16="http://schemas.microsoft.com/office/drawing/2014/main" id="{26241CC2-C2C7-48C2-9F31-5856E93003EC}"/>
              </a:ext>
            </a:extLst>
          </p:cNvPr>
          <p:cNvCxnSpPr>
            <a:cxnSpLocks/>
          </p:cNvCxnSpPr>
          <p:nvPr userDrawn="1"/>
        </p:nvCxnSpPr>
        <p:spPr>
          <a:xfrm>
            <a:off x="3814851" y="2146902"/>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6" name="Conector reto 65">
            <a:extLst>
              <a:ext uri="{FF2B5EF4-FFF2-40B4-BE49-F238E27FC236}">
                <a16:creationId xmlns:a16="http://schemas.microsoft.com/office/drawing/2014/main" id="{F4E477CF-9D66-4341-9825-76C585FA201C}"/>
              </a:ext>
            </a:extLst>
          </p:cNvPr>
          <p:cNvCxnSpPr>
            <a:cxnSpLocks/>
          </p:cNvCxnSpPr>
          <p:nvPr userDrawn="1"/>
        </p:nvCxnSpPr>
        <p:spPr>
          <a:xfrm>
            <a:off x="3814851" y="307151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7" name="Conector reto 66">
            <a:extLst>
              <a:ext uri="{FF2B5EF4-FFF2-40B4-BE49-F238E27FC236}">
                <a16:creationId xmlns:a16="http://schemas.microsoft.com/office/drawing/2014/main" id="{7A8AA774-246A-44D0-8333-944F06B8FF4B}"/>
              </a:ext>
            </a:extLst>
          </p:cNvPr>
          <p:cNvCxnSpPr>
            <a:cxnSpLocks/>
          </p:cNvCxnSpPr>
          <p:nvPr userDrawn="1"/>
        </p:nvCxnSpPr>
        <p:spPr>
          <a:xfrm>
            <a:off x="3814851" y="3626046"/>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8" name="Conector reto 67">
            <a:extLst>
              <a:ext uri="{FF2B5EF4-FFF2-40B4-BE49-F238E27FC236}">
                <a16:creationId xmlns:a16="http://schemas.microsoft.com/office/drawing/2014/main" id="{0F32FC8E-BB8B-473B-8C68-C8322E8ABD24}"/>
              </a:ext>
            </a:extLst>
          </p:cNvPr>
          <p:cNvCxnSpPr>
            <a:cxnSpLocks/>
          </p:cNvCxnSpPr>
          <p:nvPr userDrawn="1"/>
        </p:nvCxnSpPr>
        <p:spPr>
          <a:xfrm>
            <a:off x="3814851" y="418376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9" name="Conector reto 68">
            <a:extLst>
              <a:ext uri="{FF2B5EF4-FFF2-40B4-BE49-F238E27FC236}">
                <a16:creationId xmlns:a16="http://schemas.microsoft.com/office/drawing/2014/main" id="{7C88C35F-A7E6-44DA-821C-078DEA15ECF3}"/>
              </a:ext>
            </a:extLst>
          </p:cNvPr>
          <p:cNvCxnSpPr>
            <a:cxnSpLocks/>
          </p:cNvCxnSpPr>
          <p:nvPr userDrawn="1"/>
        </p:nvCxnSpPr>
        <p:spPr>
          <a:xfrm>
            <a:off x="3814851" y="4905184"/>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sp>
        <p:nvSpPr>
          <p:cNvPr id="70" name="CaixaDeTexto 69">
            <a:extLst>
              <a:ext uri="{FF2B5EF4-FFF2-40B4-BE49-F238E27FC236}">
                <a16:creationId xmlns:a16="http://schemas.microsoft.com/office/drawing/2014/main" id="{7D36E0C6-09D5-4981-AFFC-1A8AEC6CADA8}"/>
              </a:ext>
            </a:extLst>
          </p:cNvPr>
          <p:cNvSpPr txBox="1"/>
          <p:nvPr userDrawn="1"/>
        </p:nvSpPr>
        <p:spPr>
          <a:xfrm>
            <a:off x="5500052" y="582367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Divisão Sul-Africana Oceano Índico</a:t>
            </a:r>
            <a:endParaRPr lang="pt-BR" sz="1000" b="1" dirty="0">
              <a:solidFill>
                <a:schemeClr val="tx1"/>
              </a:solidFill>
            </a:endParaRPr>
          </a:p>
        </p:txBody>
      </p:sp>
    </p:spTree>
    <p:extLst>
      <p:ext uri="{BB962C8B-B14F-4D97-AF65-F5344CB8AC3E}">
        <p14:creationId xmlns:p14="http://schemas.microsoft.com/office/powerpoint/2010/main" val="59114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24180" y="633388"/>
            <a:ext cx="9109075" cy="6191250"/>
          </a:xfrm>
          <a:prstGeom prst="rect">
            <a:avLst/>
          </a:prstGeom>
          <a:solidFill>
            <a:srgbClr val="F4E3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11" name="CaixaDeTexto 10">
            <a:extLst>
              <a:ext uri="{FF2B5EF4-FFF2-40B4-BE49-F238E27FC236}">
                <a16:creationId xmlns:a16="http://schemas.microsoft.com/office/drawing/2014/main" id="{B857D021-172E-4EA1-B5D1-E2BC5F9F5E2A}"/>
              </a:ext>
            </a:extLst>
          </p:cNvPr>
          <p:cNvSpPr txBox="1"/>
          <p:nvPr userDrawn="1"/>
        </p:nvSpPr>
        <p:spPr>
          <a:xfrm>
            <a:off x="28413" y="41063"/>
            <a:ext cx="9110400" cy="584775"/>
          </a:xfrm>
          <a:prstGeom prst="rect">
            <a:avLst/>
          </a:prstGeom>
          <a:gradFill flip="none" rotWithShape="1">
            <a:gsLst>
              <a:gs pos="54000">
                <a:srgbClr val="FF0C00"/>
              </a:gs>
              <a:gs pos="100000">
                <a:srgbClr val="FFD4A1"/>
              </a:gs>
              <a:gs pos="17000">
                <a:srgbClr val="593C25"/>
              </a:gs>
              <a:gs pos="0">
                <a:srgbClr val="050503"/>
              </a:gs>
              <a:gs pos="37000">
                <a:srgbClr val="C70000"/>
              </a:gs>
              <a:gs pos="72000">
                <a:srgbClr val="FF6D0F"/>
              </a:gs>
              <a:gs pos="100000">
                <a:schemeClr val="bg1"/>
              </a:gs>
            </a:gsLst>
            <a:lin ang="0" scaled="1"/>
            <a:tileRect/>
          </a:gradFill>
          <a:ln w="25400">
            <a:solidFill>
              <a:srgbClr val="FF0000"/>
            </a:solid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200" b="1" kern="1200" dirty="0">
                <a:ln>
                  <a:solidFill>
                    <a:schemeClr val="tx1"/>
                  </a:solidFill>
                </a:ln>
                <a:solidFill>
                  <a:srgbClr val="FFFF00"/>
                </a:solidFill>
                <a:latin typeface="+mn-lt"/>
                <a:ea typeface="+mn-ea"/>
                <a:cs typeface="+mn-cs"/>
              </a:rPr>
              <a:t>Divisão</a:t>
            </a:r>
            <a:r>
              <a:rPr lang="pt-BR" sz="3200" b="1" kern="1200" dirty="0">
                <a:ln>
                  <a:solidFill>
                    <a:schemeClr val="tx1"/>
                  </a:solidFill>
                </a:ln>
                <a:solidFill>
                  <a:srgbClr val="FF0000"/>
                </a:solidFill>
                <a:latin typeface="+mn-lt"/>
                <a:ea typeface="+mn-ea"/>
                <a:cs typeface="+mn-cs"/>
              </a:rPr>
              <a:t> </a:t>
            </a:r>
            <a:r>
              <a:rPr lang="pt-PT" altLang="pt-BR" sz="3200" b="1" kern="1200" dirty="0">
                <a:ln>
                  <a:solidFill>
                    <a:schemeClr val="tx1"/>
                  </a:solidFill>
                </a:ln>
                <a:solidFill>
                  <a:srgbClr val="FF0000"/>
                </a:solidFill>
                <a:latin typeface="+mn-lt"/>
                <a:ea typeface="+mn-ea"/>
                <a:cs typeface="+mn-cs"/>
              </a:rPr>
              <a:t>Sul do Pacífico</a:t>
            </a:r>
            <a:endParaRPr lang="pt-BR" sz="3200" b="1" dirty="0">
              <a:ln>
                <a:solidFill>
                  <a:schemeClr val="tx1"/>
                </a:solidFill>
              </a:ln>
              <a:solidFill>
                <a:srgbClr val="FF0000"/>
              </a:solidFill>
            </a:endParaRPr>
          </a:p>
        </p:txBody>
      </p:sp>
      <p:sp>
        <p:nvSpPr>
          <p:cNvPr id="53" name="Retângulo 52">
            <a:extLst>
              <a:ext uri="{FF2B5EF4-FFF2-40B4-BE49-F238E27FC236}">
                <a16:creationId xmlns:a16="http://schemas.microsoft.com/office/drawing/2014/main" id="{10F1DCEB-69D6-4BFA-8DA6-38EDA8F94F7C}"/>
              </a:ext>
            </a:extLst>
          </p:cNvPr>
          <p:cNvSpPr/>
          <p:nvPr userDrawn="1"/>
        </p:nvSpPr>
        <p:spPr>
          <a:xfrm>
            <a:off x="37738" y="718096"/>
            <a:ext cx="9068525" cy="432000"/>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28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histórias deste trimestre vem de</a:t>
            </a:r>
          </a:p>
        </p:txBody>
      </p:sp>
      <p:sp>
        <p:nvSpPr>
          <p:cNvPr id="54" name="Retângulo 53">
            <a:extLst>
              <a:ext uri="{FF2B5EF4-FFF2-40B4-BE49-F238E27FC236}">
                <a16:creationId xmlns:a16="http://schemas.microsoft.com/office/drawing/2014/main" id="{BDF476FE-866F-40EB-BB4E-2B33B00FEAC2}"/>
              </a:ext>
            </a:extLst>
          </p:cNvPr>
          <p:cNvSpPr/>
          <p:nvPr userDrawn="1"/>
        </p:nvSpPr>
        <p:spPr>
          <a:xfrm>
            <a:off x="56211" y="4478030"/>
            <a:ext cx="9050052" cy="432000"/>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28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ofertas vão para</a:t>
            </a:r>
          </a:p>
        </p:txBody>
      </p:sp>
      <p:sp>
        <p:nvSpPr>
          <p:cNvPr id="55" name="CaixaDeTexto 3">
            <a:extLst>
              <a:ext uri="{FF2B5EF4-FFF2-40B4-BE49-F238E27FC236}">
                <a16:creationId xmlns:a16="http://schemas.microsoft.com/office/drawing/2014/main" id="{CEDC0427-6924-4DCC-9ECB-AEF9F74CF1E0}"/>
              </a:ext>
            </a:extLst>
          </p:cNvPr>
          <p:cNvSpPr txBox="1">
            <a:spLocks noChangeArrowheads="1"/>
          </p:cNvSpPr>
          <p:nvPr userDrawn="1"/>
        </p:nvSpPr>
        <p:spPr bwMode="auto">
          <a:xfrm>
            <a:off x="2333162"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Ilhas Salomão</a:t>
            </a:r>
          </a:p>
        </p:txBody>
      </p:sp>
      <p:sp>
        <p:nvSpPr>
          <p:cNvPr id="56" name="CaixaDeTexto 3">
            <a:extLst>
              <a:ext uri="{FF2B5EF4-FFF2-40B4-BE49-F238E27FC236}">
                <a16:creationId xmlns:a16="http://schemas.microsoft.com/office/drawing/2014/main" id="{97B51ADD-2AF4-4FE0-86D4-6426FA6003CC}"/>
              </a:ext>
            </a:extLst>
          </p:cNvPr>
          <p:cNvSpPr txBox="1">
            <a:spLocks noChangeArrowheads="1"/>
          </p:cNvSpPr>
          <p:nvPr userDrawn="1"/>
        </p:nvSpPr>
        <p:spPr bwMode="auto">
          <a:xfrm>
            <a:off x="67300"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Papua Nova Guine</a:t>
            </a:r>
          </a:p>
        </p:txBody>
      </p:sp>
      <p:sp>
        <p:nvSpPr>
          <p:cNvPr id="57" name="CaixaDeTexto 3">
            <a:extLst>
              <a:ext uri="{FF2B5EF4-FFF2-40B4-BE49-F238E27FC236}">
                <a16:creationId xmlns:a16="http://schemas.microsoft.com/office/drawing/2014/main" id="{50F34B2F-4ED2-407B-9D52-78EA82BC5869}"/>
              </a:ext>
            </a:extLst>
          </p:cNvPr>
          <p:cNvSpPr txBox="1">
            <a:spLocks noChangeArrowheads="1"/>
          </p:cNvSpPr>
          <p:nvPr userDrawn="1"/>
        </p:nvSpPr>
        <p:spPr bwMode="auto">
          <a:xfrm>
            <a:off x="6839561"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buNone/>
            </a:pPr>
            <a:r>
              <a:rPr lang="pt-BR" sz="2000" b="1" dirty="0">
                <a:solidFill>
                  <a:srgbClr val="FF0000"/>
                </a:solidFill>
              </a:rPr>
              <a:t>Wallis</a:t>
            </a:r>
            <a:r>
              <a:rPr lang="pt-BR" sz="2000" b="1" baseline="0" dirty="0">
                <a:solidFill>
                  <a:srgbClr val="FF0000"/>
                </a:solidFill>
              </a:rPr>
              <a:t> e Futuna</a:t>
            </a:r>
            <a:endParaRPr lang="pt-BR" altLang="pt-BR" sz="2000" b="1" dirty="0">
              <a:solidFill>
                <a:srgbClr val="FF0000"/>
              </a:solidFill>
            </a:endParaRPr>
          </a:p>
        </p:txBody>
      </p:sp>
      <p:sp>
        <p:nvSpPr>
          <p:cNvPr id="58" name="CaixaDeTexto 3">
            <a:extLst>
              <a:ext uri="{FF2B5EF4-FFF2-40B4-BE49-F238E27FC236}">
                <a16:creationId xmlns:a16="http://schemas.microsoft.com/office/drawing/2014/main" id="{5400F47C-5A61-402F-BAE4-316CE4D26195}"/>
              </a:ext>
            </a:extLst>
          </p:cNvPr>
          <p:cNvSpPr txBox="1">
            <a:spLocks noChangeArrowheads="1"/>
          </p:cNvSpPr>
          <p:nvPr userDrawn="1"/>
        </p:nvSpPr>
        <p:spPr bwMode="auto">
          <a:xfrm>
            <a:off x="4573699"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Vanuatu</a:t>
            </a:r>
          </a:p>
        </p:txBody>
      </p:sp>
      <p:sp>
        <p:nvSpPr>
          <p:cNvPr id="59" name="CaixaDeTexto 3">
            <a:extLst>
              <a:ext uri="{FF2B5EF4-FFF2-40B4-BE49-F238E27FC236}">
                <a16:creationId xmlns:a16="http://schemas.microsoft.com/office/drawing/2014/main" id="{C39D1A4D-2BD0-4519-9370-28F9D25F3337}"/>
              </a:ext>
            </a:extLst>
          </p:cNvPr>
          <p:cNvSpPr txBox="1">
            <a:spLocks noChangeArrowheads="1"/>
          </p:cNvSpPr>
          <p:nvPr userDrawn="1"/>
        </p:nvSpPr>
        <p:spPr bwMode="auto">
          <a:xfrm>
            <a:off x="2333162"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Nova Caledônia</a:t>
            </a:r>
          </a:p>
        </p:txBody>
      </p:sp>
      <p:sp>
        <p:nvSpPr>
          <p:cNvPr id="60" name="CaixaDeTexto 3">
            <a:extLst>
              <a:ext uri="{FF2B5EF4-FFF2-40B4-BE49-F238E27FC236}">
                <a16:creationId xmlns:a16="http://schemas.microsoft.com/office/drawing/2014/main" id="{19B88143-4CBA-42F0-B088-0C86378716B2}"/>
              </a:ext>
            </a:extLst>
          </p:cNvPr>
          <p:cNvSpPr txBox="1">
            <a:spLocks noChangeArrowheads="1"/>
          </p:cNvSpPr>
          <p:nvPr userDrawn="1"/>
        </p:nvSpPr>
        <p:spPr bwMode="auto">
          <a:xfrm>
            <a:off x="67300" y="1233447"/>
            <a:ext cx="2278800" cy="369332"/>
          </a:xfrm>
          <a:prstGeom prst="rect">
            <a:avLst/>
          </a:prstGeom>
          <a:solidFill>
            <a:srgbClr val="FFFF00"/>
          </a:solidFill>
          <a:ln w="12700">
            <a:solidFill>
              <a:schemeClr val="tx1"/>
            </a:solidFill>
            <a:miter lim="800000"/>
            <a:headEnd/>
            <a:tailEnd/>
          </a:ln>
        </p:spPr>
        <p:txBody>
          <a:bodyPr wrap="square">
            <a:spAutoFit/>
          </a:bodyPr>
          <a:lstStyle>
            <a:defPPr>
              <a:defRPr lang="pt-BR"/>
            </a:defPPr>
            <a:lvl1pPr algn="ctr">
              <a:spcBef>
                <a:spcPct val="0"/>
              </a:spcBef>
              <a:buFont typeface="Arial" charset="0"/>
              <a:buNone/>
              <a:defRPr sz="2000" b="1">
                <a:solidFill>
                  <a:srgbClr val="FF0000"/>
                </a:solidFill>
                <a:latin typeface="Calibri" pitchFamily="34"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pPr lvl="0"/>
            <a:r>
              <a:rPr lang="pt-BR" sz="1800" dirty="0"/>
              <a:t>Wallis</a:t>
            </a:r>
            <a:r>
              <a:rPr lang="pt-BR" sz="1800" baseline="0" dirty="0"/>
              <a:t> e Futuna</a:t>
            </a:r>
            <a:endParaRPr lang="pt-BR" altLang="pt-BR" sz="1800" dirty="0"/>
          </a:p>
        </p:txBody>
      </p:sp>
      <p:sp>
        <p:nvSpPr>
          <p:cNvPr id="61" name="CaixaDeTexto 3">
            <a:extLst>
              <a:ext uri="{FF2B5EF4-FFF2-40B4-BE49-F238E27FC236}">
                <a16:creationId xmlns:a16="http://schemas.microsoft.com/office/drawing/2014/main" id="{B93371D0-D1D9-4277-9575-E5EA714F3D8E}"/>
              </a:ext>
            </a:extLst>
          </p:cNvPr>
          <p:cNvSpPr txBox="1">
            <a:spLocks noChangeArrowheads="1"/>
          </p:cNvSpPr>
          <p:nvPr userDrawn="1"/>
        </p:nvSpPr>
        <p:spPr bwMode="auto">
          <a:xfrm>
            <a:off x="6839561"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Fiji</a:t>
            </a:r>
          </a:p>
        </p:txBody>
      </p:sp>
      <p:sp>
        <p:nvSpPr>
          <p:cNvPr id="62" name="CaixaDeTexto 3">
            <a:extLst>
              <a:ext uri="{FF2B5EF4-FFF2-40B4-BE49-F238E27FC236}">
                <a16:creationId xmlns:a16="http://schemas.microsoft.com/office/drawing/2014/main" id="{A5B3F1D6-9438-4816-AF76-365E74142A9A}"/>
              </a:ext>
            </a:extLst>
          </p:cNvPr>
          <p:cNvSpPr txBox="1">
            <a:spLocks noChangeArrowheads="1"/>
          </p:cNvSpPr>
          <p:nvPr userDrawn="1"/>
        </p:nvSpPr>
        <p:spPr bwMode="auto">
          <a:xfrm>
            <a:off x="4573699"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Vanuatu</a:t>
            </a:r>
          </a:p>
        </p:txBody>
      </p:sp>
      <p:sp>
        <p:nvSpPr>
          <p:cNvPr id="63" name="CaixaDeTexto 3">
            <a:extLst>
              <a:ext uri="{FF2B5EF4-FFF2-40B4-BE49-F238E27FC236}">
                <a16:creationId xmlns:a16="http://schemas.microsoft.com/office/drawing/2014/main" id="{8C40039D-E081-4680-849F-FF38C93F13FF}"/>
              </a:ext>
            </a:extLst>
          </p:cNvPr>
          <p:cNvSpPr txBox="1">
            <a:spLocks noChangeArrowheads="1"/>
          </p:cNvSpPr>
          <p:nvPr userDrawn="1"/>
        </p:nvSpPr>
        <p:spPr bwMode="auto">
          <a:xfrm>
            <a:off x="3509047" y="2885936"/>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Ilhas Salomão</a:t>
            </a:r>
          </a:p>
        </p:txBody>
      </p:sp>
      <p:sp>
        <p:nvSpPr>
          <p:cNvPr id="64" name="CaixaDeTexto 3">
            <a:extLst>
              <a:ext uri="{FF2B5EF4-FFF2-40B4-BE49-F238E27FC236}">
                <a16:creationId xmlns:a16="http://schemas.microsoft.com/office/drawing/2014/main" id="{4C77B218-4AF9-427D-BE2B-5A715DA48771}"/>
              </a:ext>
            </a:extLst>
          </p:cNvPr>
          <p:cNvSpPr txBox="1">
            <a:spLocks noChangeArrowheads="1"/>
          </p:cNvSpPr>
          <p:nvPr userDrawn="1"/>
        </p:nvSpPr>
        <p:spPr bwMode="auto">
          <a:xfrm>
            <a:off x="1243185" y="2885936"/>
            <a:ext cx="2278800" cy="369332"/>
          </a:xfrm>
          <a:prstGeom prst="rect">
            <a:avLst/>
          </a:prstGeom>
          <a:solidFill>
            <a:srgbClr val="FFFF00"/>
          </a:solidFill>
          <a:ln w="12700">
            <a:solidFill>
              <a:schemeClr val="tx1"/>
            </a:solidFill>
            <a:miter lim="800000"/>
            <a:headEnd/>
            <a:tailEnd/>
          </a:ln>
        </p:spPr>
        <p:txBody>
          <a:bodyPr wrap="square">
            <a:spAutoFit/>
          </a:bodyPr>
          <a:lstStyle>
            <a:defPPr>
              <a:defRPr lang="pt-BR"/>
            </a:defPPr>
            <a:lvl1pPr algn="ctr">
              <a:spcBef>
                <a:spcPct val="0"/>
              </a:spcBef>
              <a:buFont typeface="Arial" charset="0"/>
              <a:buNone/>
              <a:defRPr sz="2000" b="1">
                <a:solidFill>
                  <a:srgbClr val="FF0000"/>
                </a:solidFill>
                <a:latin typeface="Calibri" pitchFamily="34"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pPr algn="ctr" eaLnBrk="1" hangingPunct="1">
              <a:spcBef>
                <a:spcPct val="0"/>
              </a:spcBef>
              <a:buNone/>
            </a:pPr>
            <a:r>
              <a:rPr lang="pt-BR" altLang="pt-BR" sz="1800" b="1" dirty="0">
                <a:solidFill>
                  <a:srgbClr val="FF0000"/>
                </a:solidFill>
              </a:rPr>
              <a:t>Papua Nova Guine</a:t>
            </a:r>
          </a:p>
        </p:txBody>
      </p:sp>
      <p:sp>
        <p:nvSpPr>
          <p:cNvPr id="65" name="CaixaDeTexto 3">
            <a:extLst>
              <a:ext uri="{FF2B5EF4-FFF2-40B4-BE49-F238E27FC236}">
                <a16:creationId xmlns:a16="http://schemas.microsoft.com/office/drawing/2014/main" id="{276F8BFF-69CA-476F-A9EC-EF43792280BC}"/>
              </a:ext>
            </a:extLst>
          </p:cNvPr>
          <p:cNvSpPr txBox="1">
            <a:spLocks noChangeArrowheads="1"/>
          </p:cNvSpPr>
          <p:nvPr userDrawn="1"/>
        </p:nvSpPr>
        <p:spPr bwMode="auto">
          <a:xfrm>
            <a:off x="5749584" y="2885936"/>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Austrália</a:t>
            </a:r>
          </a:p>
        </p:txBody>
      </p:sp>
      <p:pic>
        <p:nvPicPr>
          <p:cNvPr id="66" name="Imagem 65">
            <a:extLst>
              <a:ext uri="{FF2B5EF4-FFF2-40B4-BE49-F238E27FC236}">
                <a16:creationId xmlns:a16="http://schemas.microsoft.com/office/drawing/2014/main" id="{A685CEFD-45FE-4C7F-802C-04D740691B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181" y="1715210"/>
            <a:ext cx="1533525" cy="1028700"/>
          </a:xfrm>
          <a:prstGeom prst="rect">
            <a:avLst/>
          </a:prstGeom>
        </p:spPr>
      </p:pic>
      <p:pic>
        <p:nvPicPr>
          <p:cNvPr id="67" name="Imagem 66">
            <a:extLst>
              <a:ext uri="{FF2B5EF4-FFF2-40B4-BE49-F238E27FC236}">
                <a16:creationId xmlns:a16="http://schemas.microsoft.com/office/drawing/2014/main" id="{0DD563C9-6295-4F2C-A924-C36DA15465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9272" y="3369975"/>
            <a:ext cx="2038350" cy="1028700"/>
          </a:xfrm>
          <a:prstGeom prst="rect">
            <a:avLst/>
          </a:prstGeom>
        </p:spPr>
      </p:pic>
      <p:pic>
        <p:nvPicPr>
          <p:cNvPr id="68" name="Imagem 67">
            <a:extLst>
              <a:ext uri="{FF2B5EF4-FFF2-40B4-BE49-F238E27FC236}">
                <a16:creationId xmlns:a16="http://schemas.microsoft.com/office/drawing/2014/main" id="{C9E277C7-D325-41D4-A943-91D2FCBB86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98863" y="3368936"/>
            <a:ext cx="1367444" cy="1030778"/>
          </a:xfrm>
          <a:prstGeom prst="rect">
            <a:avLst/>
          </a:prstGeom>
        </p:spPr>
      </p:pic>
      <p:pic>
        <p:nvPicPr>
          <p:cNvPr id="69" name="Imagem 68">
            <a:extLst>
              <a:ext uri="{FF2B5EF4-FFF2-40B4-BE49-F238E27FC236}">
                <a16:creationId xmlns:a16="http://schemas.microsoft.com/office/drawing/2014/main" id="{A995A71F-2845-4A2A-99F5-8B1CE0181B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21060" y="1715210"/>
            <a:ext cx="1533525" cy="1028700"/>
          </a:xfrm>
          <a:prstGeom prst="rect">
            <a:avLst/>
          </a:prstGeom>
        </p:spPr>
      </p:pic>
      <p:pic>
        <p:nvPicPr>
          <p:cNvPr id="70" name="Imagem 69">
            <a:extLst>
              <a:ext uri="{FF2B5EF4-FFF2-40B4-BE49-F238E27FC236}">
                <a16:creationId xmlns:a16="http://schemas.microsoft.com/office/drawing/2014/main" id="{C2557A98-A2E1-4383-8317-F8458276FC9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33324" y="3369975"/>
            <a:ext cx="2038350" cy="1028700"/>
          </a:xfrm>
          <a:prstGeom prst="rect">
            <a:avLst/>
          </a:prstGeom>
        </p:spPr>
      </p:pic>
      <p:pic>
        <p:nvPicPr>
          <p:cNvPr id="71" name="Imagem 70">
            <a:extLst>
              <a:ext uri="{FF2B5EF4-FFF2-40B4-BE49-F238E27FC236}">
                <a16:creationId xmlns:a16="http://schemas.microsoft.com/office/drawing/2014/main" id="{DF6103C8-4971-4324-8929-4903B423C7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9786" y="1715210"/>
            <a:ext cx="2038350" cy="1028700"/>
          </a:xfrm>
          <a:prstGeom prst="rect">
            <a:avLst/>
          </a:prstGeom>
        </p:spPr>
      </p:pic>
      <p:pic>
        <p:nvPicPr>
          <p:cNvPr id="72" name="Imagem 71">
            <a:extLst>
              <a:ext uri="{FF2B5EF4-FFF2-40B4-BE49-F238E27FC236}">
                <a16:creationId xmlns:a16="http://schemas.microsoft.com/office/drawing/2014/main" id="{3F4157F2-0EFA-4F13-A6ED-49217CEE98F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58149" y="1715210"/>
            <a:ext cx="2028825" cy="1028700"/>
          </a:xfrm>
          <a:prstGeom prst="rect">
            <a:avLst/>
          </a:prstGeom>
        </p:spPr>
      </p:pic>
      <p:pic>
        <p:nvPicPr>
          <p:cNvPr id="73" name="Imagem 72">
            <a:extLst>
              <a:ext uri="{FF2B5EF4-FFF2-40B4-BE49-F238E27FC236}">
                <a16:creationId xmlns:a16="http://schemas.microsoft.com/office/drawing/2014/main" id="{B2401033-7F09-4D98-B343-F34D88B9C2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978" y="5557460"/>
            <a:ext cx="1367444" cy="1030778"/>
          </a:xfrm>
          <a:prstGeom prst="rect">
            <a:avLst/>
          </a:prstGeom>
        </p:spPr>
      </p:pic>
      <p:pic>
        <p:nvPicPr>
          <p:cNvPr id="74" name="Imagem 73">
            <a:extLst>
              <a:ext uri="{FF2B5EF4-FFF2-40B4-BE49-F238E27FC236}">
                <a16:creationId xmlns:a16="http://schemas.microsoft.com/office/drawing/2014/main" id="{64394E21-4B92-4165-BB4F-B146CB1732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89872" y="5558499"/>
            <a:ext cx="2038350" cy="1028700"/>
          </a:xfrm>
          <a:prstGeom prst="rect">
            <a:avLst/>
          </a:prstGeom>
        </p:spPr>
      </p:pic>
      <p:pic>
        <p:nvPicPr>
          <p:cNvPr id="75" name="Imagem 74">
            <a:extLst>
              <a:ext uri="{FF2B5EF4-FFF2-40B4-BE49-F238E27FC236}">
                <a16:creationId xmlns:a16="http://schemas.microsoft.com/office/drawing/2014/main" id="{DAE3F2A1-FB78-4819-A3A1-0C32612066D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46336" y="5558499"/>
            <a:ext cx="1533525" cy="1028700"/>
          </a:xfrm>
          <a:prstGeom prst="rect">
            <a:avLst/>
          </a:prstGeom>
        </p:spPr>
      </p:pic>
      <p:pic>
        <p:nvPicPr>
          <p:cNvPr id="76" name="Imagem 75">
            <a:extLst>
              <a:ext uri="{FF2B5EF4-FFF2-40B4-BE49-F238E27FC236}">
                <a16:creationId xmlns:a16="http://schemas.microsoft.com/office/drawing/2014/main" id="{0D893D3F-CC5B-4E6A-99D9-EA72FA2C1A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2198" y="5558499"/>
            <a:ext cx="1533525" cy="1028700"/>
          </a:xfrm>
          <a:prstGeom prst="rect">
            <a:avLst/>
          </a:prstGeom>
        </p:spPr>
      </p:pic>
    </p:spTree>
    <p:extLst>
      <p:ext uri="{BB962C8B-B14F-4D97-AF65-F5344CB8AC3E}">
        <p14:creationId xmlns:p14="http://schemas.microsoft.com/office/powerpoint/2010/main" val="118648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100"/>
                                        <p:tgtEl>
                                          <p:spTgt spid="55"/>
                                        </p:tgtEl>
                                      </p:cBhvr>
                                    </p:animEffect>
                                    <p:anim calcmode="lin" valueType="num">
                                      <p:cBhvr>
                                        <p:cTn id="8" dur="1100" fill="hold"/>
                                        <p:tgtEl>
                                          <p:spTgt spid="55"/>
                                        </p:tgtEl>
                                        <p:attrNameLst>
                                          <p:attrName>style.rotation</p:attrName>
                                        </p:attrNameLst>
                                      </p:cBhvr>
                                      <p:tavLst>
                                        <p:tav tm="0">
                                          <p:val>
                                            <p:fltVal val="720"/>
                                          </p:val>
                                        </p:tav>
                                        <p:tav tm="100000">
                                          <p:val>
                                            <p:fltVal val="0"/>
                                          </p:val>
                                        </p:tav>
                                      </p:tavLst>
                                    </p:anim>
                                    <p:anim calcmode="lin" valueType="num">
                                      <p:cBhvr>
                                        <p:cTn id="9" dur="1100" fill="hold"/>
                                        <p:tgtEl>
                                          <p:spTgt spid="55"/>
                                        </p:tgtEl>
                                        <p:attrNameLst>
                                          <p:attrName>ppt_h</p:attrName>
                                        </p:attrNameLst>
                                      </p:cBhvr>
                                      <p:tavLst>
                                        <p:tav tm="0">
                                          <p:val>
                                            <p:fltVal val="0"/>
                                          </p:val>
                                        </p:tav>
                                        <p:tav tm="100000">
                                          <p:val>
                                            <p:strVal val="#ppt_h"/>
                                          </p:val>
                                        </p:tav>
                                      </p:tavLst>
                                    </p:anim>
                                    <p:anim calcmode="lin" valueType="num">
                                      <p:cBhvr>
                                        <p:cTn id="10" dur="1100" fill="hold"/>
                                        <p:tgtEl>
                                          <p:spTgt spid="55"/>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100"/>
                                        <p:tgtEl>
                                          <p:spTgt spid="56"/>
                                        </p:tgtEl>
                                      </p:cBhvr>
                                    </p:animEffect>
                                    <p:anim calcmode="lin" valueType="num">
                                      <p:cBhvr>
                                        <p:cTn id="14" dur="1100" fill="hold"/>
                                        <p:tgtEl>
                                          <p:spTgt spid="56"/>
                                        </p:tgtEl>
                                        <p:attrNameLst>
                                          <p:attrName>style.rotation</p:attrName>
                                        </p:attrNameLst>
                                      </p:cBhvr>
                                      <p:tavLst>
                                        <p:tav tm="0">
                                          <p:val>
                                            <p:fltVal val="720"/>
                                          </p:val>
                                        </p:tav>
                                        <p:tav tm="100000">
                                          <p:val>
                                            <p:fltVal val="0"/>
                                          </p:val>
                                        </p:tav>
                                      </p:tavLst>
                                    </p:anim>
                                    <p:anim calcmode="lin" valueType="num">
                                      <p:cBhvr>
                                        <p:cTn id="15" dur="1100" fill="hold"/>
                                        <p:tgtEl>
                                          <p:spTgt spid="56"/>
                                        </p:tgtEl>
                                        <p:attrNameLst>
                                          <p:attrName>ppt_h</p:attrName>
                                        </p:attrNameLst>
                                      </p:cBhvr>
                                      <p:tavLst>
                                        <p:tav tm="0">
                                          <p:val>
                                            <p:fltVal val="0"/>
                                          </p:val>
                                        </p:tav>
                                        <p:tav tm="100000">
                                          <p:val>
                                            <p:strVal val="#ppt_h"/>
                                          </p:val>
                                        </p:tav>
                                      </p:tavLst>
                                    </p:anim>
                                    <p:anim calcmode="lin" valueType="num">
                                      <p:cBhvr>
                                        <p:cTn id="16" dur="1100" fill="hold"/>
                                        <p:tgtEl>
                                          <p:spTgt spid="56"/>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100"/>
                                        <p:tgtEl>
                                          <p:spTgt spid="57"/>
                                        </p:tgtEl>
                                      </p:cBhvr>
                                    </p:animEffect>
                                    <p:anim calcmode="lin" valueType="num">
                                      <p:cBhvr>
                                        <p:cTn id="20" dur="1100" fill="hold"/>
                                        <p:tgtEl>
                                          <p:spTgt spid="57"/>
                                        </p:tgtEl>
                                        <p:attrNameLst>
                                          <p:attrName>style.rotation</p:attrName>
                                        </p:attrNameLst>
                                      </p:cBhvr>
                                      <p:tavLst>
                                        <p:tav tm="0">
                                          <p:val>
                                            <p:fltVal val="720"/>
                                          </p:val>
                                        </p:tav>
                                        <p:tav tm="100000">
                                          <p:val>
                                            <p:fltVal val="0"/>
                                          </p:val>
                                        </p:tav>
                                      </p:tavLst>
                                    </p:anim>
                                    <p:anim calcmode="lin" valueType="num">
                                      <p:cBhvr>
                                        <p:cTn id="21" dur="1100" fill="hold"/>
                                        <p:tgtEl>
                                          <p:spTgt spid="57"/>
                                        </p:tgtEl>
                                        <p:attrNameLst>
                                          <p:attrName>ppt_h</p:attrName>
                                        </p:attrNameLst>
                                      </p:cBhvr>
                                      <p:tavLst>
                                        <p:tav tm="0">
                                          <p:val>
                                            <p:fltVal val="0"/>
                                          </p:val>
                                        </p:tav>
                                        <p:tav tm="100000">
                                          <p:val>
                                            <p:strVal val="#ppt_h"/>
                                          </p:val>
                                        </p:tav>
                                      </p:tavLst>
                                    </p:anim>
                                    <p:anim calcmode="lin" valueType="num">
                                      <p:cBhvr>
                                        <p:cTn id="22" dur="1100" fill="hold"/>
                                        <p:tgtEl>
                                          <p:spTgt spid="57"/>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1100"/>
                                        <p:tgtEl>
                                          <p:spTgt spid="58"/>
                                        </p:tgtEl>
                                      </p:cBhvr>
                                    </p:animEffect>
                                    <p:anim calcmode="lin" valueType="num">
                                      <p:cBhvr>
                                        <p:cTn id="26" dur="1100" fill="hold"/>
                                        <p:tgtEl>
                                          <p:spTgt spid="58"/>
                                        </p:tgtEl>
                                        <p:attrNameLst>
                                          <p:attrName>style.rotation</p:attrName>
                                        </p:attrNameLst>
                                      </p:cBhvr>
                                      <p:tavLst>
                                        <p:tav tm="0">
                                          <p:val>
                                            <p:fltVal val="720"/>
                                          </p:val>
                                        </p:tav>
                                        <p:tav tm="100000">
                                          <p:val>
                                            <p:fltVal val="0"/>
                                          </p:val>
                                        </p:tav>
                                      </p:tavLst>
                                    </p:anim>
                                    <p:anim calcmode="lin" valueType="num">
                                      <p:cBhvr>
                                        <p:cTn id="27" dur="1100" fill="hold"/>
                                        <p:tgtEl>
                                          <p:spTgt spid="58"/>
                                        </p:tgtEl>
                                        <p:attrNameLst>
                                          <p:attrName>ppt_h</p:attrName>
                                        </p:attrNameLst>
                                      </p:cBhvr>
                                      <p:tavLst>
                                        <p:tav tm="0">
                                          <p:val>
                                            <p:fltVal val="0"/>
                                          </p:val>
                                        </p:tav>
                                        <p:tav tm="100000">
                                          <p:val>
                                            <p:strVal val="#ppt_h"/>
                                          </p:val>
                                        </p:tav>
                                      </p:tavLst>
                                    </p:anim>
                                    <p:anim calcmode="lin" valueType="num">
                                      <p:cBhvr>
                                        <p:cTn id="28" dur="1100" fill="hold"/>
                                        <p:tgtEl>
                                          <p:spTgt spid="58"/>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1100"/>
                                        <p:tgtEl>
                                          <p:spTgt spid="59"/>
                                        </p:tgtEl>
                                      </p:cBhvr>
                                    </p:animEffect>
                                    <p:anim calcmode="lin" valueType="num">
                                      <p:cBhvr>
                                        <p:cTn id="32" dur="1100" fill="hold"/>
                                        <p:tgtEl>
                                          <p:spTgt spid="59"/>
                                        </p:tgtEl>
                                        <p:attrNameLst>
                                          <p:attrName>style.rotation</p:attrName>
                                        </p:attrNameLst>
                                      </p:cBhvr>
                                      <p:tavLst>
                                        <p:tav tm="0">
                                          <p:val>
                                            <p:fltVal val="720"/>
                                          </p:val>
                                        </p:tav>
                                        <p:tav tm="100000">
                                          <p:val>
                                            <p:fltVal val="0"/>
                                          </p:val>
                                        </p:tav>
                                      </p:tavLst>
                                    </p:anim>
                                    <p:anim calcmode="lin" valueType="num">
                                      <p:cBhvr>
                                        <p:cTn id="33" dur="1100" fill="hold"/>
                                        <p:tgtEl>
                                          <p:spTgt spid="59"/>
                                        </p:tgtEl>
                                        <p:attrNameLst>
                                          <p:attrName>ppt_h</p:attrName>
                                        </p:attrNameLst>
                                      </p:cBhvr>
                                      <p:tavLst>
                                        <p:tav tm="0">
                                          <p:val>
                                            <p:fltVal val="0"/>
                                          </p:val>
                                        </p:tav>
                                        <p:tav tm="100000">
                                          <p:val>
                                            <p:strVal val="#ppt_h"/>
                                          </p:val>
                                        </p:tav>
                                      </p:tavLst>
                                    </p:anim>
                                    <p:anim calcmode="lin" valueType="num">
                                      <p:cBhvr>
                                        <p:cTn id="34" dur="1100" fill="hold"/>
                                        <p:tgtEl>
                                          <p:spTgt spid="59"/>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1100"/>
                                        <p:tgtEl>
                                          <p:spTgt spid="60"/>
                                        </p:tgtEl>
                                      </p:cBhvr>
                                    </p:animEffect>
                                    <p:anim calcmode="lin" valueType="num">
                                      <p:cBhvr>
                                        <p:cTn id="38" dur="1100" fill="hold"/>
                                        <p:tgtEl>
                                          <p:spTgt spid="60"/>
                                        </p:tgtEl>
                                        <p:attrNameLst>
                                          <p:attrName>style.rotation</p:attrName>
                                        </p:attrNameLst>
                                      </p:cBhvr>
                                      <p:tavLst>
                                        <p:tav tm="0">
                                          <p:val>
                                            <p:fltVal val="720"/>
                                          </p:val>
                                        </p:tav>
                                        <p:tav tm="100000">
                                          <p:val>
                                            <p:fltVal val="0"/>
                                          </p:val>
                                        </p:tav>
                                      </p:tavLst>
                                    </p:anim>
                                    <p:anim calcmode="lin" valueType="num">
                                      <p:cBhvr>
                                        <p:cTn id="39" dur="1100" fill="hold"/>
                                        <p:tgtEl>
                                          <p:spTgt spid="60"/>
                                        </p:tgtEl>
                                        <p:attrNameLst>
                                          <p:attrName>ppt_h</p:attrName>
                                        </p:attrNameLst>
                                      </p:cBhvr>
                                      <p:tavLst>
                                        <p:tav tm="0">
                                          <p:val>
                                            <p:fltVal val="0"/>
                                          </p:val>
                                        </p:tav>
                                        <p:tav tm="100000">
                                          <p:val>
                                            <p:strVal val="#ppt_h"/>
                                          </p:val>
                                        </p:tav>
                                      </p:tavLst>
                                    </p:anim>
                                    <p:anim calcmode="lin" valueType="num">
                                      <p:cBhvr>
                                        <p:cTn id="40" dur="1100" fill="hold"/>
                                        <p:tgtEl>
                                          <p:spTgt spid="60"/>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100"/>
                                        <p:tgtEl>
                                          <p:spTgt spid="61"/>
                                        </p:tgtEl>
                                      </p:cBhvr>
                                    </p:animEffect>
                                    <p:anim calcmode="lin" valueType="num">
                                      <p:cBhvr>
                                        <p:cTn id="44" dur="1100" fill="hold"/>
                                        <p:tgtEl>
                                          <p:spTgt spid="61"/>
                                        </p:tgtEl>
                                        <p:attrNameLst>
                                          <p:attrName>style.rotation</p:attrName>
                                        </p:attrNameLst>
                                      </p:cBhvr>
                                      <p:tavLst>
                                        <p:tav tm="0">
                                          <p:val>
                                            <p:fltVal val="720"/>
                                          </p:val>
                                        </p:tav>
                                        <p:tav tm="100000">
                                          <p:val>
                                            <p:fltVal val="0"/>
                                          </p:val>
                                        </p:tav>
                                      </p:tavLst>
                                    </p:anim>
                                    <p:anim calcmode="lin" valueType="num">
                                      <p:cBhvr>
                                        <p:cTn id="45" dur="1100" fill="hold"/>
                                        <p:tgtEl>
                                          <p:spTgt spid="61"/>
                                        </p:tgtEl>
                                        <p:attrNameLst>
                                          <p:attrName>ppt_h</p:attrName>
                                        </p:attrNameLst>
                                      </p:cBhvr>
                                      <p:tavLst>
                                        <p:tav tm="0">
                                          <p:val>
                                            <p:fltVal val="0"/>
                                          </p:val>
                                        </p:tav>
                                        <p:tav tm="100000">
                                          <p:val>
                                            <p:strVal val="#ppt_h"/>
                                          </p:val>
                                        </p:tav>
                                      </p:tavLst>
                                    </p:anim>
                                    <p:anim calcmode="lin" valueType="num">
                                      <p:cBhvr>
                                        <p:cTn id="46" dur="1100" fill="hold"/>
                                        <p:tgtEl>
                                          <p:spTgt spid="61"/>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1100"/>
                                        <p:tgtEl>
                                          <p:spTgt spid="62"/>
                                        </p:tgtEl>
                                      </p:cBhvr>
                                    </p:animEffect>
                                    <p:anim calcmode="lin" valueType="num">
                                      <p:cBhvr>
                                        <p:cTn id="50" dur="1100" fill="hold"/>
                                        <p:tgtEl>
                                          <p:spTgt spid="62"/>
                                        </p:tgtEl>
                                        <p:attrNameLst>
                                          <p:attrName>style.rotation</p:attrName>
                                        </p:attrNameLst>
                                      </p:cBhvr>
                                      <p:tavLst>
                                        <p:tav tm="0">
                                          <p:val>
                                            <p:fltVal val="720"/>
                                          </p:val>
                                        </p:tav>
                                        <p:tav tm="100000">
                                          <p:val>
                                            <p:fltVal val="0"/>
                                          </p:val>
                                        </p:tav>
                                      </p:tavLst>
                                    </p:anim>
                                    <p:anim calcmode="lin" valueType="num">
                                      <p:cBhvr>
                                        <p:cTn id="51" dur="1100" fill="hold"/>
                                        <p:tgtEl>
                                          <p:spTgt spid="62"/>
                                        </p:tgtEl>
                                        <p:attrNameLst>
                                          <p:attrName>ppt_h</p:attrName>
                                        </p:attrNameLst>
                                      </p:cBhvr>
                                      <p:tavLst>
                                        <p:tav tm="0">
                                          <p:val>
                                            <p:fltVal val="0"/>
                                          </p:val>
                                        </p:tav>
                                        <p:tav tm="100000">
                                          <p:val>
                                            <p:strVal val="#ppt_h"/>
                                          </p:val>
                                        </p:tav>
                                      </p:tavLst>
                                    </p:anim>
                                    <p:anim calcmode="lin" valueType="num">
                                      <p:cBhvr>
                                        <p:cTn id="52" dur="1100" fill="hold"/>
                                        <p:tgtEl>
                                          <p:spTgt spid="62"/>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1100"/>
                                        <p:tgtEl>
                                          <p:spTgt spid="63"/>
                                        </p:tgtEl>
                                      </p:cBhvr>
                                    </p:animEffect>
                                    <p:anim calcmode="lin" valueType="num">
                                      <p:cBhvr>
                                        <p:cTn id="56" dur="1100" fill="hold"/>
                                        <p:tgtEl>
                                          <p:spTgt spid="63"/>
                                        </p:tgtEl>
                                        <p:attrNameLst>
                                          <p:attrName>style.rotation</p:attrName>
                                        </p:attrNameLst>
                                      </p:cBhvr>
                                      <p:tavLst>
                                        <p:tav tm="0">
                                          <p:val>
                                            <p:fltVal val="720"/>
                                          </p:val>
                                        </p:tav>
                                        <p:tav tm="100000">
                                          <p:val>
                                            <p:fltVal val="0"/>
                                          </p:val>
                                        </p:tav>
                                      </p:tavLst>
                                    </p:anim>
                                    <p:anim calcmode="lin" valueType="num">
                                      <p:cBhvr>
                                        <p:cTn id="57" dur="1100" fill="hold"/>
                                        <p:tgtEl>
                                          <p:spTgt spid="63"/>
                                        </p:tgtEl>
                                        <p:attrNameLst>
                                          <p:attrName>ppt_h</p:attrName>
                                        </p:attrNameLst>
                                      </p:cBhvr>
                                      <p:tavLst>
                                        <p:tav tm="0">
                                          <p:val>
                                            <p:fltVal val="0"/>
                                          </p:val>
                                        </p:tav>
                                        <p:tav tm="100000">
                                          <p:val>
                                            <p:strVal val="#ppt_h"/>
                                          </p:val>
                                        </p:tav>
                                      </p:tavLst>
                                    </p:anim>
                                    <p:anim calcmode="lin" valueType="num">
                                      <p:cBhvr>
                                        <p:cTn id="58" dur="1100" fill="hold"/>
                                        <p:tgtEl>
                                          <p:spTgt spid="63"/>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1100"/>
                                        <p:tgtEl>
                                          <p:spTgt spid="64"/>
                                        </p:tgtEl>
                                      </p:cBhvr>
                                    </p:animEffect>
                                    <p:anim calcmode="lin" valueType="num">
                                      <p:cBhvr>
                                        <p:cTn id="62" dur="1100" fill="hold"/>
                                        <p:tgtEl>
                                          <p:spTgt spid="64"/>
                                        </p:tgtEl>
                                        <p:attrNameLst>
                                          <p:attrName>style.rotation</p:attrName>
                                        </p:attrNameLst>
                                      </p:cBhvr>
                                      <p:tavLst>
                                        <p:tav tm="0">
                                          <p:val>
                                            <p:fltVal val="720"/>
                                          </p:val>
                                        </p:tav>
                                        <p:tav tm="100000">
                                          <p:val>
                                            <p:fltVal val="0"/>
                                          </p:val>
                                        </p:tav>
                                      </p:tavLst>
                                    </p:anim>
                                    <p:anim calcmode="lin" valueType="num">
                                      <p:cBhvr>
                                        <p:cTn id="63" dur="1100" fill="hold"/>
                                        <p:tgtEl>
                                          <p:spTgt spid="64"/>
                                        </p:tgtEl>
                                        <p:attrNameLst>
                                          <p:attrName>ppt_h</p:attrName>
                                        </p:attrNameLst>
                                      </p:cBhvr>
                                      <p:tavLst>
                                        <p:tav tm="0">
                                          <p:val>
                                            <p:fltVal val="0"/>
                                          </p:val>
                                        </p:tav>
                                        <p:tav tm="100000">
                                          <p:val>
                                            <p:strVal val="#ppt_h"/>
                                          </p:val>
                                        </p:tav>
                                      </p:tavLst>
                                    </p:anim>
                                    <p:anim calcmode="lin" valueType="num">
                                      <p:cBhvr>
                                        <p:cTn id="64" dur="1100" fill="hold"/>
                                        <p:tgtEl>
                                          <p:spTgt spid="64"/>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1100"/>
                                        <p:tgtEl>
                                          <p:spTgt spid="65"/>
                                        </p:tgtEl>
                                      </p:cBhvr>
                                    </p:animEffect>
                                    <p:anim calcmode="lin" valueType="num">
                                      <p:cBhvr>
                                        <p:cTn id="68" dur="1100" fill="hold"/>
                                        <p:tgtEl>
                                          <p:spTgt spid="65"/>
                                        </p:tgtEl>
                                        <p:attrNameLst>
                                          <p:attrName>style.rotation</p:attrName>
                                        </p:attrNameLst>
                                      </p:cBhvr>
                                      <p:tavLst>
                                        <p:tav tm="0">
                                          <p:val>
                                            <p:fltVal val="720"/>
                                          </p:val>
                                        </p:tav>
                                        <p:tav tm="100000">
                                          <p:val>
                                            <p:fltVal val="0"/>
                                          </p:val>
                                        </p:tav>
                                      </p:tavLst>
                                    </p:anim>
                                    <p:anim calcmode="lin" valueType="num">
                                      <p:cBhvr>
                                        <p:cTn id="69" dur="1100" fill="hold"/>
                                        <p:tgtEl>
                                          <p:spTgt spid="65"/>
                                        </p:tgtEl>
                                        <p:attrNameLst>
                                          <p:attrName>ppt_h</p:attrName>
                                        </p:attrNameLst>
                                      </p:cBhvr>
                                      <p:tavLst>
                                        <p:tav tm="0">
                                          <p:val>
                                            <p:fltVal val="0"/>
                                          </p:val>
                                        </p:tav>
                                        <p:tav tm="100000">
                                          <p:val>
                                            <p:strVal val="#ppt_h"/>
                                          </p:val>
                                        </p:tav>
                                      </p:tavLst>
                                    </p:anim>
                                    <p:anim calcmode="lin" valueType="num">
                                      <p:cBhvr>
                                        <p:cTn id="70" dur="1100" fill="hold"/>
                                        <p:tgtEl>
                                          <p:spTgt spid="6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573110"/>
            <a:ext cx="7740352" cy="5252761"/>
          </a:xfrm>
          <a:prstGeom prst="rect">
            <a:avLst/>
          </a:prstGeom>
        </p:spPr>
        <p:txBody>
          <a:bodyPr/>
          <a:lstStyle/>
          <a:p>
            <a:pPr lvl="0"/>
            <a:r>
              <a:rPr lang="pt-BR" noProof="0" dirty="0"/>
              <a:t>Clique no ícone para adicionar uma imagem</a:t>
            </a:r>
          </a:p>
        </p:txBody>
      </p:sp>
      <p:sp>
        <p:nvSpPr>
          <p:cNvPr id="2" name="CaixaDeTexto 1">
            <a:extLst>
              <a:ext uri="{FF2B5EF4-FFF2-40B4-BE49-F238E27FC236}">
                <a16:creationId xmlns:a16="http://schemas.microsoft.com/office/drawing/2014/main" id="{30732175-8E83-42F7-B365-D255D1178ADA}"/>
              </a:ext>
            </a:extLst>
          </p:cNvPr>
          <p:cNvSpPr txBox="1"/>
          <p:nvPr userDrawn="1"/>
        </p:nvSpPr>
        <p:spPr>
          <a:xfrm>
            <a:off x="6623639" y="66724"/>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4" name="CaixaDeTexto 3">
            <a:extLst>
              <a:ext uri="{FF2B5EF4-FFF2-40B4-BE49-F238E27FC236}">
                <a16:creationId xmlns:a16="http://schemas.microsoft.com/office/drawing/2014/main" id="{4CE44E63-61CA-4CC5-84C6-0337E5E151A5}"/>
              </a:ext>
            </a:extLst>
          </p:cNvPr>
          <p:cNvSpPr txBox="1"/>
          <p:nvPr userDrawn="1"/>
        </p:nvSpPr>
        <p:spPr>
          <a:xfrm>
            <a:off x="1332000" y="583110"/>
            <a:ext cx="7812000" cy="990000"/>
          </a:xfrm>
          <a:prstGeom prst="rect">
            <a:avLst/>
          </a:prstGeom>
          <a:solidFill>
            <a:srgbClr val="00B050"/>
          </a:solidFill>
        </p:spPr>
        <p:txBody>
          <a:bodyPr/>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dirty="0"/>
              <a:t>Informativo</a:t>
            </a:r>
            <a:r>
              <a:rPr lang="pt-BR" sz="2800" dirty="0"/>
              <a:t>   Mundial das Missões</a:t>
            </a:r>
            <a:r>
              <a:rPr lang="pt-BR" dirty="0"/>
              <a:t> </a:t>
            </a:r>
          </a:p>
        </p:txBody>
      </p:sp>
      <p:sp>
        <p:nvSpPr>
          <p:cNvPr id="10" name="Espaço Reservado para Conteúdo 2">
            <a:extLst>
              <a:ext uri="{FF2B5EF4-FFF2-40B4-BE49-F238E27FC236}">
                <a16:creationId xmlns:a16="http://schemas.microsoft.com/office/drawing/2014/main" id="{C937C961-D674-45A3-83C5-2E4A4DFCF8B2}"/>
              </a:ext>
            </a:extLst>
          </p:cNvPr>
          <p:cNvSpPr>
            <a:spLocks noGrp="1"/>
          </p:cNvSpPr>
          <p:nvPr>
            <p:ph sz="quarter" idx="14" hasCustomPrompt="1"/>
          </p:nvPr>
        </p:nvSpPr>
        <p:spPr>
          <a:xfrm>
            <a:off x="7163899" y="1674845"/>
            <a:ext cx="1944687" cy="988841"/>
          </a:xfrm>
          <a:prstGeom prst="rect">
            <a:avLst/>
          </a:prstGeom>
        </p:spPr>
        <p:txBody>
          <a:bodyPr/>
          <a:lstStyle>
            <a:lvl1pPr marL="0" indent="0" algn="ctr">
              <a:buNone/>
              <a:defRPr b="1"/>
            </a:lvl1pPr>
          </a:lstStyle>
          <a:p>
            <a:pPr lvl="0"/>
            <a:r>
              <a:rPr lang="pt-BR" dirty="0"/>
              <a:t>1° </a:t>
            </a:r>
            <a:r>
              <a:rPr lang="pt-BR" dirty="0" err="1"/>
              <a:t>trim</a:t>
            </a:r>
            <a:r>
              <a:rPr lang="pt-BR" dirty="0"/>
              <a:t> 2026</a:t>
            </a:r>
          </a:p>
        </p:txBody>
      </p:sp>
    </p:spTree>
    <p:extLst>
      <p:ext uri="{BB962C8B-B14F-4D97-AF65-F5344CB8AC3E}">
        <p14:creationId xmlns:p14="http://schemas.microsoft.com/office/powerpoint/2010/main" val="3957303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zul CAPA - 3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1FB3B23-3C25-4165-95CB-0B4FE913D773}"/>
              </a:ext>
            </a:extLst>
          </p:cNvPr>
          <p:cNvSpPr/>
          <p:nvPr userDrawn="1"/>
        </p:nvSpPr>
        <p:spPr>
          <a:xfrm>
            <a:off x="7824788" y="0"/>
            <a:ext cx="1306512" cy="6858000"/>
          </a:xfrm>
          <a:prstGeom prst="rect">
            <a:avLst/>
          </a:prstGeom>
          <a:gradFill>
            <a:gsLst>
              <a:gs pos="0">
                <a:srgbClr val="BCCFE6"/>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7" name="Retângulo 6">
            <a:extLst>
              <a:ext uri="{FF2B5EF4-FFF2-40B4-BE49-F238E27FC236}">
                <a16:creationId xmlns:a16="http://schemas.microsoft.com/office/drawing/2014/main" id="{BDD4ACB5-E193-49B7-8C93-C53FFEE930CC}"/>
              </a:ext>
            </a:extLst>
          </p:cNvPr>
          <p:cNvSpPr/>
          <p:nvPr userDrawn="1"/>
        </p:nvSpPr>
        <p:spPr>
          <a:xfrm>
            <a:off x="1" y="0"/>
            <a:ext cx="1306513" cy="6858000"/>
          </a:xfrm>
          <a:prstGeom prst="rect">
            <a:avLst/>
          </a:prstGeom>
          <a:gradFill>
            <a:gsLst>
              <a:gs pos="0">
                <a:schemeClr val="tx1"/>
              </a:gs>
              <a:gs pos="35000">
                <a:schemeClr val="bg2">
                  <a:lumMod val="25000"/>
                </a:schemeClr>
              </a:gs>
              <a:gs pos="69000">
                <a:schemeClr val="accent1">
                  <a:lumMod val="50000"/>
                </a:schemeClr>
              </a:gs>
              <a:gs pos="100000">
                <a:schemeClr val="accent1">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8" name="Retângulo 7">
            <a:extLst>
              <a:ext uri="{FF2B5EF4-FFF2-40B4-BE49-F238E27FC236}">
                <a16:creationId xmlns:a16="http://schemas.microsoft.com/office/drawing/2014/main" id="{641B336A-2323-4378-A580-467DE65BC031}"/>
              </a:ext>
            </a:extLst>
          </p:cNvPr>
          <p:cNvSpPr/>
          <p:nvPr userDrawn="1"/>
        </p:nvSpPr>
        <p:spPr>
          <a:xfrm>
            <a:off x="1303339" y="0"/>
            <a:ext cx="1308100" cy="6858000"/>
          </a:xfrm>
          <a:prstGeom prst="rect">
            <a:avLst/>
          </a:prstGeom>
          <a:gradFill>
            <a:gsLst>
              <a:gs pos="0">
                <a:schemeClr val="bg2">
                  <a:lumMod val="25000"/>
                </a:schemeClr>
              </a:gs>
              <a:gs pos="35000">
                <a:schemeClr val="accent1">
                  <a:lumMod val="50000"/>
                </a:schemeClr>
              </a:gs>
              <a:gs pos="69000">
                <a:schemeClr val="accent1">
                  <a:lumMod val="75000"/>
                </a:schemeClr>
              </a:gs>
              <a:gs pos="100000">
                <a:schemeClr val="accent1">
                  <a:lumMod val="60000"/>
                  <a:lumOff val="4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9" name="Retângulo 8">
            <a:extLst>
              <a:ext uri="{FF2B5EF4-FFF2-40B4-BE49-F238E27FC236}">
                <a16:creationId xmlns:a16="http://schemas.microsoft.com/office/drawing/2014/main" id="{918A28C7-9B69-4A4A-AD1B-5228D07EAC6E}"/>
              </a:ext>
            </a:extLst>
          </p:cNvPr>
          <p:cNvSpPr/>
          <p:nvPr userDrawn="1"/>
        </p:nvSpPr>
        <p:spPr>
          <a:xfrm>
            <a:off x="2606677" y="0"/>
            <a:ext cx="1306513" cy="6858000"/>
          </a:xfrm>
          <a:prstGeom prst="rect">
            <a:avLst/>
          </a:prstGeom>
          <a:gradFill>
            <a:gsLst>
              <a:gs pos="0">
                <a:schemeClr val="accent1">
                  <a:lumMod val="50000"/>
                </a:schemeClr>
              </a:gs>
              <a:gs pos="35000">
                <a:schemeClr val="accent1">
                  <a:lumMod val="75000"/>
                </a:schemeClr>
              </a:gs>
              <a:gs pos="69000">
                <a:schemeClr val="accent1">
                  <a:lumMod val="60000"/>
                  <a:lumOff val="40000"/>
                </a:schemeClr>
              </a:gs>
              <a:gs pos="100000">
                <a:schemeClr val="accent1">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10" name="Retângulo 9">
            <a:extLst>
              <a:ext uri="{FF2B5EF4-FFF2-40B4-BE49-F238E27FC236}">
                <a16:creationId xmlns:a16="http://schemas.microsoft.com/office/drawing/2014/main" id="{C85CBC48-20BC-47EE-A035-9C9922BB603F}"/>
              </a:ext>
            </a:extLst>
          </p:cNvPr>
          <p:cNvSpPr/>
          <p:nvPr userDrawn="1"/>
        </p:nvSpPr>
        <p:spPr>
          <a:xfrm>
            <a:off x="3911601" y="0"/>
            <a:ext cx="1308100" cy="6858000"/>
          </a:xfrm>
          <a:prstGeom prst="rect">
            <a:avLst/>
          </a:prstGeom>
          <a:gradFill>
            <a:gsLst>
              <a:gs pos="0">
                <a:schemeClr val="accent1">
                  <a:lumMod val="75000"/>
                </a:schemeClr>
              </a:gs>
              <a:gs pos="35000">
                <a:schemeClr val="accent1">
                  <a:lumMod val="60000"/>
                  <a:lumOff val="40000"/>
                </a:schemeClr>
              </a:gs>
              <a:gs pos="69000">
                <a:schemeClr val="accent1">
                  <a:lumMod val="40000"/>
                  <a:lumOff val="60000"/>
                </a:schemeClr>
              </a:gs>
              <a:gs pos="100000">
                <a:schemeClr val="accent1">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11" name="Retângulo 10">
            <a:extLst>
              <a:ext uri="{FF2B5EF4-FFF2-40B4-BE49-F238E27FC236}">
                <a16:creationId xmlns:a16="http://schemas.microsoft.com/office/drawing/2014/main" id="{AC40F1AA-9D56-4F3D-A0F5-759B93AF0767}"/>
              </a:ext>
            </a:extLst>
          </p:cNvPr>
          <p:cNvSpPr/>
          <p:nvPr userDrawn="1"/>
        </p:nvSpPr>
        <p:spPr>
          <a:xfrm>
            <a:off x="5216526" y="0"/>
            <a:ext cx="1306513" cy="6858000"/>
          </a:xfrm>
          <a:prstGeom prst="rect">
            <a:avLst/>
          </a:prstGeom>
          <a:gradFill>
            <a:gsLst>
              <a:gs pos="0">
                <a:schemeClr val="accent1">
                  <a:lumMod val="60000"/>
                  <a:lumOff val="40000"/>
                </a:schemeClr>
              </a:gs>
              <a:gs pos="35000">
                <a:schemeClr val="accent1">
                  <a:lumMod val="40000"/>
                  <a:lumOff val="60000"/>
                </a:schemeClr>
              </a:gs>
              <a:gs pos="69000">
                <a:schemeClr val="accent1">
                  <a:lumMod val="20000"/>
                  <a:lumOff val="80000"/>
                </a:schemeClr>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12" name="Retângulo 11">
            <a:extLst>
              <a:ext uri="{FF2B5EF4-FFF2-40B4-BE49-F238E27FC236}">
                <a16:creationId xmlns:a16="http://schemas.microsoft.com/office/drawing/2014/main" id="{8A97BF47-003A-4772-8F32-138EA3E6EDE5}"/>
              </a:ext>
            </a:extLst>
          </p:cNvPr>
          <p:cNvSpPr/>
          <p:nvPr userDrawn="1"/>
        </p:nvSpPr>
        <p:spPr>
          <a:xfrm>
            <a:off x="6519863" y="0"/>
            <a:ext cx="1308100" cy="6858000"/>
          </a:xfrm>
          <a:prstGeom prst="rect">
            <a:avLst/>
          </a:prstGeom>
          <a:gradFill>
            <a:gsLst>
              <a:gs pos="0">
                <a:schemeClr val="accent1">
                  <a:lumMod val="40000"/>
                  <a:lumOff val="60000"/>
                </a:schemeClr>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pic>
        <p:nvPicPr>
          <p:cNvPr id="23" name="Imagem 2">
            <a:extLst>
              <a:ext uri="{FF2B5EF4-FFF2-40B4-BE49-F238E27FC236}">
                <a16:creationId xmlns:a16="http://schemas.microsoft.com/office/drawing/2014/main" id="{C4D98BF0-7ADE-4242-A2C2-D297625D6E1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aixaDeTexto 18">
            <a:extLst>
              <a:ext uri="{FF2B5EF4-FFF2-40B4-BE49-F238E27FC236}">
                <a16:creationId xmlns:a16="http://schemas.microsoft.com/office/drawing/2014/main" id="{CEE8022C-1C1E-4D70-A142-C9C55D7F7F37}"/>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38" name="Retângulo 37">
            <a:extLst>
              <a:ext uri="{FF2B5EF4-FFF2-40B4-BE49-F238E27FC236}">
                <a16:creationId xmlns:a16="http://schemas.microsoft.com/office/drawing/2014/main" id="{29D160F6-F16B-4338-B095-E8D7396C9AFC}"/>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9" name="CaixaDeTexto 38">
            <a:extLst>
              <a:ext uri="{FF2B5EF4-FFF2-40B4-BE49-F238E27FC236}">
                <a16:creationId xmlns:a16="http://schemas.microsoft.com/office/drawing/2014/main" id="{5A46036A-5AFD-48BC-8C23-39101F27E736}"/>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2026</a:t>
            </a:r>
          </a:p>
        </p:txBody>
      </p:sp>
      <p:sp>
        <p:nvSpPr>
          <p:cNvPr id="40" name="Espaço Reservado para Texto 29">
            <a:extLst>
              <a:ext uri="{FF2B5EF4-FFF2-40B4-BE49-F238E27FC236}">
                <a16:creationId xmlns:a16="http://schemas.microsoft.com/office/drawing/2014/main" id="{F6961A19-02C0-4934-ABE2-439FF1995201}"/>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pic>
        <p:nvPicPr>
          <p:cNvPr id="29" name="Imagem 28">
            <a:extLst>
              <a:ext uri="{FF2B5EF4-FFF2-40B4-BE49-F238E27FC236}">
                <a16:creationId xmlns:a16="http://schemas.microsoft.com/office/drawing/2014/main" id="{6D688E29-C3FC-4B26-96A7-D0CDD415D8B1}"/>
              </a:ext>
            </a:extLst>
          </p:cNvPr>
          <p:cNvPicPr>
            <a:picLocks noChangeAspect="1"/>
          </p:cNvPicPr>
          <p:nvPr userDrawn="1"/>
        </p:nvPicPr>
        <p:blipFill rotWithShape="1">
          <a:blip r:embed="rId3"/>
          <a:srcRect l="10521" t="40057" r="76962" b="30390"/>
          <a:stretch/>
        </p:blipFill>
        <p:spPr>
          <a:xfrm>
            <a:off x="75331" y="3684627"/>
            <a:ext cx="1144589" cy="1519287"/>
          </a:xfrm>
          <a:prstGeom prst="rect">
            <a:avLst/>
          </a:prstGeom>
        </p:spPr>
      </p:pic>
      <p:pic>
        <p:nvPicPr>
          <p:cNvPr id="30" name="Imagem 29">
            <a:extLst>
              <a:ext uri="{FF2B5EF4-FFF2-40B4-BE49-F238E27FC236}">
                <a16:creationId xmlns:a16="http://schemas.microsoft.com/office/drawing/2014/main" id="{BE15F6D9-3E41-4563-B7A1-33D45F7E5E05}"/>
              </a:ext>
            </a:extLst>
          </p:cNvPr>
          <p:cNvPicPr>
            <a:picLocks noChangeAspect="1"/>
          </p:cNvPicPr>
          <p:nvPr userDrawn="1"/>
        </p:nvPicPr>
        <p:blipFill rotWithShape="1">
          <a:blip r:embed="rId3"/>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318364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6" name="Espaço Reservado para Imagem 16">
            <a:extLst>
              <a:ext uri="{FF2B5EF4-FFF2-40B4-BE49-F238E27FC236}">
                <a16:creationId xmlns:a16="http://schemas.microsoft.com/office/drawing/2014/main" id="{470CAC01-A3CD-400F-96CB-EF1492186F91}"/>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7" name="CaixaDeTexto 6">
            <a:extLst>
              <a:ext uri="{FF2B5EF4-FFF2-40B4-BE49-F238E27FC236}">
                <a16:creationId xmlns:a16="http://schemas.microsoft.com/office/drawing/2014/main" id="{B714042C-CE94-4E81-8B79-49863EC957EC}"/>
              </a:ext>
            </a:extLst>
          </p:cNvPr>
          <p:cNvSpPr txBox="1"/>
          <p:nvPr userDrawn="1"/>
        </p:nvSpPr>
        <p:spPr>
          <a:xfrm>
            <a:off x="6623641"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8" name="CaixaDeTexto 7">
            <a:extLst>
              <a:ext uri="{FF2B5EF4-FFF2-40B4-BE49-F238E27FC236}">
                <a16:creationId xmlns:a16="http://schemas.microsoft.com/office/drawing/2014/main" id="{A6A8612F-C402-4485-B1DA-9324D8B3FBF6}"/>
              </a:ext>
            </a:extLst>
          </p:cNvPr>
          <p:cNvSpPr txBox="1"/>
          <p:nvPr userDrawn="1"/>
        </p:nvSpPr>
        <p:spPr>
          <a:xfrm>
            <a:off x="1332000" y="687600"/>
            <a:ext cx="7812000" cy="990000"/>
          </a:xfrm>
          <a:prstGeom prst="rect">
            <a:avLst/>
          </a:prstGeom>
          <a:solidFill>
            <a:srgbClr val="0070C0"/>
          </a:solidFill>
        </p:spPr>
        <p:txBody>
          <a:bodyPr anchor="ctr" anchorCtr="0"/>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sz="6600" dirty="0"/>
              <a:t>Informativo   </a:t>
            </a:r>
            <a:r>
              <a:rPr lang="pt-BR" sz="2800" dirty="0"/>
              <a:t>Mundial das Missões </a:t>
            </a:r>
            <a:endParaRPr lang="pt-BR" sz="6600" dirty="0"/>
          </a:p>
        </p:txBody>
      </p:sp>
      <p:sp>
        <p:nvSpPr>
          <p:cNvPr id="9" name="Espaço Reservado para Conteúdo 2">
            <a:extLst>
              <a:ext uri="{FF2B5EF4-FFF2-40B4-BE49-F238E27FC236}">
                <a16:creationId xmlns:a16="http://schemas.microsoft.com/office/drawing/2014/main" id="{2DDAFCD4-F5FE-4478-8647-038EC7B2B3E8}"/>
              </a:ext>
            </a:extLst>
          </p:cNvPr>
          <p:cNvSpPr>
            <a:spLocks noGrp="1"/>
          </p:cNvSpPr>
          <p:nvPr>
            <p:ph sz="quarter" idx="13" hasCustomPrompt="1"/>
          </p:nvPr>
        </p:nvSpPr>
        <p:spPr>
          <a:xfrm>
            <a:off x="7163899" y="1674845"/>
            <a:ext cx="1944687" cy="988841"/>
          </a:xfrm>
          <a:prstGeom prst="rect">
            <a:avLst/>
          </a:prstGeom>
        </p:spPr>
        <p:txBody>
          <a:bodyPr/>
          <a:lstStyle>
            <a:lvl1pPr marL="0" indent="0">
              <a:buNone/>
              <a:defRPr b="1"/>
            </a:lvl1pPr>
          </a:lstStyle>
          <a:p>
            <a:pPr lvl="0"/>
            <a:r>
              <a:rPr lang="pt-BR" dirty="0"/>
              <a:t>Informe o trimestre</a:t>
            </a:r>
          </a:p>
        </p:txBody>
      </p:sp>
    </p:spTree>
    <p:extLst>
      <p:ext uri="{BB962C8B-B14F-4D97-AF65-F5344CB8AC3E}">
        <p14:creationId xmlns:p14="http://schemas.microsoft.com/office/powerpoint/2010/main" val="1584113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27" name="CaixaDeTexto 26">
            <a:extLst>
              <a:ext uri="{FF2B5EF4-FFF2-40B4-BE49-F238E27FC236}">
                <a16:creationId xmlns:a16="http://schemas.microsoft.com/office/drawing/2014/main" id="{E8B630B2-FF9D-4777-94CB-92BC3F8F2942}"/>
              </a:ext>
            </a:extLst>
          </p:cNvPr>
          <p:cNvSpPr txBox="1"/>
          <p:nvPr userDrawn="1"/>
        </p:nvSpPr>
        <p:spPr>
          <a:xfrm>
            <a:off x="14400" y="0"/>
            <a:ext cx="9110400" cy="666900"/>
          </a:xfrm>
          <a:prstGeom prst="rect">
            <a:avLst/>
          </a:prstGeom>
          <a:gradFill flip="none" rotWithShape="1">
            <a:gsLst>
              <a:gs pos="87000">
                <a:srgbClr val="E6E6E6"/>
              </a:gs>
              <a:gs pos="72000">
                <a:srgbClr val="BDD0E6"/>
              </a:gs>
              <a:gs pos="54000">
                <a:srgbClr val="9BB7D9"/>
              </a:gs>
              <a:gs pos="37000">
                <a:srgbClr val="426A9A"/>
              </a:gs>
              <a:gs pos="17000">
                <a:srgbClr val="454431"/>
              </a:gs>
              <a:gs pos="0">
                <a:schemeClr val="accent1">
                  <a:lumMod val="20000"/>
                  <a:lumOff val="80000"/>
                </a:schemeClr>
              </a:gs>
              <a:gs pos="0">
                <a:srgbClr val="070704"/>
              </a:gs>
              <a:gs pos="100000">
                <a:schemeClr val="bg1"/>
              </a:gs>
              <a:gs pos="100000">
                <a:srgbClr val="E6E6E6"/>
              </a:gs>
            </a:gsLst>
            <a:lin ang="0" scaled="1"/>
            <a:tileRect/>
          </a:gradFill>
          <a:ln w="25400">
            <a:solidFill>
              <a:srgbClr val="0000FF"/>
            </a:solidFill>
          </a:ln>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3200" b="1" dirty="0">
                <a:ln>
                  <a:solidFill>
                    <a:schemeClr val="tx1"/>
                  </a:solidFill>
                </a:ln>
                <a:solidFill>
                  <a:srgbClr val="FFFF00"/>
                </a:solidFill>
              </a:rPr>
              <a:t>– </a:t>
            </a:r>
            <a:r>
              <a:rPr lang="pt-BR" sz="3200" b="1" kern="1200" dirty="0">
                <a:ln>
                  <a:solidFill>
                    <a:schemeClr val="tx1"/>
                  </a:solidFill>
                </a:ln>
                <a:solidFill>
                  <a:srgbClr val="FFFF00"/>
                </a:solidFill>
                <a:latin typeface="+mn-lt"/>
                <a:ea typeface="+mn-ea"/>
                <a:cs typeface="+mn-cs"/>
              </a:rPr>
              <a:t>Divisão</a:t>
            </a:r>
            <a:r>
              <a:rPr lang="pt-BR" sz="3200" b="1" kern="1200" dirty="0">
                <a:ln>
                  <a:solidFill>
                    <a:schemeClr val="tx1"/>
                  </a:solidFill>
                </a:ln>
                <a:solidFill>
                  <a:srgbClr val="FF0000"/>
                </a:solidFill>
                <a:latin typeface="+mn-lt"/>
                <a:ea typeface="+mn-ea"/>
                <a:cs typeface="+mn-cs"/>
              </a:rPr>
              <a:t> </a:t>
            </a:r>
            <a:r>
              <a:rPr lang="pt-PT" altLang="pt-BR" sz="3200" b="1" kern="1200" dirty="0">
                <a:ln>
                  <a:solidFill>
                    <a:schemeClr val="tx1"/>
                  </a:solidFill>
                </a:ln>
                <a:solidFill>
                  <a:srgbClr val="FF0000"/>
                </a:solidFill>
                <a:latin typeface="+mn-lt"/>
                <a:ea typeface="+mn-ea"/>
                <a:cs typeface="+mn-cs"/>
              </a:rPr>
              <a:t>Sul do Pacífico</a:t>
            </a:r>
            <a:endParaRPr lang="pt-BR" sz="3200" b="1" dirty="0">
              <a:ln>
                <a:solidFill>
                  <a:schemeClr val="tx1"/>
                </a:solidFill>
              </a:ln>
              <a:solidFill>
                <a:srgbClr val="FF0000"/>
              </a:solidFill>
            </a:endParaRPr>
          </a:p>
        </p:txBody>
      </p:sp>
    </p:spTree>
    <p:extLst>
      <p:ext uri="{BB962C8B-B14F-4D97-AF65-F5344CB8AC3E}">
        <p14:creationId xmlns:p14="http://schemas.microsoft.com/office/powerpoint/2010/main" val="1900660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46" name="CaixaDeTexto 45">
            <a:extLst>
              <a:ext uri="{FF2B5EF4-FFF2-40B4-BE49-F238E27FC236}">
                <a16:creationId xmlns:a16="http://schemas.microsoft.com/office/drawing/2014/main" id="{4880BC1A-04B6-434C-8A83-B110B3C115E7}"/>
              </a:ext>
            </a:extLst>
          </p:cNvPr>
          <p:cNvSpPr txBox="1"/>
          <p:nvPr userDrawn="1"/>
        </p:nvSpPr>
        <p:spPr>
          <a:xfrm>
            <a:off x="42177" y="-15914"/>
            <a:ext cx="9110400" cy="666900"/>
          </a:xfrm>
          <a:prstGeom prst="rect">
            <a:avLst/>
          </a:prstGeom>
          <a:gradFill flip="none" rotWithShape="1">
            <a:gsLst>
              <a:gs pos="87000">
                <a:srgbClr val="E6E6E6"/>
              </a:gs>
              <a:gs pos="72000">
                <a:srgbClr val="BDD0E6"/>
              </a:gs>
              <a:gs pos="54000">
                <a:srgbClr val="9BB7D9"/>
              </a:gs>
              <a:gs pos="37000">
                <a:srgbClr val="426A9A"/>
              </a:gs>
              <a:gs pos="17000">
                <a:srgbClr val="454431"/>
              </a:gs>
              <a:gs pos="0">
                <a:schemeClr val="accent1">
                  <a:lumMod val="20000"/>
                  <a:lumOff val="80000"/>
                </a:schemeClr>
              </a:gs>
              <a:gs pos="0">
                <a:srgbClr val="070704"/>
              </a:gs>
              <a:gs pos="100000">
                <a:schemeClr val="bg1"/>
              </a:gs>
              <a:gs pos="100000">
                <a:srgbClr val="E6E6E6"/>
              </a:gs>
            </a:gsLst>
            <a:lin ang="0" scaled="1"/>
            <a:tileRect/>
          </a:gradFill>
          <a:ln w="25400">
            <a:solidFill>
              <a:srgbClr val="0000FF"/>
            </a:solidFill>
          </a:ln>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pt-BR" sz="3200" b="1" dirty="0">
              <a:ln>
                <a:solidFill>
                  <a:schemeClr val="tx1"/>
                </a:solidFill>
              </a:ln>
              <a:solidFill>
                <a:srgbClr val="FF0000"/>
              </a:solidFill>
            </a:endParaRPr>
          </a:p>
        </p:txBody>
      </p:sp>
      <p:sp>
        <p:nvSpPr>
          <p:cNvPr id="16" name="Retângulo 15">
            <a:extLst>
              <a:ext uri="{FF2B5EF4-FFF2-40B4-BE49-F238E27FC236}">
                <a16:creationId xmlns:a16="http://schemas.microsoft.com/office/drawing/2014/main" id="{14966521-3188-4CB9-98FA-A350EF514195}"/>
              </a:ext>
            </a:extLst>
          </p:cNvPr>
          <p:cNvSpPr/>
          <p:nvPr userDrawn="1"/>
        </p:nvSpPr>
        <p:spPr>
          <a:xfrm>
            <a:off x="23812" y="640624"/>
            <a:ext cx="9109075" cy="6191250"/>
          </a:xfrm>
          <a:prstGeom prst="rect">
            <a:avLst/>
          </a:prstGeom>
          <a:solidFill>
            <a:schemeClr val="accent3">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7" name="Retângulo 16">
            <a:extLst>
              <a:ext uri="{FF2B5EF4-FFF2-40B4-BE49-F238E27FC236}">
                <a16:creationId xmlns:a16="http://schemas.microsoft.com/office/drawing/2014/main" id="{8096033A-5147-4B85-B025-E1B229813DF1}"/>
              </a:ext>
            </a:extLst>
          </p:cNvPr>
          <p:cNvSpPr/>
          <p:nvPr userDrawn="1"/>
        </p:nvSpPr>
        <p:spPr>
          <a:xfrm>
            <a:off x="23798" y="647432"/>
            <a:ext cx="9109075" cy="6165124"/>
          </a:xfrm>
          <a:prstGeom prst="rect">
            <a:avLst/>
          </a:prstGeom>
          <a:solidFill>
            <a:srgbClr val="CBDAE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fontAlgn="auto">
              <a:spcBef>
                <a:spcPts val="0"/>
              </a:spcBef>
              <a:spcAft>
                <a:spcPts val="0"/>
              </a:spcAft>
              <a:buAutoNum type="arabicPeriod"/>
            </a:pPr>
            <a:endParaRPr lang="pt-BR" sz="1200" b="1" dirty="0">
              <a:solidFill>
                <a:schemeClr val="tx1"/>
              </a:solidFill>
            </a:endParaRPr>
          </a:p>
          <a:p>
            <a:pPr marL="0" indent="0" algn="ctr" fontAlgn="auto">
              <a:spcBef>
                <a:spcPts val="0"/>
              </a:spcBef>
              <a:spcAft>
                <a:spcPts val="0"/>
              </a:spcAft>
              <a:buAutoNum type="arabicPeriod"/>
            </a:pPr>
            <a:endParaRPr lang="pt-BR" sz="1200" b="1" dirty="0">
              <a:solidFill>
                <a:schemeClr val="tx1"/>
              </a:solidFill>
            </a:endParaRPr>
          </a:p>
        </p:txBody>
      </p:sp>
      <p:pic>
        <p:nvPicPr>
          <p:cNvPr id="19" name="Imagem 18">
            <a:extLst>
              <a:ext uri="{FF2B5EF4-FFF2-40B4-BE49-F238E27FC236}">
                <a16:creationId xmlns:a16="http://schemas.microsoft.com/office/drawing/2014/main" id="{89985A71-6726-4C62-BC44-2612900E9DB3}"/>
              </a:ext>
            </a:extLst>
          </p:cNvPr>
          <p:cNvPicPr>
            <a:picLocks noChangeAspect="1"/>
          </p:cNvPicPr>
          <p:nvPr userDrawn="1"/>
        </p:nvPicPr>
        <p:blipFill>
          <a:blip r:embed="rId2"/>
          <a:stretch>
            <a:fillRect/>
          </a:stretch>
        </p:blipFill>
        <p:spPr>
          <a:xfrm>
            <a:off x="5537739" y="1724240"/>
            <a:ext cx="3518278" cy="4337194"/>
          </a:xfrm>
          <a:prstGeom prst="rect">
            <a:avLst/>
          </a:prstGeom>
          <a:ln w="38100">
            <a:solidFill>
              <a:srgbClr val="FF690E"/>
            </a:solidFill>
          </a:ln>
        </p:spPr>
      </p:pic>
      <p:sp>
        <p:nvSpPr>
          <p:cNvPr id="20" name="Espaço Reservado para Texto 8">
            <a:extLst>
              <a:ext uri="{FF2B5EF4-FFF2-40B4-BE49-F238E27FC236}">
                <a16:creationId xmlns:a16="http://schemas.microsoft.com/office/drawing/2014/main" id="{7FC7321B-C9C7-46A8-88E0-D1379F9C3BD6}"/>
              </a:ext>
            </a:extLst>
          </p:cNvPr>
          <p:cNvSpPr>
            <a:spLocks noGrp="1"/>
          </p:cNvSpPr>
          <p:nvPr>
            <p:ph type="body" sz="quarter" idx="11" hasCustomPrompt="1"/>
          </p:nvPr>
        </p:nvSpPr>
        <p:spPr>
          <a:xfrm>
            <a:off x="15875" y="0"/>
            <a:ext cx="9109075" cy="666750"/>
          </a:xfrm>
          <a:prstGeom prst="rect">
            <a:avLst/>
          </a:prstGeom>
          <a:ln>
            <a:solidFill>
              <a:srgbClr val="0000FF"/>
            </a:solidFill>
          </a:ln>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9 de </a:t>
            </a:r>
            <a:r>
              <a:rPr lang="pt-BR" dirty="0" err="1"/>
              <a:t>xxx</a:t>
            </a:r>
            <a:endParaRPr lang="pt-BR" dirty="0"/>
          </a:p>
        </p:txBody>
      </p:sp>
      <p:sp>
        <p:nvSpPr>
          <p:cNvPr id="21" name="Espaço Reservado para Texto 2">
            <a:extLst>
              <a:ext uri="{FF2B5EF4-FFF2-40B4-BE49-F238E27FC236}">
                <a16:creationId xmlns:a16="http://schemas.microsoft.com/office/drawing/2014/main" id="{9CCEF742-C55A-4FF9-A4CE-4A619737B124}"/>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25" name="Espaço Reservado para Imagem 17">
            <a:extLst>
              <a:ext uri="{FF2B5EF4-FFF2-40B4-BE49-F238E27FC236}">
                <a16:creationId xmlns:a16="http://schemas.microsoft.com/office/drawing/2014/main" id="{78D692A0-7BE9-43EE-B6B5-98D7B02BAEB4}"/>
              </a:ext>
            </a:extLst>
          </p:cNvPr>
          <p:cNvSpPr>
            <a:spLocks noGrp="1"/>
          </p:cNvSpPr>
          <p:nvPr>
            <p:ph type="pic" sz="quarter" idx="13" hasCustomPrompt="1"/>
          </p:nvPr>
        </p:nvSpPr>
        <p:spPr>
          <a:xfrm>
            <a:off x="3602639" y="5771595"/>
            <a:ext cx="1866911" cy="1028965"/>
          </a:xfrm>
          <a:prstGeom prst="rect">
            <a:avLst/>
          </a:prstGeom>
          <a:ln w="6350">
            <a:solidFill>
              <a:schemeClr val="tx1"/>
            </a:solidFill>
          </a:ln>
        </p:spPr>
        <p:txBody>
          <a:bodyPr/>
          <a:lstStyle>
            <a:lvl1pPr marL="0" indent="0">
              <a:buNone/>
              <a:defRPr sz="2000"/>
            </a:lvl1pPr>
          </a:lstStyle>
          <a:p>
            <a:r>
              <a:rPr lang="pt-BR" dirty="0"/>
              <a:t>Imagem Bandeira</a:t>
            </a:r>
          </a:p>
        </p:txBody>
      </p:sp>
      <p:sp>
        <p:nvSpPr>
          <p:cNvPr id="29" name="Espaço Reservado para Imagem 19">
            <a:extLst>
              <a:ext uri="{FF2B5EF4-FFF2-40B4-BE49-F238E27FC236}">
                <a16:creationId xmlns:a16="http://schemas.microsoft.com/office/drawing/2014/main" id="{65153FFB-A466-42FC-96F6-7E240D76009F}"/>
              </a:ext>
            </a:extLst>
          </p:cNvPr>
          <p:cNvSpPr>
            <a:spLocks noGrp="1"/>
          </p:cNvSpPr>
          <p:nvPr>
            <p:ph type="pic" sz="quarter" idx="14" hasCustomPrompt="1"/>
          </p:nvPr>
        </p:nvSpPr>
        <p:spPr>
          <a:xfrm>
            <a:off x="107009" y="1626095"/>
            <a:ext cx="3672903" cy="4119374"/>
          </a:xfrm>
          <a:prstGeom prst="rect">
            <a:avLst/>
          </a:prstGeom>
        </p:spPr>
        <p:txBody>
          <a:bodyPr/>
          <a:lstStyle>
            <a:lvl1pPr marL="0" indent="0">
              <a:buNone/>
              <a:defRPr sz="2000"/>
            </a:lvl1pPr>
          </a:lstStyle>
          <a:p>
            <a:r>
              <a:rPr lang="pt-BR" dirty="0"/>
              <a:t>Imagem Pessoa</a:t>
            </a:r>
          </a:p>
        </p:txBody>
      </p:sp>
      <p:sp>
        <p:nvSpPr>
          <p:cNvPr id="30" name="Espaço Reservado para Texto 21">
            <a:extLst>
              <a:ext uri="{FF2B5EF4-FFF2-40B4-BE49-F238E27FC236}">
                <a16:creationId xmlns:a16="http://schemas.microsoft.com/office/drawing/2014/main" id="{8C198C6B-088B-43DD-A441-52DB476024AD}"/>
              </a:ext>
            </a:extLst>
          </p:cNvPr>
          <p:cNvSpPr>
            <a:spLocks noGrp="1"/>
          </p:cNvSpPr>
          <p:nvPr>
            <p:ph type="body" sz="quarter" idx="15" hasCustomPrompt="1"/>
          </p:nvPr>
        </p:nvSpPr>
        <p:spPr>
          <a:xfrm>
            <a:off x="107009" y="5764301"/>
            <a:ext cx="3444785" cy="315619"/>
          </a:xfrm>
          <a:prstGeom prst="rect">
            <a:avLst/>
          </a:prstGeom>
        </p:spPr>
        <p:txBody>
          <a:bodyPr/>
          <a:lstStyle>
            <a:lvl1pPr marL="0" indent="0" algn="ct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31" name="Espaço Reservado para Texto 23">
            <a:extLst>
              <a:ext uri="{FF2B5EF4-FFF2-40B4-BE49-F238E27FC236}">
                <a16:creationId xmlns:a16="http://schemas.microsoft.com/office/drawing/2014/main" id="{A1C93616-52FF-444D-9691-7D73C8426852}"/>
              </a:ext>
            </a:extLst>
          </p:cNvPr>
          <p:cNvSpPr>
            <a:spLocks noGrp="1"/>
          </p:cNvSpPr>
          <p:nvPr>
            <p:ph type="body" sz="quarter" idx="16" hasCustomPrompt="1"/>
          </p:nvPr>
        </p:nvSpPr>
        <p:spPr>
          <a:xfrm>
            <a:off x="5531856" y="6203691"/>
            <a:ext cx="3216608" cy="459601"/>
          </a:xfrm>
          <a:prstGeom prst="rect">
            <a:avLst/>
          </a:prstGeom>
        </p:spPr>
        <p:txBody>
          <a:bodyPr wrap="none" lIns="90000" anchor="ctr" anchorCtr="0">
            <a:noAutofit/>
          </a:bodyPr>
          <a:lstStyle>
            <a:lvl1pPr marL="0" indent="0" algn="l">
              <a:buNone/>
              <a:defRPr sz="2400" b="1"/>
            </a:lvl1pPr>
          </a:lstStyle>
          <a:p>
            <a:pPr lvl="0"/>
            <a:r>
              <a:rPr lang="pt-BR" dirty="0"/>
              <a:t>Editar País</a:t>
            </a:r>
          </a:p>
        </p:txBody>
      </p:sp>
      <p:sp>
        <p:nvSpPr>
          <p:cNvPr id="32" name="CaixaDeTexto 31">
            <a:extLst>
              <a:ext uri="{FF2B5EF4-FFF2-40B4-BE49-F238E27FC236}">
                <a16:creationId xmlns:a16="http://schemas.microsoft.com/office/drawing/2014/main" id="{9D30216C-073B-411A-A18B-D6CC22B46C3F}"/>
              </a:ext>
            </a:extLst>
          </p:cNvPr>
          <p:cNvSpPr txBox="1"/>
          <p:nvPr userDrawn="1"/>
        </p:nvSpPr>
        <p:spPr>
          <a:xfrm>
            <a:off x="5500052" y="169243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4° trimestre 2025</a:t>
            </a:r>
            <a:endParaRPr lang="pt-BR" sz="1000" b="1" dirty="0">
              <a:solidFill>
                <a:schemeClr val="tx1"/>
              </a:solidFill>
            </a:endParaRPr>
          </a:p>
        </p:txBody>
      </p:sp>
      <p:sp>
        <p:nvSpPr>
          <p:cNvPr id="33" name="Retângulo 32">
            <a:extLst>
              <a:ext uri="{FF2B5EF4-FFF2-40B4-BE49-F238E27FC236}">
                <a16:creationId xmlns:a16="http://schemas.microsoft.com/office/drawing/2014/main" id="{F5D12F32-72B5-4F66-97A5-1802F374AC13}"/>
              </a:ext>
            </a:extLst>
          </p:cNvPr>
          <p:cNvSpPr/>
          <p:nvPr userDrawn="1"/>
        </p:nvSpPr>
        <p:spPr>
          <a:xfrm>
            <a:off x="3806900" y="1700387"/>
            <a:ext cx="1697968" cy="4016041"/>
          </a:xfrm>
          <a:prstGeom prst="rect">
            <a:avLst/>
          </a:prstGeom>
          <a:noFill/>
          <a:ln w="38100">
            <a:solidFill>
              <a:srgbClr val="FF6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fontAlgn="auto">
              <a:spcBef>
                <a:spcPts val="0"/>
              </a:spcBef>
              <a:spcAft>
                <a:spcPts val="0"/>
              </a:spcAft>
              <a:buNone/>
            </a:pPr>
            <a:r>
              <a:rPr lang="pt-BR" sz="1200" b="1" dirty="0">
                <a:solidFill>
                  <a:schemeClr val="tx1"/>
                </a:solidFill>
              </a:rPr>
              <a:t>Projetos Infantis em    toda a divisão</a:t>
            </a:r>
          </a:p>
          <a:p>
            <a:pPr marL="0" indent="0" algn="l" fontAlgn="auto">
              <a:spcBef>
                <a:spcPts val="0"/>
              </a:spcBef>
              <a:spcAft>
                <a:spcPts val="0"/>
              </a:spcAft>
              <a:buNone/>
            </a:pPr>
            <a:r>
              <a:rPr lang="pt-BR" sz="1200" b="1" dirty="0">
                <a:solidFill>
                  <a:schemeClr val="tx1"/>
                </a:solidFill>
              </a:rPr>
              <a:t>Moradias para funcionários do Hospital Adventista de </a:t>
            </a:r>
            <a:r>
              <a:rPr lang="pt-BR" sz="1200" b="1" dirty="0" err="1">
                <a:solidFill>
                  <a:schemeClr val="tx1"/>
                </a:solidFill>
              </a:rPr>
              <a:t>Yuka</a:t>
            </a:r>
            <a:r>
              <a:rPr lang="pt-BR" sz="1200" b="1" dirty="0">
                <a:solidFill>
                  <a:schemeClr val="tx1"/>
                </a:solidFill>
              </a:rPr>
              <a:t>, em Kalabo, Zâmbia</a:t>
            </a:r>
          </a:p>
          <a:p>
            <a:pPr marL="0" indent="0" algn="l" fontAlgn="auto">
              <a:spcBef>
                <a:spcPts val="0"/>
              </a:spcBef>
              <a:spcAft>
                <a:spcPts val="0"/>
              </a:spcAft>
              <a:buNone/>
            </a:pPr>
            <a:r>
              <a:rPr lang="pt-BR" sz="1200" b="1" dirty="0">
                <a:solidFill>
                  <a:schemeClr val="tx1"/>
                </a:solidFill>
              </a:rPr>
              <a:t>Novo colégio de </a:t>
            </a:r>
          </a:p>
          <a:p>
            <a:pPr marL="0" indent="0" algn="l" fontAlgn="auto">
              <a:spcBef>
                <a:spcPts val="0"/>
              </a:spcBef>
              <a:spcAft>
                <a:spcPts val="0"/>
              </a:spcAft>
              <a:buNone/>
            </a:pPr>
            <a:r>
              <a:rPr lang="pt-BR" sz="1200" b="1" dirty="0">
                <a:solidFill>
                  <a:schemeClr val="tx1"/>
                </a:solidFill>
              </a:rPr>
              <a:t>Ensino Médio no norte da Zâmbia</a:t>
            </a:r>
          </a:p>
          <a:p>
            <a:pPr marL="0" indent="0" algn="l" fontAlgn="auto">
              <a:spcBef>
                <a:spcPts val="0"/>
              </a:spcBef>
              <a:spcAft>
                <a:spcPts val="0"/>
              </a:spcAft>
              <a:buNone/>
            </a:pPr>
            <a:r>
              <a:rPr lang="pt-BR" sz="1200" b="1" dirty="0">
                <a:solidFill>
                  <a:schemeClr val="tx1"/>
                </a:solidFill>
              </a:rPr>
              <a:t>Barco Missionário </a:t>
            </a:r>
          </a:p>
          <a:p>
            <a:pPr marL="0" indent="0" algn="l" fontAlgn="auto">
              <a:spcBef>
                <a:spcPts val="0"/>
              </a:spcBef>
              <a:spcAft>
                <a:spcPts val="0"/>
              </a:spcAft>
              <a:buNone/>
            </a:pPr>
            <a:r>
              <a:rPr lang="pt-BR" sz="1200" b="1" dirty="0">
                <a:solidFill>
                  <a:schemeClr val="tx1"/>
                </a:solidFill>
              </a:rPr>
              <a:t>para atuar no lago Bangweulu, Zâmbia</a:t>
            </a:r>
          </a:p>
          <a:p>
            <a:pPr marL="0" indent="0" algn="l" fontAlgn="auto">
              <a:spcBef>
                <a:spcPts val="0"/>
              </a:spcBef>
              <a:spcAft>
                <a:spcPts val="0"/>
              </a:spcAft>
              <a:buNone/>
            </a:pPr>
            <a:r>
              <a:rPr lang="pt-BR" sz="1200" b="1" dirty="0">
                <a:solidFill>
                  <a:schemeClr val="tx1"/>
                </a:solidFill>
              </a:rPr>
              <a:t>Cozinha e lavanderia </a:t>
            </a:r>
          </a:p>
          <a:p>
            <a:pPr marL="0" indent="0" algn="l" fontAlgn="auto">
              <a:spcBef>
                <a:spcPts val="0"/>
              </a:spcBef>
              <a:spcAft>
                <a:spcPts val="0"/>
              </a:spcAft>
              <a:buNone/>
            </a:pPr>
            <a:r>
              <a:rPr lang="pt-BR" sz="1200" b="1" dirty="0">
                <a:solidFill>
                  <a:schemeClr val="tx1"/>
                </a:solidFill>
              </a:rPr>
              <a:t>no Hospital Adventista Chitanda Lumamba. Em Chibombo, Zâmbia</a:t>
            </a:r>
          </a:p>
          <a:p>
            <a:pPr marL="0" indent="0" algn="l" fontAlgn="auto">
              <a:spcBef>
                <a:spcPts val="0"/>
              </a:spcBef>
              <a:spcAft>
                <a:spcPts val="0"/>
              </a:spcAft>
              <a:buNone/>
            </a:pPr>
            <a:r>
              <a:rPr lang="pt-BR" sz="1200" b="1" dirty="0">
                <a:solidFill>
                  <a:schemeClr val="tx1"/>
                </a:solidFill>
              </a:rPr>
              <a:t>Centro de influência </a:t>
            </a:r>
          </a:p>
          <a:p>
            <a:pPr marL="0" indent="0" algn="l" fontAlgn="auto">
              <a:spcBef>
                <a:spcPts val="0"/>
              </a:spcBef>
              <a:spcAft>
                <a:spcPts val="0"/>
              </a:spcAft>
              <a:buNone/>
            </a:pPr>
            <a:r>
              <a:rPr lang="pt-BR" sz="1200" b="1" dirty="0">
                <a:solidFill>
                  <a:schemeClr val="tx1"/>
                </a:solidFill>
              </a:rPr>
              <a:t>em saúde e bem estar em Umhlanga, África do Sul</a:t>
            </a:r>
          </a:p>
        </p:txBody>
      </p:sp>
      <p:sp>
        <p:nvSpPr>
          <p:cNvPr id="34" name="Elipse 33">
            <a:extLst>
              <a:ext uri="{FF2B5EF4-FFF2-40B4-BE49-F238E27FC236}">
                <a16:creationId xmlns:a16="http://schemas.microsoft.com/office/drawing/2014/main" id="{CD05B056-D698-4F8A-A19F-558115DF92D8}"/>
              </a:ext>
            </a:extLst>
          </p:cNvPr>
          <p:cNvSpPr/>
          <p:nvPr userDrawn="1"/>
        </p:nvSpPr>
        <p:spPr>
          <a:xfrm flipH="1">
            <a:off x="5287900" y="1807310"/>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35" name="Elipse 34">
            <a:extLst>
              <a:ext uri="{FF2B5EF4-FFF2-40B4-BE49-F238E27FC236}">
                <a16:creationId xmlns:a16="http://schemas.microsoft.com/office/drawing/2014/main" id="{F5C0BCA5-8617-4111-A398-7DCBDFEED36B}"/>
              </a:ext>
            </a:extLst>
          </p:cNvPr>
          <p:cNvSpPr/>
          <p:nvPr userDrawn="1"/>
        </p:nvSpPr>
        <p:spPr>
          <a:xfrm flipH="1">
            <a:off x="5287900" y="217075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36" name="Elipse 35">
            <a:extLst>
              <a:ext uri="{FF2B5EF4-FFF2-40B4-BE49-F238E27FC236}">
                <a16:creationId xmlns:a16="http://schemas.microsoft.com/office/drawing/2014/main" id="{5A5950A5-8041-41CC-8012-923465EACE93}"/>
              </a:ext>
            </a:extLst>
          </p:cNvPr>
          <p:cNvSpPr/>
          <p:nvPr userDrawn="1"/>
        </p:nvSpPr>
        <p:spPr>
          <a:xfrm flipH="1">
            <a:off x="5287900" y="3104984"/>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37" name="Elipse 36">
            <a:extLst>
              <a:ext uri="{FF2B5EF4-FFF2-40B4-BE49-F238E27FC236}">
                <a16:creationId xmlns:a16="http://schemas.microsoft.com/office/drawing/2014/main" id="{A545F04F-9780-4115-B694-881395DDDCD6}"/>
              </a:ext>
            </a:extLst>
          </p:cNvPr>
          <p:cNvSpPr/>
          <p:nvPr userDrawn="1"/>
        </p:nvSpPr>
        <p:spPr>
          <a:xfrm flipH="1">
            <a:off x="5287900" y="366559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sp>
        <p:nvSpPr>
          <p:cNvPr id="38" name="Elipse 37">
            <a:extLst>
              <a:ext uri="{FF2B5EF4-FFF2-40B4-BE49-F238E27FC236}">
                <a16:creationId xmlns:a16="http://schemas.microsoft.com/office/drawing/2014/main" id="{FD65D507-09F0-4249-9755-4182D2DCC921}"/>
              </a:ext>
            </a:extLst>
          </p:cNvPr>
          <p:cNvSpPr/>
          <p:nvPr userDrawn="1"/>
        </p:nvSpPr>
        <p:spPr>
          <a:xfrm flipH="1">
            <a:off x="5287900" y="4215573"/>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5</a:t>
            </a:r>
          </a:p>
        </p:txBody>
      </p:sp>
      <p:sp>
        <p:nvSpPr>
          <p:cNvPr id="39" name="Elipse 38">
            <a:extLst>
              <a:ext uri="{FF2B5EF4-FFF2-40B4-BE49-F238E27FC236}">
                <a16:creationId xmlns:a16="http://schemas.microsoft.com/office/drawing/2014/main" id="{EEA2CDB3-5134-49CE-896B-24658B874D6D}"/>
              </a:ext>
            </a:extLst>
          </p:cNvPr>
          <p:cNvSpPr/>
          <p:nvPr userDrawn="1"/>
        </p:nvSpPr>
        <p:spPr>
          <a:xfrm flipH="1">
            <a:off x="5287900" y="4929486"/>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6</a:t>
            </a:r>
          </a:p>
        </p:txBody>
      </p:sp>
      <p:cxnSp>
        <p:nvCxnSpPr>
          <p:cNvPr id="40" name="Conector reto 39">
            <a:extLst>
              <a:ext uri="{FF2B5EF4-FFF2-40B4-BE49-F238E27FC236}">
                <a16:creationId xmlns:a16="http://schemas.microsoft.com/office/drawing/2014/main" id="{5584AE7B-57EC-4AE8-BB99-7AEAE49C9AE3}"/>
              </a:ext>
            </a:extLst>
          </p:cNvPr>
          <p:cNvCxnSpPr>
            <a:cxnSpLocks/>
          </p:cNvCxnSpPr>
          <p:nvPr userDrawn="1"/>
        </p:nvCxnSpPr>
        <p:spPr>
          <a:xfrm>
            <a:off x="3814851" y="2146902"/>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id="{DA863FF3-C5A5-45C3-8EE9-08757F6D2C38}"/>
              </a:ext>
            </a:extLst>
          </p:cNvPr>
          <p:cNvCxnSpPr>
            <a:cxnSpLocks/>
          </p:cNvCxnSpPr>
          <p:nvPr userDrawn="1"/>
        </p:nvCxnSpPr>
        <p:spPr>
          <a:xfrm>
            <a:off x="3814851" y="307151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2" name="Conector reto 41">
            <a:extLst>
              <a:ext uri="{FF2B5EF4-FFF2-40B4-BE49-F238E27FC236}">
                <a16:creationId xmlns:a16="http://schemas.microsoft.com/office/drawing/2014/main" id="{293DFC7E-6D7D-4F4A-BEC7-2ABFC2C363C1}"/>
              </a:ext>
            </a:extLst>
          </p:cNvPr>
          <p:cNvCxnSpPr>
            <a:cxnSpLocks/>
          </p:cNvCxnSpPr>
          <p:nvPr userDrawn="1"/>
        </p:nvCxnSpPr>
        <p:spPr>
          <a:xfrm>
            <a:off x="3814851" y="3626046"/>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id="{797C48C9-8723-41B9-89EF-ED6994EE3D07}"/>
              </a:ext>
            </a:extLst>
          </p:cNvPr>
          <p:cNvCxnSpPr>
            <a:cxnSpLocks/>
          </p:cNvCxnSpPr>
          <p:nvPr userDrawn="1"/>
        </p:nvCxnSpPr>
        <p:spPr>
          <a:xfrm>
            <a:off x="3814851" y="418376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22FE7435-0F8F-4F65-8086-697C9DF387EF}"/>
              </a:ext>
            </a:extLst>
          </p:cNvPr>
          <p:cNvCxnSpPr>
            <a:cxnSpLocks/>
          </p:cNvCxnSpPr>
          <p:nvPr userDrawn="1"/>
        </p:nvCxnSpPr>
        <p:spPr>
          <a:xfrm>
            <a:off x="3814851" y="4905184"/>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sp>
        <p:nvSpPr>
          <p:cNvPr id="45" name="CaixaDeTexto 44">
            <a:extLst>
              <a:ext uri="{FF2B5EF4-FFF2-40B4-BE49-F238E27FC236}">
                <a16:creationId xmlns:a16="http://schemas.microsoft.com/office/drawing/2014/main" id="{D315C188-D504-4B6B-AF84-FAA6AA791C00}"/>
              </a:ext>
            </a:extLst>
          </p:cNvPr>
          <p:cNvSpPr txBox="1"/>
          <p:nvPr userDrawn="1"/>
        </p:nvSpPr>
        <p:spPr>
          <a:xfrm>
            <a:off x="5500052" y="582367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Divisão Sul-Africana Oceano Índico</a:t>
            </a:r>
            <a:endParaRPr lang="pt-BR" sz="1000" b="1" dirty="0">
              <a:solidFill>
                <a:schemeClr val="tx1"/>
              </a:solidFill>
            </a:endParaRPr>
          </a:p>
        </p:txBody>
      </p:sp>
    </p:spTree>
    <p:extLst>
      <p:ext uri="{BB962C8B-B14F-4D97-AF65-F5344CB8AC3E}">
        <p14:creationId xmlns:p14="http://schemas.microsoft.com/office/powerpoint/2010/main" val="2892310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7FC83107-04BB-48FA-897E-6D306FF0F5F4}"/>
              </a:ext>
            </a:extLst>
          </p:cNvPr>
          <p:cNvSpPr>
            <a:spLocks noChangeAspect="1"/>
          </p:cNvSpPr>
          <p:nvPr userDrawn="1"/>
        </p:nvSpPr>
        <p:spPr>
          <a:xfrm>
            <a:off x="12701" y="666750"/>
            <a:ext cx="9105900" cy="6173788"/>
          </a:xfrm>
          <a:prstGeom prst="rect">
            <a:avLst/>
          </a:prstGeom>
          <a:solidFill>
            <a:srgbClr val="BBCFE6"/>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013" dirty="0"/>
          </a:p>
        </p:txBody>
      </p:sp>
      <p:sp>
        <p:nvSpPr>
          <p:cNvPr id="13" name="CaixaDeTexto 12">
            <a:extLst>
              <a:ext uri="{FF2B5EF4-FFF2-40B4-BE49-F238E27FC236}">
                <a16:creationId xmlns:a16="http://schemas.microsoft.com/office/drawing/2014/main" id="{32B3D58B-9D12-4D44-B221-C3190BD34DB7}"/>
              </a:ext>
            </a:extLst>
          </p:cNvPr>
          <p:cNvSpPr txBox="1"/>
          <p:nvPr userDrawn="1"/>
        </p:nvSpPr>
        <p:spPr>
          <a:xfrm>
            <a:off x="14400" y="0"/>
            <a:ext cx="9110400" cy="666900"/>
          </a:xfrm>
          <a:prstGeom prst="rect">
            <a:avLst/>
          </a:prstGeom>
          <a:gradFill flip="none" rotWithShape="1">
            <a:gsLst>
              <a:gs pos="87000">
                <a:srgbClr val="E6E6E6"/>
              </a:gs>
              <a:gs pos="72000">
                <a:srgbClr val="BDD0E6"/>
              </a:gs>
              <a:gs pos="54000">
                <a:srgbClr val="9BB7D9"/>
              </a:gs>
              <a:gs pos="37000">
                <a:srgbClr val="426A9A"/>
              </a:gs>
              <a:gs pos="17000">
                <a:srgbClr val="454431"/>
              </a:gs>
              <a:gs pos="0">
                <a:schemeClr val="accent1">
                  <a:lumMod val="20000"/>
                  <a:lumOff val="80000"/>
                </a:schemeClr>
              </a:gs>
              <a:gs pos="0">
                <a:srgbClr val="070704"/>
              </a:gs>
              <a:gs pos="100000">
                <a:schemeClr val="bg1"/>
              </a:gs>
              <a:gs pos="100000">
                <a:srgbClr val="E6E6E6"/>
              </a:gs>
            </a:gsLst>
            <a:lin ang="0" scaled="1"/>
            <a:tileRect/>
          </a:gradFill>
          <a:ln w="25400">
            <a:solidFill>
              <a:srgbClr val="0000FF"/>
            </a:solidFill>
          </a:ln>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a:t>
            </a:r>
            <a:r>
              <a:rPr lang="pt-PT" altLang="pt-BR" sz="3600" b="1" kern="1200" dirty="0">
                <a:ln>
                  <a:solidFill>
                    <a:schemeClr val="tx1"/>
                  </a:solidFill>
                </a:ln>
                <a:solidFill>
                  <a:srgbClr val="FF0000"/>
                </a:solidFill>
                <a:latin typeface="+mn-lt"/>
                <a:ea typeface="+mn-ea"/>
                <a:cs typeface="+mn-cs"/>
              </a:rPr>
              <a:t>Sul do Pacífico</a:t>
            </a:r>
            <a:endParaRPr lang="pt-BR" sz="3600" b="1" dirty="0">
              <a:ln>
                <a:solidFill>
                  <a:schemeClr val="tx1"/>
                </a:solidFill>
              </a:ln>
              <a:solidFill>
                <a:srgbClr val="FF0000"/>
              </a:solidFill>
            </a:endParaRPr>
          </a:p>
        </p:txBody>
      </p:sp>
      <p:sp>
        <p:nvSpPr>
          <p:cNvPr id="53" name="Retângulo 52">
            <a:extLst>
              <a:ext uri="{FF2B5EF4-FFF2-40B4-BE49-F238E27FC236}">
                <a16:creationId xmlns:a16="http://schemas.microsoft.com/office/drawing/2014/main" id="{CC17A4C9-88EF-4BB2-A700-36C1F67C40F8}"/>
              </a:ext>
            </a:extLst>
          </p:cNvPr>
          <p:cNvSpPr/>
          <p:nvPr userDrawn="1"/>
        </p:nvSpPr>
        <p:spPr>
          <a:xfrm>
            <a:off x="37738" y="718096"/>
            <a:ext cx="9068525" cy="432000"/>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28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histórias deste trimestre vem de</a:t>
            </a:r>
          </a:p>
        </p:txBody>
      </p:sp>
      <p:sp>
        <p:nvSpPr>
          <p:cNvPr id="54" name="Retângulo 53">
            <a:extLst>
              <a:ext uri="{FF2B5EF4-FFF2-40B4-BE49-F238E27FC236}">
                <a16:creationId xmlns:a16="http://schemas.microsoft.com/office/drawing/2014/main" id="{E97070E3-0196-443C-B866-0CE9176AB094}"/>
              </a:ext>
            </a:extLst>
          </p:cNvPr>
          <p:cNvSpPr/>
          <p:nvPr userDrawn="1"/>
        </p:nvSpPr>
        <p:spPr>
          <a:xfrm>
            <a:off x="56211" y="4478030"/>
            <a:ext cx="9050052" cy="432000"/>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28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ofertas vão para</a:t>
            </a:r>
          </a:p>
        </p:txBody>
      </p:sp>
      <p:sp>
        <p:nvSpPr>
          <p:cNvPr id="55" name="CaixaDeTexto 3">
            <a:extLst>
              <a:ext uri="{FF2B5EF4-FFF2-40B4-BE49-F238E27FC236}">
                <a16:creationId xmlns:a16="http://schemas.microsoft.com/office/drawing/2014/main" id="{A845EE18-9C45-41C4-B177-88EBF24B1BF6}"/>
              </a:ext>
            </a:extLst>
          </p:cNvPr>
          <p:cNvSpPr txBox="1">
            <a:spLocks noChangeArrowheads="1"/>
          </p:cNvSpPr>
          <p:nvPr userDrawn="1"/>
        </p:nvSpPr>
        <p:spPr bwMode="auto">
          <a:xfrm>
            <a:off x="2333162"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Ilhas Salomão</a:t>
            </a:r>
          </a:p>
        </p:txBody>
      </p:sp>
      <p:sp>
        <p:nvSpPr>
          <p:cNvPr id="56" name="CaixaDeTexto 3">
            <a:extLst>
              <a:ext uri="{FF2B5EF4-FFF2-40B4-BE49-F238E27FC236}">
                <a16:creationId xmlns:a16="http://schemas.microsoft.com/office/drawing/2014/main" id="{A20C91C4-9E04-491A-BA44-C51E56ADFA41}"/>
              </a:ext>
            </a:extLst>
          </p:cNvPr>
          <p:cNvSpPr txBox="1">
            <a:spLocks noChangeArrowheads="1"/>
          </p:cNvSpPr>
          <p:nvPr userDrawn="1"/>
        </p:nvSpPr>
        <p:spPr bwMode="auto">
          <a:xfrm>
            <a:off x="67300"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Papua Nova Guine</a:t>
            </a:r>
          </a:p>
        </p:txBody>
      </p:sp>
      <p:sp>
        <p:nvSpPr>
          <p:cNvPr id="57" name="CaixaDeTexto 3">
            <a:extLst>
              <a:ext uri="{FF2B5EF4-FFF2-40B4-BE49-F238E27FC236}">
                <a16:creationId xmlns:a16="http://schemas.microsoft.com/office/drawing/2014/main" id="{B4C24A07-BC45-49C2-8D2C-EDFB5A7A4EC4}"/>
              </a:ext>
            </a:extLst>
          </p:cNvPr>
          <p:cNvSpPr txBox="1">
            <a:spLocks noChangeArrowheads="1"/>
          </p:cNvSpPr>
          <p:nvPr userDrawn="1"/>
        </p:nvSpPr>
        <p:spPr bwMode="auto">
          <a:xfrm>
            <a:off x="6839561"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buNone/>
            </a:pPr>
            <a:r>
              <a:rPr lang="pt-BR" sz="2000" b="1" dirty="0">
                <a:solidFill>
                  <a:srgbClr val="FF0000"/>
                </a:solidFill>
              </a:rPr>
              <a:t>Wallis</a:t>
            </a:r>
            <a:r>
              <a:rPr lang="pt-BR" sz="2000" b="1" baseline="0" dirty="0">
                <a:solidFill>
                  <a:srgbClr val="FF0000"/>
                </a:solidFill>
              </a:rPr>
              <a:t> e Futuna</a:t>
            </a:r>
            <a:endParaRPr lang="pt-BR" altLang="pt-BR" sz="2000" b="1" dirty="0">
              <a:solidFill>
                <a:srgbClr val="FF0000"/>
              </a:solidFill>
            </a:endParaRPr>
          </a:p>
        </p:txBody>
      </p:sp>
      <p:sp>
        <p:nvSpPr>
          <p:cNvPr id="58" name="CaixaDeTexto 3">
            <a:extLst>
              <a:ext uri="{FF2B5EF4-FFF2-40B4-BE49-F238E27FC236}">
                <a16:creationId xmlns:a16="http://schemas.microsoft.com/office/drawing/2014/main" id="{30B9EA07-1979-4A76-813C-3E45BCD49774}"/>
              </a:ext>
            </a:extLst>
          </p:cNvPr>
          <p:cNvSpPr txBox="1">
            <a:spLocks noChangeArrowheads="1"/>
          </p:cNvSpPr>
          <p:nvPr userDrawn="1"/>
        </p:nvSpPr>
        <p:spPr bwMode="auto">
          <a:xfrm>
            <a:off x="4573699"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Vanuatu</a:t>
            </a:r>
          </a:p>
        </p:txBody>
      </p:sp>
      <p:sp>
        <p:nvSpPr>
          <p:cNvPr id="59" name="CaixaDeTexto 3">
            <a:extLst>
              <a:ext uri="{FF2B5EF4-FFF2-40B4-BE49-F238E27FC236}">
                <a16:creationId xmlns:a16="http://schemas.microsoft.com/office/drawing/2014/main" id="{3918C2FA-DF3E-4FAA-9957-8FCD544CE825}"/>
              </a:ext>
            </a:extLst>
          </p:cNvPr>
          <p:cNvSpPr txBox="1">
            <a:spLocks noChangeArrowheads="1"/>
          </p:cNvSpPr>
          <p:nvPr userDrawn="1"/>
        </p:nvSpPr>
        <p:spPr bwMode="auto">
          <a:xfrm>
            <a:off x="2333162"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Nova Caledônia</a:t>
            </a:r>
          </a:p>
        </p:txBody>
      </p:sp>
      <p:sp>
        <p:nvSpPr>
          <p:cNvPr id="60" name="CaixaDeTexto 3">
            <a:extLst>
              <a:ext uri="{FF2B5EF4-FFF2-40B4-BE49-F238E27FC236}">
                <a16:creationId xmlns:a16="http://schemas.microsoft.com/office/drawing/2014/main" id="{F1777BD6-D088-449B-80AE-2516CC5F5468}"/>
              </a:ext>
            </a:extLst>
          </p:cNvPr>
          <p:cNvSpPr txBox="1">
            <a:spLocks noChangeArrowheads="1"/>
          </p:cNvSpPr>
          <p:nvPr userDrawn="1"/>
        </p:nvSpPr>
        <p:spPr bwMode="auto">
          <a:xfrm>
            <a:off x="67300" y="1233447"/>
            <a:ext cx="2278800" cy="369332"/>
          </a:xfrm>
          <a:prstGeom prst="rect">
            <a:avLst/>
          </a:prstGeom>
          <a:solidFill>
            <a:srgbClr val="FFFF00"/>
          </a:solidFill>
          <a:ln w="12700">
            <a:solidFill>
              <a:schemeClr val="tx1"/>
            </a:solidFill>
            <a:miter lim="800000"/>
            <a:headEnd/>
            <a:tailEnd/>
          </a:ln>
        </p:spPr>
        <p:txBody>
          <a:bodyPr wrap="square">
            <a:spAutoFit/>
          </a:bodyPr>
          <a:lstStyle>
            <a:defPPr>
              <a:defRPr lang="pt-BR"/>
            </a:defPPr>
            <a:lvl1pPr algn="ctr">
              <a:spcBef>
                <a:spcPct val="0"/>
              </a:spcBef>
              <a:buFont typeface="Arial" charset="0"/>
              <a:buNone/>
              <a:defRPr sz="2000" b="1">
                <a:solidFill>
                  <a:srgbClr val="FF0000"/>
                </a:solidFill>
                <a:latin typeface="Calibri" pitchFamily="34"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pPr lvl="0"/>
            <a:r>
              <a:rPr lang="pt-BR" sz="1800" dirty="0"/>
              <a:t>Wallis</a:t>
            </a:r>
            <a:r>
              <a:rPr lang="pt-BR" sz="1800" baseline="0" dirty="0"/>
              <a:t> e Futuna</a:t>
            </a:r>
            <a:endParaRPr lang="pt-BR" altLang="pt-BR" sz="1800" dirty="0"/>
          </a:p>
        </p:txBody>
      </p:sp>
      <p:sp>
        <p:nvSpPr>
          <p:cNvPr id="61" name="CaixaDeTexto 3">
            <a:extLst>
              <a:ext uri="{FF2B5EF4-FFF2-40B4-BE49-F238E27FC236}">
                <a16:creationId xmlns:a16="http://schemas.microsoft.com/office/drawing/2014/main" id="{28A29358-2C61-4406-88E7-6171510A96C1}"/>
              </a:ext>
            </a:extLst>
          </p:cNvPr>
          <p:cNvSpPr txBox="1">
            <a:spLocks noChangeArrowheads="1"/>
          </p:cNvSpPr>
          <p:nvPr userDrawn="1"/>
        </p:nvSpPr>
        <p:spPr bwMode="auto">
          <a:xfrm>
            <a:off x="6839561"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Fiji</a:t>
            </a:r>
          </a:p>
        </p:txBody>
      </p:sp>
      <p:sp>
        <p:nvSpPr>
          <p:cNvPr id="62" name="CaixaDeTexto 3">
            <a:extLst>
              <a:ext uri="{FF2B5EF4-FFF2-40B4-BE49-F238E27FC236}">
                <a16:creationId xmlns:a16="http://schemas.microsoft.com/office/drawing/2014/main" id="{729096A4-CBC6-4EAF-BBDF-ACD73DEEE0CD}"/>
              </a:ext>
            </a:extLst>
          </p:cNvPr>
          <p:cNvSpPr txBox="1">
            <a:spLocks noChangeArrowheads="1"/>
          </p:cNvSpPr>
          <p:nvPr userDrawn="1"/>
        </p:nvSpPr>
        <p:spPr bwMode="auto">
          <a:xfrm>
            <a:off x="4573699"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Vanuatu</a:t>
            </a:r>
          </a:p>
        </p:txBody>
      </p:sp>
      <p:sp>
        <p:nvSpPr>
          <p:cNvPr id="63" name="CaixaDeTexto 3">
            <a:extLst>
              <a:ext uri="{FF2B5EF4-FFF2-40B4-BE49-F238E27FC236}">
                <a16:creationId xmlns:a16="http://schemas.microsoft.com/office/drawing/2014/main" id="{4B02D861-BCFD-45FC-AF0D-1D5810DD7327}"/>
              </a:ext>
            </a:extLst>
          </p:cNvPr>
          <p:cNvSpPr txBox="1">
            <a:spLocks noChangeArrowheads="1"/>
          </p:cNvSpPr>
          <p:nvPr userDrawn="1"/>
        </p:nvSpPr>
        <p:spPr bwMode="auto">
          <a:xfrm>
            <a:off x="3509047" y="2885936"/>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Ilhas Salomão</a:t>
            </a:r>
          </a:p>
        </p:txBody>
      </p:sp>
      <p:sp>
        <p:nvSpPr>
          <p:cNvPr id="64" name="CaixaDeTexto 3">
            <a:extLst>
              <a:ext uri="{FF2B5EF4-FFF2-40B4-BE49-F238E27FC236}">
                <a16:creationId xmlns:a16="http://schemas.microsoft.com/office/drawing/2014/main" id="{ACA4B39F-A7C1-49FD-AFCE-603EF06F47C7}"/>
              </a:ext>
            </a:extLst>
          </p:cNvPr>
          <p:cNvSpPr txBox="1">
            <a:spLocks noChangeArrowheads="1"/>
          </p:cNvSpPr>
          <p:nvPr userDrawn="1"/>
        </p:nvSpPr>
        <p:spPr bwMode="auto">
          <a:xfrm>
            <a:off x="1243185" y="2885936"/>
            <a:ext cx="2278800" cy="369332"/>
          </a:xfrm>
          <a:prstGeom prst="rect">
            <a:avLst/>
          </a:prstGeom>
          <a:solidFill>
            <a:srgbClr val="FFFF00"/>
          </a:solidFill>
          <a:ln w="12700">
            <a:solidFill>
              <a:schemeClr val="tx1"/>
            </a:solidFill>
            <a:miter lim="800000"/>
            <a:headEnd/>
            <a:tailEnd/>
          </a:ln>
        </p:spPr>
        <p:txBody>
          <a:bodyPr wrap="square">
            <a:spAutoFit/>
          </a:bodyPr>
          <a:lstStyle>
            <a:defPPr>
              <a:defRPr lang="pt-BR"/>
            </a:defPPr>
            <a:lvl1pPr algn="ctr">
              <a:spcBef>
                <a:spcPct val="0"/>
              </a:spcBef>
              <a:buFont typeface="Arial" charset="0"/>
              <a:buNone/>
              <a:defRPr sz="2000" b="1">
                <a:solidFill>
                  <a:srgbClr val="FF0000"/>
                </a:solidFill>
                <a:latin typeface="Calibri" pitchFamily="34"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pPr algn="ctr" eaLnBrk="1" hangingPunct="1">
              <a:spcBef>
                <a:spcPct val="0"/>
              </a:spcBef>
              <a:buNone/>
            </a:pPr>
            <a:r>
              <a:rPr lang="pt-BR" altLang="pt-BR" sz="1800" b="1" dirty="0">
                <a:solidFill>
                  <a:srgbClr val="FF0000"/>
                </a:solidFill>
              </a:rPr>
              <a:t>Papua Nova Guine</a:t>
            </a:r>
          </a:p>
        </p:txBody>
      </p:sp>
      <p:sp>
        <p:nvSpPr>
          <p:cNvPr id="65" name="CaixaDeTexto 3">
            <a:extLst>
              <a:ext uri="{FF2B5EF4-FFF2-40B4-BE49-F238E27FC236}">
                <a16:creationId xmlns:a16="http://schemas.microsoft.com/office/drawing/2014/main" id="{FBC48EB5-853A-4EBA-ADE0-BDFCD2A22F7B}"/>
              </a:ext>
            </a:extLst>
          </p:cNvPr>
          <p:cNvSpPr txBox="1">
            <a:spLocks noChangeArrowheads="1"/>
          </p:cNvSpPr>
          <p:nvPr userDrawn="1"/>
        </p:nvSpPr>
        <p:spPr bwMode="auto">
          <a:xfrm>
            <a:off x="5749584" y="2885936"/>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Austrália</a:t>
            </a:r>
          </a:p>
        </p:txBody>
      </p:sp>
      <p:pic>
        <p:nvPicPr>
          <p:cNvPr id="66" name="Imagem 65">
            <a:extLst>
              <a:ext uri="{FF2B5EF4-FFF2-40B4-BE49-F238E27FC236}">
                <a16:creationId xmlns:a16="http://schemas.microsoft.com/office/drawing/2014/main" id="{D6249565-9193-49CD-B71F-024AE9E1EB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181" y="1715210"/>
            <a:ext cx="1533525" cy="1028700"/>
          </a:xfrm>
          <a:prstGeom prst="rect">
            <a:avLst/>
          </a:prstGeom>
        </p:spPr>
      </p:pic>
      <p:pic>
        <p:nvPicPr>
          <p:cNvPr id="67" name="Imagem 66">
            <a:extLst>
              <a:ext uri="{FF2B5EF4-FFF2-40B4-BE49-F238E27FC236}">
                <a16:creationId xmlns:a16="http://schemas.microsoft.com/office/drawing/2014/main" id="{DEB482DD-1704-4EF7-A62B-E4D300ADA2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9272" y="3369975"/>
            <a:ext cx="2038350" cy="1028700"/>
          </a:xfrm>
          <a:prstGeom prst="rect">
            <a:avLst/>
          </a:prstGeom>
        </p:spPr>
      </p:pic>
      <p:pic>
        <p:nvPicPr>
          <p:cNvPr id="68" name="Imagem 67">
            <a:extLst>
              <a:ext uri="{FF2B5EF4-FFF2-40B4-BE49-F238E27FC236}">
                <a16:creationId xmlns:a16="http://schemas.microsoft.com/office/drawing/2014/main" id="{569A7E0E-1C2D-4B55-9B13-2D208D0735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98863" y="3368936"/>
            <a:ext cx="1367444" cy="1030778"/>
          </a:xfrm>
          <a:prstGeom prst="rect">
            <a:avLst/>
          </a:prstGeom>
        </p:spPr>
      </p:pic>
      <p:pic>
        <p:nvPicPr>
          <p:cNvPr id="69" name="Imagem 68">
            <a:extLst>
              <a:ext uri="{FF2B5EF4-FFF2-40B4-BE49-F238E27FC236}">
                <a16:creationId xmlns:a16="http://schemas.microsoft.com/office/drawing/2014/main" id="{B9AC67C5-5EAA-4A43-B2FB-34A56CD98C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21060" y="1715210"/>
            <a:ext cx="1533525" cy="1028700"/>
          </a:xfrm>
          <a:prstGeom prst="rect">
            <a:avLst/>
          </a:prstGeom>
        </p:spPr>
      </p:pic>
      <p:pic>
        <p:nvPicPr>
          <p:cNvPr id="70" name="Imagem 69">
            <a:extLst>
              <a:ext uri="{FF2B5EF4-FFF2-40B4-BE49-F238E27FC236}">
                <a16:creationId xmlns:a16="http://schemas.microsoft.com/office/drawing/2014/main" id="{33A74504-8F0A-427F-916E-10047E02E9D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33324" y="3369975"/>
            <a:ext cx="2038350" cy="1028700"/>
          </a:xfrm>
          <a:prstGeom prst="rect">
            <a:avLst/>
          </a:prstGeom>
        </p:spPr>
      </p:pic>
      <p:pic>
        <p:nvPicPr>
          <p:cNvPr id="71" name="Imagem 70">
            <a:extLst>
              <a:ext uri="{FF2B5EF4-FFF2-40B4-BE49-F238E27FC236}">
                <a16:creationId xmlns:a16="http://schemas.microsoft.com/office/drawing/2014/main" id="{B5B1DA79-F139-448F-A9C8-67E2999EA28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9786" y="1715210"/>
            <a:ext cx="2038350" cy="1028700"/>
          </a:xfrm>
          <a:prstGeom prst="rect">
            <a:avLst/>
          </a:prstGeom>
        </p:spPr>
      </p:pic>
      <p:pic>
        <p:nvPicPr>
          <p:cNvPr id="72" name="Imagem 71">
            <a:extLst>
              <a:ext uri="{FF2B5EF4-FFF2-40B4-BE49-F238E27FC236}">
                <a16:creationId xmlns:a16="http://schemas.microsoft.com/office/drawing/2014/main" id="{C22848C3-9228-4C49-8408-53F8BD0093C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58149" y="1715210"/>
            <a:ext cx="2028825" cy="1028700"/>
          </a:xfrm>
          <a:prstGeom prst="rect">
            <a:avLst/>
          </a:prstGeom>
        </p:spPr>
      </p:pic>
      <p:pic>
        <p:nvPicPr>
          <p:cNvPr id="73" name="Imagem 72">
            <a:extLst>
              <a:ext uri="{FF2B5EF4-FFF2-40B4-BE49-F238E27FC236}">
                <a16:creationId xmlns:a16="http://schemas.microsoft.com/office/drawing/2014/main" id="{CD85AFBB-4784-4AF3-96E9-F39B728873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978" y="5557460"/>
            <a:ext cx="1367444" cy="1030778"/>
          </a:xfrm>
          <a:prstGeom prst="rect">
            <a:avLst/>
          </a:prstGeom>
        </p:spPr>
      </p:pic>
      <p:pic>
        <p:nvPicPr>
          <p:cNvPr id="74" name="Imagem 73">
            <a:extLst>
              <a:ext uri="{FF2B5EF4-FFF2-40B4-BE49-F238E27FC236}">
                <a16:creationId xmlns:a16="http://schemas.microsoft.com/office/drawing/2014/main" id="{FAEA3E94-4FCC-4897-AC72-302A5BE22A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89872" y="5558499"/>
            <a:ext cx="2038350" cy="1028700"/>
          </a:xfrm>
          <a:prstGeom prst="rect">
            <a:avLst/>
          </a:prstGeom>
        </p:spPr>
      </p:pic>
      <p:pic>
        <p:nvPicPr>
          <p:cNvPr id="75" name="Imagem 74">
            <a:extLst>
              <a:ext uri="{FF2B5EF4-FFF2-40B4-BE49-F238E27FC236}">
                <a16:creationId xmlns:a16="http://schemas.microsoft.com/office/drawing/2014/main" id="{734AA5DA-C8BF-4175-924E-0D9BDE3AC8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46336" y="5558499"/>
            <a:ext cx="1533525" cy="1028700"/>
          </a:xfrm>
          <a:prstGeom prst="rect">
            <a:avLst/>
          </a:prstGeom>
        </p:spPr>
      </p:pic>
      <p:pic>
        <p:nvPicPr>
          <p:cNvPr id="76" name="Imagem 75">
            <a:extLst>
              <a:ext uri="{FF2B5EF4-FFF2-40B4-BE49-F238E27FC236}">
                <a16:creationId xmlns:a16="http://schemas.microsoft.com/office/drawing/2014/main" id="{419F1B25-695D-44B6-B5AB-F3AF5D6B4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2198" y="5558499"/>
            <a:ext cx="1533525" cy="1028700"/>
          </a:xfrm>
          <a:prstGeom prst="rect">
            <a:avLst/>
          </a:prstGeom>
        </p:spPr>
      </p:pic>
    </p:spTree>
    <p:extLst>
      <p:ext uri="{BB962C8B-B14F-4D97-AF65-F5344CB8AC3E}">
        <p14:creationId xmlns:p14="http://schemas.microsoft.com/office/powerpoint/2010/main" val="240810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100"/>
                                        <p:tgtEl>
                                          <p:spTgt spid="55"/>
                                        </p:tgtEl>
                                      </p:cBhvr>
                                    </p:animEffect>
                                    <p:anim calcmode="lin" valueType="num">
                                      <p:cBhvr>
                                        <p:cTn id="8" dur="1100" fill="hold"/>
                                        <p:tgtEl>
                                          <p:spTgt spid="55"/>
                                        </p:tgtEl>
                                        <p:attrNameLst>
                                          <p:attrName>style.rotation</p:attrName>
                                        </p:attrNameLst>
                                      </p:cBhvr>
                                      <p:tavLst>
                                        <p:tav tm="0">
                                          <p:val>
                                            <p:fltVal val="720"/>
                                          </p:val>
                                        </p:tav>
                                        <p:tav tm="100000">
                                          <p:val>
                                            <p:fltVal val="0"/>
                                          </p:val>
                                        </p:tav>
                                      </p:tavLst>
                                    </p:anim>
                                    <p:anim calcmode="lin" valueType="num">
                                      <p:cBhvr>
                                        <p:cTn id="9" dur="1100" fill="hold"/>
                                        <p:tgtEl>
                                          <p:spTgt spid="55"/>
                                        </p:tgtEl>
                                        <p:attrNameLst>
                                          <p:attrName>ppt_h</p:attrName>
                                        </p:attrNameLst>
                                      </p:cBhvr>
                                      <p:tavLst>
                                        <p:tav tm="0">
                                          <p:val>
                                            <p:fltVal val="0"/>
                                          </p:val>
                                        </p:tav>
                                        <p:tav tm="100000">
                                          <p:val>
                                            <p:strVal val="#ppt_h"/>
                                          </p:val>
                                        </p:tav>
                                      </p:tavLst>
                                    </p:anim>
                                    <p:anim calcmode="lin" valueType="num">
                                      <p:cBhvr>
                                        <p:cTn id="10" dur="1100" fill="hold"/>
                                        <p:tgtEl>
                                          <p:spTgt spid="55"/>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100"/>
                                        <p:tgtEl>
                                          <p:spTgt spid="56"/>
                                        </p:tgtEl>
                                      </p:cBhvr>
                                    </p:animEffect>
                                    <p:anim calcmode="lin" valueType="num">
                                      <p:cBhvr>
                                        <p:cTn id="14" dur="1100" fill="hold"/>
                                        <p:tgtEl>
                                          <p:spTgt spid="56"/>
                                        </p:tgtEl>
                                        <p:attrNameLst>
                                          <p:attrName>style.rotation</p:attrName>
                                        </p:attrNameLst>
                                      </p:cBhvr>
                                      <p:tavLst>
                                        <p:tav tm="0">
                                          <p:val>
                                            <p:fltVal val="720"/>
                                          </p:val>
                                        </p:tav>
                                        <p:tav tm="100000">
                                          <p:val>
                                            <p:fltVal val="0"/>
                                          </p:val>
                                        </p:tav>
                                      </p:tavLst>
                                    </p:anim>
                                    <p:anim calcmode="lin" valueType="num">
                                      <p:cBhvr>
                                        <p:cTn id="15" dur="1100" fill="hold"/>
                                        <p:tgtEl>
                                          <p:spTgt spid="56"/>
                                        </p:tgtEl>
                                        <p:attrNameLst>
                                          <p:attrName>ppt_h</p:attrName>
                                        </p:attrNameLst>
                                      </p:cBhvr>
                                      <p:tavLst>
                                        <p:tav tm="0">
                                          <p:val>
                                            <p:fltVal val="0"/>
                                          </p:val>
                                        </p:tav>
                                        <p:tav tm="100000">
                                          <p:val>
                                            <p:strVal val="#ppt_h"/>
                                          </p:val>
                                        </p:tav>
                                      </p:tavLst>
                                    </p:anim>
                                    <p:anim calcmode="lin" valueType="num">
                                      <p:cBhvr>
                                        <p:cTn id="16" dur="1100" fill="hold"/>
                                        <p:tgtEl>
                                          <p:spTgt spid="56"/>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100"/>
                                        <p:tgtEl>
                                          <p:spTgt spid="57"/>
                                        </p:tgtEl>
                                      </p:cBhvr>
                                    </p:animEffect>
                                    <p:anim calcmode="lin" valueType="num">
                                      <p:cBhvr>
                                        <p:cTn id="20" dur="1100" fill="hold"/>
                                        <p:tgtEl>
                                          <p:spTgt spid="57"/>
                                        </p:tgtEl>
                                        <p:attrNameLst>
                                          <p:attrName>style.rotation</p:attrName>
                                        </p:attrNameLst>
                                      </p:cBhvr>
                                      <p:tavLst>
                                        <p:tav tm="0">
                                          <p:val>
                                            <p:fltVal val="720"/>
                                          </p:val>
                                        </p:tav>
                                        <p:tav tm="100000">
                                          <p:val>
                                            <p:fltVal val="0"/>
                                          </p:val>
                                        </p:tav>
                                      </p:tavLst>
                                    </p:anim>
                                    <p:anim calcmode="lin" valueType="num">
                                      <p:cBhvr>
                                        <p:cTn id="21" dur="1100" fill="hold"/>
                                        <p:tgtEl>
                                          <p:spTgt spid="57"/>
                                        </p:tgtEl>
                                        <p:attrNameLst>
                                          <p:attrName>ppt_h</p:attrName>
                                        </p:attrNameLst>
                                      </p:cBhvr>
                                      <p:tavLst>
                                        <p:tav tm="0">
                                          <p:val>
                                            <p:fltVal val="0"/>
                                          </p:val>
                                        </p:tav>
                                        <p:tav tm="100000">
                                          <p:val>
                                            <p:strVal val="#ppt_h"/>
                                          </p:val>
                                        </p:tav>
                                      </p:tavLst>
                                    </p:anim>
                                    <p:anim calcmode="lin" valueType="num">
                                      <p:cBhvr>
                                        <p:cTn id="22" dur="1100" fill="hold"/>
                                        <p:tgtEl>
                                          <p:spTgt spid="57"/>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1100"/>
                                        <p:tgtEl>
                                          <p:spTgt spid="58"/>
                                        </p:tgtEl>
                                      </p:cBhvr>
                                    </p:animEffect>
                                    <p:anim calcmode="lin" valueType="num">
                                      <p:cBhvr>
                                        <p:cTn id="26" dur="1100" fill="hold"/>
                                        <p:tgtEl>
                                          <p:spTgt spid="58"/>
                                        </p:tgtEl>
                                        <p:attrNameLst>
                                          <p:attrName>style.rotation</p:attrName>
                                        </p:attrNameLst>
                                      </p:cBhvr>
                                      <p:tavLst>
                                        <p:tav tm="0">
                                          <p:val>
                                            <p:fltVal val="720"/>
                                          </p:val>
                                        </p:tav>
                                        <p:tav tm="100000">
                                          <p:val>
                                            <p:fltVal val="0"/>
                                          </p:val>
                                        </p:tav>
                                      </p:tavLst>
                                    </p:anim>
                                    <p:anim calcmode="lin" valueType="num">
                                      <p:cBhvr>
                                        <p:cTn id="27" dur="1100" fill="hold"/>
                                        <p:tgtEl>
                                          <p:spTgt spid="58"/>
                                        </p:tgtEl>
                                        <p:attrNameLst>
                                          <p:attrName>ppt_h</p:attrName>
                                        </p:attrNameLst>
                                      </p:cBhvr>
                                      <p:tavLst>
                                        <p:tav tm="0">
                                          <p:val>
                                            <p:fltVal val="0"/>
                                          </p:val>
                                        </p:tav>
                                        <p:tav tm="100000">
                                          <p:val>
                                            <p:strVal val="#ppt_h"/>
                                          </p:val>
                                        </p:tav>
                                      </p:tavLst>
                                    </p:anim>
                                    <p:anim calcmode="lin" valueType="num">
                                      <p:cBhvr>
                                        <p:cTn id="28" dur="1100" fill="hold"/>
                                        <p:tgtEl>
                                          <p:spTgt spid="58"/>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1100"/>
                                        <p:tgtEl>
                                          <p:spTgt spid="59"/>
                                        </p:tgtEl>
                                      </p:cBhvr>
                                    </p:animEffect>
                                    <p:anim calcmode="lin" valueType="num">
                                      <p:cBhvr>
                                        <p:cTn id="32" dur="1100" fill="hold"/>
                                        <p:tgtEl>
                                          <p:spTgt spid="59"/>
                                        </p:tgtEl>
                                        <p:attrNameLst>
                                          <p:attrName>style.rotation</p:attrName>
                                        </p:attrNameLst>
                                      </p:cBhvr>
                                      <p:tavLst>
                                        <p:tav tm="0">
                                          <p:val>
                                            <p:fltVal val="720"/>
                                          </p:val>
                                        </p:tav>
                                        <p:tav tm="100000">
                                          <p:val>
                                            <p:fltVal val="0"/>
                                          </p:val>
                                        </p:tav>
                                      </p:tavLst>
                                    </p:anim>
                                    <p:anim calcmode="lin" valueType="num">
                                      <p:cBhvr>
                                        <p:cTn id="33" dur="1100" fill="hold"/>
                                        <p:tgtEl>
                                          <p:spTgt spid="59"/>
                                        </p:tgtEl>
                                        <p:attrNameLst>
                                          <p:attrName>ppt_h</p:attrName>
                                        </p:attrNameLst>
                                      </p:cBhvr>
                                      <p:tavLst>
                                        <p:tav tm="0">
                                          <p:val>
                                            <p:fltVal val="0"/>
                                          </p:val>
                                        </p:tav>
                                        <p:tav tm="100000">
                                          <p:val>
                                            <p:strVal val="#ppt_h"/>
                                          </p:val>
                                        </p:tav>
                                      </p:tavLst>
                                    </p:anim>
                                    <p:anim calcmode="lin" valueType="num">
                                      <p:cBhvr>
                                        <p:cTn id="34" dur="1100" fill="hold"/>
                                        <p:tgtEl>
                                          <p:spTgt spid="59"/>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1100"/>
                                        <p:tgtEl>
                                          <p:spTgt spid="60"/>
                                        </p:tgtEl>
                                      </p:cBhvr>
                                    </p:animEffect>
                                    <p:anim calcmode="lin" valueType="num">
                                      <p:cBhvr>
                                        <p:cTn id="38" dur="1100" fill="hold"/>
                                        <p:tgtEl>
                                          <p:spTgt spid="60"/>
                                        </p:tgtEl>
                                        <p:attrNameLst>
                                          <p:attrName>style.rotation</p:attrName>
                                        </p:attrNameLst>
                                      </p:cBhvr>
                                      <p:tavLst>
                                        <p:tav tm="0">
                                          <p:val>
                                            <p:fltVal val="720"/>
                                          </p:val>
                                        </p:tav>
                                        <p:tav tm="100000">
                                          <p:val>
                                            <p:fltVal val="0"/>
                                          </p:val>
                                        </p:tav>
                                      </p:tavLst>
                                    </p:anim>
                                    <p:anim calcmode="lin" valueType="num">
                                      <p:cBhvr>
                                        <p:cTn id="39" dur="1100" fill="hold"/>
                                        <p:tgtEl>
                                          <p:spTgt spid="60"/>
                                        </p:tgtEl>
                                        <p:attrNameLst>
                                          <p:attrName>ppt_h</p:attrName>
                                        </p:attrNameLst>
                                      </p:cBhvr>
                                      <p:tavLst>
                                        <p:tav tm="0">
                                          <p:val>
                                            <p:fltVal val="0"/>
                                          </p:val>
                                        </p:tav>
                                        <p:tav tm="100000">
                                          <p:val>
                                            <p:strVal val="#ppt_h"/>
                                          </p:val>
                                        </p:tav>
                                      </p:tavLst>
                                    </p:anim>
                                    <p:anim calcmode="lin" valueType="num">
                                      <p:cBhvr>
                                        <p:cTn id="40" dur="1100" fill="hold"/>
                                        <p:tgtEl>
                                          <p:spTgt spid="60"/>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100"/>
                                        <p:tgtEl>
                                          <p:spTgt spid="61"/>
                                        </p:tgtEl>
                                      </p:cBhvr>
                                    </p:animEffect>
                                    <p:anim calcmode="lin" valueType="num">
                                      <p:cBhvr>
                                        <p:cTn id="44" dur="1100" fill="hold"/>
                                        <p:tgtEl>
                                          <p:spTgt spid="61"/>
                                        </p:tgtEl>
                                        <p:attrNameLst>
                                          <p:attrName>style.rotation</p:attrName>
                                        </p:attrNameLst>
                                      </p:cBhvr>
                                      <p:tavLst>
                                        <p:tav tm="0">
                                          <p:val>
                                            <p:fltVal val="720"/>
                                          </p:val>
                                        </p:tav>
                                        <p:tav tm="100000">
                                          <p:val>
                                            <p:fltVal val="0"/>
                                          </p:val>
                                        </p:tav>
                                      </p:tavLst>
                                    </p:anim>
                                    <p:anim calcmode="lin" valueType="num">
                                      <p:cBhvr>
                                        <p:cTn id="45" dur="1100" fill="hold"/>
                                        <p:tgtEl>
                                          <p:spTgt spid="61"/>
                                        </p:tgtEl>
                                        <p:attrNameLst>
                                          <p:attrName>ppt_h</p:attrName>
                                        </p:attrNameLst>
                                      </p:cBhvr>
                                      <p:tavLst>
                                        <p:tav tm="0">
                                          <p:val>
                                            <p:fltVal val="0"/>
                                          </p:val>
                                        </p:tav>
                                        <p:tav tm="100000">
                                          <p:val>
                                            <p:strVal val="#ppt_h"/>
                                          </p:val>
                                        </p:tav>
                                      </p:tavLst>
                                    </p:anim>
                                    <p:anim calcmode="lin" valueType="num">
                                      <p:cBhvr>
                                        <p:cTn id="46" dur="1100" fill="hold"/>
                                        <p:tgtEl>
                                          <p:spTgt spid="61"/>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1100"/>
                                        <p:tgtEl>
                                          <p:spTgt spid="62"/>
                                        </p:tgtEl>
                                      </p:cBhvr>
                                    </p:animEffect>
                                    <p:anim calcmode="lin" valueType="num">
                                      <p:cBhvr>
                                        <p:cTn id="50" dur="1100" fill="hold"/>
                                        <p:tgtEl>
                                          <p:spTgt spid="62"/>
                                        </p:tgtEl>
                                        <p:attrNameLst>
                                          <p:attrName>style.rotation</p:attrName>
                                        </p:attrNameLst>
                                      </p:cBhvr>
                                      <p:tavLst>
                                        <p:tav tm="0">
                                          <p:val>
                                            <p:fltVal val="720"/>
                                          </p:val>
                                        </p:tav>
                                        <p:tav tm="100000">
                                          <p:val>
                                            <p:fltVal val="0"/>
                                          </p:val>
                                        </p:tav>
                                      </p:tavLst>
                                    </p:anim>
                                    <p:anim calcmode="lin" valueType="num">
                                      <p:cBhvr>
                                        <p:cTn id="51" dur="1100" fill="hold"/>
                                        <p:tgtEl>
                                          <p:spTgt spid="62"/>
                                        </p:tgtEl>
                                        <p:attrNameLst>
                                          <p:attrName>ppt_h</p:attrName>
                                        </p:attrNameLst>
                                      </p:cBhvr>
                                      <p:tavLst>
                                        <p:tav tm="0">
                                          <p:val>
                                            <p:fltVal val="0"/>
                                          </p:val>
                                        </p:tav>
                                        <p:tav tm="100000">
                                          <p:val>
                                            <p:strVal val="#ppt_h"/>
                                          </p:val>
                                        </p:tav>
                                      </p:tavLst>
                                    </p:anim>
                                    <p:anim calcmode="lin" valueType="num">
                                      <p:cBhvr>
                                        <p:cTn id="52" dur="1100" fill="hold"/>
                                        <p:tgtEl>
                                          <p:spTgt spid="62"/>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1100"/>
                                        <p:tgtEl>
                                          <p:spTgt spid="63"/>
                                        </p:tgtEl>
                                      </p:cBhvr>
                                    </p:animEffect>
                                    <p:anim calcmode="lin" valueType="num">
                                      <p:cBhvr>
                                        <p:cTn id="56" dur="1100" fill="hold"/>
                                        <p:tgtEl>
                                          <p:spTgt spid="63"/>
                                        </p:tgtEl>
                                        <p:attrNameLst>
                                          <p:attrName>style.rotation</p:attrName>
                                        </p:attrNameLst>
                                      </p:cBhvr>
                                      <p:tavLst>
                                        <p:tav tm="0">
                                          <p:val>
                                            <p:fltVal val="720"/>
                                          </p:val>
                                        </p:tav>
                                        <p:tav tm="100000">
                                          <p:val>
                                            <p:fltVal val="0"/>
                                          </p:val>
                                        </p:tav>
                                      </p:tavLst>
                                    </p:anim>
                                    <p:anim calcmode="lin" valueType="num">
                                      <p:cBhvr>
                                        <p:cTn id="57" dur="1100" fill="hold"/>
                                        <p:tgtEl>
                                          <p:spTgt spid="63"/>
                                        </p:tgtEl>
                                        <p:attrNameLst>
                                          <p:attrName>ppt_h</p:attrName>
                                        </p:attrNameLst>
                                      </p:cBhvr>
                                      <p:tavLst>
                                        <p:tav tm="0">
                                          <p:val>
                                            <p:fltVal val="0"/>
                                          </p:val>
                                        </p:tav>
                                        <p:tav tm="100000">
                                          <p:val>
                                            <p:strVal val="#ppt_h"/>
                                          </p:val>
                                        </p:tav>
                                      </p:tavLst>
                                    </p:anim>
                                    <p:anim calcmode="lin" valueType="num">
                                      <p:cBhvr>
                                        <p:cTn id="58" dur="1100" fill="hold"/>
                                        <p:tgtEl>
                                          <p:spTgt spid="63"/>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1100"/>
                                        <p:tgtEl>
                                          <p:spTgt spid="64"/>
                                        </p:tgtEl>
                                      </p:cBhvr>
                                    </p:animEffect>
                                    <p:anim calcmode="lin" valueType="num">
                                      <p:cBhvr>
                                        <p:cTn id="62" dur="1100" fill="hold"/>
                                        <p:tgtEl>
                                          <p:spTgt spid="64"/>
                                        </p:tgtEl>
                                        <p:attrNameLst>
                                          <p:attrName>style.rotation</p:attrName>
                                        </p:attrNameLst>
                                      </p:cBhvr>
                                      <p:tavLst>
                                        <p:tav tm="0">
                                          <p:val>
                                            <p:fltVal val="720"/>
                                          </p:val>
                                        </p:tav>
                                        <p:tav tm="100000">
                                          <p:val>
                                            <p:fltVal val="0"/>
                                          </p:val>
                                        </p:tav>
                                      </p:tavLst>
                                    </p:anim>
                                    <p:anim calcmode="lin" valueType="num">
                                      <p:cBhvr>
                                        <p:cTn id="63" dur="1100" fill="hold"/>
                                        <p:tgtEl>
                                          <p:spTgt spid="64"/>
                                        </p:tgtEl>
                                        <p:attrNameLst>
                                          <p:attrName>ppt_h</p:attrName>
                                        </p:attrNameLst>
                                      </p:cBhvr>
                                      <p:tavLst>
                                        <p:tav tm="0">
                                          <p:val>
                                            <p:fltVal val="0"/>
                                          </p:val>
                                        </p:tav>
                                        <p:tav tm="100000">
                                          <p:val>
                                            <p:strVal val="#ppt_h"/>
                                          </p:val>
                                        </p:tav>
                                      </p:tavLst>
                                    </p:anim>
                                    <p:anim calcmode="lin" valueType="num">
                                      <p:cBhvr>
                                        <p:cTn id="64" dur="1100" fill="hold"/>
                                        <p:tgtEl>
                                          <p:spTgt spid="64"/>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1100"/>
                                        <p:tgtEl>
                                          <p:spTgt spid="65"/>
                                        </p:tgtEl>
                                      </p:cBhvr>
                                    </p:animEffect>
                                    <p:anim calcmode="lin" valueType="num">
                                      <p:cBhvr>
                                        <p:cTn id="68" dur="1100" fill="hold"/>
                                        <p:tgtEl>
                                          <p:spTgt spid="65"/>
                                        </p:tgtEl>
                                        <p:attrNameLst>
                                          <p:attrName>style.rotation</p:attrName>
                                        </p:attrNameLst>
                                      </p:cBhvr>
                                      <p:tavLst>
                                        <p:tav tm="0">
                                          <p:val>
                                            <p:fltVal val="720"/>
                                          </p:val>
                                        </p:tav>
                                        <p:tav tm="100000">
                                          <p:val>
                                            <p:fltVal val="0"/>
                                          </p:val>
                                        </p:tav>
                                      </p:tavLst>
                                    </p:anim>
                                    <p:anim calcmode="lin" valueType="num">
                                      <p:cBhvr>
                                        <p:cTn id="69" dur="1100" fill="hold"/>
                                        <p:tgtEl>
                                          <p:spTgt spid="65"/>
                                        </p:tgtEl>
                                        <p:attrNameLst>
                                          <p:attrName>ppt_h</p:attrName>
                                        </p:attrNameLst>
                                      </p:cBhvr>
                                      <p:tavLst>
                                        <p:tav tm="0">
                                          <p:val>
                                            <p:fltVal val="0"/>
                                          </p:val>
                                        </p:tav>
                                        <p:tav tm="100000">
                                          <p:val>
                                            <p:strVal val="#ppt_h"/>
                                          </p:val>
                                        </p:tav>
                                      </p:tavLst>
                                    </p:anim>
                                    <p:anim calcmode="lin" valueType="num">
                                      <p:cBhvr>
                                        <p:cTn id="70" dur="1100" fill="hold"/>
                                        <p:tgtEl>
                                          <p:spTgt spid="6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marelo CAPA - 4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5C4FEF0-8A47-4AC6-A0E0-30CD42D95EE1}"/>
              </a:ext>
            </a:extLst>
          </p:cNvPr>
          <p:cNvSpPr/>
          <p:nvPr userDrawn="1"/>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7" name="Retângulo 6">
            <a:extLst>
              <a:ext uri="{FF2B5EF4-FFF2-40B4-BE49-F238E27FC236}">
                <a16:creationId xmlns:a16="http://schemas.microsoft.com/office/drawing/2014/main" id="{7998C51B-5961-4332-9F95-1378C485AEC4}"/>
              </a:ext>
            </a:extLst>
          </p:cNvPr>
          <p:cNvSpPr/>
          <p:nvPr userDrawn="1"/>
        </p:nvSpPr>
        <p:spPr>
          <a:xfrm>
            <a:off x="1"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8" name="Retângulo 7">
            <a:extLst>
              <a:ext uri="{FF2B5EF4-FFF2-40B4-BE49-F238E27FC236}">
                <a16:creationId xmlns:a16="http://schemas.microsoft.com/office/drawing/2014/main" id="{B95C15DF-A763-467D-B824-0CB19D24092D}"/>
              </a:ext>
            </a:extLst>
          </p:cNvPr>
          <p:cNvSpPr/>
          <p:nvPr userDrawn="1"/>
        </p:nvSpPr>
        <p:spPr>
          <a:xfrm>
            <a:off x="1303339"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9" name="Retângulo 8">
            <a:extLst>
              <a:ext uri="{FF2B5EF4-FFF2-40B4-BE49-F238E27FC236}">
                <a16:creationId xmlns:a16="http://schemas.microsoft.com/office/drawing/2014/main" id="{5C83C081-DE6D-4125-B51B-BE5A43D08F53}"/>
              </a:ext>
            </a:extLst>
          </p:cNvPr>
          <p:cNvSpPr/>
          <p:nvPr userDrawn="1"/>
        </p:nvSpPr>
        <p:spPr>
          <a:xfrm>
            <a:off x="2606677"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0" name="Retângulo 9">
            <a:extLst>
              <a:ext uri="{FF2B5EF4-FFF2-40B4-BE49-F238E27FC236}">
                <a16:creationId xmlns:a16="http://schemas.microsoft.com/office/drawing/2014/main" id="{5728AF6E-8F61-4B91-A810-08F10495D554}"/>
              </a:ext>
            </a:extLst>
          </p:cNvPr>
          <p:cNvSpPr/>
          <p:nvPr userDrawn="1"/>
        </p:nvSpPr>
        <p:spPr>
          <a:xfrm>
            <a:off x="3911601"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1" name="Retângulo 10">
            <a:extLst>
              <a:ext uri="{FF2B5EF4-FFF2-40B4-BE49-F238E27FC236}">
                <a16:creationId xmlns:a16="http://schemas.microsoft.com/office/drawing/2014/main" id="{A90DB37D-F52C-4018-A150-43DF63D0D086}"/>
              </a:ext>
            </a:extLst>
          </p:cNvPr>
          <p:cNvSpPr/>
          <p:nvPr userDrawn="1"/>
        </p:nvSpPr>
        <p:spPr>
          <a:xfrm>
            <a:off x="5216526"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2" name="Retângulo 11">
            <a:extLst>
              <a:ext uri="{FF2B5EF4-FFF2-40B4-BE49-F238E27FC236}">
                <a16:creationId xmlns:a16="http://schemas.microsoft.com/office/drawing/2014/main" id="{24D6CC90-7387-499B-B3C5-1FA4E71D89A9}"/>
              </a:ext>
            </a:extLst>
          </p:cNvPr>
          <p:cNvSpPr/>
          <p:nvPr userDrawn="1"/>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pic>
        <p:nvPicPr>
          <p:cNvPr id="38" name="Imagem 2">
            <a:extLst>
              <a:ext uri="{FF2B5EF4-FFF2-40B4-BE49-F238E27FC236}">
                <a16:creationId xmlns:a16="http://schemas.microsoft.com/office/drawing/2014/main" id="{0DE04C82-A48C-4CD3-9AF3-3B85066EE4B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aixaDeTexto 18">
            <a:extLst>
              <a:ext uri="{FF2B5EF4-FFF2-40B4-BE49-F238E27FC236}">
                <a16:creationId xmlns:a16="http://schemas.microsoft.com/office/drawing/2014/main" id="{0C7CA983-D7B9-4321-8DBE-F0E4CB7F0D34}"/>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44" name="Retângulo 43">
            <a:extLst>
              <a:ext uri="{FF2B5EF4-FFF2-40B4-BE49-F238E27FC236}">
                <a16:creationId xmlns:a16="http://schemas.microsoft.com/office/drawing/2014/main" id="{40D2AD60-E677-424D-B123-67E477DCC32C}"/>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tx1"/>
                </a:solidFill>
              </a:rPr>
              <a:t>MI</a:t>
            </a:r>
          </a:p>
          <a:p>
            <a:pPr algn="ctr"/>
            <a:r>
              <a:rPr lang="pt-BR" altLang="pt-BR" sz="1800" dirty="0">
                <a:solidFill>
                  <a:schemeClr val="tx1"/>
                </a:solidFill>
              </a:rPr>
              <a:t>S</a:t>
            </a:r>
          </a:p>
          <a:p>
            <a:pPr algn="ctr"/>
            <a:r>
              <a:rPr lang="pt-BR" altLang="pt-BR" sz="1800" dirty="0">
                <a:solidFill>
                  <a:schemeClr val="tx1"/>
                </a:solidFill>
              </a:rPr>
              <a:t>S</a:t>
            </a:r>
          </a:p>
          <a:p>
            <a:pPr algn="ctr"/>
            <a:r>
              <a:rPr lang="pt-BR" altLang="pt-BR" sz="1800" dirty="0">
                <a:solidFill>
                  <a:schemeClr val="tx1"/>
                </a:solidFill>
              </a:rPr>
              <a:t>I</a:t>
            </a:r>
          </a:p>
          <a:p>
            <a:pPr algn="ctr"/>
            <a:r>
              <a:rPr lang="pt-BR" altLang="pt-BR" sz="1800" dirty="0">
                <a:solidFill>
                  <a:schemeClr val="tx1"/>
                </a:solidFill>
              </a:rPr>
              <a:t>ONÁR</a:t>
            </a:r>
          </a:p>
          <a:p>
            <a:pPr algn="ctr"/>
            <a:r>
              <a:rPr lang="pt-BR" altLang="pt-BR" sz="1800" dirty="0">
                <a:solidFill>
                  <a:schemeClr val="tx1"/>
                </a:solidFill>
              </a:rPr>
              <a:t>I</a:t>
            </a:r>
          </a:p>
          <a:p>
            <a:pPr algn="ctr"/>
            <a:r>
              <a:rPr lang="pt-BR" altLang="pt-BR" sz="1800" dirty="0">
                <a:solidFill>
                  <a:schemeClr val="tx1"/>
                </a:solidFill>
              </a:rPr>
              <a:t>OS</a:t>
            </a:r>
            <a:endParaRPr lang="pt-BR" dirty="0">
              <a:solidFill>
                <a:schemeClr val="tx1"/>
              </a:solidFill>
            </a:endParaRPr>
          </a:p>
        </p:txBody>
      </p:sp>
      <p:sp>
        <p:nvSpPr>
          <p:cNvPr id="45" name="CaixaDeTexto 44">
            <a:extLst>
              <a:ext uri="{FF2B5EF4-FFF2-40B4-BE49-F238E27FC236}">
                <a16:creationId xmlns:a16="http://schemas.microsoft.com/office/drawing/2014/main" id="{08FB6297-AECD-44EA-8FD4-DA3EE47FDEA6}"/>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2026</a:t>
            </a:r>
          </a:p>
        </p:txBody>
      </p:sp>
      <p:sp>
        <p:nvSpPr>
          <p:cNvPr id="46" name="Espaço Reservado para Texto 29">
            <a:extLst>
              <a:ext uri="{FF2B5EF4-FFF2-40B4-BE49-F238E27FC236}">
                <a16:creationId xmlns:a16="http://schemas.microsoft.com/office/drawing/2014/main" id="{9AA612ED-6240-4D9D-93C9-55496A15F8DE}"/>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pic>
        <p:nvPicPr>
          <p:cNvPr id="23" name="Imagem 22">
            <a:extLst>
              <a:ext uri="{FF2B5EF4-FFF2-40B4-BE49-F238E27FC236}">
                <a16:creationId xmlns:a16="http://schemas.microsoft.com/office/drawing/2014/main" id="{7EAE9E45-60DC-4E9F-B77E-22B965B06D37}"/>
              </a:ext>
            </a:extLst>
          </p:cNvPr>
          <p:cNvPicPr>
            <a:picLocks noChangeAspect="1"/>
          </p:cNvPicPr>
          <p:nvPr userDrawn="1"/>
        </p:nvPicPr>
        <p:blipFill rotWithShape="1">
          <a:blip r:embed="rId3"/>
          <a:srcRect l="10521" t="40057" r="76962" b="30390"/>
          <a:stretch/>
        </p:blipFill>
        <p:spPr>
          <a:xfrm>
            <a:off x="75331" y="3684627"/>
            <a:ext cx="1144589" cy="1519287"/>
          </a:xfrm>
          <a:prstGeom prst="rect">
            <a:avLst/>
          </a:prstGeom>
        </p:spPr>
      </p:pic>
      <p:pic>
        <p:nvPicPr>
          <p:cNvPr id="24" name="Imagem 23">
            <a:extLst>
              <a:ext uri="{FF2B5EF4-FFF2-40B4-BE49-F238E27FC236}">
                <a16:creationId xmlns:a16="http://schemas.microsoft.com/office/drawing/2014/main" id="{3C658516-7D2F-4F27-9F2C-465DF726E6CE}"/>
              </a:ext>
            </a:extLst>
          </p:cNvPr>
          <p:cNvPicPr>
            <a:picLocks noChangeAspect="1"/>
          </p:cNvPicPr>
          <p:nvPr userDrawn="1"/>
        </p:nvPicPr>
        <p:blipFill rotWithShape="1">
          <a:blip r:embed="rId3"/>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199526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6" name="Espaço Reservado para Imagem 16">
            <a:extLst>
              <a:ext uri="{FF2B5EF4-FFF2-40B4-BE49-F238E27FC236}">
                <a16:creationId xmlns:a16="http://schemas.microsoft.com/office/drawing/2014/main" id="{1BBE24D1-BA93-4BC0-BD11-66C2BC048ED7}"/>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7" name="CaixaDeTexto 6">
            <a:extLst>
              <a:ext uri="{FF2B5EF4-FFF2-40B4-BE49-F238E27FC236}">
                <a16:creationId xmlns:a16="http://schemas.microsoft.com/office/drawing/2014/main" id="{B9A96DB1-1DCC-4BF7-A3A5-06162BFB64DF}"/>
              </a:ext>
            </a:extLst>
          </p:cNvPr>
          <p:cNvSpPr txBox="1"/>
          <p:nvPr userDrawn="1"/>
        </p:nvSpPr>
        <p:spPr>
          <a:xfrm>
            <a:off x="6623641"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8" name="CaixaDeTexto 7">
            <a:extLst>
              <a:ext uri="{FF2B5EF4-FFF2-40B4-BE49-F238E27FC236}">
                <a16:creationId xmlns:a16="http://schemas.microsoft.com/office/drawing/2014/main" id="{71423E87-8700-4B22-94DA-86A7C55E6461}"/>
              </a:ext>
            </a:extLst>
          </p:cNvPr>
          <p:cNvSpPr txBox="1"/>
          <p:nvPr userDrawn="1"/>
        </p:nvSpPr>
        <p:spPr>
          <a:xfrm>
            <a:off x="1332000" y="687600"/>
            <a:ext cx="7812000" cy="990000"/>
          </a:xfrm>
          <a:prstGeom prst="rect">
            <a:avLst/>
          </a:prstGeom>
          <a:solidFill>
            <a:srgbClr val="FFFF00"/>
          </a:solidFill>
        </p:spPr>
        <p:txBody>
          <a:bodyPr anchor="ctr" anchorCtr="0"/>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sz="6600" dirty="0">
                <a:solidFill>
                  <a:schemeClr val="tx1"/>
                </a:solidFill>
              </a:rPr>
              <a:t>Informativo   </a:t>
            </a:r>
            <a:r>
              <a:rPr lang="pt-BR" sz="2800" dirty="0">
                <a:solidFill>
                  <a:schemeClr val="tx1"/>
                </a:solidFill>
              </a:rPr>
              <a:t>Mundial das Missões </a:t>
            </a:r>
            <a:endParaRPr lang="pt-BR" sz="6600" dirty="0">
              <a:solidFill>
                <a:schemeClr val="tx1"/>
              </a:solidFill>
            </a:endParaRPr>
          </a:p>
        </p:txBody>
      </p:sp>
      <p:sp>
        <p:nvSpPr>
          <p:cNvPr id="9" name="Espaço Reservado para Conteúdo 2">
            <a:extLst>
              <a:ext uri="{FF2B5EF4-FFF2-40B4-BE49-F238E27FC236}">
                <a16:creationId xmlns:a16="http://schemas.microsoft.com/office/drawing/2014/main" id="{F55B530F-7E10-4385-B619-04EF6EC502B6}"/>
              </a:ext>
            </a:extLst>
          </p:cNvPr>
          <p:cNvSpPr>
            <a:spLocks noGrp="1"/>
          </p:cNvSpPr>
          <p:nvPr>
            <p:ph sz="quarter" idx="13" hasCustomPrompt="1"/>
          </p:nvPr>
        </p:nvSpPr>
        <p:spPr>
          <a:xfrm>
            <a:off x="7163899" y="1674845"/>
            <a:ext cx="1944687" cy="988841"/>
          </a:xfrm>
          <a:prstGeom prst="rect">
            <a:avLst/>
          </a:prstGeom>
        </p:spPr>
        <p:txBody>
          <a:bodyPr/>
          <a:lstStyle>
            <a:lvl1pPr marL="0" indent="0">
              <a:buNone/>
              <a:defRPr b="1"/>
            </a:lvl1pPr>
          </a:lstStyle>
          <a:p>
            <a:pPr lvl="0"/>
            <a:r>
              <a:rPr lang="pt-BR" dirty="0"/>
              <a:t>Informe o trimestre</a:t>
            </a:r>
          </a:p>
        </p:txBody>
      </p:sp>
    </p:spTree>
    <p:extLst>
      <p:ext uri="{BB962C8B-B14F-4D97-AF65-F5344CB8AC3E}">
        <p14:creationId xmlns:p14="http://schemas.microsoft.com/office/powerpoint/2010/main" val="4088003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12" name="Espaço Reservado para Imagem 16">
            <a:extLst>
              <a:ext uri="{FF2B5EF4-FFF2-40B4-BE49-F238E27FC236}">
                <a16:creationId xmlns:a16="http://schemas.microsoft.com/office/drawing/2014/main" id="{774B9CBF-58D8-A5CA-8427-989EF0C2FF13}"/>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5" name="Retângulo 4">
            <a:extLst>
              <a:ext uri="{FF2B5EF4-FFF2-40B4-BE49-F238E27FC236}">
                <a16:creationId xmlns:a16="http://schemas.microsoft.com/office/drawing/2014/main" id="{B6028767-51A7-4FC4-9A06-0E957A1A56F1}"/>
              </a:ext>
            </a:extLst>
          </p:cNvPr>
          <p:cNvSpPr/>
          <p:nvPr userDrawn="1"/>
        </p:nvSpPr>
        <p:spPr>
          <a:xfrm>
            <a:off x="0" y="9018"/>
            <a:ext cx="9144000" cy="666750"/>
          </a:xfrm>
          <a:prstGeom prst="rect">
            <a:avLst/>
          </a:prstGeom>
          <a:gradFill flip="none" rotWithShape="1">
            <a:gsLst>
              <a:gs pos="0">
                <a:srgbClr val="4A452A"/>
              </a:gs>
              <a:gs pos="17000">
                <a:srgbClr val="5F5325"/>
              </a:gs>
              <a:gs pos="37000">
                <a:srgbClr val="FFC200"/>
              </a:gs>
              <a:gs pos="54000">
                <a:srgbClr val="FFD100"/>
              </a:gs>
              <a:gs pos="72000">
                <a:srgbClr val="FFFF0E"/>
              </a:gs>
              <a:gs pos="87000">
                <a:srgbClr val="FFFF69"/>
              </a:gs>
              <a:gs pos="100000">
                <a:srgbClr val="FFFF9C"/>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3200" b="1" dirty="0">
                <a:ln>
                  <a:solidFill>
                    <a:schemeClr val="tx1"/>
                  </a:solidFill>
                </a:ln>
                <a:solidFill>
                  <a:srgbClr val="FFFF00"/>
                </a:solidFill>
              </a:rPr>
              <a:t>– </a:t>
            </a:r>
            <a:r>
              <a:rPr lang="pt-BR" sz="3200" b="1" kern="1200" dirty="0">
                <a:ln>
                  <a:solidFill>
                    <a:schemeClr val="tx1"/>
                  </a:solidFill>
                </a:ln>
                <a:solidFill>
                  <a:srgbClr val="FFFF00"/>
                </a:solidFill>
                <a:latin typeface="+mn-lt"/>
                <a:ea typeface="+mn-ea"/>
                <a:cs typeface="+mn-cs"/>
              </a:rPr>
              <a:t>Divisão</a:t>
            </a:r>
            <a:r>
              <a:rPr lang="pt-BR" sz="3200" b="1" kern="1200" dirty="0">
                <a:ln>
                  <a:solidFill>
                    <a:schemeClr val="tx1"/>
                  </a:solidFill>
                </a:ln>
                <a:solidFill>
                  <a:srgbClr val="FF0000"/>
                </a:solidFill>
                <a:latin typeface="+mn-lt"/>
                <a:ea typeface="+mn-ea"/>
                <a:cs typeface="+mn-cs"/>
              </a:rPr>
              <a:t> </a:t>
            </a:r>
            <a:r>
              <a:rPr lang="pt-PT" altLang="pt-BR" sz="3200" b="1" kern="1200" dirty="0">
                <a:ln>
                  <a:solidFill>
                    <a:schemeClr val="tx1"/>
                  </a:solidFill>
                </a:ln>
                <a:solidFill>
                  <a:srgbClr val="FF0000"/>
                </a:solidFill>
                <a:latin typeface="+mn-lt"/>
                <a:ea typeface="+mn-ea"/>
                <a:cs typeface="+mn-cs"/>
              </a:rPr>
              <a:t>Sul do Pacífico</a:t>
            </a:r>
            <a:endParaRPr lang="pt-BR" sz="3200" b="1" dirty="0">
              <a:ln>
                <a:solidFill>
                  <a:schemeClr val="tx1"/>
                </a:solidFill>
              </a:ln>
              <a:solidFill>
                <a:srgbClr val="FF0000"/>
              </a:solidFill>
            </a:endParaRPr>
          </a:p>
        </p:txBody>
      </p:sp>
    </p:spTree>
    <p:extLst>
      <p:ext uri="{BB962C8B-B14F-4D97-AF65-F5344CB8AC3E}">
        <p14:creationId xmlns:p14="http://schemas.microsoft.com/office/powerpoint/2010/main" val="2885900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49" name="Retângulo 48">
            <a:extLst>
              <a:ext uri="{FF2B5EF4-FFF2-40B4-BE49-F238E27FC236}">
                <a16:creationId xmlns:a16="http://schemas.microsoft.com/office/drawing/2014/main" id="{314C25FC-E294-42E0-9D1C-51F66BBDCE81}"/>
              </a:ext>
            </a:extLst>
          </p:cNvPr>
          <p:cNvSpPr/>
          <p:nvPr userDrawn="1"/>
        </p:nvSpPr>
        <p:spPr>
          <a:xfrm>
            <a:off x="0" y="9018"/>
            <a:ext cx="9144000" cy="666750"/>
          </a:xfrm>
          <a:prstGeom prst="rect">
            <a:avLst/>
          </a:prstGeom>
          <a:gradFill flip="none" rotWithShape="1">
            <a:gsLst>
              <a:gs pos="0">
                <a:srgbClr val="4A452A"/>
              </a:gs>
              <a:gs pos="17000">
                <a:srgbClr val="5F5325"/>
              </a:gs>
              <a:gs pos="37000">
                <a:srgbClr val="FFC200"/>
              </a:gs>
              <a:gs pos="54000">
                <a:srgbClr val="FFD100"/>
              </a:gs>
              <a:gs pos="72000">
                <a:srgbClr val="FFFF0E"/>
              </a:gs>
              <a:gs pos="87000">
                <a:srgbClr val="FFFF69"/>
              </a:gs>
              <a:gs pos="100000">
                <a:srgbClr val="FFFF9C"/>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pt-BR" sz="3200" b="1" dirty="0">
              <a:ln>
                <a:solidFill>
                  <a:schemeClr val="tx1"/>
                </a:solidFill>
              </a:ln>
              <a:solidFill>
                <a:srgbClr val="FF0000"/>
              </a:solidFill>
            </a:endParaRPr>
          </a:p>
        </p:txBody>
      </p:sp>
      <p:sp>
        <p:nvSpPr>
          <p:cNvPr id="12" name="Retângulo 11">
            <a:extLst>
              <a:ext uri="{FF2B5EF4-FFF2-40B4-BE49-F238E27FC236}">
                <a16:creationId xmlns:a16="http://schemas.microsoft.com/office/drawing/2014/main" id="{19B7D715-C879-4B8E-84D0-F847AD87DBFA}"/>
              </a:ext>
            </a:extLst>
          </p:cNvPr>
          <p:cNvSpPr/>
          <p:nvPr userDrawn="1"/>
        </p:nvSpPr>
        <p:spPr>
          <a:xfrm>
            <a:off x="15875" y="0"/>
            <a:ext cx="9144000" cy="666750"/>
          </a:xfrm>
          <a:prstGeom prst="rect">
            <a:avLst/>
          </a:prstGeom>
          <a:gradFill flip="none" rotWithShape="1">
            <a:gsLst>
              <a:gs pos="0">
                <a:srgbClr val="4A452A"/>
              </a:gs>
              <a:gs pos="17000">
                <a:srgbClr val="5F5325"/>
              </a:gs>
              <a:gs pos="37000">
                <a:srgbClr val="FFC200"/>
              </a:gs>
              <a:gs pos="54000">
                <a:srgbClr val="FFD100"/>
              </a:gs>
              <a:gs pos="72000">
                <a:srgbClr val="FFFF0E"/>
              </a:gs>
              <a:gs pos="87000">
                <a:srgbClr val="FFFF69"/>
              </a:gs>
              <a:gs pos="100000">
                <a:srgbClr val="FFFF9C"/>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2800"/>
          </a:p>
        </p:txBody>
      </p:sp>
      <p:sp>
        <p:nvSpPr>
          <p:cNvPr id="19" name="Retângulo 18">
            <a:extLst>
              <a:ext uri="{FF2B5EF4-FFF2-40B4-BE49-F238E27FC236}">
                <a16:creationId xmlns:a16="http://schemas.microsoft.com/office/drawing/2014/main" id="{B74E4D23-8A7E-45AC-A84D-AB4D3AEE26C5}"/>
              </a:ext>
            </a:extLst>
          </p:cNvPr>
          <p:cNvSpPr/>
          <p:nvPr userDrawn="1"/>
        </p:nvSpPr>
        <p:spPr>
          <a:xfrm>
            <a:off x="23812" y="640624"/>
            <a:ext cx="9109075" cy="6191250"/>
          </a:xfrm>
          <a:prstGeom prst="rect">
            <a:avLst/>
          </a:prstGeom>
          <a:solidFill>
            <a:schemeClr val="accent3">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20" name="Retângulo 19">
            <a:extLst>
              <a:ext uri="{FF2B5EF4-FFF2-40B4-BE49-F238E27FC236}">
                <a16:creationId xmlns:a16="http://schemas.microsoft.com/office/drawing/2014/main" id="{E630877D-2500-4845-9636-7FABE4D4289A}"/>
              </a:ext>
            </a:extLst>
          </p:cNvPr>
          <p:cNvSpPr/>
          <p:nvPr userDrawn="1"/>
        </p:nvSpPr>
        <p:spPr>
          <a:xfrm>
            <a:off x="23798" y="647432"/>
            <a:ext cx="9109075" cy="6165124"/>
          </a:xfrm>
          <a:prstGeom prst="rect">
            <a:avLst/>
          </a:prstGeom>
          <a:solidFill>
            <a:srgbClr val="FFFFB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fontAlgn="auto">
              <a:spcBef>
                <a:spcPts val="0"/>
              </a:spcBef>
              <a:spcAft>
                <a:spcPts val="0"/>
              </a:spcAft>
              <a:buAutoNum type="arabicPeriod"/>
            </a:pPr>
            <a:endParaRPr lang="pt-BR" sz="1200" b="1" dirty="0">
              <a:solidFill>
                <a:schemeClr val="tx1"/>
              </a:solidFill>
            </a:endParaRPr>
          </a:p>
          <a:p>
            <a:pPr marL="0" indent="0" algn="ctr" fontAlgn="auto">
              <a:spcBef>
                <a:spcPts val="0"/>
              </a:spcBef>
              <a:spcAft>
                <a:spcPts val="0"/>
              </a:spcAft>
              <a:buAutoNum type="arabicPeriod"/>
            </a:pPr>
            <a:endParaRPr lang="pt-BR" sz="1200" b="1" dirty="0">
              <a:solidFill>
                <a:schemeClr val="tx1"/>
              </a:solidFill>
            </a:endParaRPr>
          </a:p>
        </p:txBody>
      </p:sp>
      <p:pic>
        <p:nvPicPr>
          <p:cNvPr id="22" name="Imagem 21">
            <a:extLst>
              <a:ext uri="{FF2B5EF4-FFF2-40B4-BE49-F238E27FC236}">
                <a16:creationId xmlns:a16="http://schemas.microsoft.com/office/drawing/2014/main" id="{36DB6576-7752-4448-8341-C75C8B6581FF}"/>
              </a:ext>
            </a:extLst>
          </p:cNvPr>
          <p:cNvPicPr>
            <a:picLocks noChangeAspect="1"/>
          </p:cNvPicPr>
          <p:nvPr userDrawn="1"/>
        </p:nvPicPr>
        <p:blipFill>
          <a:blip r:embed="rId2"/>
          <a:stretch>
            <a:fillRect/>
          </a:stretch>
        </p:blipFill>
        <p:spPr>
          <a:xfrm>
            <a:off x="5537739" y="1724240"/>
            <a:ext cx="3518278" cy="4337194"/>
          </a:xfrm>
          <a:prstGeom prst="rect">
            <a:avLst/>
          </a:prstGeom>
          <a:ln w="38100">
            <a:solidFill>
              <a:srgbClr val="FF690E"/>
            </a:solidFill>
          </a:ln>
        </p:spPr>
      </p:pic>
      <p:sp>
        <p:nvSpPr>
          <p:cNvPr id="28" name="Espaço Reservado para Texto 8">
            <a:extLst>
              <a:ext uri="{FF2B5EF4-FFF2-40B4-BE49-F238E27FC236}">
                <a16:creationId xmlns:a16="http://schemas.microsoft.com/office/drawing/2014/main" id="{3A708326-56F0-482B-AC4B-41E047C9A646}"/>
              </a:ext>
            </a:extLst>
          </p:cNvPr>
          <p:cNvSpPr>
            <a:spLocks noGrp="1"/>
          </p:cNvSpPr>
          <p:nvPr>
            <p:ph type="body" sz="quarter" idx="11" hasCustomPrompt="1"/>
          </p:nvPr>
        </p:nvSpPr>
        <p:spPr>
          <a:xfrm>
            <a:off x="15875" y="0"/>
            <a:ext cx="9109075" cy="666750"/>
          </a:xfrm>
          <a:prstGeom prst="rect">
            <a:avLst/>
          </a:prstGeom>
          <a:ln>
            <a:solidFill>
              <a:srgbClr val="0000FF"/>
            </a:solidFill>
          </a:ln>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9 de </a:t>
            </a:r>
            <a:r>
              <a:rPr lang="pt-BR" dirty="0" err="1"/>
              <a:t>xxx</a:t>
            </a:r>
            <a:endParaRPr lang="pt-BR" dirty="0"/>
          </a:p>
        </p:txBody>
      </p:sp>
      <p:sp>
        <p:nvSpPr>
          <p:cNvPr id="29" name="Espaço Reservado para Texto 2">
            <a:extLst>
              <a:ext uri="{FF2B5EF4-FFF2-40B4-BE49-F238E27FC236}">
                <a16:creationId xmlns:a16="http://schemas.microsoft.com/office/drawing/2014/main" id="{C18B3A18-D4E6-4736-BB93-905F03E463AD}"/>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30" name="Espaço Reservado para Imagem 17">
            <a:extLst>
              <a:ext uri="{FF2B5EF4-FFF2-40B4-BE49-F238E27FC236}">
                <a16:creationId xmlns:a16="http://schemas.microsoft.com/office/drawing/2014/main" id="{050EA81C-7CD4-4B11-84ED-AA4E77BB7B01}"/>
              </a:ext>
            </a:extLst>
          </p:cNvPr>
          <p:cNvSpPr>
            <a:spLocks noGrp="1"/>
          </p:cNvSpPr>
          <p:nvPr>
            <p:ph type="pic" sz="quarter" idx="13" hasCustomPrompt="1"/>
          </p:nvPr>
        </p:nvSpPr>
        <p:spPr>
          <a:xfrm>
            <a:off x="3602639" y="5771595"/>
            <a:ext cx="1866911" cy="1028965"/>
          </a:xfrm>
          <a:prstGeom prst="rect">
            <a:avLst/>
          </a:prstGeom>
          <a:ln w="6350">
            <a:solidFill>
              <a:schemeClr val="tx1"/>
            </a:solidFill>
          </a:ln>
        </p:spPr>
        <p:txBody>
          <a:bodyPr/>
          <a:lstStyle>
            <a:lvl1pPr marL="0" indent="0">
              <a:buNone/>
              <a:defRPr sz="2000"/>
            </a:lvl1pPr>
          </a:lstStyle>
          <a:p>
            <a:r>
              <a:rPr lang="pt-BR" dirty="0"/>
              <a:t>Imagem Bandeira</a:t>
            </a:r>
          </a:p>
        </p:txBody>
      </p:sp>
      <p:sp>
        <p:nvSpPr>
          <p:cNvPr id="31" name="Espaço Reservado para Imagem 19">
            <a:extLst>
              <a:ext uri="{FF2B5EF4-FFF2-40B4-BE49-F238E27FC236}">
                <a16:creationId xmlns:a16="http://schemas.microsoft.com/office/drawing/2014/main" id="{1B4B23BA-BCE0-43C6-8A39-65D2F74DF19E}"/>
              </a:ext>
            </a:extLst>
          </p:cNvPr>
          <p:cNvSpPr>
            <a:spLocks noGrp="1"/>
          </p:cNvSpPr>
          <p:nvPr>
            <p:ph type="pic" sz="quarter" idx="14" hasCustomPrompt="1"/>
          </p:nvPr>
        </p:nvSpPr>
        <p:spPr>
          <a:xfrm>
            <a:off x="107009" y="1626095"/>
            <a:ext cx="3672903" cy="4119374"/>
          </a:xfrm>
          <a:prstGeom prst="rect">
            <a:avLst/>
          </a:prstGeom>
        </p:spPr>
        <p:txBody>
          <a:bodyPr/>
          <a:lstStyle>
            <a:lvl1pPr marL="0" indent="0">
              <a:buNone/>
              <a:defRPr sz="2000"/>
            </a:lvl1pPr>
          </a:lstStyle>
          <a:p>
            <a:r>
              <a:rPr lang="pt-BR" dirty="0"/>
              <a:t>Imagem Pessoa</a:t>
            </a:r>
          </a:p>
        </p:txBody>
      </p:sp>
      <p:sp>
        <p:nvSpPr>
          <p:cNvPr id="32" name="Espaço Reservado para Texto 21">
            <a:extLst>
              <a:ext uri="{FF2B5EF4-FFF2-40B4-BE49-F238E27FC236}">
                <a16:creationId xmlns:a16="http://schemas.microsoft.com/office/drawing/2014/main" id="{A502F6C8-3017-4340-A0D5-17E49F9D11E9}"/>
              </a:ext>
            </a:extLst>
          </p:cNvPr>
          <p:cNvSpPr>
            <a:spLocks noGrp="1"/>
          </p:cNvSpPr>
          <p:nvPr>
            <p:ph type="body" sz="quarter" idx="15" hasCustomPrompt="1"/>
          </p:nvPr>
        </p:nvSpPr>
        <p:spPr>
          <a:xfrm>
            <a:off x="107009" y="5764301"/>
            <a:ext cx="3444785" cy="315619"/>
          </a:xfrm>
          <a:prstGeom prst="rect">
            <a:avLst/>
          </a:prstGeom>
        </p:spPr>
        <p:txBody>
          <a:bodyPr/>
          <a:lstStyle>
            <a:lvl1pPr marL="0" indent="0" algn="ct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33" name="Espaço Reservado para Texto 23">
            <a:extLst>
              <a:ext uri="{FF2B5EF4-FFF2-40B4-BE49-F238E27FC236}">
                <a16:creationId xmlns:a16="http://schemas.microsoft.com/office/drawing/2014/main" id="{F38ACCFC-E976-493D-8C46-9F22040037E5}"/>
              </a:ext>
            </a:extLst>
          </p:cNvPr>
          <p:cNvSpPr>
            <a:spLocks noGrp="1"/>
          </p:cNvSpPr>
          <p:nvPr>
            <p:ph type="body" sz="quarter" idx="16" hasCustomPrompt="1"/>
          </p:nvPr>
        </p:nvSpPr>
        <p:spPr>
          <a:xfrm>
            <a:off x="5531856" y="6203691"/>
            <a:ext cx="3216608" cy="459601"/>
          </a:xfrm>
          <a:prstGeom prst="rect">
            <a:avLst/>
          </a:prstGeom>
        </p:spPr>
        <p:txBody>
          <a:bodyPr wrap="none" lIns="90000" anchor="ctr" anchorCtr="0">
            <a:noAutofit/>
          </a:bodyPr>
          <a:lstStyle>
            <a:lvl1pPr marL="0" indent="0" algn="l">
              <a:buNone/>
              <a:defRPr sz="2400" b="1"/>
            </a:lvl1pPr>
          </a:lstStyle>
          <a:p>
            <a:pPr lvl="0"/>
            <a:r>
              <a:rPr lang="pt-BR" dirty="0"/>
              <a:t>Editar País</a:t>
            </a:r>
          </a:p>
        </p:txBody>
      </p:sp>
      <p:sp>
        <p:nvSpPr>
          <p:cNvPr id="34" name="CaixaDeTexto 33">
            <a:extLst>
              <a:ext uri="{FF2B5EF4-FFF2-40B4-BE49-F238E27FC236}">
                <a16:creationId xmlns:a16="http://schemas.microsoft.com/office/drawing/2014/main" id="{7DB9B409-B074-474B-BDE0-9B0C718FF930}"/>
              </a:ext>
            </a:extLst>
          </p:cNvPr>
          <p:cNvSpPr txBox="1"/>
          <p:nvPr userDrawn="1"/>
        </p:nvSpPr>
        <p:spPr>
          <a:xfrm>
            <a:off x="5500052" y="169243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4° trimestre 2025</a:t>
            </a:r>
            <a:endParaRPr lang="pt-BR" sz="1000" b="1" dirty="0">
              <a:solidFill>
                <a:schemeClr val="tx1"/>
              </a:solidFill>
            </a:endParaRPr>
          </a:p>
        </p:txBody>
      </p:sp>
      <p:sp>
        <p:nvSpPr>
          <p:cNvPr id="35" name="Retângulo 34">
            <a:extLst>
              <a:ext uri="{FF2B5EF4-FFF2-40B4-BE49-F238E27FC236}">
                <a16:creationId xmlns:a16="http://schemas.microsoft.com/office/drawing/2014/main" id="{F142D59B-09FD-4043-B95B-705E35FB37F0}"/>
              </a:ext>
            </a:extLst>
          </p:cNvPr>
          <p:cNvSpPr/>
          <p:nvPr userDrawn="1"/>
        </p:nvSpPr>
        <p:spPr>
          <a:xfrm>
            <a:off x="3806900" y="1700387"/>
            <a:ext cx="1697968" cy="4016041"/>
          </a:xfrm>
          <a:prstGeom prst="rect">
            <a:avLst/>
          </a:prstGeom>
          <a:noFill/>
          <a:ln w="38100">
            <a:solidFill>
              <a:srgbClr val="FF6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fontAlgn="auto">
              <a:spcBef>
                <a:spcPts val="0"/>
              </a:spcBef>
              <a:spcAft>
                <a:spcPts val="0"/>
              </a:spcAft>
              <a:buNone/>
            </a:pPr>
            <a:r>
              <a:rPr lang="pt-BR" sz="1200" b="1" dirty="0">
                <a:solidFill>
                  <a:schemeClr val="tx1"/>
                </a:solidFill>
              </a:rPr>
              <a:t>Projetos Infantis em    toda a divisão</a:t>
            </a:r>
          </a:p>
          <a:p>
            <a:pPr marL="0" indent="0" algn="l" fontAlgn="auto">
              <a:spcBef>
                <a:spcPts val="0"/>
              </a:spcBef>
              <a:spcAft>
                <a:spcPts val="0"/>
              </a:spcAft>
              <a:buNone/>
            </a:pPr>
            <a:r>
              <a:rPr lang="pt-BR" sz="1200" b="1" dirty="0">
                <a:solidFill>
                  <a:schemeClr val="tx1"/>
                </a:solidFill>
              </a:rPr>
              <a:t>Moradias para funcionários do Hospital Adventista de </a:t>
            </a:r>
            <a:r>
              <a:rPr lang="pt-BR" sz="1200" b="1" dirty="0" err="1">
                <a:solidFill>
                  <a:schemeClr val="tx1"/>
                </a:solidFill>
              </a:rPr>
              <a:t>Yuka</a:t>
            </a:r>
            <a:r>
              <a:rPr lang="pt-BR" sz="1200" b="1" dirty="0">
                <a:solidFill>
                  <a:schemeClr val="tx1"/>
                </a:solidFill>
              </a:rPr>
              <a:t>, em Kalabo, Zâmbia</a:t>
            </a:r>
          </a:p>
          <a:p>
            <a:pPr marL="0" indent="0" algn="l" fontAlgn="auto">
              <a:spcBef>
                <a:spcPts val="0"/>
              </a:spcBef>
              <a:spcAft>
                <a:spcPts val="0"/>
              </a:spcAft>
              <a:buNone/>
            </a:pPr>
            <a:r>
              <a:rPr lang="pt-BR" sz="1200" b="1" dirty="0">
                <a:solidFill>
                  <a:schemeClr val="tx1"/>
                </a:solidFill>
              </a:rPr>
              <a:t>Novo colégio de </a:t>
            </a:r>
          </a:p>
          <a:p>
            <a:pPr marL="0" indent="0" algn="l" fontAlgn="auto">
              <a:spcBef>
                <a:spcPts val="0"/>
              </a:spcBef>
              <a:spcAft>
                <a:spcPts val="0"/>
              </a:spcAft>
              <a:buNone/>
            </a:pPr>
            <a:r>
              <a:rPr lang="pt-BR" sz="1200" b="1" dirty="0">
                <a:solidFill>
                  <a:schemeClr val="tx1"/>
                </a:solidFill>
              </a:rPr>
              <a:t>Ensino Médio no norte da Zâmbia</a:t>
            </a:r>
          </a:p>
          <a:p>
            <a:pPr marL="0" indent="0" algn="l" fontAlgn="auto">
              <a:spcBef>
                <a:spcPts val="0"/>
              </a:spcBef>
              <a:spcAft>
                <a:spcPts val="0"/>
              </a:spcAft>
              <a:buNone/>
            </a:pPr>
            <a:r>
              <a:rPr lang="pt-BR" sz="1200" b="1" dirty="0">
                <a:solidFill>
                  <a:schemeClr val="tx1"/>
                </a:solidFill>
              </a:rPr>
              <a:t>Barco Missionário </a:t>
            </a:r>
          </a:p>
          <a:p>
            <a:pPr marL="0" indent="0" algn="l" fontAlgn="auto">
              <a:spcBef>
                <a:spcPts val="0"/>
              </a:spcBef>
              <a:spcAft>
                <a:spcPts val="0"/>
              </a:spcAft>
              <a:buNone/>
            </a:pPr>
            <a:r>
              <a:rPr lang="pt-BR" sz="1200" b="1" dirty="0">
                <a:solidFill>
                  <a:schemeClr val="tx1"/>
                </a:solidFill>
              </a:rPr>
              <a:t>para atuar no lago Bangweulu, Zâmbia</a:t>
            </a:r>
          </a:p>
          <a:p>
            <a:pPr marL="0" indent="0" algn="l" fontAlgn="auto">
              <a:spcBef>
                <a:spcPts val="0"/>
              </a:spcBef>
              <a:spcAft>
                <a:spcPts val="0"/>
              </a:spcAft>
              <a:buNone/>
            </a:pPr>
            <a:r>
              <a:rPr lang="pt-BR" sz="1200" b="1" dirty="0">
                <a:solidFill>
                  <a:schemeClr val="tx1"/>
                </a:solidFill>
              </a:rPr>
              <a:t>Cozinha e lavanderia </a:t>
            </a:r>
          </a:p>
          <a:p>
            <a:pPr marL="0" indent="0" algn="l" fontAlgn="auto">
              <a:spcBef>
                <a:spcPts val="0"/>
              </a:spcBef>
              <a:spcAft>
                <a:spcPts val="0"/>
              </a:spcAft>
              <a:buNone/>
            </a:pPr>
            <a:r>
              <a:rPr lang="pt-BR" sz="1200" b="1" dirty="0">
                <a:solidFill>
                  <a:schemeClr val="tx1"/>
                </a:solidFill>
              </a:rPr>
              <a:t>no Hospital Adventista Chitanda Lumamba. Em Chibombo, Zâmbia</a:t>
            </a:r>
          </a:p>
          <a:p>
            <a:pPr marL="0" indent="0" algn="l" fontAlgn="auto">
              <a:spcBef>
                <a:spcPts val="0"/>
              </a:spcBef>
              <a:spcAft>
                <a:spcPts val="0"/>
              </a:spcAft>
              <a:buNone/>
            </a:pPr>
            <a:r>
              <a:rPr lang="pt-BR" sz="1200" b="1" dirty="0">
                <a:solidFill>
                  <a:schemeClr val="tx1"/>
                </a:solidFill>
              </a:rPr>
              <a:t>Centro de influência </a:t>
            </a:r>
          </a:p>
          <a:p>
            <a:pPr marL="0" indent="0" algn="l" fontAlgn="auto">
              <a:spcBef>
                <a:spcPts val="0"/>
              </a:spcBef>
              <a:spcAft>
                <a:spcPts val="0"/>
              </a:spcAft>
              <a:buNone/>
            </a:pPr>
            <a:r>
              <a:rPr lang="pt-BR" sz="1200" b="1" dirty="0">
                <a:solidFill>
                  <a:schemeClr val="tx1"/>
                </a:solidFill>
              </a:rPr>
              <a:t>em saúde e bem estar em Umhlanga, África do Sul</a:t>
            </a:r>
          </a:p>
        </p:txBody>
      </p:sp>
      <p:sp>
        <p:nvSpPr>
          <p:cNvPr id="36" name="Elipse 35">
            <a:extLst>
              <a:ext uri="{FF2B5EF4-FFF2-40B4-BE49-F238E27FC236}">
                <a16:creationId xmlns:a16="http://schemas.microsoft.com/office/drawing/2014/main" id="{7D151C44-4BFC-4215-BD0F-3EDD53998745}"/>
              </a:ext>
            </a:extLst>
          </p:cNvPr>
          <p:cNvSpPr/>
          <p:nvPr userDrawn="1"/>
        </p:nvSpPr>
        <p:spPr>
          <a:xfrm flipH="1">
            <a:off x="5287900" y="1807310"/>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37" name="Elipse 36">
            <a:extLst>
              <a:ext uri="{FF2B5EF4-FFF2-40B4-BE49-F238E27FC236}">
                <a16:creationId xmlns:a16="http://schemas.microsoft.com/office/drawing/2014/main" id="{4EF6F356-4B61-4FBE-844D-030395CE51C6}"/>
              </a:ext>
            </a:extLst>
          </p:cNvPr>
          <p:cNvSpPr/>
          <p:nvPr userDrawn="1"/>
        </p:nvSpPr>
        <p:spPr>
          <a:xfrm flipH="1">
            <a:off x="5287900" y="217075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38" name="Elipse 37">
            <a:extLst>
              <a:ext uri="{FF2B5EF4-FFF2-40B4-BE49-F238E27FC236}">
                <a16:creationId xmlns:a16="http://schemas.microsoft.com/office/drawing/2014/main" id="{D081C789-1A82-4688-8965-3450E580AA2C}"/>
              </a:ext>
            </a:extLst>
          </p:cNvPr>
          <p:cNvSpPr/>
          <p:nvPr userDrawn="1"/>
        </p:nvSpPr>
        <p:spPr>
          <a:xfrm flipH="1">
            <a:off x="5287900" y="3104984"/>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39" name="Elipse 38">
            <a:extLst>
              <a:ext uri="{FF2B5EF4-FFF2-40B4-BE49-F238E27FC236}">
                <a16:creationId xmlns:a16="http://schemas.microsoft.com/office/drawing/2014/main" id="{AAD8BDF9-395C-47E6-93CD-006237FE59E9}"/>
              </a:ext>
            </a:extLst>
          </p:cNvPr>
          <p:cNvSpPr/>
          <p:nvPr userDrawn="1"/>
        </p:nvSpPr>
        <p:spPr>
          <a:xfrm flipH="1">
            <a:off x="5287900" y="366559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sp>
        <p:nvSpPr>
          <p:cNvPr id="40" name="Elipse 39">
            <a:extLst>
              <a:ext uri="{FF2B5EF4-FFF2-40B4-BE49-F238E27FC236}">
                <a16:creationId xmlns:a16="http://schemas.microsoft.com/office/drawing/2014/main" id="{C484E5A8-D834-420B-A6FE-CDB16FFB1BFF}"/>
              </a:ext>
            </a:extLst>
          </p:cNvPr>
          <p:cNvSpPr/>
          <p:nvPr userDrawn="1"/>
        </p:nvSpPr>
        <p:spPr>
          <a:xfrm flipH="1">
            <a:off x="5287900" y="4215573"/>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5</a:t>
            </a:r>
          </a:p>
        </p:txBody>
      </p:sp>
      <p:sp>
        <p:nvSpPr>
          <p:cNvPr id="41" name="Elipse 40">
            <a:extLst>
              <a:ext uri="{FF2B5EF4-FFF2-40B4-BE49-F238E27FC236}">
                <a16:creationId xmlns:a16="http://schemas.microsoft.com/office/drawing/2014/main" id="{892E03F2-A897-4533-970A-F80960CBF688}"/>
              </a:ext>
            </a:extLst>
          </p:cNvPr>
          <p:cNvSpPr/>
          <p:nvPr userDrawn="1"/>
        </p:nvSpPr>
        <p:spPr>
          <a:xfrm flipH="1">
            <a:off x="5287900" y="4929486"/>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6</a:t>
            </a:r>
          </a:p>
        </p:txBody>
      </p:sp>
      <p:cxnSp>
        <p:nvCxnSpPr>
          <p:cNvPr id="42" name="Conector reto 41">
            <a:extLst>
              <a:ext uri="{FF2B5EF4-FFF2-40B4-BE49-F238E27FC236}">
                <a16:creationId xmlns:a16="http://schemas.microsoft.com/office/drawing/2014/main" id="{09139604-28E2-49FA-8F3E-C19CE21D1628}"/>
              </a:ext>
            </a:extLst>
          </p:cNvPr>
          <p:cNvCxnSpPr>
            <a:cxnSpLocks/>
          </p:cNvCxnSpPr>
          <p:nvPr userDrawn="1"/>
        </p:nvCxnSpPr>
        <p:spPr>
          <a:xfrm>
            <a:off x="3814851" y="2146902"/>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id="{A91EF1CB-6573-4D2D-9C6F-4E660E9DC1EE}"/>
              </a:ext>
            </a:extLst>
          </p:cNvPr>
          <p:cNvCxnSpPr>
            <a:cxnSpLocks/>
          </p:cNvCxnSpPr>
          <p:nvPr userDrawn="1"/>
        </p:nvCxnSpPr>
        <p:spPr>
          <a:xfrm>
            <a:off x="3814851" y="307151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BB17F065-96D5-4567-9F8B-4151F9F1D310}"/>
              </a:ext>
            </a:extLst>
          </p:cNvPr>
          <p:cNvCxnSpPr>
            <a:cxnSpLocks/>
          </p:cNvCxnSpPr>
          <p:nvPr userDrawn="1"/>
        </p:nvCxnSpPr>
        <p:spPr>
          <a:xfrm>
            <a:off x="3814851" y="3626046"/>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5" name="Conector reto 44">
            <a:extLst>
              <a:ext uri="{FF2B5EF4-FFF2-40B4-BE49-F238E27FC236}">
                <a16:creationId xmlns:a16="http://schemas.microsoft.com/office/drawing/2014/main" id="{A146F219-6184-472D-968B-0835C3906D17}"/>
              </a:ext>
            </a:extLst>
          </p:cNvPr>
          <p:cNvCxnSpPr>
            <a:cxnSpLocks/>
          </p:cNvCxnSpPr>
          <p:nvPr userDrawn="1"/>
        </p:nvCxnSpPr>
        <p:spPr>
          <a:xfrm>
            <a:off x="3814851" y="418376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6" name="Conector reto 45">
            <a:extLst>
              <a:ext uri="{FF2B5EF4-FFF2-40B4-BE49-F238E27FC236}">
                <a16:creationId xmlns:a16="http://schemas.microsoft.com/office/drawing/2014/main" id="{7C90941D-F068-476B-9BDF-DB8FBE38E41E}"/>
              </a:ext>
            </a:extLst>
          </p:cNvPr>
          <p:cNvCxnSpPr>
            <a:cxnSpLocks/>
          </p:cNvCxnSpPr>
          <p:nvPr userDrawn="1"/>
        </p:nvCxnSpPr>
        <p:spPr>
          <a:xfrm>
            <a:off x="3814851" y="4905184"/>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sp>
        <p:nvSpPr>
          <p:cNvPr id="47" name="CaixaDeTexto 46">
            <a:extLst>
              <a:ext uri="{FF2B5EF4-FFF2-40B4-BE49-F238E27FC236}">
                <a16:creationId xmlns:a16="http://schemas.microsoft.com/office/drawing/2014/main" id="{6D11CD6E-3AB7-438D-9F77-0D1F9F13382A}"/>
              </a:ext>
            </a:extLst>
          </p:cNvPr>
          <p:cNvSpPr txBox="1"/>
          <p:nvPr userDrawn="1"/>
        </p:nvSpPr>
        <p:spPr>
          <a:xfrm>
            <a:off x="5500052" y="582367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Divisão Sul-Africana Oceano Índico</a:t>
            </a:r>
            <a:endParaRPr lang="pt-BR" sz="1000" b="1" dirty="0">
              <a:solidFill>
                <a:schemeClr val="tx1"/>
              </a:solidFill>
            </a:endParaRPr>
          </a:p>
        </p:txBody>
      </p:sp>
    </p:spTree>
    <p:extLst>
      <p:ext uri="{BB962C8B-B14F-4D97-AF65-F5344CB8AC3E}">
        <p14:creationId xmlns:p14="http://schemas.microsoft.com/office/powerpoint/2010/main" val="4143870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24180" y="666750"/>
            <a:ext cx="9109075" cy="6191250"/>
          </a:xfrm>
          <a:prstGeom prst="rect">
            <a:avLst/>
          </a:prstGeom>
          <a:solidFill>
            <a:srgbClr val="FFFFC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013" dirty="0"/>
          </a:p>
        </p:txBody>
      </p:sp>
      <p:sp>
        <p:nvSpPr>
          <p:cNvPr id="11" name="Retângulo 10">
            <a:extLst>
              <a:ext uri="{FF2B5EF4-FFF2-40B4-BE49-F238E27FC236}">
                <a16:creationId xmlns:a16="http://schemas.microsoft.com/office/drawing/2014/main" id="{01D623CC-F133-4FF5-9DA8-0BA232C8094A}"/>
              </a:ext>
            </a:extLst>
          </p:cNvPr>
          <p:cNvSpPr/>
          <p:nvPr userDrawn="1"/>
        </p:nvSpPr>
        <p:spPr>
          <a:xfrm>
            <a:off x="1861" y="0"/>
            <a:ext cx="9144000" cy="666750"/>
          </a:xfrm>
          <a:prstGeom prst="rect">
            <a:avLst/>
          </a:prstGeom>
          <a:gradFill flip="none" rotWithShape="1">
            <a:gsLst>
              <a:gs pos="0">
                <a:srgbClr val="4A452A"/>
              </a:gs>
              <a:gs pos="17000">
                <a:srgbClr val="5F5325"/>
              </a:gs>
              <a:gs pos="37000">
                <a:srgbClr val="FFC200"/>
              </a:gs>
              <a:gs pos="54000">
                <a:srgbClr val="FFD100"/>
              </a:gs>
              <a:gs pos="72000">
                <a:srgbClr val="FFFF0E"/>
              </a:gs>
              <a:gs pos="87000">
                <a:srgbClr val="FFFF69"/>
              </a:gs>
              <a:gs pos="100000">
                <a:srgbClr val="FFFF9C"/>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200" b="1" kern="1200" dirty="0">
                <a:ln>
                  <a:solidFill>
                    <a:schemeClr val="tx1"/>
                  </a:solidFill>
                </a:ln>
                <a:solidFill>
                  <a:srgbClr val="FFFF00"/>
                </a:solidFill>
                <a:latin typeface="+mn-lt"/>
                <a:ea typeface="+mn-ea"/>
                <a:cs typeface="+mn-cs"/>
              </a:rPr>
              <a:t>Divisão</a:t>
            </a:r>
            <a:r>
              <a:rPr lang="pt-BR" sz="3200" b="1" kern="1200" dirty="0">
                <a:ln>
                  <a:solidFill>
                    <a:schemeClr val="tx1"/>
                  </a:solidFill>
                </a:ln>
                <a:solidFill>
                  <a:srgbClr val="FF0000"/>
                </a:solidFill>
                <a:latin typeface="+mn-lt"/>
                <a:ea typeface="+mn-ea"/>
                <a:cs typeface="+mn-cs"/>
              </a:rPr>
              <a:t> </a:t>
            </a:r>
            <a:r>
              <a:rPr lang="pt-PT" altLang="pt-BR" sz="3200" b="1" kern="1200" dirty="0">
                <a:ln>
                  <a:solidFill>
                    <a:schemeClr val="tx1"/>
                  </a:solidFill>
                </a:ln>
                <a:solidFill>
                  <a:srgbClr val="FF0000"/>
                </a:solidFill>
                <a:latin typeface="+mn-lt"/>
                <a:ea typeface="+mn-ea"/>
                <a:cs typeface="+mn-cs"/>
              </a:rPr>
              <a:t>Sul do Pacífico</a:t>
            </a:r>
            <a:endParaRPr lang="pt-BR" sz="3200" b="1" dirty="0">
              <a:ln>
                <a:solidFill>
                  <a:schemeClr val="tx1"/>
                </a:solidFill>
              </a:ln>
              <a:solidFill>
                <a:srgbClr val="FF0000"/>
              </a:solidFill>
            </a:endParaRPr>
          </a:p>
        </p:txBody>
      </p:sp>
      <p:sp>
        <p:nvSpPr>
          <p:cNvPr id="102" name="Retângulo 101">
            <a:extLst>
              <a:ext uri="{FF2B5EF4-FFF2-40B4-BE49-F238E27FC236}">
                <a16:creationId xmlns:a16="http://schemas.microsoft.com/office/drawing/2014/main" id="{CBA28284-A84B-484F-BAE1-1A2D72A10BCB}"/>
              </a:ext>
            </a:extLst>
          </p:cNvPr>
          <p:cNvSpPr/>
          <p:nvPr userDrawn="1"/>
        </p:nvSpPr>
        <p:spPr>
          <a:xfrm>
            <a:off x="37738" y="718096"/>
            <a:ext cx="9068525" cy="432000"/>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28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histórias deste trimestre vem de</a:t>
            </a:r>
          </a:p>
        </p:txBody>
      </p:sp>
      <p:sp>
        <p:nvSpPr>
          <p:cNvPr id="103" name="Retângulo 102">
            <a:extLst>
              <a:ext uri="{FF2B5EF4-FFF2-40B4-BE49-F238E27FC236}">
                <a16:creationId xmlns:a16="http://schemas.microsoft.com/office/drawing/2014/main" id="{71A10F27-89EE-4E27-896E-60DA1EE6DF87}"/>
              </a:ext>
            </a:extLst>
          </p:cNvPr>
          <p:cNvSpPr/>
          <p:nvPr userDrawn="1"/>
        </p:nvSpPr>
        <p:spPr>
          <a:xfrm>
            <a:off x="56211" y="4478030"/>
            <a:ext cx="9050052" cy="432000"/>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28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ofertas vão para</a:t>
            </a:r>
          </a:p>
        </p:txBody>
      </p:sp>
      <p:sp>
        <p:nvSpPr>
          <p:cNvPr id="104" name="CaixaDeTexto 3">
            <a:extLst>
              <a:ext uri="{FF2B5EF4-FFF2-40B4-BE49-F238E27FC236}">
                <a16:creationId xmlns:a16="http://schemas.microsoft.com/office/drawing/2014/main" id="{B0C7A9DA-1CEE-4A21-99CF-79632EB3B0DF}"/>
              </a:ext>
            </a:extLst>
          </p:cNvPr>
          <p:cNvSpPr txBox="1">
            <a:spLocks noChangeArrowheads="1"/>
          </p:cNvSpPr>
          <p:nvPr userDrawn="1"/>
        </p:nvSpPr>
        <p:spPr bwMode="auto">
          <a:xfrm>
            <a:off x="2333162"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Ilhas Salomão</a:t>
            </a:r>
          </a:p>
        </p:txBody>
      </p:sp>
      <p:sp>
        <p:nvSpPr>
          <p:cNvPr id="105" name="CaixaDeTexto 3">
            <a:extLst>
              <a:ext uri="{FF2B5EF4-FFF2-40B4-BE49-F238E27FC236}">
                <a16:creationId xmlns:a16="http://schemas.microsoft.com/office/drawing/2014/main" id="{6F9C1B31-F492-46A8-B7E8-1FC096E183B1}"/>
              </a:ext>
            </a:extLst>
          </p:cNvPr>
          <p:cNvSpPr txBox="1">
            <a:spLocks noChangeArrowheads="1"/>
          </p:cNvSpPr>
          <p:nvPr userDrawn="1"/>
        </p:nvSpPr>
        <p:spPr bwMode="auto">
          <a:xfrm>
            <a:off x="67300"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Papua Nova Guine</a:t>
            </a:r>
          </a:p>
        </p:txBody>
      </p:sp>
      <p:sp>
        <p:nvSpPr>
          <p:cNvPr id="106" name="CaixaDeTexto 3">
            <a:extLst>
              <a:ext uri="{FF2B5EF4-FFF2-40B4-BE49-F238E27FC236}">
                <a16:creationId xmlns:a16="http://schemas.microsoft.com/office/drawing/2014/main" id="{3A24DB33-67EA-43FC-B9C8-F7F695BF62E0}"/>
              </a:ext>
            </a:extLst>
          </p:cNvPr>
          <p:cNvSpPr txBox="1">
            <a:spLocks noChangeArrowheads="1"/>
          </p:cNvSpPr>
          <p:nvPr userDrawn="1"/>
        </p:nvSpPr>
        <p:spPr bwMode="auto">
          <a:xfrm>
            <a:off x="6839561"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buNone/>
            </a:pPr>
            <a:r>
              <a:rPr lang="pt-BR" sz="2000" b="1" dirty="0">
                <a:solidFill>
                  <a:srgbClr val="FF0000"/>
                </a:solidFill>
              </a:rPr>
              <a:t>Wallis</a:t>
            </a:r>
            <a:r>
              <a:rPr lang="pt-BR" sz="2000" b="1" baseline="0" dirty="0">
                <a:solidFill>
                  <a:srgbClr val="FF0000"/>
                </a:solidFill>
              </a:rPr>
              <a:t> e Futuna</a:t>
            </a:r>
            <a:endParaRPr lang="pt-BR" altLang="pt-BR" sz="2000" b="1" dirty="0">
              <a:solidFill>
                <a:srgbClr val="FF0000"/>
              </a:solidFill>
            </a:endParaRPr>
          </a:p>
        </p:txBody>
      </p:sp>
      <p:sp>
        <p:nvSpPr>
          <p:cNvPr id="107" name="CaixaDeTexto 3">
            <a:extLst>
              <a:ext uri="{FF2B5EF4-FFF2-40B4-BE49-F238E27FC236}">
                <a16:creationId xmlns:a16="http://schemas.microsoft.com/office/drawing/2014/main" id="{05B2B43C-60EF-4955-AEEF-E52E8DC04AEC}"/>
              </a:ext>
            </a:extLst>
          </p:cNvPr>
          <p:cNvSpPr txBox="1">
            <a:spLocks noChangeArrowheads="1"/>
          </p:cNvSpPr>
          <p:nvPr userDrawn="1"/>
        </p:nvSpPr>
        <p:spPr bwMode="auto">
          <a:xfrm>
            <a:off x="4573699"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Vanuatu</a:t>
            </a:r>
          </a:p>
        </p:txBody>
      </p:sp>
      <p:sp>
        <p:nvSpPr>
          <p:cNvPr id="108" name="CaixaDeTexto 3">
            <a:extLst>
              <a:ext uri="{FF2B5EF4-FFF2-40B4-BE49-F238E27FC236}">
                <a16:creationId xmlns:a16="http://schemas.microsoft.com/office/drawing/2014/main" id="{CDF3100D-10D0-437C-8769-3D4691B44E52}"/>
              </a:ext>
            </a:extLst>
          </p:cNvPr>
          <p:cNvSpPr txBox="1">
            <a:spLocks noChangeArrowheads="1"/>
          </p:cNvSpPr>
          <p:nvPr userDrawn="1"/>
        </p:nvSpPr>
        <p:spPr bwMode="auto">
          <a:xfrm>
            <a:off x="2333162"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Nova Caledônia</a:t>
            </a:r>
          </a:p>
        </p:txBody>
      </p:sp>
      <p:sp>
        <p:nvSpPr>
          <p:cNvPr id="109" name="CaixaDeTexto 3">
            <a:extLst>
              <a:ext uri="{FF2B5EF4-FFF2-40B4-BE49-F238E27FC236}">
                <a16:creationId xmlns:a16="http://schemas.microsoft.com/office/drawing/2014/main" id="{B6F80593-4C64-4011-9CC3-C74CF3CC686E}"/>
              </a:ext>
            </a:extLst>
          </p:cNvPr>
          <p:cNvSpPr txBox="1">
            <a:spLocks noChangeArrowheads="1"/>
          </p:cNvSpPr>
          <p:nvPr userDrawn="1"/>
        </p:nvSpPr>
        <p:spPr bwMode="auto">
          <a:xfrm>
            <a:off x="67300" y="1233447"/>
            <a:ext cx="2278800" cy="369332"/>
          </a:xfrm>
          <a:prstGeom prst="rect">
            <a:avLst/>
          </a:prstGeom>
          <a:solidFill>
            <a:srgbClr val="FFFF00"/>
          </a:solidFill>
          <a:ln w="12700">
            <a:solidFill>
              <a:schemeClr val="tx1"/>
            </a:solidFill>
            <a:miter lim="800000"/>
            <a:headEnd/>
            <a:tailEnd/>
          </a:ln>
        </p:spPr>
        <p:txBody>
          <a:bodyPr wrap="square">
            <a:spAutoFit/>
          </a:bodyPr>
          <a:lstStyle>
            <a:defPPr>
              <a:defRPr lang="pt-BR"/>
            </a:defPPr>
            <a:lvl1pPr algn="ctr">
              <a:spcBef>
                <a:spcPct val="0"/>
              </a:spcBef>
              <a:buFont typeface="Arial" charset="0"/>
              <a:buNone/>
              <a:defRPr sz="2000" b="1">
                <a:solidFill>
                  <a:srgbClr val="FF0000"/>
                </a:solidFill>
                <a:latin typeface="Calibri" pitchFamily="34"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pPr lvl="0"/>
            <a:r>
              <a:rPr lang="pt-BR" sz="1800" dirty="0"/>
              <a:t>Wallis</a:t>
            </a:r>
            <a:r>
              <a:rPr lang="pt-BR" sz="1800" baseline="0" dirty="0"/>
              <a:t> e Futuna</a:t>
            </a:r>
            <a:endParaRPr lang="pt-BR" altLang="pt-BR" sz="1800" dirty="0"/>
          </a:p>
        </p:txBody>
      </p:sp>
      <p:sp>
        <p:nvSpPr>
          <p:cNvPr id="110" name="CaixaDeTexto 3">
            <a:extLst>
              <a:ext uri="{FF2B5EF4-FFF2-40B4-BE49-F238E27FC236}">
                <a16:creationId xmlns:a16="http://schemas.microsoft.com/office/drawing/2014/main" id="{F6A7E47D-7098-47B0-AB1E-0D7D8AB4041E}"/>
              </a:ext>
            </a:extLst>
          </p:cNvPr>
          <p:cNvSpPr txBox="1">
            <a:spLocks noChangeArrowheads="1"/>
          </p:cNvSpPr>
          <p:nvPr userDrawn="1"/>
        </p:nvSpPr>
        <p:spPr bwMode="auto">
          <a:xfrm>
            <a:off x="6839561"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Fiji</a:t>
            </a:r>
          </a:p>
        </p:txBody>
      </p:sp>
      <p:sp>
        <p:nvSpPr>
          <p:cNvPr id="111" name="CaixaDeTexto 3">
            <a:extLst>
              <a:ext uri="{FF2B5EF4-FFF2-40B4-BE49-F238E27FC236}">
                <a16:creationId xmlns:a16="http://schemas.microsoft.com/office/drawing/2014/main" id="{C176373B-5E97-437D-918B-37A7756E9DA5}"/>
              </a:ext>
            </a:extLst>
          </p:cNvPr>
          <p:cNvSpPr txBox="1">
            <a:spLocks noChangeArrowheads="1"/>
          </p:cNvSpPr>
          <p:nvPr userDrawn="1"/>
        </p:nvSpPr>
        <p:spPr bwMode="auto">
          <a:xfrm>
            <a:off x="4573699"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Vanuatu</a:t>
            </a:r>
          </a:p>
        </p:txBody>
      </p:sp>
      <p:sp>
        <p:nvSpPr>
          <p:cNvPr id="112" name="CaixaDeTexto 3">
            <a:extLst>
              <a:ext uri="{FF2B5EF4-FFF2-40B4-BE49-F238E27FC236}">
                <a16:creationId xmlns:a16="http://schemas.microsoft.com/office/drawing/2014/main" id="{5C589243-EA97-4068-9797-8BD200DDCE7F}"/>
              </a:ext>
            </a:extLst>
          </p:cNvPr>
          <p:cNvSpPr txBox="1">
            <a:spLocks noChangeArrowheads="1"/>
          </p:cNvSpPr>
          <p:nvPr userDrawn="1"/>
        </p:nvSpPr>
        <p:spPr bwMode="auto">
          <a:xfrm>
            <a:off x="3509047" y="2885936"/>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Ilhas Salomão</a:t>
            </a:r>
          </a:p>
        </p:txBody>
      </p:sp>
      <p:sp>
        <p:nvSpPr>
          <p:cNvPr id="113" name="CaixaDeTexto 3">
            <a:extLst>
              <a:ext uri="{FF2B5EF4-FFF2-40B4-BE49-F238E27FC236}">
                <a16:creationId xmlns:a16="http://schemas.microsoft.com/office/drawing/2014/main" id="{838222ED-DF1D-489F-B5B9-B2938195351A}"/>
              </a:ext>
            </a:extLst>
          </p:cNvPr>
          <p:cNvSpPr txBox="1">
            <a:spLocks noChangeArrowheads="1"/>
          </p:cNvSpPr>
          <p:nvPr userDrawn="1"/>
        </p:nvSpPr>
        <p:spPr bwMode="auto">
          <a:xfrm>
            <a:off x="1243185" y="2885936"/>
            <a:ext cx="2278800" cy="369332"/>
          </a:xfrm>
          <a:prstGeom prst="rect">
            <a:avLst/>
          </a:prstGeom>
          <a:solidFill>
            <a:srgbClr val="FFFF00"/>
          </a:solidFill>
          <a:ln w="12700">
            <a:solidFill>
              <a:schemeClr val="tx1"/>
            </a:solidFill>
            <a:miter lim="800000"/>
            <a:headEnd/>
            <a:tailEnd/>
          </a:ln>
        </p:spPr>
        <p:txBody>
          <a:bodyPr wrap="square">
            <a:spAutoFit/>
          </a:bodyPr>
          <a:lstStyle>
            <a:defPPr>
              <a:defRPr lang="pt-BR"/>
            </a:defPPr>
            <a:lvl1pPr algn="ctr">
              <a:spcBef>
                <a:spcPct val="0"/>
              </a:spcBef>
              <a:buFont typeface="Arial" charset="0"/>
              <a:buNone/>
              <a:defRPr sz="2000" b="1">
                <a:solidFill>
                  <a:srgbClr val="FF0000"/>
                </a:solidFill>
                <a:latin typeface="Calibri" pitchFamily="34"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pPr algn="ctr" eaLnBrk="1" hangingPunct="1">
              <a:spcBef>
                <a:spcPct val="0"/>
              </a:spcBef>
              <a:buNone/>
            </a:pPr>
            <a:r>
              <a:rPr lang="pt-BR" altLang="pt-BR" sz="1800" b="1" dirty="0">
                <a:solidFill>
                  <a:srgbClr val="FF0000"/>
                </a:solidFill>
              </a:rPr>
              <a:t>Papua Nova Guine</a:t>
            </a:r>
          </a:p>
        </p:txBody>
      </p:sp>
      <p:sp>
        <p:nvSpPr>
          <p:cNvPr id="114" name="CaixaDeTexto 3">
            <a:extLst>
              <a:ext uri="{FF2B5EF4-FFF2-40B4-BE49-F238E27FC236}">
                <a16:creationId xmlns:a16="http://schemas.microsoft.com/office/drawing/2014/main" id="{04FD5D47-4B47-44DF-87A6-531F57DCC10C}"/>
              </a:ext>
            </a:extLst>
          </p:cNvPr>
          <p:cNvSpPr txBox="1">
            <a:spLocks noChangeArrowheads="1"/>
          </p:cNvSpPr>
          <p:nvPr userDrawn="1"/>
        </p:nvSpPr>
        <p:spPr bwMode="auto">
          <a:xfrm>
            <a:off x="5749584" y="2885936"/>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Austrália</a:t>
            </a:r>
          </a:p>
        </p:txBody>
      </p:sp>
      <p:pic>
        <p:nvPicPr>
          <p:cNvPr id="115" name="Imagem 114">
            <a:extLst>
              <a:ext uri="{FF2B5EF4-FFF2-40B4-BE49-F238E27FC236}">
                <a16:creationId xmlns:a16="http://schemas.microsoft.com/office/drawing/2014/main" id="{9D2088B2-A31E-4E2C-97DF-675C3CDA4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181" y="1715210"/>
            <a:ext cx="1533525" cy="1028700"/>
          </a:xfrm>
          <a:prstGeom prst="rect">
            <a:avLst/>
          </a:prstGeom>
        </p:spPr>
      </p:pic>
      <p:pic>
        <p:nvPicPr>
          <p:cNvPr id="116" name="Imagem 115">
            <a:extLst>
              <a:ext uri="{FF2B5EF4-FFF2-40B4-BE49-F238E27FC236}">
                <a16:creationId xmlns:a16="http://schemas.microsoft.com/office/drawing/2014/main" id="{C46E079A-A920-4AA7-913F-1D2A0917C8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9272" y="3369975"/>
            <a:ext cx="2038350" cy="1028700"/>
          </a:xfrm>
          <a:prstGeom prst="rect">
            <a:avLst/>
          </a:prstGeom>
        </p:spPr>
      </p:pic>
      <p:pic>
        <p:nvPicPr>
          <p:cNvPr id="117" name="Imagem 116">
            <a:extLst>
              <a:ext uri="{FF2B5EF4-FFF2-40B4-BE49-F238E27FC236}">
                <a16:creationId xmlns:a16="http://schemas.microsoft.com/office/drawing/2014/main" id="{A2D81EA5-CB52-477E-8E9D-FD3199E250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98863" y="3368936"/>
            <a:ext cx="1367444" cy="1030778"/>
          </a:xfrm>
          <a:prstGeom prst="rect">
            <a:avLst/>
          </a:prstGeom>
        </p:spPr>
      </p:pic>
      <p:pic>
        <p:nvPicPr>
          <p:cNvPr id="118" name="Imagem 117">
            <a:extLst>
              <a:ext uri="{FF2B5EF4-FFF2-40B4-BE49-F238E27FC236}">
                <a16:creationId xmlns:a16="http://schemas.microsoft.com/office/drawing/2014/main" id="{15A514A2-F2E3-49E6-BAE1-792EA74E52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21060" y="1715210"/>
            <a:ext cx="1533525" cy="1028700"/>
          </a:xfrm>
          <a:prstGeom prst="rect">
            <a:avLst/>
          </a:prstGeom>
        </p:spPr>
      </p:pic>
      <p:pic>
        <p:nvPicPr>
          <p:cNvPr id="119" name="Imagem 118">
            <a:extLst>
              <a:ext uri="{FF2B5EF4-FFF2-40B4-BE49-F238E27FC236}">
                <a16:creationId xmlns:a16="http://schemas.microsoft.com/office/drawing/2014/main" id="{A2A4BAE7-4F75-4AD5-B059-9C3C489C224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33324" y="3369975"/>
            <a:ext cx="2038350" cy="1028700"/>
          </a:xfrm>
          <a:prstGeom prst="rect">
            <a:avLst/>
          </a:prstGeom>
        </p:spPr>
      </p:pic>
      <p:pic>
        <p:nvPicPr>
          <p:cNvPr id="120" name="Imagem 119">
            <a:extLst>
              <a:ext uri="{FF2B5EF4-FFF2-40B4-BE49-F238E27FC236}">
                <a16:creationId xmlns:a16="http://schemas.microsoft.com/office/drawing/2014/main" id="{31F048B8-30AC-41AC-B8DE-1333E3CC2E9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9786" y="1715210"/>
            <a:ext cx="2038350" cy="1028700"/>
          </a:xfrm>
          <a:prstGeom prst="rect">
            <a:avLst/>
          </a:prstGeom>
        </p:spPr>
      </p:pic>
      <p:pic>
        <p:nvPicPr>
          <p:cNvPr id="121" name="Imagem 120">
            <a:extLst>
              <a:ext uri="{FF2B5EF4-FFF2-40B4-BE49-F238E27FC236}">
                <a16:creationId xmlns:a16="http://schemas.microsoft.com/office/drawing/2014/main" id="{EAACED07-92DC-4750-B6F4-A8D63288D9E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58149" y="1715210"/>
            <a:ext cx="2028825" cy="1028700"/>
          </a:xfrm>
          <a:prstGeom prst="rect">
            <a:avLst/>
          </a:prstGeom>
        </p:spPr>
      </p:pic>
      <p:pic>
        <p:nvPicPr>
          <p:cNvPr id="122" name="Imagem 121">
            <a:extLst>
              <a:ext uri="{FF2B5EF4-FFF2-40B4-BE49-F238E27FC236}">
                <a16:creationId xmlns:a16="http://schemas.microsoft.com/office/drawing/2014/main" id="{568F280C-3D3C-4DF7-9C37-10975C2B7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978" y="5557460"/>
            <a:ext cx="1367444" cy="1030778"/>
          </a:xfrm>
          <a:prstGeom prst="rect">
            <a:avLst/>
          </a:prstGeom>
        </p:spPr>
      </p:pic>
      <p:pic>
        <p:nvPicPr>
          <p:cNvPr id="123" name="Imagem 122">
            <a:extLst>
              <a:ext uri="{FF2B5EF4-FFF2-40B4-BE49-F238E27FC236}">
                <a16:creationId xmlns:a16="http://schemas.microsoft.com/office/drawing/2014/main" id="{FEE9C060-B399-41B7-9E1D-180AAAC789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89872" y="5558499"/>
            <a:ext cx="2038350" cy="1028700"/>
          </a:xfrm>
          <a:prstGeom prst="rect">
            <a:avLst/>
          </a:prstGeom>
        </p:spPr>
      </p:pic>
      <p:pic>
        <p:nvPicPr>
          <p:cNvPr id="124" name="Imagem 123">
            <a:extLst>
              <a:ext uri="{FF2B5EF4-FFF2-40B4-BE49-F238E27FC236}">
                <a16:creationId xmlns:a16="http://schemas.microsoft.com/office/drawing/2014/main" id="{5F505264-47FB-465E-8141-B8F4BEE3B7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46336" y="5558499"/>
            <a:ext cx="1533525" cy="1028700"/>
          </a:xfrm>
          <a:prstGeom prst="rect">
            <a:avLst/>
          </a:prstGeom>
        </p:spPr>
      </p:pic>
      <p:pic>
        <p:nvPicPr>
          <p:cNvPr id="125" name="Imagem 124">
            <a:extLst>
              <a:ext uri="{FF2B5EF4-FFF2-40B4-BE49-F238E27FC236}">
                <a16:creationId xmlns:a16="http://schemas.microsoft.com/office/drawing/2014/main" id="{809A80C9-195B-433F-98C3-55B07661F6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2198" y="5558499"/>
            <a:ext cx="1533525" cy="1028700"/>
          </a:xfrm>
          <a:prstGeom prst="rect">
            <a:avLst/>
          </a:prstGeom>
        </p:spPr>
      </p:pic>
    </p:spTree>
    <p:extLst>
      <p:ext uri="{BB962C8B-B14F-4D97-AF65-F5344CB8AC3E}">
        <p14:creationId xmlns:p14="http://schemas.microsoft.com/office/powerpoint/2010/main" val="303838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100"/>
                                        <p:tgtEl>
                                          <p:spTgt spid="104"/>
                                        </p:tgtEl>
                                      </p:cBhvr>
                                    </p:animEffect>
                                    <p:anim calcmode="lin" valueType="num">
                                      <p:cBhvr>
                                        <p:cTn id="8" dur="1100" fill="hold"/>
                                        <p:tgtEl>
                                          <p:spTgt spid="104"/>
                                        </p:tgtEl>
                                        <p:attrNameLst>
                                          <p:attrName>style.rotation</p:attrName>
                                        </p:attrNameLst>
                                      </p:cBhvr>
                                      <p:tavLst>
                                        <p:tav tm="0">
                                          <p:val>
                                            <p:fltVal val="720"/>
                                          </p:val>
                                        </p:tav>
                                        <p:tav tm="100000">
                                          <p:val>
                                            <p:fltVal val="0"/>
                                          </p:val>
                                        </p:tav>
                                      </p:tavLst>
                                    </p:anim>
                                    <p:anim calcmode="lin" valueType="num">
                                      <p:cBhvr>
                                        <p:cTn id="9" dur="1100" fill="hold"/>
                                        <p:tgtEl>
                                          <p:spTgt spid="104"/>
                                        </p:tgtEl>
                                        <p:attrNameLst>
                                          <p:attrName>ppt_h</p:attrName>
                                        </p:attrNameLst>
                                      </p:cBhvr>
                                      <p:tavLst>
                                        <p:tav tm="0">
                                          <p:val>
                                            <p:fltVal val="0"/>
                                          </p:val>
                                        </p:tav>
                                        <p:tav tm="100000">
                                          <p:val>
                                            <p:strVal val="#ppt_h"/>
                                          </p:val>
                                        </p:tav>
                                      </p:tavLst>
                                    </p:anim>
                                    <p:anim calcmode="lin" valueType="num">
                                      <p:cBhvr>
                                        <p:cTn id="10" dur="1100" fill="hold"/>
                                        <p:tgtEl>
                                          <p:spTgt spid="104"/>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fade">
                                      <p:cBhvr>
                                        <p:cTn id="13" dur="1100"/>
                                        <p:tgtEl>
                                          <p:spTgt spid="105"/>
                                        </p:tgtEl>
                                      </p:cBhvr>
                                    </p:animEffect>
                                    <p:anim calcmode="lin" valueType="num">
                                      <p:cBhvr>
                                        <p:cTn id="14" dur="1100" fill="hold"/>
                                        <p:tgtEl>
                                          <p:spTgt spid="105"/>
                                        </p:tgtEl>
                                        <p:attrNameLst>
                                          <p:attrName>style.rotation</p:attrName>
                                        </p:attrNameLst>
                                      </p:cBhvr>
                                      <p:tavLst>
                                        <p:tav tm="0">
                                          <p:val>
                                            <p:fltVal val="720"/>
                                          </p:val>
                                        </p:tav>
                                        <p:tav tm="100000">
                                          <p:val>
                                            <p:fltVal val="0"/>
                                          </p:val>
                                        </p:tav>
                                      </p:tavLst>
                                    </p:anim>
                                    <p:anim calcmode="lin" valueType="num">
                                      <p:cBhvr>
                                        <p:cTn id="15" dur="1100" fill="hold"/>
                                        <p:tgtEl>
                                          <p:spTgt spid="105"/>
                                        </p:tgtEl>
                                        <p:attrNameLst>
                                          <p:attrName>ppt_h</p:attrName>
                                        </p:attrNameLst>
                                      </p:cBhvr>
                                      <p:tavLst>
                                        <p:tav tm="0">
                                          <p:val>
                                            <p:fltVal val="0"/>
                                          </p:val>
                                        </p:tav>
                                        <p:tav tm="100000">
                                          <p:val>
                                            <p:strVal val="#ppt_h"/>
                                          </p:val>
                                        </p:tav>
                                      </p:tavLst>
                                    </p:anim>
                                    <p:anim calcmode="lin" valueType="num">
                                      <p:cBhvr>
                                        <p:cTn id="16" dur="1100" fill="hold"/>
                                        <p:tgtEl>
                                          <p:spTgt spid="105"/>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1100"/>
                                        <p:tgtEl>
                                          <p:spTgt spid="106"/>
                                        </p:tgtEl>
                                      </p:cBhvr>
                                    </p:animEffect>
                                    <p:anim calcmode="lin" valueType="num">
                                      <p:cBhvr>
                                        <p:cTn id="20" dur="1100" fill="hold"/>
                                        <p:tgtEl>
                                          <p:spTgt spid="106"/>
                                        </p:tgtEl>
                                        <p:attrNameLst>
                                          <p:attrName>style.rotation</p:attrName>
                                        </p:attrNameLst>
                                      </p:cBhvr>
                                      <p:tavLst>
                                        <p:tav tm="0">
                                          <p:val>
                                            <p:fltVal val="720"/>
                                          </p:val>
                                        </p:tav>
                                        <p:tav tm="100000">
                                          <p:val>
                                            <p:fltVal val="0"/>
                                          </p:val>
                                        </p:tav>
                                      </p:tavLst>
                                    </p:anim>
                                    <p:anim calcmode="lin" valueType="num">
                                      <p:cBhvr>
                                        <p:cTn id="21" dur="1100" fill="hold"/>
                                        <p:tgtEl>
                                          <p:spTgt spid="106"/>
                                        </p:tgtEl>
                                        <p:attrNameLst>
                                          <p:attrName>ppt_h</p:attrName>
                                        </p:attrNameLst>
                                      </p:cBhvr>
                                      <p:tavLst>
                                        <p:tav tm="0">
                                          <p:val>
                                            <p:fltVal val="0"/>
                                          </p:val>
                                        </p:tav>
                                        <p:tav tm="100000">
                                          <p:val>
                                            <p:strVal val="#ppt_h"/>
                                          </p:val>
                                        </p:tav>
                                      </p:tavLst>
                                    </p:anim>
                                    <p:anim calcmode="lin" valueType="num">
                                      <p:cBhvr>
                                        <p:cTn id="22" dur="1100" fill="hold"/>
                                        <p:tgtEl>
                                          <p:spTgt spid="106"/>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1100"/>
                                        <p:tgtEl>
                                          <p:spTgt spid="107"/>
                                        </p:tgtEl>
                                      </p:cBhvr>
                                    </p:animEffect>
                                    <p:anim calcmode="lin" valueType="num">
                                      <p:cBhvr>
                                        <p:cTn id="26" dur="1100" fill="hold"/>
                                        <p:tgtEl>
                                          <p:spTgt spid="107"/>
                                        </p:tgtEl>
                                        <p:attrNameLst>
                                          <p:attrName>style.rotation</p:attrName>
                                        </p:attrNameLst>
                                      </p:cBhvr>
                                      <p:tavLst>
                                        <p:tav tm="0">
                                          <p:val>
                                            <p:fltVal val="720"/>
                                          </p:val>
                                        </p:tav>
                                        <p:tav tm="100000">
                                          <p:val>
                                            <p:fltVal val="0"/>
                                          </p:val>
                                        </p:tav>
                                      </p:tavLst>
                                    </p:anim>
                                    <p:anim calcmode="lin" valueType="num">
                                      <p:cBhvr>
                                        <p:cTn id="27" dur="1100" fill="hold"/>
                                        <p:tgtEl>
                                          <p:spTgt spid="107"/>
                                        </p:tgtEl>
                                        <p:attrNameLst>
                                          <p:attrName>ppt_h</p:attrName>
                                        </p:attrNameLst>
                                      </p:cBhvr>
                                      <p:tavLst>
                                        <p:tav tm="0">
                                          <p:val>
                                            <p:fltVal val="0"/>
                                          </p:val>
                                        </p:tav>
                                        <p:tav tm="100000">
                                          <p:val>
                                            <p:strVal val="#ppt_h"/>
                                          </p:val>
                                        </p:tav>
                                      </p:tavLst>
                                    </p:anim>
                                    <p:anim calcmode="lin" valueType="num">
                                      <p:cBhvr>
                                        <p:cTn id="28" dur="1100" fill="hold"/>
                                        <p:tgtEl>
                                          <p:spTgt spid="107"/>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1100"/>
                                        <p:tgtEl>
                                          <p:spTgt spid="108"/>
                                        </p:tgtEl>
                                      </p:cBhvr>
                                    </p:animEffect>
                                    <p:anim calcmode="lin" valueType="num">
                                      <p:cBhvr>
                                        <p:cTn id="32" dur="1100" fill="hold"/>
                                        <p:tgtEl>
                                          <p:spTgt spid="108"/>
                                        </p:tgtEl>
                                        <p:attrNameLst>
                                          <p:attrName>style.rotation</p:attrName>
                                        </p:attrNameLst>
                                      </p:cBhvr>
                                      <p:tavLst>
                                        <p:tav tm="0">
                                          <p:val>
                                            <p:fltVal val="720"/>
                                          </p:val>
                                        </p:tav>
                                        <p:tav tm="100000">
                                          <p:val>
                                            <p:fltVal val="0"/>
                                          </p:val>
                                        </p:tav>
                                      </p:tavLst>
                                    </p:anim>
                                    <p:anim calcmode="lin" valueType="num">
                                      <p:cBhvr>
                                        <p:cTn id="33" dur="1100" fill="hold"/>
                                        <p:tgtEl>
                                          <p:spTgt spid="108"/>
                                        </p:tgtEl>
                                        <p:attrNameLst>
                                          <p:attrName>ppt_h</p:attrName>
                                        </p:attrNameLst>
                                      </p:cBhvr>
                                      <p:tavLst>
                                        <p:tav tm="0">
                                          <p:val>
                                            <p:fltVal val="0"/>
                                          </p:val>
                                        </p:tav>
                                        <p:tav tm="100000">
                                          <p:val>
                                            <p:strVal val="#ppt_h"/>
                                          </p:val>
                                        </p:tav>
                                      </p:tavLst>
                                    </p:anim>
                                    <p:anim calcmode="lin" valueType="num">
                                      <p:cBhvr>
                                        <p:cTn id="34" dur="1100" fill="hold"/>
                                        <p:tgtEl>
                                          <p:spTgt spid="108"/>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1100"/>
                                        <p:tgtEl>
                                          <p:spTgt spid="109"/>
                                        </p:tgtEl>
                                      </p:cBhvr>
                                    </p:animEffect>
                                    <p:anim calcmode="lin" valueType="num">
                                      <p:cBhvr>
                                        <p:cTn id="38" dur="1100" fill="hold"/>
                                        <p:tgtEl>
                                          <p:spTgt spid="109"/>
                                        </p:tgtEl>
                                        <p:attrNameLst>
                                          <p:attrName>style.rotation</p:attrName>
                                        </p:attrNameLst>
                                      </p:cBhvr>
                                      <p:tavLst>
                                        <p:tav tm="0">
                                          <p:val>
                                            <p:fltVal val="720"/>
                                          </p:val>
                                        </p:tav>
                                        <p:tav tm="100000">
                                          <p:val>
                                            <p:fltVal val="0"/>
                                          </p:val>
                                        </p:tav>
                                      </p:tavLst>
                                    </p:anim>
                                    <p:anim calcmode="lin" valueType="num">
                                      <p:cBhvr>
                                        <p:cTn id="39" dur="1100" fill="hold"/>
                                        <p:tgtEl>
                                          <p:spTgt spid="109"/>
                                        </p:tgtEl>
                                        <p:attrNameLst>
                                          <p:attrName>ppt_h</p:attrName>
                                        </p:attrNameLst>
                                      </p:cBhvr>
                                      <p:tavLst>
                                        <p:tav tm="0">
                                          <p:val>
                                            <p:fltVal val="0"/>
                                          </p:val>
                                        </p:tav>
                                        <p:tav tm="100000">
                                          <p:val>
                                            <p:strVal val="#ppt_h"/>
                                          </p:val>
                                        </p:tav>
                                      </p:tavLst>
                                    </p:anim>
                                    <p:anim calcmode="lin" valueType="num">
                                      <p:cBhvr>
                                        <p:cTn id="40" dur="1100" fill="hold"/>
                                        <p:tgtEl>
                                          <p:spTgt spid="109"/>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fade">
                                      <p:cBhvr>
                                        <p:cTn id="43" dur="1100"/>
                                        <p:tgtEl>
                                          <p:spTgt spid="110"/>
                                        </p:tgtEl>
                                      </p:cBhvr>
                                    </p:animEffect>
                                    <p:anim calcmode="lin" valueType="num">
                                      <p:cBhvr>
                                        <p:cTn id="44" dur="1100" fill="hold"/>
                                        <p:tgtEl>
                                          <p:spTgt spid="110"/>
                                        </p:tgtEl>
                                        <p:attrNameLst>
                                          <p:attrName>style.rotation</p:attrName>
                                        </p:attrNameLst>
                                      </p:cBhvr>
                                      <p:tavLst>
                                        <p:tav tm="0">
                                          <p:val>
                                            <p:fltVal val="720"/>
                                          </p:val>
                                        </p:tav>
                                        <p:tav tm="100000">
                                          <p:val>
                                            <p:fltVal val="0"/>
                                          </p:val>
                                        </p:tav>
                                      </p:tavLst>
                                    </p:anim>
                                    <p:anim calcmode="lin" valueType="num">
                                      <p:cBhvr>
                                        <p:cTn id="45" dur="1100" fill="hold"/>
                                        <p:tgtEl>
                                          <p:spTgt spid="110"/>
                                        </p:tgtEl>
                                        <p:attrNameLst>
                                          <p:attrName>ppt_h</p:attrName>
                                        </p:attrNameLst>
                                      </p:cBhvr>
                                      <p:tavLst>
                                        <p:tav tm="0">
                                          <p:val>
                                            <p:fltVal val="0"/>
                                          </p:val>
                                        </p:tav>
                                        <p:tav tm="100000">
                                          <p:val>
                                            <p:strVal val="#ppt_h"/>
                                          </p:val>
                                        </p:tav>
                                      </p:tavLst>
                                    </p:anim>
                                    <p:anim calcmode="lin" valueType="num">
                                      <p:cBhvr>
                                        <p:cTn id="46" dur="1100" fill="hold"/>
                                        <p:tgtEl>
                                          <p:spTgt spid="110"/>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fade">
                                      <p:cBhvr>
                                        <p:cTn id="49" dur="1100"/>
                                        <p:tgtEl>
                                          <p:spTgt spid="111"/>
                                        </p:tgtEl>
                                      </p:cBhvr>
                                    </p:animEffect>
                                    <p:anim calcmode="lin" valueType="num">
                                      <p:cBhvr>
                                        <p:cTn id="50" dur="1100" fill="hold"/>
                                        <p:tgtEl>
                                          <p:spTgt spid="111"/>
                                        </p:tgtEl>
                                        <p:attrNameLst>
                                          <p:attrName>style.rotation</p:attrName>
                                        </p:attrNameLst>
                                      </p:cBhvr>
                                      <p:tavLst>
                                        <p:tav tm="0">
                                          <p:val>
                                            <p:fltVal val="720"/>
                                          </p:val>
                                        </p:tav>
                                        <p:tav tm="100000">
                                          <p:val>
                                            <p:fltVal val="0"/>
                                          </p:val>
                                        </p:tav>
                                      </p:tavLst>
                                    </p:anim>
                                    <p:anim calcmode="lin" valueType="num">
                                      <p:cBhvr>
                                        <p:cTn id="51" dur="1100" fill="hold"/>
                                        <p:tgtEl>
                                          <p:spTgt spid="111"/>
                                        </p:tgtEl>
                                        <p:attrNameLst>
                                          <p:attrName>ppt_h</p:attrName>
                                        </p:attrNameLst>
                                      </p:cBhvr>
                                      <p:tavLst>
                                        <p:tav tm="0">
                                          <p:val>
                                            <p:fltVal val="0"/>
                                          </p:val>
                                        </p:tav>
                                        <p:tav tm="100000">
                                          <p:val>
                                            <p:strVal val="#ppt_h"/>
                                          </p:val>
                                        </p:tav>
                                      </p:tavLst>
                                    </p:anim>
                                    <p:anim calcmode="lin" valueType="num">
                                      <p:cBhvr>
                                        <p:cTn id="52" dur="1100" fill="hold"/>
                                        <p:tgtEl>
                                          <p:spTgt spid="111"/>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fade">
                                      <p:cBhvr>
                                        <p:cTn id="55" dur="1100"/>
                                        <p:tgtEl>
                                          <p:spTgt spid="112"/>
                                        </p:tgtEl>
                                      </p:cBhvr>
                                    </p:animEffect>
                                    <p:anim calcmode="lin" valueType="num">
                                      <p:cBhvr>
                                        <p:cTn id="56" dur="1100" fill="hold"/>
                                        <p:tgtEl>
                                          <p:spTgt spid="112"/>
                                        </p:tgtEl>
                                        <p:attrNameLst>
                                          <p:attrName>style.rotation</p:attrName>
                                        </p:attrNameLst>
                                      </p:cBhvr>
                                      <p:tavLst>
                                        <p:tav tm="0">
                                          <p:val>
                                            <p:fltVal val="720"/>
                                          </p:val>
                                        </p:tav>
                                        <p:tav tm="100000">
                                          <p:val>
                                            <p:fltVal val="0"/>
                                          </p:val>
                                        </p:tav>
                                      </p:tavLst>
                                    </p:anim>
                                    <p:anim calcmode="lin" valueType="num">
                                      <p:cBhvr>
                                        <p:cTn id="57" dur="1100" fill="hold"/>
                                        <p:tgtEl>
                                          <p:spTgt spid="112"/>
                                        </p:tgtEl>
                                        <p:attrNameLst>
                                          <p:attrName>ppt_h</p:attrName>
                                        </p:attrNameLst>
                                      </p:cBhvr>
                                      <p:tavLst>
                                        <p:tav tm="0">
                                          <p:val>
                                            <p:fltVal val="0"/>
                                          </p:val>
                                        </p:tav>
                                        <p:tav tm="100000">
                                          <p:val>
                                            <p:strVal val="#ppt_h"/>
                                          </p:val>
                                        </p:tav>
                                      </p:tavLst>
                                    </p:anim>
                                    <p:anim calcmode="lin" valueType="num">
                                      <p:cBhvr>
                                        <p:cTn id="58" dur="1100" fill="hold"/>
                                        <p:tgtEl>
                                          <p:spTgt spid="112"/>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1100"/>
                                        <p:tgtEl>
                                          <p:spTgt spid="113"/>
                                        </p:tgtEl>
                                      </p:cBhvr>
                                    </p:animEffect>
                                    <p:anim calcmode="lin" valueType="num">
                                      <p:cBhvr>
                                        <p:cTn id="62" dur="1100" fill="hold"/>
                                        <p:tgtEl>
                                          <p:spTgt spid="113"/>
                                        </p:tgtEl>
                                        <p:attrNameLst>
                                          <p:attrName>style.rotation</p:attrName>
                                        </p:attrNameLst>
                                      </p:cBhvr>
                                      <p:tavLst>
                                        <p:tav tm="0">
                                          <p:val>
                                            <p:fltVal val="720"/>
                                          </p:val>
                                        </p:tav>
                                        <p:tav tm="100000">
                                          <p:val>
                                            <p:fltVal val="0"/>
                                          </p:val>
                                        </p:tav>
                                      </p:tavLst>
                                    </p:anim>
                                    <p:anim calcmode="lin" valueType="num">
                                      <p:cBhvr>
                                        <p:cTn id="63" dur="1100" fill="hold"/>
                                        <p:tgtEl>
                                          <p:spTgt spid="113"/>
                                        </p:tgtEl>
                                        <p:attrNameLst>
                                          <p:attrName>ppt_h</p:attrName>
                                        </p:attrNameLst>
                                      </p:cBhvr>
                                      <p:tavLst>
                                        <p:tav tm="0">
                                          <p:val>
                                            <p:fltVal val="0"/>
                                          </p:val>
                                        </p:tav>
                                        <p:tav tm="100000">
                                          <p:val>
                                            <p:strVal val="#ppt_h"/>
                                          </p:val>
                                        </p:tav>
                                      </p:tavLst>
                                    </p:anim>
                                    <p:anim calcmode="lin" valueType="num">
                                      <p:cBhvr>
                                        <p:cTn id="64" dur="1100" fill="hold"/>
                                        <p:tgtEl>
                                          <p:spTgt spid="113"/>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fade">
                                      <p:cBhvr>
                                        <p:cTn id="67" dur="1100"/>
                                        <p:tgtEl>
                                          <p:spTgt spid="114"/>
                                        </p:tgtEl>
                                      </p:cBhvr>
                                    </p:animEffect>
                                    <p:anim calcmode="lin" valueType="num">
                                      <p:cBhvr>
                                        <p:cTn id="68" dur="1100" fill="hold"/>
                                        <p:tgtEl>
                                          <p:spTgt spid="114"/>
                                        </p:tgtEl>
                                        <p:attrNameLst>
                                          <p:attrName>style.rotation</p:attrName>
                                        </p:attrNameLst>
                                      </p:cBhvr>
                                      <p:tavLst>
                                        <p:tav tm="0">
                                          <p:val>
                                            <p:fltVal val="720"/>
                                          </p:val>
                                        </p:tav>
                                        <p:tav tm="100000">
                                          <p:val>
                                            <p:fltVal val="0"/>
                                          </p:val>
                                        </p:tav>
                                      </p:tavLst>
                                    </p:anim>
                                    <p:anim calcmode="lin" valueType="num">
                                      <p:cBhvr>
                                        <p:cTn id="69" dur="1100" fill="hold"/>
                                        <p:tgtEl>
                                          <p:spTgt spid="114"/>
                                        </p:tgtEl>
                                        <p:attrNameLst>
                                          <p:attrName>ppt_h</p:attrName>
                                        </p:attrNameLst>
                                      </p:cBhvr>
                                      <p:tavLst>
                                        <p:tav tm="0">
                                          <p:val>
                                            <p:fltVal val="0"/>
                                          </p:val>
                                        </p:tav>
                                        <p:tav tm="100000">
                                          <p:val>
                                            <p:strVal val="#ppt_h"/>
                                          </p:val>
                                        </p:tav>
                                      </p:tavLst>
                                    </p:anim>
                                    <p:anim calcmode="lin" valueType="num">
                                      <p:cBhvr>
                                        <p:cTn id="70" dur="1100" fill="hold"/>
                                        <p:tgtEl>
                                          <p:spTgt spid="1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estino das Ofertas Jp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B2B76BB3-332D-400D-8B33-4E90D55DC33C}"/>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solidFill>
                <a:schemeClr val="tx1"/>
              </a:solidFill>
            </a:endParaRPr>
          </a:p>
        </p:txBody>
      </p:sp>
      <p:sp>
        <p:nvSpPr>
          <p:cNvPr id="7" name="CaixaDeTexto 6">
            <a:extLst>
              <a:ext uri="{FF2B5EF4-FFF2-40B4-BE49-F238E27FC236}">
                <a16:creationId xmlns:a16="http://schemas.microsoft.com/office/drawing/2014/main" id="{615F7444-F420-489F-A196-6F8EAF5E3D0A}"/>
              </a:ext>
            </a:extLst>
          </p:cNvPr>
          <p:cNvSpPr txBox="1"/>
          <p:nvPr userDrawn="1"/>
        </p:nvSpPr>
        <p:spPr>
          <a:xfrm>
            <a:off x="5180" y="25192"/>
            <a:ext cx="90741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2800" b="1" dirty="0">
                <a:ln>
                  <a:solidFill>
                    <a:schemeClr val="tx1"/>
                  </a:solidFill>
                </a:ln>
                <a:solidFill>
                  <a:srgbClr val="FFFF00"/>
                </a:solidFill>
              </a:rPr>
              <a:t>– </a:t>
            </a:r>
            <a:r>
              <a:rPr lang="pt-BR" sz="2800" b="1" kern="1200" dirty="0">
                <a:ln>
                  <a:solidFill>
                    <a:schemeClr val="tx1"/>
                  </a:solidFill>
                </a:ln>
                <a:solidFill>
                  <a:srgbClr val="FFFF00"/>
                </a:solidFill>
                <a:latin typeface="+mn-lt"/>
                <a:ea typeface="+mn-ea"/>
                <a:cs typeface="+mn-cs"/>
              </a:rPr>
              <a:t>Divisão</a:t>
            </a:r>
            <a:r>
              <a:rPr lang="pt-BR" sz="2800" b="1" kern="1200" dirty="0">
                <a:ln>
                  <a:solidFill>
                    <a:schemeClr val="tx1"/>
                  </a:solidFill>
                </a:ln>
                <a:solidFill>
                  <a:srgbClr val="FF0000"/>
                </a:solidFill>
                <a:latin typeface="+mn-lt"/>
                <a:ea typeface="+mn-ea"/>
                <a:cs typeface="+mn-cs"/>
              </a:rPr>
              <a:t> </a:t>
            </a:r>
            <a:r>
              <a:rPr lang="pt-PT" altLang="pt-BR" sz="2800" b="1" kern="1200" dirty="0">
                <a:ln>
                  <a:solidFill>
                    <a:schemeClr val="tx1"/>
                  </a:solidFill>
                </a:ln>
                <a:solidFill>
                  <a:srgbClr val="FF0000"/>
                </a:solidFill>
                <a:latin typeface="+mn-lt"/>
                <a:ea typeface="+mn-ea"/>
                <a:cs typeface="+mn-cs"/>
              </a:rPr>
              <a:t>Sul do Pacífico</a:t>
            </a:r>
            <a:endParaRPr lang="pt-BR" sz="2800" b="1" dirty="0">
              <a:ln>
                <a:solidFill>
                  <a:schemeClr val="tx1"/>
                </a:solidFill>
              </a:ln>
              <a:solidFill>
                <a:srgbClr val="FF0000"/>
              </a:solidFill>
            </a:endParaRPr>
          </a:p>
          <a:p>
            <a:pPr algn="ctr"/>
            <a:endParaRPr lang="pt-BR" sz="2800" b="1" dirty="0">
              <a:ln>
                <a:solidFill>
                  <a:schemeClr val="tx1"/>
                </a:solidFill>
              </a:ln>
              <a:solidFill>
                <a:srgbClr val="FF0000"/>
              </a:solidFill>
            </a:endParaRPr>
          </a:p>
        </p:txBody>
      </p:sp>
      <p:sp>
        <p:nvSpPr>
          <p:cNvPr id="4" name="Espaço Reservado para Texto 1">
            <a:extLst>
              <a:ext uri="{FF2B5EF4-FFF2-40B4-BE49-F238E27FC236}">
                <a16:creationId xmlns:a16="http://schemas.microsoft.com/office/drawing/2014/main" id="{273ABECD-A9FF-453A-B0F1-F4801EBF215D}"/>
              </a:ext>
            </a:extLst>
          </p:cNvPr>
          <p:cNvSpPr txBox="1">
            <a:spLocks noChangeArrowheads="1"/>
          </p:cNvSpPr>
          <p:nvPr userDrawn="1"/>
        </p:nvSpPr>
        <p:spPr bwMode="auto">
          <a:xfrm>
            <a:off x="34925" y="667117"/>
            <a:ext cx="9109075" cy="574690"/>
          </a:xfrm>
          <a:prstGeom prst="rect">
            <a:avLst/>
          </a:prstGeom>
          <a:solidFill>
            <a:srgbClr val="00B050"/>
          </a:solidFill>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pt-BR" altLang="pt-BR" b="1" dirty="0"/>
              <a:t>DIVISÃO SUL DO PACÍFICO</a:t>
            </a:r>
          </a:p>
        </p:txBody>
      </p:sp>
      <p:pic>
        <p:nvPicPr>
          <p:cNvPr id="5" name="Imagem 4">
            <a:extLst>
              <a:ext uri="{FF2B5EF4-FFF2-40B4-BE49-F238E27FC236}">
                <a16:creationId xmlns:a16="http://schemas.microsoft.com/office/drawing/2014/main" id="{3F3FA08D-BA7F-43E4-96E7-6A8FB1F291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807"/>
            <a:ext cx="9144000" cy="5627716"/>
          </a:xfrm>
          <a:prstGeom prst="rect">
            <a:avLst/>
          </a:prstGeom>
        </p:spPr>
      </p:pic>
    </p:spTree>
    <p:extLst>
      <p:ext uri="{BB962C8B-B14F-4D97-AF65-F5344CB8AC3E}">
        <p14:creationId xmlns:p14="http://schemas.microsoft.com/office/powerpoint/2010/main" val="234898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C80D2776-4C41-401B-A7ED-1A0BC0EF6948}"/>
              </a:ext>
            </a:extLst>
          </p:cNvPr>
          <p:cNvSpPr/>
          <p:nvPr userDrawn="1"/>
        </p:nvSpPr>
        <p:spPr>
          <a:xfrm>
            <a:off x="9248" y="692876"/>
            <a:ext cx="9109075" cy="6165124"/>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fontAlgn="auto">
              <a:spcBef>
                <a:spcPts val="0"/>
              </a:spcBef>
              <a:spcAft>
                <a:spcPts val="0"/>
              </a:spcAft>
              <a:buAutoNum type="arabicPeriod"/>
            </a:pPr>
            <a:endParaRPr lang="pt-BR" sz="1200" b="1" dirty="0">
              <a:solidFill>
                <a:schemeClr val="tx1"/>
              </a:solidFill>
            </a:endParaRPr>
          </a:p>
          <a:p>
            <a:pPr marL="0" indent="0" algn="ctr" fontAlgn="auto">
              <a:spcBef>
                <a:spcPts val="0"/>
              </a:spcBef>
              <a:spcAft>
                <a:spcPts val="0"/>
              </a:spcAft>
              <a:buAutoNum type="arabicPeriod"/>
            </a:pPr>
            <a:endParaRPr lang="pt-BR" sz="1200" b="1" dirty="0">
              <a:solidFill>
                <a:schemeClr val="tx1"/>
              </a:solidFill>
            </a:endParaRPr>
          </a:p>
        </p:txBody>
      </p:sp>
      <p:sp>
        <p:nvSpPr>
          <p:cNvPr id="16" name="Retângulo 15">
            <a:extLst>
              <a:ext uri="{FF2B5EF4-FFF2-40B4-BE49-F238E27FC236}">
                <a16:creationId xmlns:a16="http://schemas.microsoft.com/office/drawing/2014/main" id="{49C02A9C-EC97-48F4-96BC-621B79453E1E}"/>
              </a:ext>
            </a:extLst>
          </p:cNvPr>
          <p:cNvSpPr/>
          <p:nvPr userDrawn="1"/>
        </p:nvSpPr>
        <p:spPr>
          <a:xfrm>
            <a:off x="23812"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2" name="Retângulo 11">
            <a:extLst>
              <a:ext uri="{FF2B5EF4-FFF2-40B4-BE49-F238E27FC236}">
                <a16:creationId xmlns:a16="http://schemas.microsoft.com/office/drawing/2014/main" id="{19B7D715-C879-4B8E-84D0-F847AD87DBF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4" name="Espaço Reservado para Texto 8">
            <a:extLst>
              <a:ext uri="{FF2B5EF4-FFF2-40B4-BE49-F238E27FC236}">
                <a16:creationId xmlns:a16="http://schemas.microsoft.com/office/drawing/2014/main" id="{A2F1A39E-2A2D-4DFD-B384-4C8496CF939A}"/>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9 de </a:t>
            </a:r>
            <a:r>
              <a:rPr lang="pt-BR" dirty="0" err="1"/>
              <a:t>xxx</a:t>
            </a:r>
            <a:endParaRPr lang="pt-BR" dirty="0"/>
          </a:p>
        </p:txBody>
      </p:sp>
      <p:sp>
        <p:nvSpPr>
          <p:cNvPr id="18" name="Espaço Reservado para Texto 2">
            <a:extLst>
              <a:ext uri="{FF2B5EF4-FFF2-40B4-BE49-F238E27FC236}">
                <a16:creationId xmlns:a16="http://schemas.microsoft.com/office/drawing/2014/main" id="{C1F9B76E-4B1A-4EB0-A3FF-955595CF6B2C}"/>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20" name="Espaço Reservado para Imagem 17">
            <a:extLst>
              <a:ext uri="{FF2B5EF4-FFF2-40B4-BE49-F238E27FC236}">
                <a16:creationId xmlns:a16="http://schemas.microsoft.com/office/drawing/2014/main" id="{7D0CB816-BE66-401C-8064-957A5D52EA3E}"/>
              </a:ext>
            </a:extLst>
          </p:cNvPr>
          <p:cNvSpPr>
            <a:spLocks noGrp="1"/>
          </p:cNvSpPr>
          <p:nvPr>
            <p:ph type="pic" sz="quarter" idx="13" hasCustomPrompt="1"/>
          </p:nvPr>
        </p:nvSpPr>
        <p:spPr>
          <a:xfrm>
            <a:off x="3602639" y="5771595"/>
            <a:ext cx="1866911" cy="1028965"/>
          </a:xfrm>
          <a:prstGeom prst="rect">
            <a:avLst/>
          </a:prstGeom>
          <a:ln w="6350">
            <a:solidFill>
              <a:schemeClr val="tx1"/>
            </a:solidFill>
          </a:ln>
        </p:spPr>
        <p:txBody>
          <a:bodyPr/>
          <a:lstStyle>
            <a:lvl1pPr marL="0" indent="0">
              <a:buNone/>
              <a:defRPr sz="2000"/>
            </a:lvl1pPr>
          </a:lstStyle>
          <a:p>
            <a:r>
              <a:rPr lang="pt-BR" dirty="0"/>
              <a:t>Imagem Bandeira</a:t>
            </a:r>
          </a:p>
        </p:txBody>
      </p:sp>
      <p:sp>
        <p:nvSpPr>
          <p:cNvPr id="22" name="Espaço Reservado para Imagem 19">
            <a:extLst>
              <a:ext uri="{FF2B5EF4-FFF2-40B4-BE49-F238E27FC236}">
                <a16:creationId xmlns:a16="http://schemas.microsoft.com/office/drawing/2014/main" id="{077DD9D9-5667-415D-9AE1-F800DE7A380D}"/>
              </a:ext>
            </a:extLst>
          </p:cNvPr>
          <p:cNvSpPr>
            <a:spLocks noGrp="1"/>
          </p:cNvSpPr>
          <p:nvPr>
            <p:ph type="pic" sz="quarter" idx="14" hasCustomPrompt="1"/>
          </p:nvPr>
        </p:nvSpPr>
        <p:spPr>
          <a:xfrm>
            <a:off x="323033" y="1607595"/>
            <a:ext cx="3816919" cy="4108833"/>
          </a:xfrm>
          <a:prstGeom prst="rect">
            <a:avLst/>
          </a:prstGeom>
          <a:ln w="12700">
            <a:solidFill>
              <a:schemeClr val="tx1"/>
            </a:solidFill>
          </a:ln>
        </p:spPr>
        <p:txBody>
          <a:bodyPr/>
          <a:lstStyle>
            <a:lvl1pPr marL="0" indent="0">
              <a:buNone/>
              <a:defRPr sz="2000"/>
            </a:lvl1pPr>
          </a:lstStyle>
          <a:p>
            <a:r>
              <a:rPr lang="pt-BR" dirty="0"/>
              <a:t>Imagem Pessoa</a:t>
            </a:r>
          </a:p>
        </p:txBody>
      </p:sp>
      <p:sp>
        <p:nvSpPr>
          <p:cNvPr id="23" name="Espaço Reservado para Texto 21">
            <a:extLst>
              <a:ext uri="{FF2B5EF4-FFF2-40B4-BE49-F238E27FC236}">
                <a16:creationId xmlns:a16="http://schemas.microsoft.com/office/drawing/2014/main" id="{E8EC2046-C85A-4C97-89CB-A052965A85F1}"/>
              </a:ext>
            </a:extLst>
          </p:cNvPr>
          <p:cNvSpPr>
            <a:spLocks noGrp="1"/>
          </p:cNvSpPr>
          <p:nvPr>
            <p:ph type="body" sz="quarter" idx="15" hasCustomPrompt="1"/>
          </p:nvPr>
        </p:nvSpPr>
        <p:spPr>
          <a:xfrm>
            <a:off x="323033" y="5764301"/>
            <a:ext cx="3228761" cy="315619"/>
          </a:xfrm>
          <a:prstGeom prst="rect">
            <a:avLst/>
          </a:prstGeom>
        </p:spPr>
        <p:txBody>
          <a:bodyPr/>
          <a:lstStyle>
            <a:lvl1pPr marL="0" indent="0" algn="ct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24" name="Espaço Reservado para Texto 23">
            <a:extLst>
              <a:ext uri="{FF2B5EF4-FFF2-40B4-BE49-F238E27FC236}">
                <a16:creationId xmlns:a16="http://schemas.microsoft.com/office/drawing/2014/main" id="{89016258-7870-4C04-A223-9D685443508C}"/>
              </a:ext>
            </a:extLst>
          </p:cNvPr>
          <p:cNvSpPr>
            <a:spLocks noGrp="1"/>
          </p:cNvSpPr>
          <p:nvPr>
            <p:ph type="body" sz="quarter" idx="16" hasCustomPrompt="1"/>
          </p:nvPr>
        </p:nvSpPr>
        <p:spPr>
          <a:xfrm>
            <a:off x="5531856" y="6203691"/>
            <a:ext cx="3216608" cy="459601"/>
          </a:xfrm>
          <a:prstGeom prst="rect">
            <a:avLst/>
          </a:prstGeom>
        </p:spPr>
        <p:txBody>
          <a:bodyPr wrap="none" lIns="90000" anchor="ctr" anchorCtr="0">
            <a:noAutofit/>
          </a:bodyPr>
          <a:lstStyle>
            <a:lvl1pPr marL="0" indent="0" algn="l">
              <a:buNone/>
              <a:defRPr sz="2400" b="1"/>
            </a:lvl1pPr>
          </a:lstStyle>
          <a:p>
            <a:pPr lvl="0"/>
            <a:r>
              <a:rPr lang="pt-BR" dirty="0"/>
              <a:t>Editar País</a:t>
            </a:r>
          </a:p>
        </p:txBody>
      </p:sp>
      <p:sp>
        <p:nvSpPr>
          <p:cNvPr id="4" name="Retângulo 3">
            <a:extLst>
              <a:ext uri="{FF2B5EF4-FFF2-40B4-BE49-F238E27FC236}">
                <a16:creationId xmlns:a16="http://schemas.microsoft.com/office/drawing/2014/main" id="{28097B0B-7F45-4EBA-86ED-A4943FAF2761}"/>
              </a:ext>
            </a:extLst>
          </p:cNvPr>
          <p:cNvSpPr/>
          <p:nvPr userDrawn="1"/>
        </p:nvSpPr>
        <p:spPr>
          <a:xfrm>
            <a:off x="4454970" y="4564908"/>
            <a:ext cx="4410596" cy="1151520"/>
          </a:xfrm>
          <a:prstGeom prst="rect">
            <a:avLst/>
          </a:prstGeom>
          <a:noFill/>
          <a:ln w="38100">
            <a:solidFill>
              <a:srgbClr val="FF6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0" algn="l" fontAlgn="auto">
              <a:spcBef>
                <a:spcPts val="0"/>
              </a:spcBef>
              <a:spcAft>
                <a:spcPts val="0"/>
              </a:spcAft>
              <a:buNone/>
            </a:pPr>
            <a:r>
              <a:rPr lang="pt-BR" sz="1400" b="1" dirty="0">
                <a:solidFill>
                  <a:schemeClr val="tx1"/>
                </a:solidFill>
              </a:rPr>
              <a:t>Escola Adventista de Ministério de </a:t>
            </a:r>
            <a:r>
              <a:rPr lang="pt-BR" sz="1400" b="1" dirty="0" err="1">
                <a:solidFill>
                  <a:schemeClr val="tx1"/>
                </a:solidFill>
              </a:rPr>
              <a:t>Omaura</a:t>
            </a:r>
            <a:r>
              <a:rPr lang="pt-BR" sz="1400" b="1" dirty="0">
                <a:solidFill>
                  <a:schemeClr val="tx1"/>
                </a:solidFill>
              </a:rPr>
              <a:t>, </a:t>
            </a:r>
            <a:r>
              <a:rPr lang="pt-BR" sz="1400" b="1" dirty="0" err="1">
                <a:solidFill>
                  <a:schemeClr val="tx1"/>
                </a:solidFill>
              </a:rPr>
              <a:t>Kainantu</a:t>
            </a:r>
            <a:r>
              <a:rPr lang="pt-BR" sz="1400" b="1" dirty="0">
                <a:solidFill>
                  <a:schemeClr val="tx1"/>
                </a:solidFill>
              </a:rPr>
              <a:t>, Papua Nova Guiné</a:t>
            </a:r>
          </a:p>
          <a:p>
            <a:pPr marL="180000" indent="0" algn="l" fontAlgn="auto">
              <a:spcBef>
                <a:spcPts val="0"/>
              </a:spcBef>
              <a:spcAft>
                <a:spcPts val="0"/>
              </a:spcAft>
              <a:buNone/>
            </a:pPr>
            <a:r>
              <a:rPr lang="pt-BR" sz="1400" b="1" dirty="0">
                <a:solidFill>
                  <a:schemeClr val="tx1"/>
                </a:solidFill>
              </a:rPr>
              <a:t>Projeto de Saúde infantil, Ilhas Salomão</a:t>
            </a:r>
          </a:p>
          <a:p>
            <a:pPr marL="180000" indent="0" algn="l" fontAlgn="auto">
              <a:spcBef>
                <a:spcPts val="0"/>
              </a:spcBef>
              <a:spcAft>
                <a:spcPts val="0"/>
              </a:spcAft>
              <a:buNone/>
            </a:pPr>
            <a:r>
              <a:rPr lang="pt-BR" sz="1400" b="1" dirty="0">
                <a:solidFill>
                  <a:schemeClr val="tx1"/>
                </a:solidFill>
              </a:rPr>
              <a:t>Projeto de Saúde infantil, Vanuatu</a:t>
            </a:r>
          </a:p>
          <a:p>
            <a:pPr marL="180000" indent="0" algn="l" fontAlgn="auto">
              <a:spcBef>
                <a:spcPts val="0"/>
              </a:spcBef>
              <a:spcAft>
                <a:spcPts val="0"/>
              </a:spcAft>
              <a:buNone/>
            </a:pPr>
            <a:r>
              <a:rPr lang="pt-BR" sz="1400" b="1" dirty="0">
                <a:solidFill>
                  <a:schemeClr val="tx1"/>
                </a:solidFill>
              </a:rPr>
              <a:t>Centro de influência, Ilha Wallis</a:t>
            </a:r>
          </a:p>
        </p:txBody>
      </p:sp>
      <p:sp>
        <p:nvSpPr>
          <p:cNvPr id="6" name="Elipse 5">
            <a:extLst>
              <a:ext uri="{FF2B5EF4-FFF2-40B4-BE49-F238E27FC236}">
                <a16:creationId xmlns:a16="http://schemas.microsoft.com/office/drawing/2014/main" id="{498B32C5-6AA3-43DE-8200-C9A3233886E6}"/>
              </a:ext>
            </a:extLst>
          </p:cNvPr>
          <p:cNvSpPr/>
          <p:nvPr userDrawn="1"/>
        </p:nvSpPr>
        <p:spPr>
          <a:xfrm flipH="1">
            <a:off x="4524902" y="4609297"/>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19" name="Elipse 18">
            <a:extLst>
              <a:ext uri="{FF2B5EF4-FFF2-40B4-BE49-F238E27FC236}">
                <a16:creationId xmlns:a16="http://schemas.microsoft.com/office/drawing/2014/main" id="{317ABDC9-B540-47C9-9FD5-8B65A1016BEE}"/>
              </a:ext>
            </a:extLst>
          </p:cNvPr>
          <p:cNvSpPr/>
          <p:nvPr userDrawn="1"/>
        </p:nvSpPr>
        <p:spPr>
          <a:xfrm flipH="1">
            <a:off x="4524902" y="5051398"/>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21" name="Elipse 20">
            <a:extLst>
              <a:ext uri="{FF2B5EF4-FFF2-40B4-BE49-F238E27FC236}">
                <a16:creationId xmlns:a16="http://schemas.microsoft.com/office/drawing/2014/main" id="{0427E0A2-11B5-4627-9D90-6534049FD8DE}"/>
              </a:ext>
            </a:extLst>
          </p:cNvPr>
          <p:cNvSpPr/>
          <p:nvPr userDrawn="1"/>
        </p:nvSpPr>
        <p:spPr>
          <a:xfrm flipH="1">
            <a:off x="4524902" y="5257369"/>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17" name="CaixaDeTexto 16">
            <a:extLst>
              <a:ext uri="{FF2B5EF4-FFF2-40B4-BE49-F238E27FC236}">
                <a16:creationId xmlns:a16="http://schemas.microsoft.com/office/drawing/2014/main" id="{7C601881-0619-41AD-97CD-D31B764CD0C1}"/>
              </a:ext>
            </a:extLst>
          </p:cNvPr>
          <p:cNvSpPr txBox="1"/>
          <p:nvPr userDrawn="1"/>
        </p:nvSpPr>
        <p:spPr>
          <a:xfrm>
            <a:off x="4427984" y="1564956"/>
            <a:ext cx="4410596"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1° trimestre 2026</a:t>
            </a:r>
            <a:endParaRPr lang="pt-BR" sz="1000" b="1" dirty="0">
              <a:solidFill>
                <a:schemeClr val="tx1"/>
              </a:solidFill>
            </a:endParaRPr>
          </a:p>
        </p:txBody>
      </p:sp>
      <p:sp>
        <p:nvSpPr>
          <p:cNvPr id="32" name="CaixaDeTexto 31">
            <a:extLst>
              <a:ext uri="{FF2B5EF4-FFF2-40B4-BE49-F238E27FC236}">
                <a16:creationId xmlns:a16="http://schemas.microsoft.com/office/drawing/2014/main" id="{04C0DE2F-605F-48D8-B01E-3FB135DD9E1B}"/>
              </a:ext>
            </a:extLst>
          </p:cNvPr>
          <p:cNvSpPr txBox="1"/>
          <p:nvPr userDrawn="1"/>
        </p:nvSpPr>
        <p:spPr>
          <a:xfrm>
            <a:off x="5500052" y="582367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Divisão  Sul do Pacífico</a:t>
            </a:r>
            <a:endParaRPr lang="pt-BR" sz="1000" b="1" dirty="0">
              <a:solidFill>
                <a:schemeClr val="tx1"/>
              </a:solidFill>
            </a:endParaRPr>
          </a:p>
        </p:txBody>
      </p:sp>
      <p:sp>
        <p:nvSpPr>
          <p:cNvPr id="26" name="Elipse 25">
            <a:extLst>
              <a:ext uri="{FF2B5EF4-FFF2-40B4-BE49-F238E27FC236}">
                <a16:creationId xmlns:a16="http://schemas.microsoft.com/office/drawing/2014/main" id="{A1CB6D2F-7414-4804-933E-4C94198006E6}"/>
              </a:ext>
            </a:extLst>
          </p:cNvPr>
          <p:cNvSpPr/>
          <p:nvPr userDrawn="1"/>
        </p:nvSpPr>
        <p:spPr>
          <a:xfrm flipH="1">
            <a:off x="4524902" y="5471723"/>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pic>
        <p:nvPicPr>
          <p:cNvPr id="3" name="Imagem 2">
            <a:extLst>
              <a:ext uri="{FF2B5EF4-FFF2-40B4-BE49-F238E27FC236}">
                <a16:creationId xmlns:a16="http://schemas.microsoft.com/office/drawing/2014/main" id="{FF8C95CA-BE31-477A-8764-62DC402B2B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4970" y="1857225"/>
            <a:ext cx="4378954" cy="2695047"/>
          </a:xfrm>
          <a:prstGeom prst="rect">
            <a:avLst/>
          </a:prstGeom>
        </p:spPr>
      </p:pic>
    </p:spTree>
    <p:extLst>
      <p:ext uri="{BB962C8B-B14F-4D97-AF65-F5344CB8AC3E}">
        <p14:creationId xmlns:p14="http://schemas.microsoft.com/office/powerpoint/2010/main" val="404257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riosidad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3" name="Espaço Reservado para Texto 2">
            <a:extLst>
              <a:ext uri="{FF2B5EF4-FFF2-40B4-BE49-F238E27FC236}">
                <a16:creationId xmlns:a16="http://schemas.microsoft.com/office/drawing/2014/main" id="{41BD80D8-3761-4900-B3A7-1F0AC121B4FB}"/>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atin typeface="+mn-lt"/>
              </a:defRPr>
            </a:lvl1pPr>
            <a:lvl2pPr>
              <a:defRPr sz="1800"/>
            </a:lvl2pPr>
            <a:lvl3pPr>
              <a:defRPr sz="1800"/>
            </a:lvl3pPr>
            <a:lvl4pPr>
              <a:defRPr sz="1800"/>
            </a:lvl4pPr>
            <a:lvl5pPr>
              <a:defRPr sz="1800"/>
            </a:lvl5pPr>
          </a:lstStyle>
          <a:p>
            <a:pPr lvl="0"/>
            <a:r>
              <a:rPr lang="pt-BR" dirty="0"/>
              <a:t>Texto sobre Curiosidade ...</a:t>
            </a:r>
          </a:p>
        </p:txBody>
      </p:sp>
      <p:sp>
        <p:nvSpPr>
          <p:cNvPr id="6" name="Retângulo 5">
            <a:extLst>
              <a:ext uri="{FF2B5EF4-FFF2-40B4-BE49-F238E27FC236}">
                <a16:creationId xmlns:a16="http://schemas.microsoft.com/office/drawing/2014/main" id="{CADEA7F4-A15E-4148-A2A1-B288C4F38054}"/>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a:t>
            </a:r>
            <a:r>
              <a:rPr lang="pt-PT" altLang="pt-BR" sz="3600" b="1" kern="1200" dirty="0">
                <a:ln>
                  <a:solidFill>
                    <a:schemeClr val="tx1"/>
                  </a:solidFill>
                </a:ln>
                <a:solidFill>
                  <a:srgbClr val="FF0000"/>
                </a:solidFill>
                <a:latin typeface="+mn-lt"/>
                <a:ea typeface="+mn-ea"/>
                <a:cs typeface="+mn-cs"/>
              </a:rPr>
              <a:t>Sul do Pacífico</a:t>
            </a:r>
            <a:endParaRPr lang="pt-BR" sz="3600" b="1" dirty="0">
              <a:ln>
                <a:solidFill>
                  <a:schemeClr val="tx1"/>
                </a:solidFill>
              </a:ln>
              <a:solidFill>
                <a:srgbClr val="FF0000"/>
              </a:solidFill>
            </a:endParaRPr>
          </a:p>
        </p:txBody>
      </p:sp>
    </p:spTree>
    <p:extLst>
      <p:ext uri="{BB962C8B-B14F-4D97-AF65-F5344CB8AC3E}">
        <p14:creationId xmlns:p14="http://schemas.microsoft.com/office/powerpoint/2010/main" val="132780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riosidades_2">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a:t>
            </a:r>
            <a:r>
              <a:rPr lang="pt-PT" altLang="pt-BR" sz="3600" b="1" kern="1200" dirty="0">
                <a:ln>
                  <a:solidFill>
                    <a:schemeClr val="tx1"/>
                  </a:solidFill>
                </a:ln>
                <a:solidFill>
                  <a:srgbClr val="FF0000"/>
                </a:solidFill>
                <a:latin typeface="+mn-lt"/>
                <a:ea typeface="+mn-ea"/>
                <a:cs typeface="+mn-cs"/>
              </a:rPr>
              <a:t>Sul do Pacífico</a:t>
            </a:r>
            <a:endParaRPr lang="pt-BR" sz="3600" b="1" dirty="0">
              <a:ln>
                <a:solidFill>
                  <a:schemeClr val="tx1"/>
                </a:solidFill>
              </a:ln>
              <a:solidFill>
                <a:srgbClr val="FF0000"/>
              </a:solidFill>
            </a:endParaRPr>
          </a:p>
        </p:txBody>
      </p:sp>
      <p:sp>
        <p:nvSpPr>
          <p:cNvPr id="6" name="Espaço Reservado para Texto 2">
            <a:extLst>
              <a:ext uri="{FF2B5EF4-FFF2-40B4-BE49-F238E27FC236}">
                <a16:creationId xmlns:a16="http://schemas.microsoft.com/office/drawing/2014/main" id="{A15B693B-9305-49AD-BC5A-A438EE330DB7}"/>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atin typeface="+mn-lt"/>
              </a:defRPr>
            </a:lvl1pPr>
            <a:lvl2pPr>
              <a:defRPr sz="1800"/>
            </a:lvl2pPr>
            <a:lvl3pPr>
              <a:defRPr sz="1800"/>
            </a:lvl3pPr>
            <a:lvl4pPr>
              <a:defRPr sz="1800"/>
            </a:lvl4pPr>
            <a:lvl5pPr>
              <a:defRPr sz="1800"/>
            </a:lvl5pPr>
          </a:lstStyle>
          <a:p>
            <a:pPr lvl="0"/>
            <a:r>
              <a:rPr lang="pt-BR" dirty="0"/>
              <a:t>Texto sobre Animais</a:t>
            </a:r>
          </a:p>
        </p:txBody>
      </p:sp>
    </p:spTree>
    <p:extLst>
      <p:ext uri="{BB962C8B-B14F-4D97-AF65-F5344CB8AC3E}">
        <p14:creationId xmlns:p14="http://schemas.microsoft.com/office/powerpoint/2010/main" val="225842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riosidades_Geral">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a:t>
            </a:r>
            <a:r>
              <a:rPr lang="pt-PT" altLang="pt-BR" sz="3600" b="1" kern="1200" dirty="0">
                <a:ln>
                  <a:solidFill>
                    <a:schemeClr val="tx1"/>
                  </a:solidFill>
                </a:ln>
                <a:solidFill>
                  <a:srgbClr val="FF0000"/>
                </a:solidFill>
                <a:latin typeface="+mn-lt"/>
                <a:ea typeface="+mn-ea"/>
                <a:cs typeface="+mn-cs"/>
              </a:rPr>
              <a:t>Sul do Pacífico</a:t>
            </a:r>
            <a:endParaRPr lang="pt-BR" sz="3600" b="1" dirty="0">
              <a:ln>
                <a:solidFill>
                  <a:schemeClr val="tx1"/>
                </a:solidFill>
              </a:ln>
              <a:solidFill>
                <a:srgbClr val="FF0000"/>
              </a:solidFill>
            </a:endParaRPr>
          </a:p>
        </p:txBody>
      </p:sp>
    </p:spTree>
    <p:extLst>
      <p:ext uri="{BB962C8B-B14F-4D97-AF65-F5344CB8AC3E}">
        <p14:creationId xmlns:p14="http://schemas.microsoft.com/office/powerpoint/2010/main" val="2182384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7737" y="685695"/>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600"/>
          </a:p>
        </p:txBody>
      </p:sp>
      <p:sp>
        <p:nvSpPr>
          <p:cNvPr id="6" name="Retângulo 5">
            <a:extLst>
              <a:ext uri="{FF2B5EF4-FFF2-40B4-BE49-F238E27FC236}">
                <a16:creationId xmlns:a16="http://schemas.microsoft.com/office/drawing/2014/main" id="{83031C4F-6308-48D1-AE9D-A3E3CDBF91F7}"/>
              </a:ext>
            </a:extLst>
          </p:cNvPr>
          <p:cNvSpPr/>
          <p:nvPr userDrawn="1"/>
        </p:nvSpPr>
        <p:spPr>
          <a:xfrm>
            <a:off x="7924"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a:t>
            </a:r>
            <a:r>
              <a:rPr lang="pt-PT" altLang="pt-BR" sz="3600" b="1" kern="1200" dirty="0">
                <a:ln>
                  <a:solidFill>
                    <a:schemeClr val="tx1"/>
                  </a:solidFill>
                </a:ln>
                <a:solidFill>
                  <a:srgbClr val="FF0000"/>
                </a:solidFill>
                <a:latin typeface="+mn-lt"/>
                <a:ea typeface="+mn-ea"/>
                <a:cs typeface="+mn-cs"/>
              </a:rPr>
              <a:t>Sul do Pacífico</a:t>
            </a:r>
            <a:endParaRPr lang="pt-BR" sz="3600" b="1" dirty="0">
              <a:ln>
                <a:solidFill>
                  <a:schemeClr val="tx1"/>
                </a:solidFill>
              </a:ln>
              <a:solidFill>
                <a:srgbClr val="FF0000"/>
              </a:solidFill>
            </a:endParaRPr>
          </a:p>
        </p:txBody>
      </p:sp>
      <p:sp>
        <p:nvSpPr>
          <p:cNvPr id="26" name="Retângulo 25">
            <a:extLst>
              <a:ext uri="{FF2B5EF4-FFF2-40B4-BE49-F238E27FC236}">
                <a16:creationId xmlns:a16="http://schemas.microsoft.com/office/drawing/2014/main" id="{E085CBFE-8BE7-4920-9E91-6CBD7ED1B345}"/>
              </a:ext>
            </a:extLst>
          </p:cNvPr>
          <p:cNvSpPr/>
          <p:nvPr userDrawn="1"/>
        </p:nvSpPr>
        <p:spPr>
          <a:xfrm>
            <a:off x="37738" y="718096"/>
            <a:ext cx="9068525" cy="432000"/>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28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histórias deste trimestre vem de</a:t>
            </a:r>
          </a:p>
        </p:txBody>
      </p:sp>
      <p:sp>
        <p:nvSpPr>
          <p:cNvPr id="30" name="Retângulo 29">
            <a:extLst>
              <a:ext uri="{FF2B5EF4-FFF2-40B4-BE49-F238E27FC236}">
                <a16:creationId xmlns:a16="http://schemas.microsoft.com/office/drawing/2014/main" id="{092C7C82-604E-4B12-B611-9483F2A687CC}"/>
              </a:ext>
            </a:extLst>
          </p:cNvPr>
          <p:cNvSpPr/>
          <p:nvPr userDrawn="1"/>
        </p:nvSpPr>
        <p:spPr>
          <a:xfrm>
            <a:off x="56211" y="4478030"/>
            <a:ext cx="9050052" cy="432000"/>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28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ofertas vão para</a:t>
            </a:r>
          </a:p>
        </p:txBody>
      </p:sp>
      <p:sp>
        <p:nvSpPr>
          <p:cNvPr id="31" name="CaixaDeTexto 3">
            <a:extLst>
              <a:ext uri="{FF2B5EF4-FFF2-40B4-BE49-F238E27FC236}">
                <a16:creationId xmlns:a16="http://schemas.microsoft.com/office/drawing/2014/main" id="{D8F99FAC-14BF-43E5-9E44-75C4537BB912}"/>
              </a:ext>
            </a:extLst>
          </p:cNvPr>
          <p:cNvSpPr txBox="1">
            <a:spLocks noChangeArrowheads="1"/>
          </p:cNvSpPr>
          <p:nvPr userDrawn="1"/>
        </p:nvSpPr>
        <p:spPr bwMode="auto">
          <a:xfrm>
            <a:off x="2333162"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Ilhas Salomão</a:t>
            </a:r>
          </a:p>
        </p:txBody>
      </p:sp>
      <p:sp>
        <p:nvSpPr>
          <p:cNvPr id="32" name="CaixaDeTexto 3">
            <a:extLst>
              <a:ext uri="{FF2B5EF4-FFF2-40B4-BE49-F238E27FC236}">
                <a16:creationId xmlns:a16="http://schemas.microsoft.com/office/drawing/2014/main" id="{38458F17-F2A9-4564-82F5-057A2E96D736}"/>
              </a:ext>
            </a:extLst>
          </p:cNvPr>
          <p:cNvSpPr txBox="1">
            <a:spLocks noChangeArrowheads="1"/>
          </p:cNvSpPr>
          <p:nvPr userDrawn="1"/>
        </p:nvSpPr>
        <p:spPr bwMode="auto">
          <a:xfrm>
            <a:off x="67300"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Papua Nova Guine</a:t>
            </a:r>
          </a:p>
        </p:txBody>
      </p:sp>
      <p:sp>
        <p:nvSpPr>
          <p:cNvPr id="17" name="CaixaDeTexto 3">
            <a:extLst>
              <a:ext uri="{FF2B5EF4-FFF2-40B4-BE49-F238E27FC236}">
                <a16:creationId xmlns:a16="http://schemas.microsoft.com/office/drawing/2014/main" id="{47A7EC58-5278-4E99-8C96-6AAB4459D972}"/>
              </a:ext>
            </a:extLst>
          </p:cNvPr>
          <p:cNvSpPr txBox="1">
            <a:spLocks noChangeArrowheads="1"/>
          </p:cNvSpPr>
          <p:nvPr userDrawn="1"/>
        </p:nvSpPr>
        <p:spPr bwMode="auto">
          <a:xfrm>
            <a:off x="6839561"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buNone/>
            </a:pPr>
            <a:r>
              <a:rPr lang="pt-BR" sz="2000" b="1" dirty="0">
                <a:solidFill>
                  <a:srgbClr val="FF0000"/>
                </a:solidFill>
              </a:rPr>
              <a:t>Wallis</a:t>
            </a:r>
            <a:r>
              <a:rPr lang="pt-BR" sz="2000" b="1" baseline="0" dirty="0">
                <a:solidFill>
                  <a:srgbClr val="FF0000"/>
                </a:solidFill>
              </a:rPr>
              <a:t> e Futuna</a:t>
            </a:r>
            <a:endParaRPr lang="pt-BR" altLang="pt-BR" sz="2000" b="1" dirty="0">
              <a:solidFill>
                <a:srgbClr val="FF0000"/>
              </a:solidFill>
            </a:endParaRPr>
          </a:p>
        </p:txBody>
      </p:sp>
      <p:sp>
        <p:nvSpPr>
          <p:cNvPr id="18" name="CaixaDeTexto 3">
            <a:extLst>
              <a:ext uri="{FF2B5EF4-FFF2-40B4-BE49-F238E27FC236}">
                <a16:creationId xmlns:a16="http://schemas.microsoft.com/office/drawing/2014/main" id="{45E81B19-C68D-4814-9CDE-641B2A75522D}"/>
              </a:ext>
            </a:extLst>
          </p:cNvPr>
          <p:cNvSpPr txBox="1">
            <a:spLocks noChangeArrowheads="1"/>
          </p:cNvSpPr>
          <p:nvPr userDrawn="1"/>
        </p:nvSpPr>
        <p:spPr bwMode="auto">
          <a:xfrm>
            <a:off x="4573699" y="5044665"/>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Vanuatu</a:t>
            </a:r>
          </a:p>
        </p:txBody>
      </p:sp>
      <p:sp>
        <p:nvSpPr>
          <p:cNvPr id="20" name="CaixaDeTexto 3">
            <a:extLst>
              <a:ext uri="{FF2B5EF4-FFF2-40B4-BE49-F238E27FC236}">
                <a16:creationId xmlns:a16="http://schemas.microsoft.com/office/drawing/2014/main" id="{6B6B9034-FC72-4939-8865-5548AC27BD99}"/>
              </a:ext>
            </a:extLst>
          </p:cNvPr>
          <p:cNvSpPr txBox="1">
            <a:spLocks noChangeArrowheads="1"/>
          </p:cNvSpPr>
          <p:nvPr userDrawn="1"/>
        </p:nvSpPr>
        <p:spPr bwMode="auto">
          <a:xfrm>
            <a:off x="2333162"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Nova Caledônia</a:t>
            </a:r>
          </a:p>
        </p:txBody>
      </p:sp>
      <p:sp>
        <p:nvSpPr>
          <p:cNvPr id="21" name="CaixaDeTexto 3">
            <a:extLst>
              <a:ext uri="{FF2B5EF4-FFF2-40B4-BE49-F238E27FC236}">
                <a16:creationId xmlns:a16="http://schemas.microsoft.com/office/drawing/2014/main" id="{39D3E9C2-6294-42CD-BB0B-DDE707C913CE}"/>
              </a:ext>
            </a:extLst>
          </p:cNvPr>
          <p:cNvSpPr txBox="1">
            <a:spLocks noChangeArrowheads="1"/>
          </p:cNvSpPr>
          <p:nvPr userDrawn="1"/>
        </p:nvSpPr>
        <p:spPr bwMode="auto">
          <a:xfrm>
            <a:off x="67300" y="1233447"/>
            <a:ext cx="2278800" cy="369332"/>
          </a:xfrm>
          <a:prstGeom prst="rect">
            <a:avLst/>
          </a:prstGeom>
          <a:solidFill>
            <a:srgbClr val="FFFF00"/>
          </a:solidFill>
          <a:ln w="12700">
            <a:solidFill>
              <a:schemeClr val="tx1"/>
            </a:solidFill>
            <a:miter lim="800000"/>
            <a:headEnd/>
            <a:tailEnd/>
          </a:ln>
        </p:spPr>
        <p:txBody>
          <a:bodyPr wrap="square">
            <a:spAutoFit/>
          </a:bodyPr>
          <a:lstStyle>
            <a:defPPr>
              <a:defRPr lang="pt-BR"/>
            </a:defPPr>
            <a:lvl1pPr algn="ctr">
              <a:spcBef>
                <a:spcPct val="0"/>
              </a:spcBef>
              <a:buFont typeface="Arial" charset="0"/>
              <a:buNone/>
              <a:defRPr sz="2000" b="1">
                <a:solidFill>
                  <a:srgbClr val="FF0000"/>
                </a:solidFill>
                <a:latin typeface="Calibri" pitchFamily="34"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pPr lvl="0"/>
            <a:r>
              <a:rPr lang="pt-BR" sz="1800" dirty="0"/>
              <a:t>Wallis</a:t>
            </a:r>
            <a:r>
              <a:rPr lang="pt-BR" sz="1800" baseline="0" dirty="0"/>
              <a:t> e Futuna</a:t>
            </a:r>
            <a:endParaRPr lang="pt-BR" altLang="pt-BR" sz="1800" dirty="0"/>
          </a:p>
        </p:txBody>
      </p:sp>
      <p:sp>
        <p:nvSpPr>
          <p:cNvPr id="22" name="CaixaDeTexto 3">
            <a:extLst>
              <a:ext uri="{FF2B5EF4-FFF2-40B4-BE49-F238E27FC236}">
                <a16:creationId xmlns:a16="http://schemas.microsoft.com/office/drawing/2014/main" id="{61FED64B-8804-48ED-8652-AF71D07C417C}"/>
              </a:ext>
            </a:extLst>
          </p:cNvPr>
          <p:cNvSpPr txBox="1">
            <a:spLocks noChangeArrowheads="1"/>
          </p:cNvSpPr>
          <p:nvPr userDrawn="1"/>
        </p:nvSpPr>
        <p:spPr bwMode="auto">
          <a:xfrm>
            <a:off x="6839561"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Fiji</a:t>
            </a:r>
          </a:p>
        </p:txBody>
      </p:sp>
      <p:sp>
        <p:nvSpPr>
          <p:cNvPr id="23" name="CaixaDeTexto 3">
            <a:extLst>
              <a:ext uri="{FF2B5EF4-FFF2-40B4-BE49-F238E27FC236}">
                <a16:creationId xmlns:a16="http://schemas.microsoft.com/office/drawing/2014/main" id="{3CBA0CF5-6492-4D6E-AB9E-107D7A857AE0}"/>
              </a:ext>
            </a:extLst>
          </p:cNvPr>
          <p:cNvSpPr txBox="1">
            <a:spLocks noChangeArrowheads="1"/>
          </p:cNvSpPr>
          <p:nvPr userDrawn="1"/>
        </p:nvSpPr>
        <p:spPr bwMode="auto">
          <a:xfrm>
            <a:off x="4573699" y="1233447"/>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Vanuatu</a:t>
            </a:r>
          </a:p>
        </p:txBody>
      </p:sp>
      <p:sp>
        <p:nvSpPr>
          <p:cNvPr id="24" name="CaixaDeTexto 3">
            <a:extLst>
              <a:ext uri="{FF2B5EF4-FFF2-40B4-BE49-F238E27FC236}">
                <a16:creationId xmlns:a16="http://schemas.microsoft.com/office/drawing/2014/main" id="{39EF683E-8C0A-4834-BCE1-B8B2B79453E2}"/>
              </a:ext>
            </a:extLst>
          </p:cNvPr>
          <p:cNvSpPr txBox="1">
            <a:spLocks noChangeArrowheads="1"/>
          </p:cNvSpPr>
          <p:nvPr userDrawn="1"/>
        </p:nvSpPr>
        <p:spPr bwMode="auto">
          <a:xfrm>
            <a:off x="3509047" y="2885936"/>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Ilhas Salomão</a:t>
            </a:r>
          </a:p>
        </p:txBody>
      </p:sp>
      <p:sp>
        <p:nvSpPr>
          <p:cNvPr id="27" name="CaixaDeTexto 3">
            <a:extLst>
              <a:ext uri="{FF2B5EF4-FFF2-40B4-BE49-F238E27FC236}">
                <a16:creationId xmlns:a16="http://schemas.microsoft.com/office/drawing/2014/main" id="{E8577F26-ABCA-49B9-839B-6A6E0871C5CA}"/>
              </a:ext>
            </a:extLst>
          </p:cNvPr>
          <p:cNvSpPr txBox="1">
            <a:spLocks noChangeArrowheads="1"/>
          </p:cNvSpPr>
          <p:nvPr userDrawn="1"/>
        </p:nvSpPr>
        <p:spPr bwMode="auto">
          <a:xfrm>
            <a:off x="1243185" y="2885936"/>
            <a:ext cx="2278800" cy="369332"/>
          </a:xfrm>
          <a:prstGeom prst="rect">
            <a:avLst/>
          </a:prstGeom>
          <a:solidFill>
            <a:srgbClr val="FFFF00"/>
          </a:solidFill>
          <a:ln w="12700">
            <a:solidFill>
              <a:schemeClr val="tx1"/>
            </a:solidFill>
            <a:miter lim="800000"/>
            <a:headEnd/>
            <a:tailEnd/>
          </a:ln>
        </p:spPr>
        <p:txBody>
          <a:bodyPr wrap="square">
            <a:spAutoFit/>
          </a:bodyPr>
          <a:lstStyle>
            <a:defPPr>
              <a:defRPr lang="pt-BR"/>
            </a:defPPr>
            <a:lvl1pPr algn="ctr">
              <a:spcBef>
                <a:spcPct val="0"/>
              </a:spcBef>
              <a:buFont typeface="Arial" charset="0"/>
              <a:buNone/>
              <a:defRPr sz="2000" b="1">
                <a:solidFill>
                  <a:srgbClr val="FF0000"/>
                </a:solidFill>
                <a:latin typeface="Calibri" pitchFamily="34"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pPr algn="ctr" eaLnBrk="1" hangingPunct="1">
              <a:spcBef>
                <a:spcPct val="0"/>
              </a:spcBef>
              <a:buNone/>
            </a:pPr>
            <a:r>
              <a:rPr lang="pt-BR" altLang="pt-BR" sz="1800" b="1" dirty="0">
                <a:solidFill>
                  <a:srgbClr val="FF0000"/>
                </a:solidFill>
              </a:rPr>
              <a:t>Papua Nova Guine</a:t>
            </a:r>
          </a:p>
        </p:txBody>
      </p:sp>
      <p:sp>
        <p:nvSpPr>
          <p:cNvPr id="34" name="CaixaDeTexto 3">
            <a:extLst>
              <a:ext uri="{FF2B5EF4-FFF2-40B4-BE49-F238E27FC236}">
                <a16:creationId xmlns:a16="http://schemas.microsoft.com/office/drawing/2014/main" id="{6096A3AC-EBFB-4638-A10F-9640ADAE2E50}"/>
              </a:ext>
            </a:extLst>
          </p:cNvPr>
          <p:cNvSpPr txBox="1">
            <a:spLocks noChangeArrowheads="1"/>
          </p:cNvSpPr>
          <p:nvPr userDrawn="1"/>
        </p:nvSpPr>
        <p:spPr bwMode="auto">
          <a:xfrm>
            <a:off x="5749584" y="2885936"/>
            <a:ext cx="2278800" cy="369332"/>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800" b="1" dirty="0">
                <a:solidFill>
                  <a:srgbClr val="FF0000"/>
                </a:solidFill>
              </a:rPr>
              <a:t>Austrália</a:t>
            </a:r>
          </a:p>
        </p:txBody>
      </p:sp>
      <p:pic>
        <p:nvPicPr>
          <p:cNvPr id="63" name="Imagem 62">
            <a:extLst>
              <a:ext uri="{FF2B5EF4-FFF2-40B4-BE49-F238E27FC236}">
                <a16:creationId xmlns:a16="http://schemas.microsoft.com/office/drawing/2014/main" id="{43C06710-0CC3-4B01-922C-47B8A8F7B3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181" y="1715210"/>
            <a:ext cx="1533525" cy="1028700"/>
          </a:xfrm>
          <a:prstGeom prst="rect">
            <a:avLst/>
          </a:prstGeom>
        </p:spPr>
      </p:pic>
      <p:pic>
        <p:nvPicPr>
          <p:cNvPr id="65" name="Imagem 64">
            <a:extLst>
              <a:ext uri="{FF2B5EF4-FFF2-40B4-BE49-F238E27FC236}">
                <a16:creationId xmlns:a16="http://schemas.microsoft.com/office/drawing/2014/main" id="{0079AA03-1A9B-40E9-AE5A-265B0A534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9272" y="3369975"/>
            <a:ext cx="2038350" cy="1028700"/>
          </a:xfrm>
          <a:prstGeom prst="rect">
            <a:avLst/>
          </a:prstGeom>
        </p:spPr>
      </p:pic>
      <p:pic>
        <p:nvPicPr>
          <p:cNvPr id="67" name="Imagem 66">
            <a:extLst>
              <a:ext uri="{FF2B5EF4-FFF2-40B4-BE49-F238E27FC236}">
                <a16:creationId xmlns:a16="http://schemas.microsoft.com/office/drawing/2014/main" id="{070B7028-FEDF-43D5-9945-B8B1615BAD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98863" y="3368936"/>
            <a:ext cx="1367444" cy="1030778"/>
          </a:xfrm>
          <a:prstGeom prst="rect">
            <a:avLst/>
          </a:prstGeom>
        </p:spPr>
      </p:pic>
      <p:pic>
        <p:nvPicPr>
          <p:cNvPr id="69" name="Imagem 68">
            <a:extLst>
              <a:ext uri="{FF2B5EF4-FFF2-40B4-BE49-F238E27FC236}">
                <a16:creationId xmlns:a16="http://schemas.microsoft.com/office/drawing/2014/main" id="{C0D97741-4A36-4FBC-B98D-18F6F898F0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21060" y="1715210"/>
            <a:ext cx="1533525" cy="1028700"/>
          </a:xfrm>
          <a:prstGeom prst="rect">
            <a:avLst/>
          </a:prstGeom>
        </p:spPr>
      </p:pic>
      <p:pic>
        <p:nvPicPr>
          <p:cNvPr id="71" name="Imagem 70">
            <a:extLst>
              <a:ext uri="{FF2B5EF4-FFF2-40B4-BE49-F238E27FC236}">
                <a16:creationId xmlns:a16="http://schemas.microsoft.com/office/drawing/2014/main" id="{9A3457D7-145B-4FE3-AD05-824CC3DA10B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33324" y="3369975"/>
            <a:ext cx="2038350" cy="1028700"/>
          </a:xfrm>
          <a:prstGeom prst="rect">
            <a:avLst/>
          </a:prstGeom>
        </p:spPr>
      </p:pic>
      <p:pic>
        <p:nvPicPr>
          <p:cNvPr id="73" name="Imagem 72">
            <a:extLst>
              <a:ext uri="{FF2B5EF4-FFF2-40B4-BE49-F238E27FC236}">
                <a16:creationId xmlns:a16="http://schemas.microsoft.com/office/drawing/2014/main" id="{8BC423D1-17D0-49DB-A3BD-9E6BC1B568F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9786" y="1715210"/>
            <a:ext cx="2038350" cy="1028700"/>
          </a:xfrm>
          <a:prstGeom prst="rect">
            <a:avLst/>
          </a:prstGeom>
        </p:spPr>
      </p:pic>
      <p:pic>
        <p:nvPicPr>
          <p:cNvPr id="75" name="Imagem 74">
            <a:extLst>
              <a:ext uri="{FF2B5EF4-FFF2-40B4-BE49-F238E27FC236}">
                <a16:creationId xmlns:a16="http://schemas.microsoft.com/office/drawing/2014/main" id="{2CF6B306-AC76-482D-BAC9-2D50E4D8D0D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58149" y="1715210"/>
            <a:ext cx="2028825" cy="1028700"/>
          </a:xfrm>
          <a:prstGeom prst="rect">
            <a:avLst/>
          </a:prstGeom>
        </p:spPr>
      </p:pic>
      <p:pic>
        <p:nvPicPr>
          <p:cNvPr id="76" name="Imagem 75">
            <a:extLst>
              <a:ext uri="{FF2B5EF4-FFF2-40B4-BE49-F238E27FC236}">
                <a16:creationId xmlns:a16="http://schemas.microsoft.com/office/drawing/2014/main" id="{46BD58CB-AB05-48BD-8100-B771338CC4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978" y="5557460"/>
            <a:ext cx="1367444" cy="1030778"/>
          </a:xfrm>
          <a:prstGeom prst="rect">
            <a:avLst/>
          </a:prstGeom>
        </p:spPr>
      </p:pic>
      <p:pic>
        <p:nvPicPr>
          <p:cNvPr id="77" name="Imagem 76">
            <a:extLst>
              <a:ext uri="{FF2B5EF4-FFF2-40B4-BE49-F238E27FC236}">
                <a16:creationId xmlns:a16="http://schemas.microsoft.com/office/drawing/2014/main" id="{3C6FD1FE-64CD-4B38-BD70-641CD2F0B1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89872" y="5558499"/>
            <a:ext cx="2038350" cy="1028700"/>
          </a:xfrm>
          <a:prstGeom prst="rect">
            <a:avLst/>
          </a:prstGeom>
        </p:spPr>
      </p:pic>
      <p:pic>
        <p:nvPicPr>
          <p:cNvPr id="78" name="Imagem 77">
            <a:extLst>
              <a:ext uri="{FF2B5EF4-FFF2-40B4-BE49-F238E27FC236}">
                <a16:creationId xmlns:a16="http://schemas.microsoft.com/office/drawing/2014/main" id="{59DCF34A-0E6E-4609-904C-A95B6051CB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46336" y="5558499"/>
            <a:ext cx="1533525" cy="1028700"/>
          </a:xfrm>
          <a:prstGeom prst="rect">
            <a:avLst/>
          </a:prstGeom>
        </p:spPr>
      </p:pic>
      <p:pic>
        <p:nvPicPr>
          <p:cNvPr id="79" name="Imagem 78">
            <a:extLst>
              <a:ext uri="{FF2B5EF4-FFF2-40B4-BE49-F238E27FC236}">
                <a16:creationId xmlns:a16="http://schemas.microsoft.com/office/drawing/2014/main" id="{B577993C-76F6-4D99-BB09-6D112D549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2198" y="5558499"/>
            <a:ext cx="1533525" cy="1028700"/>
          </a:xfrm>
          <a:prstGeom prst="rect">
            <a:avLst/>
          </a:prstGeom>
        </p:spPr>
      </p:pic>
    </p:spTree>
    <p:extLst>
      <p:ext uri="{BB962C8B-B14F-4D97-AF65-F5344CB8AC3E}">
        <p14:creationId xmlns:p14="http://schemas.microsoft.com/office/powerpoint/2010/main" val="330012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100"/>
                                        <p:tgtEl>
                                          <p:spTgt spid="31"/>
                                        </p:tgtEl>
                                      </p:cBhvr>
                                    </p:animEffect>
                                    <p:anim calcmode="lin" valueType="num">
                                      <p:cBhvr>
                                        <p:cTn id="8" dur="1100" fill="hold"/>
                                        <p:tgtEl>
                                          <p:spTgt spid="31"/>
                                        </p:tgtEl>
                                        <p:attrNameLst>
                                          <p:attrName>style.rotation</p:attrName>
                                        </p:attrNameLst>
                                      </p:cBhvr>
                                      <p:tavLst>
                                        <p:tav tm="0">
                                          <p:val>
                                            <p:fltVal val="720"/>
                                          </p:val>
                                        </p:tav>
                                        <p:tav tm="100000">
                                          <p:val>
                                            <p:fltVal val="0"/>
                                          </p:val>
                                        </p:tav>
                                      </p:tavLst>
                                    </p:anim>
                                    <p:anim calcmode="lin" valueType="num">
                                      <p:cBhvr>
                                        <p:cTn id="9" dur="1100" fill="hold"/>
                                        <p:tgtEl>
                                          <p:spTgt spid="31"/>
                                        </p:tgtEl>
                                        <p:attrNameLst>
                                          <p:attrName>ppt_h</p:attrName>
                                        </p:attrNameLst>
                                      </p:cBhvr>
                                      <p:tavLst>
                                        <p:tav tm="0">
                                          <p:val>
                                            <p:fltVal val="0"/>
                                          </p:val>
                                        </p:tav>
                                        <p:tav tm="100000">
                                          <p:val>
                                            <p:strVal val="#ppt_h"/>
                                          </p:val>
                                        </p:tav>
                                      </p:tavLst>
                                    </p:anim>
                                    <p:anim calcmode="lin" valueType="num">
                                      <p:cBhvr>
                                        <p:cTn id="10" dur="1100" fill="hold"/>
                                        <p:tgtEl>
                                          <p:spTgt spid="31"/>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100"/>
                                        <p:tgtEl>
                                          <p:spTgt spid="32"/>
                                        </p:tgtEl>
                                      </p:cBhvr>
                                    </p:animEffect>
                                    <p:anim calcmode="lin" valueType="num">
                                      <p:cBhvr>
                                        <p:cTn id="14" dur="1100" fill="hold"/>
                                        <p:tgtEl>
                                          <p:spTgt spid="32"/>
                                        </p:tgtEl>
                                        <p:attrNameLst>
                                          <p:attrName>style.rotation</p:attrName>
                                        </p:attrNameLst>
                                      </p:cBhvr>
                                      <p:tavLst>
                                        <p:tav tm="0">
                                          <p:val>
                                            <p:fltVal val="720"/>
                                          </p:val>
                                        </p:tav>
                                        <p:tav tm="100000">
                                          <p:val>
                                            <p:fltVal val="0"/>
                                          </p:val>
                                        </p:tav>
                                      </p:tavLst>
                                    </p:anim>
                                    <p:anim calcmode="lin" valueType="num">
                                      <p:cBhvr>
                                        <p:cTn id="15" dur="1100" fill="hold"/>
                                        <p:tgtEl>
                                          <p:spTgt spid="32"/>
                                        </p:tgtEl>
                                        <p:attrNameLst>
                                          <p:attrName>ppt_h</p:attrName>
                                        </p:attrNameLst>
                                      </p:cBhvr>
                                      <p:tavLst>
                                        <p:tav tm="0">
                                          <p:val>
                                            <p:fltVal val="0"/>
                                          </p:val>
                                        </p:tav>
                                        <p:tav tm="100000">
                                          <p:val>
                                            <p:strVal val="#ppt_h"/>
                                          </p:val>
                                        </p:tav>
                                      </p:tavLst>
                                    </p:anim>
                                    <p:anim calcmode="lin" valueType="num">
                                      <p:cBhvr>
                                        <p:cTn id="16" dur="1100" fill="hold"/>
                                        <p:tgtEl>
                                          <p:spTgt spid="32"/>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100"/>
                                        <p:tgtEl>
                                          <p:spTgt spid="17"/>
                                        </p:tgtEl>
                                      </p:cBhvr>
                                    </p:animEffect>
                                    <p:anim calcmode="lin" valueType="num">
                                      <p:cBhvr>
                                        <p:cTn id="20" dur="1100" fill="hold"/>
                                        <p:tgtEl>
                                          <p:spTgt spid="17"/>
                                        </p:tgtEl>
                                        <p:attrNameLst>
                                          <p:attrName>style.rotation</p:attrName>
                                        </p:attrNameLst>
                                      </p:cBhvr>
                                      <p:tavLst>
                                        <p:tav tm="0">
                                          <p:val>
                                            <p:fltVal val="720"/>
                                          </p:val>
                                        </p:tav>
                                        <p:tav tm="100000">
                                          <p:val>
                                            <p:fltVal val="0"/>
                                          </p:val>
                                        </p:tav>
                                      </p:tavLst>
                                    </p:anim>
                                    <p:anim calcmode="lin" valueType="num">
                                      <p:cBhvr>
                                        <p:cTn id="21" dur="1100" fill="hold"/>
                                        <p:tgtEl>
                                          <p:spTgt spid="17"/>
                                        </p:tgtEl>
                                        <p:attrNameLst>
                                          <p:attrName>ppt_h</p:attrName>
                                        </p:attrNameLst>
                                      </p:cBhvr>
                                      <p:tavLst>
                                        <p:tav tm="0">
                                          <p:val>
                                            <p:fltVal val="0"/>
                                          </p:val>
                                        </p:tav>
                                        <p:tav tm="100000">
                                          <p:val>
                                            <p:strVal val="#ppt_h"/>
                                          </p:val>
                                        </p:tav>
                                      </p:tavLst>
                                    </p:anim>
                                    <p:anim calcmode="lin" valueType="num">
                                      <p:cBhvr>
                                        <p:cTn id="22" dur="1100" fill="hold"/>
                                        <p:tgtEl>
                                          <p:spTgt spid="17"/>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100"/>
                                        <p:tgtEl>
                                          <p:spTgt spid="18"/>
                                        </p:tgtEl>
                                      </p:cBhvr>
                                    </p:animEffect>
                                    <p:anim calcmode="lin" valueType="num">
                                      <p:cBhvr>
                                        <p:cTn id="26" dur="1100" fill="hold"/>
                                        <p:tgtEl>
                                          <p:spTgt spid="18"/>
                                        </p:tgtEl>
                                        <p:attrNameLst>
                                          <p:attrName>style.rotation</p:attrName>
                                        </p:attrNameLst>
                                      </p:cBhvr>
                                      <p:tavLst>
                                        <p:tav tm="0">
                                          <p:val>
                                            <p:fltVal val="720"/>
                                          </p:val>
                                        </p:tav>
                                        <p:tav tm="100000">
                                          <p:val>
                                            <p:fltVal val="0"/>
                                          </p:val>
                                        </p:tav>
                                      </p:tavLst>
                                    </p:anim>
                                    <p:anim calcmode="lin" valueType="num">
                                      <p:cBhvr>
                                        <p:cTn id="27" dur="1100" fill="hold"/>
                                        <p:tgtEl>
                                          <p:spTgt spid="18"/>
                                        </p:tgtEl>
                                        <p:attrNameLst>
                                          <p:attrName>ppt_h</p:attrName>
                                        </p:attrNameLst>
                                      </p:cBhvr>
                                      <p:tavLst>
                                        <p:tav tm="0">
                                          <p:val>
                                            <p:fltVal val="0"/>
                                          </p:val>
                                        </p:tav>
                                        <p:tav tm="100000">
                                          <p:val>
                                            <p:strVal val="#ppt_h"/>
                                          </p:val>
                                        </p:tav>
                                      </p:tavLst>
                                    </p:anim>
                                    <p:anim calcmode="lin" valueType="num">
                                      <p:cBhvr>
                                        <p:cTn id="28" dur="1100" fill="hold"/>
                                        <p:tgtEl>
                                          <p:spTgt spid="18"/>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100"/>
                                        <p:tgtEl>
                                          <p:spTgt spid="20"/>
                                        </p:tgtEl>
                                      </p:cBhvr>
                                    </p:animEffect>
                                    <p:anim calcmode="lin" valueType="num">
                                      <p:cBhvr>
                                        <p:cTn id="32" dur="1100" fill="hold"/>
                                        <p:tgtEl>
                                          <p:spTgt spid="20"/>
                                        </p:tgtEl>
                                        <p:attrNameLst>
                                          <p:attrName>style.rotation</p:attrName>
                                        </p:attrNameLst>
                                      </p:cBhvr>
                                      <p:tavLst>
                                        <p:tav tm="0">
                                          <p:val>
                                            <p:fltVal val="720"/>
                                          </p:val>
                                        </p:tav>
                                        <p:tav tm="100000">
                                          <p:val>
                                            <p:fltVal val="0"/>
                                          </p:val>
                                        </p:tav>
                                      </p:tavLst>
                                    </p:anim>
                                    <p:anim calcmode="lin" valueType="num">
                                      <p:cBhvr>
                                        <p:cTn id="33" dur="1100" fill="hold"/>
                                        <p:tgtEl>
                                          <p:spTgt spid="20"/>
                                        </p:tgtEl>
                                        <p:attrNameLst>
                                          <p:attrName>ppt_h</p:attrName>
                                        </p:attrNameLst>
                                      </p:cBhvr>
                                      <p:tavLst>
                                        <p:tav tm="0">
                                          <p:val>
                                            <p:fltVal val="0"/>
                                          </p:val>
                                        </p:tav>
                                        <p:tav tm="100000">
                                          <p:val>
                                            <p:strVal val="#ppt_h"/>
                                          </p:val>
                                        </p:tav>
                                      </p:tavLst>
                                    </p:anim>
                                    <p:anim calcmode="lin" valueType="num">
                                      <p:cBhvr>
                                        <p:cTn id="34" dur="1100" fill="hold"/>
                                        <p:tgtEl>
                                          <p:spTgt spid="20"/>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100"/>
                                        <p:tgtEl>
                                          <p:spTgt spid="21"/>
                                        </p:tgtEl>
                                      </p:cBhvr>
                                    </p:animEffect>
                                    <p:anim calcmode="lin" valueType="num">
                                      <p:cBhvr>
                                        <p:cTn id="38" dur="1100" fill="hold"/>
                                        <p:tgtEl>
                                          <p:spTgt spid="21"/>
                                        </p:tgtEl>
                                        <p:attrNameLst>
                                          <p:attrName>style.rotation</p:attrName>
                                        </p:attrNameLst>
                                      </p:cBhvr>
                                      <p:tavLst>
                                        <p:tav tm="0">
                                          <p:val>
                                            <p:fltVal val="720"/>
                                          </p:val>
                                        </p:tav>
                                        <p:tav tm="100000">
                                          <p:val>
                                            <p:fltVal val="0"/>
                                          </p:val>
                                        </p:tav>
                                      </p:tavLst>
                                    </p:anim>
                                    <p:anim calcmode="lin" valueType="num">
                                      <p:cBhvr>
                                        <p:cTn id="39" dur="1100" fill="hold"/>
                                        <p:tgtEl>
                                          <p:spTgt spid="21"/>
                                        </p:tgtEl>
                                        <p:attrNameLst>
                                          <p:attrName>ppt_h</p:attrName>
                                        </p:attrNameLst>
                                      </p:cBhvr>
                                      <p:tavLst>
                                        <p:tav tm="0">
                                          <p:val>
                                            <p:fltVal val="0"/>
                                          </p:val>
                                        </p:tav>
                                        <p:tav tm="100000">
                                          <p:val>
                                            <p:strVal val="#ppt_h"/>
                                          </p:val>
                                        </p:tav>
                                      </p:tavLst>
                                    </p:anim>
                                    <p:anim calcmode="lin" valueType="num">
                                      <p:cBhvr>
                                        <p:cTn id="40" dur="1100" fill="hold"/>
                                        <p:tgtEl>
                                          <p:spTgt spid="21"/>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100"/>
                                        <p:tgtEl>
                                          <p:spTgt spid="22"/>
                                        </p:tgtEl>
                                      </p:cBhvr>
                                    </p:animEffect>
                                    <p:anim calcmode="lin" valueType="num">
                                      <p:cBhvr>
                                        <p:cTn id="44" dur="1100" fill="hold"/>
                                        <p:tgtEl>
                                          <p:spTgt spid="22"/>
                                        </p:tgtEl>
                                        <p:attrNameLst>
                                          <p:attrName>style.rotation</p:attrName>
                                        </p:attrNameLst>
                                      </p:cBhvr>
                                      <p:tavLst>
                                        <p:tav tm="0">
                                          <p:val>
                                            <p:fltVal val="720"/>
                                          </p:val>
                                        </p:tav>
                                        <p:tav tm="100000">
                                          <p:val>
                                            <p:fltVal val="0"/>
                                          </p:val>
                                        </p:tav>
                                      </p:tavLst>
                                    </p:anim>
                                    <p:anim calcmode="lin" valueType="num">
                                      <p:cBhvr>
                                        <p:cTn id="45" dur="1100" fill="hold"/>
                                        <p:tgtEl>
                                          <p:spTgt spid="22"/>
                                        </p:tgtEl>
                                        <p:attrNameLst>
                                          <p:attrName>ppt_h</p:attrName>
                                        </p:attrNameLst>
                                      </p:cBhvr>
                                      <p:tavLst>
                                        <p:tav tm="0">
                                          <p:val>
                                            <p:fltVal val="0"/>
                                          </p:val>
                                        </p:tav>
                                        <p:tav tm="100000">
                                          <p:val>
                                            <p:strVal val="#ppt_h"/>
                                          </p:val>
                                        </p:tav>
                                      </p:tavLst>
                                    </p:anim>
                                    <p:anim calcmode="lin" valueType="num">
                                      <p:cBhvr>
                                        <p:cTn id="46" dur="1100" fill="hold"/>
                                        <p:tgtEl>
                                          <p:spTgt spid="22"/>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100"/>
                                        <p:tgtEl>
                                          <p:spTgt spid="23"/>
                                        </p:tgtEl>
                                      </p:cBhvr>
                                    </p:animEffect>
                                    <p:anim calcmode="lin" valueType="num">
                                      <p:cBhvr>
                                        <p:cTn id="50" dur="1100" fill="hold"/>
                                        <p:tgtEl>
                                          <p:spTgt spid="23"/>
                                        </p:tgtEl>
                                        <p:attrNameLst>
                                          <p:attrName>style.rotation</p:attrName>
                                        </p:attrNameLst>
                                      </p:cBhvr>
                                      <p:tavLst>
                                        <p:tav tm="0">
                                          <p:val>
                                            <p:fltVal val="720"/>
                                          </p:val>
                                        </p:tav>
                                        <p:tav tm="100000">
                                          <p:val>
                                            <p:fltVal val="0"/>
                                          </p:val>
                                        </p:tav>
                                      </p:tavLst>
                                    </p:anim>
                                    <p:anim calcmode="lin" valueType="num">
                                      <p:cBhvr>
                                        <p:cTn id="51" dur="1100" fill="hold"/>
                                        <p:tgtEl>
                                          <p:spTgt spid="23"/>
                                        </p:tgtEl>
                                        <p:attrNameLst>
                                          <p:attrName>ppt_h</p:attrName>
                                        </p:attrNameLst>
                                      </p:cBhvr>
                                      <p:tavLst>
                                        <p:tav tm="0">
                                          <p:val>
                                            <p:fltVal val="0"/>
                                          </p:val>
                                        </p:tav>
                                        <p:tav tm="100000">
                                          <p:val>
                                            <p:strVal val="#ppt_h"/>
                                          </p:val>
                                        </p:tav>
                                      </p:tavLst>
                                    </p:anim>
                                    <p:anim calcmode="lin" valueType="num">
                                      <p:cBhvr>
                                        <p:cTn id="52" dur="1100" fill="hold"/>
                                        <p:tgtEl>
                                          <p:spTgt spid="23"/>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100"/>
                                        <p:tgtEl>
                                          <p:spTgt spid="24"/>
                                        </p:tgtEl>
                                      </p:cBhvr>
                                    </p:animEffect>
                                    <p:anim calcmode="lin" valueType="num">
                                      <p:cBhvr>
                                        <p:cTn id="56" dur="1100" fill="hold"/>
                                        <p:tgtEl>
                                          <p:spTgt spid="24"/>
                                        </p:tgtEl>
                                        <p:attrNameLst>
                                          <p:attrName>style.rotation</p:attrName>
                                        </p:attrNameLst>
                                      </p:cBhvr>
                                      <p:tavLst>
                                        <p:tav tm="0">
                                          <p:val>
                                            <p:fltVal val="720"/>
                                          </p:val>
                                        </p:tav>
                                        <p:tav tm="100000">
                                          <p:val>
                                            <p:fltVal val="0"/>
                                          </p:val>
                                        </p:tav>
                                      </p:tavLst>
                                    </p:anim>
                                    <p:anim calcmode="lin" valueType="num">
                                      <p:cBhvr>
                                        <p:cTn id="57" dur="1100" fill="hold"/>
                                        <p:tgtEl>
                                          <p:spTgt spid="24"/>
                                        </p:tgtEl>
                                        <p:attrNameLst>
                                          <p:attrName>ppt_h</p:attrName>
                                        </p:attrNameLst>
                                      </p:cBhvr>
                                      <p:tavLst>
                                        <p:tav tm="0">
                                          <p:val>
                                            <p:fltVal val="0"/>
                                          </p:val>
                                        </p:tav>
                                        <p:tav tm="100000">
                                          <p:val>
                                            <p:strVal val="#ppt_h"/>
                                          </p:val>
                                        </p:tav>
                                      </p:tavLst>
                                    </p:anim>
                                    <p:anim calcmode="lin" valueType="num">
                                      <p:cBhvr>
                                        <p:cTn id="58" dur="1100" fill="hold"/>
                                        <p:tgtEl>
                                          <p:spTgt spid="24"/>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100"/>
                                        <p:tgtEl>
                                          <p:spTgt spid="27"/>
                                        </p:tgtEl>
                                      </p:cBhvr>
                                    </p:animEffect>
                                    <p:anim calcmode="lin" valueType="num">
                                      <p:cBhvr>
                                        <p:cTn id="62" dur="1100" fill="hold"/>
                                        <p:tgtEl>
                                          <p:spTgt spid="27"/>
                                        </p:tgtEl>
                                        <p:attrNameLst>
                                          <p:attrName>style.rotation</p:attrName>
                                        </p:attrNameLst>
                                      </p:cBhvr>
                                      <p:tavLst>
                                        <p:tav tm="0">
                                          <p:val>
                                            <p:fltVal val="720"/>
                                          </p:val>
                                        </p:tav>
                                        <p:tav tm="100000">
                                          <p:val>
                                            <p:fltVal val="0"/>
                                          </p:val>
                                        </p:tav>
                                      </p:tavLst>
                                    </p:anim>
                                    <p:anim calcmode="lin" valueType="num">
                                      <p:cBhvr>
                                        <p:cTn id="63" dur="1100" fill="hold"/>
                                        <p:tgtEl>
                                          <p:spTgt spid="27"/>
                                        </p:tgtEl>
                                        <p:attrNameLst>
                                          <p:attrName>ppt_h</p:attrName>
                                        </p:attrNameLst>
                                      </p:cBhvr>
                                      <p:tavLst>
                                        <p:tav tm="0">
                                          <p:val>
                                            <p:fltVal val="0"/>
                                          </p:val>
                                        </p:tav>
                                        <p:tav tm="100000">
                                          <p:val>
                                            <p:strVal val="#ppt_h"/>
                                          </p:val>
                                        </p:tav>
                                      </p:tavLst>
                                    </p:anim>
                                    <p:anim calcmode="lin" valueType="num">
                                      <p:cBhvr>
                                        <p:cTn id="64" dur="1100" fill="hold"/>
                                        <p:tgtEl>
                                          <p:spTgt spid="27"/>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1100"/>
                                        <p:tgtEl>
                                          <p:spTgt spid="34"/>
                                        </p:tgtEl>
                                      </p:cBhvr>
                                    </p:animEffect>
                                    <p:anim calcmode="lin" valueType="num">
                                      <p:cBhvr>
                                        <p:cTn id="68" dur="1100" fill="hold"/>
                                        <p:tgtEl>
                                          <p:spTgt spid="34"/>
                                        </p:tgtEl>
                                        <p:attrNameLst>
                                          <p:attrName>style.rotation</p:attrName>
                                        </p:attrNameLst>
                                      </p:cBhvr>
                                      <p:tavLst>
                                        <p:tav tm="0">
                                          <p:val>
                                            <p:fltVal val="720"/>
                                          </p:val>
                                        </p:tav>
                                        <p:tav tm="100000">
                                          <p:val>
                                            <p:fltVal val="0"/>
                                          </p:val>
                                        </p:tav>
                                      </p:tavLst>
                                    </p:anim>
                                    <p:anim calcmode="lin" valueType="num">
                                      <p:cBhvr>
                                        <p:cTn id="69" dur="1100" fill="hold"/>
                                        <p:tgtEl>
                                          <p:spTgt spid="34"/>
                                        </p:tgtEl>
                                        <p:attrNameLst>
                                          <p:attrName>ppt_h</p:attrName>
                                        </p:attrNameLst>
                                      </p:cBhvr>
                                      <p:tavLst>
                                        <p:tav tm="0">
                                          <p:val>
                                            <p:fltVal val="0"/>
                                          </p:val>
                                        </p:tav>
                                        <p:tav tm="100000">
                                          <p:val>
                                            <p:strVal val="#ppt_h"/>
                                          </p:val>
                                        </p:tav>
                                      </p:tavLst>
                                    </p:anim>
                                    <p:anim calcmode="lin" valueType="num">
                                      <p:cBhvr>
                                        <p:cTn id="70" dur="1100" fill="hold"/>
                                        <p:tgtEl>
                                          <p:spTgt spid="3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7" grpId="0" animBg="1"/>
      <p:bldP spid="18" grpId="0" animBg="1"/>
      <p:bldP spid="20" grpId="0" animBg="1"/>
      <p:bldP spid="21" grpId="0" animBg="1"/>
      <p:bldP spid="22" grpId="0" animBg="1"/>
      <p:bldP spid="23" grpId="0" animBg="1"/>
      <p:bldP spid="24" grpId="0" animBg="1"/>
      <p:bldP spid="27" grpId="0" animBg="1"/>
      <p:bldP spid="3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ientaçõ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BFCC3EF9-EFE1-42F6-AF89-C307108FF02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ln>
                  <a:solidFill>
                    <a:schemeClr val="tx1"/>
                  </a:solidFill>
                </a:ln>
                <a:solidFill>
                  <a:srgbClr val="FFFF00"/>
                </a:solidFill>
              </a:rPr>
              <a:t>Orientação aos Professores</a:t>
            </a:r>
          </a:p>
        </p:txBody>
      </p:sp>
      <p:sp>
        <p:nvSpPr>
          <p:cNvPr id="7" name="CaixaDeTexto 6">
            <a:extLst>
              <a:ext uri="{FF2B5EF4-FFF2-40B4-BE49-F238E27FC236}">
                <a16:creationId xmlns:a16="http://schemas.microsoft.com/office/drawing/2014/main" id="{A44857A5-1D10-4BFC-8C69-E0241B0C4CC3}"/>
              </a:ext>
            </a:extLst>
          </p:cNvPr>
          <p:cNvSpPr txBox="1"/>
          <p:nvPr userDrawn="1"/>
        </p:nvSpPr>
        <p:spPr>
          <a:xfrm>
            <a:off x="55055" y="666750"/>
            <a:ext cx="9054020" cy="532903"/>
          </a:xfrm>
          <a:prstGeom prst="rect">
            <a:avLst/>
          </a:prstGeom>
          <a:noFill/>
        </p:spPr>
        <p:txBody>
          <a:bodyPr wrap="square">
            <a:spAutoFit/>
          </a:bodyPr>
          <a:lstStyle/>
          <a:p>
            <a:pPr marR="101600" algn="ctr">
              <a:lnSpc>
                <a:spcPct val="107000"/>
              </a:lnSpc>
              <a:spcAft>
                <a:spcPts val="0"/>
              </a:spcAft>
            </a:pPr>
            <a:r>
              <a:rPr lang="pt-BR" sz="2800" b="1" i="1" dirty="0">
                <a:solidFill>
                  <a:srgbClr val="FF0000"/>
                </a:solidFill>
              </a:rPr>
              <a:t>Dicas da história </a:t>
            </a:r>
          </a:p>
        </p:txBody>
      </p:sp>
    </p:spTree>
    <p:extLst>
      <p:ext uri="{BB962C8B-B14F-4D97-AF65-F5344CB8AC3E}">
        <p14:creationId xmlns:p14="http://schemas.microsoft.com/office/powerpoint/2010/main" val="280541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5E5280-0888-478A-92DC-756B8F7A7FA8}"/>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3" name="Retângulo 2">
            <a:extLst>
              <a:ext uri="{FF2B5EF4-FFF2-40B4-BE49-F238E27FC236}">
                <a16:creationId xmlns:a16="http://schemas.microsoft.com/office/drawing/2014/main" id="{B3171E86-687F-4AD5-833A-26E8D95A1805}"/>
              </a:ext>
            </a:extLst>
          </p:cNvPr>
          <p:cNvSpPr/>
          <p:nvPr userDrawn="1"/>
        </p:nvSpPr>
        <p:spPr>
          <a:xfrm>
            <a:off x="0" y="0"/>
            <a:ext cx="1306513" cy="6858000"/>
          </a:xfrm>
          <a:prstGeom prst="rect">
            <a:avLst/>
          </a:prstGeom>
          <a:gradFill>
            <a:gsLst>
              <a:gs pos="0">
                <a:schemeClr val="tx1"/>
              </a:gs>
              <a:gs pos="35000">
                <a:schemeClr val="bg2">
                  <a:lumMod val="25000"/>
                </a:schemeClr>
              </a:gs>
              <a:gs pos="69000">
                <a:schemeClr val="accent3">
                  <a:lumMod val="50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100"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4" name="Retângulo 3">
            <a:extLst>
              <a:ext uri="{FF2B5EF4-FFF2-40B4-BE49-F238E27FC236}">
                <a16:creationId xmlns:a16="http://schemas.microsoft.com/office/drawing/2014/main" id="{FAB6CA49-FA97-4265-B31C-24F45B20780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E018BB23-1503-40FD-9E09-8C9CB18EF74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6" name="Retângulo 5">
            <a:extLst>
              <a:ext uri="{FF2B5EF4-FFF2-40B4-BE49-F238E27FC236}">
                <a16:creationId xmlns:a16="http://schemas.microsoft.com/office/drawing/2014/main" id="{09322C02-A10F-411C-B88A-8CABA1BE2F1E}"/>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7" name="Retângulo 6">
            <a:extLst>
              <a:ext uri="{FF2B5EF4-FFF2-40B4-BE49-F238E27FC236}">
                <a16:creationId xmlns:a16="http://schemas.microsoft.com/office/drawing/2014/main" id="{12230A02-5254-4E1B-8161-4C7CA500D0C6}"/>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1DF5EDFA-337F-4C37-B148-72322770314E}"/>
              </a:ext>
            </a:extLst>
          </p:cNvPr>
          <p:cNvSpPr/>
          <p:nvPr userDrawn="1"/>
        </p:nvSpPr>
        <p:spPr>
          <a:xfrm>
            <a:off x="6519863" y="0"/>
            <a:ext cx="1308100" cy="6858000"/>
          </a:xfrm>
          <a:prstGeom prst="rect">
            <a:avLst/>
          </a:prstGeom>
          <a:gradFill>
            <a:gsLst>
              <a:gs pos="0">
                <a:srgbClr val="C8DDAB"/>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4" name="Retângulo 13">
            <a:extLst>
              <a:ext uri="{FF2B5EF4-FFF2-40B4-BE49-F238E27FC236}">
                <a16:creationId xmlns:a16="http://schemas.microsoft.com/office/drawing/2014/main" id="{4BF2629F-D774-4FB0-872E-9E4F21426014}"/>
              </a:ext>
            </a:extLst>
          </p:cNvPr>
          <p:cNvSpPr/>
          <p:nvPr userDrawn="1"/>
        </p:nvSpPr>
        <p:spPr>
          <a:xfrm>
            <a:off x="1331913" y="550118"/>
            <a:ext cx="7799387" cy="6263258"/>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6" name="Imagem 15">
            <a:extLst>
              <a:ext uri="{FF2B5EF4-FFF2-40B4-BE49-F238E27FC236}">
                <a16:creationId xmlns:a16="http://schemas.microsoft.com/office/drawing/2014/main" id="{C1E10C5C-6F48-4AC8-8EE5-BCB166235E32}"/>
              </a:ext>
            </a:extLst>
          </p:cNvPr>
          <p:cNvPicPr>
            <a:picLocks noChangeAspect="1"/>
          </p:cNvPicPr>
          <p:nvPr userDrawn="1"/>
        </p:nvPicPr>
        <p:blipFill rotWithShape="1">
          <a:blip r:embed="rId16"/>
          <a:srcRect l="10521" t="40057" r="76962" b="30390"/>
          <a:stretch/>
        </p:blipFill>
        <p:spPr>
          <a:xfrm>
            <a:off x="75331" y="3684627"/>
            <a:ext cx="1144589" cy="1519287"/>
          </a:xfrm>
          <a:prstGeom prst="rect">
            <a:avLst/>
          </a:prstGeom>
        </p:spPr>
      </p:pic>
      <p:pic>
        <p:nvPicPr>
          <p:cNvPr id="18" name="Imagem 17">
            <a:extLst>
              <a:ext uri="{FF2B5EF4-FFF2-40B4-BE49-F238E27FC236}">
                <a16:creationId xmlns:a16="http://schemas.microsoft.com/office/drawing/2014/main" id="{6D9C7838-B973-41C1-8238-92FBCD27E1F6}"/>
              </a:ext>
            </a:extLst>
          </p:cNvPr>
          <p:cNvPicPr>
            <a:picLocks noChangeAspect="1"/>
          </p:cNvPicPr>
          <p:nvPr userDrawn="1"/>
        </p:nvPicPr>
        <p:blipFill rotWithShape="1">
          <a:blip r:embed="rId16"/>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2375807209"/>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734" r:id="rId3"/>
    <p:sldLayoutId id="2147483697" r:id="rId4"/>
    <p:sldLayoutId id="2147483705" r:id="rId5"/>
    <p:sldLayoutId id="2147483707" r:id="rId6"/>
    <p:sldLayoutId id="2147483737" r:id="rId7"/>
    <p:sldLayoutId id="2147483687" r:id="rId8"/>
    <p:sldLayoutId id="2147483685" r:id="rId9"/>
    <p:sldLayoutId id="2147483703" r:id="rId10"/>
    <p:sldLayoutId id="2147483689" r:id="rId11"/>
    <p:sldLayoutId id="2147483691" r:id="rId12"/>
    <p:sldLayoutId id="2147483674" r:id="rId13"/>
    <p:sldLayoutId id="2147483735"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24B87A5-3DAF-4277-B480-480D5446E788}"/>
              </a:ext>
            </a:extLst>
          </p:cNvPr>
          <p:cNvSpPr/>
          <p:nvPr/>
        </p:nvSpPr>
        <p:spPr>
          <a:xfrm>
            <a:off x="7824789" y="0"/>
            <a:ext cx="1319212" cy="6858000"/>
          </a:xfrm>
          <a:prstGeom prst="rect">
            <a:avLst/>
          </a:prstGeom>
          <a:gradFill>
            <a:gsLst>
              <a:gs pos="0">
                <a:srgbClr val="FFD4A1"/>
              </a:gs>
              <a:gs pos="35000">
                <a:srgbClr val="FFFFCC"/>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4" name="Retângulo 3">
            <a:extLst>
              <a:ext uri="{FF2B5EF4-FFF2-40B4-BE49-F238E27FC236}">
                <a16:creationId xmlns:a16="http://schemas.microsoft.com/office/drawing/2014/main" id="{BE51CDAE-0541-41A8-A2D0-AD1597095D4F}"/>
              </a:ext>
            </a:extLst>
          </p:cNvPr>
          <p:cNvSpPr/>
          <p:nvPr/>
        </p:nvSpPr>
        <p:spPr>
          <a:xfrm>
            <a:off x="1" y="0"/>
            <a:ext cx="1306513" cy="6858000"/>
          </a:xfrm>
          <a:prstGeom prst="rect">
            <a:avLst/>
          </a:prstGeom>
          <a:gradFill>
            <a:gsLst>
              <a:gs pos="0">
                <a:schemeClr val="tx1"/>
              </a:gs>
              <a:gs pos="35000">
                <a:schemeClr val="bg2">
                  <a:lumMod val="25000"/>
                </a:schemeClr>
              </a:gs>
              <a:gs pos="69000">
                <a:srgbClr val="C00000"/>
              </a:gs>
              <a:gs pos="100000">
                <a:srgbClr val="FF00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181"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5" name="Retângulo 4">
            <a:extLst>
              <a:ext uri="{FF2B5EF4-FFF2-40B4-BE49-F238E27FC236}">
                <a16:creationId xmlns:a16="http://schemas.microsoft.com/office/drawing/2014/main" id="{826DB88B-0E87-4FB4-9C56-82B8FF124EFB}"/>
              </a:ext>
            </a:extLst>
          </p:cNvPr>
          <p:cNvSpPr/>
          <p:nvPr/>
        </p:nvSpPr>
        <p:spPr>
          <a:xfrm>
            <a:off x="1303339" y="0"/>
            <a:ext cx="1308100" cy="6858000"/>
          </a:xfrm>
          <a:prstGeom prst="rect">
            <a:avLst/>
          </a:prstGeom>
          <a:gradFill>
            <a:gsLst>
              <a:gs pos="0">
                <a:schemeClr val="bg2">
                  <a:lumMod val="25000"/>
                </a:schemeClr>
              </a:gs>
              <a:gs pos="35000">
                <a:srgbClr val="C00000"/>
              </a:gs>
              <a:gs pos="69000">
                <a:srgbClr val="FF0000"/>
              </a:gs>
              <a:gs pos="100000">
                <a:srgbClr val="FF66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6" name="Retângulo 5">
            <a:extLst>
              <a:ext uri="{FF2B5EF4-FFF2-40B4-BE49-F238E27FC236}">
                <a16:creationId xmlns:a16="http://schemas.microsoft.com/office/drawing/2014/main" id="{191E4B8C-E39F-403F-A3BA-9E0045B125DC}"/>
              </a:ext>
            </a:extLst>
          </p:cNvPr>
          <p:cNvSpPr/>
          <p:nvPr/>
        </p:nvSpPr>
        <p:spPr>
          <a:xfrm>
            <a:off x="2606677" y="0"/>
            <a:ext cx="1306513" cy="6858000"/>
          </a:xfrm>
          <a:prstGeom prst="rect">
            <a:avLst/>
          </a:prstGeom>
          <a:gradFill>
            <a:gsLst>
              <a:gs pos="0">
                <a:srgbClr val="C00000"/>
              </a:gs>
              <a:gs pos="35000">
                <a:srgbClr val="FF0000"/>
              </a:gs>
              <a:gs pos="69000">
                <a:srgbClr val="FF6600"/>
              </a:gs>
              <a:gs pos="100000">
                <a:srgbClr val="FF99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7" name="Retângulo 6">
            <a:extLst>
              <a:ext uri="{FF2B5EF4-FFF2-40B4-BE49-F238E27FC236}">
                <a16:creationId xmlns:a16="http://schemas.microsoft.com/office/drawing/2014/main" id="{284BB08C-198A-42C3-B3D4-B2C8FD40221F}"/>
              </a:ext>
            </a:extLst>
          </p:cNvPr>
          <p:cNvSpPr/>
          <p:nvPr/>
        </p:nvSpPr>
        <p:spPr>
          <a:xfrm>
            <a:off x="3911601" y="0"/>
            <a:ext cx="1308100" cy="6858000"/>
          </a:xfrm>
          <a:prstGeom prst="rect">
            <a:avLst/>
          </a:prstGeom>
          <a:gradFill>
            <a:gsLst>
              <a:gs pos="0">
                <a:srgbClr val="FF0000"/>
              </a:gs>
              <a:gs pos="35000">
                <a:srgbClr val="FF6600"/>
              </a:gs>
              <a:gs pos="69000">
                <a:srgbClr val="FF9966"/>
              </a:gs>
              <a:gs pos="100000">
                <a:srgbClr val="FFCC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8" name="Retângulo 7">
            <a:extLst>
              <a:ext uri="{FF2B5EF4-FFF2-40B4-BE49-F238E27FC236}">
                <a16:creationId xmlns:a16="http://schemas.microsoft.com/office/drawing/2014/main" id="{81EE96A5-E06B-49C3-A351-1DE4EE1789FF}"/>
              </a:ext>
            </a:extLst>
          </p:cNvPr>
          <p:cNvSpPr/>
          <p:nvPr/>
        </p:nvSpPr>
        <p:spPr>
          <a:xfrm>
            <a:off x="5216526" y="0"/>
            <a:ext cx="1306513" cy="6858000"/>
          </a:xfrm>
          <a:prstGeom prst="rect">
            <a:avLst/>
          </a:prstGeom>
          <a:gradFill>
            <a:gsLst>
              <a:gs pos="0">
                <a:srgbClr val="FF6600"/>
              </a:gs>
              <a:gs pos="35000">
                <a:srgbClr val="FF9966"/>
              </a:gs>
              <a:gs pos="69000">
                <a:srgbClr val="FFCC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9" name="Retângulo 8">
            <a:extLst>
              <a:ext uri="{FF2B5EF4-FFF2-40B4-BE49-F238E27FC236}">
                <a16:creationId xmlns:a16="http://schemas.microsoft.com/office/drawing/2014/main" id="{51BFBAA4-DFD7-4D83-B2A8-1F66FA4ACD99}"/>
              </a:ext>
            </a:extLst>
          </p:cNvPr>
          <p:cNvSpPr/>
          <p:nvPr/>
        </p:nvSpPr>
        <p:spPr>
          <a:xfrm>
            <a:off x="6519863" y="0"/>
            <a:ext cx="1308100" cy="6858000"/>
          </a:xfrm>
          <a:prstGeom prst="rect">
            <a:avLst/>
          </a:prstGeom>
          <a:gradFill>
            <a:gsLst>
              <a:gs pos="0">
                <a:srgbClr val="FF9966"/>
              </a:gs>
              <a:gs pos="35000">
                <a:srgbClr val="FFCC99"/>
              </a:gs>
              <a:gs pos="69000">
                <a:srgbClr val="FFFFCC"/>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26" name="Retângulo 25">
            <a:extLst>
              <a:ext uri="{FF2B5EF4-FFF2-40B4-BE49-F238E27FC236}">
                <a16:creationId xmlns:a16="http://schemas.microsoft.com/office/drawing/2014/main" id="{7A26F6E2-CD21-4DFB-BAF0-257E26BF3835}"/>
              </a:ext>
            </a:extLst>
          </p:cNvPr>
          <p:cNvSpPr/>
          <p:nvPr/>
        </p:nvSpPr>
        <p:spPr>
          <a:xfrm>
            <a:off x="1322389" y="666751"/>
            <a:ext cx="7796212" cy="6175375"/>
          </a:xfrm>
          <a:prstGeom prst="rect">
            <a:avLst/>
          </a:prstGeom>
          <a:gradFill>
            <a:gsLst>
              <a:gs pos="0">
                <a:schemeClr val="accent2">
                  <a:lumMod val="40000"/>
                  <a:lumOff val="60000"/>
                </a:schemeClr>
              </a:gs>
              <a:gs pos="0">
                <a:srgbClr val="F3DFDE"/>
              </a:gs>
              <a:gs pos="100000">
                <a:schemeClr val="bg1"/>
              </a:gs>
              <a:gs pos="100000">
                <a:schemeClr val="bg1">
                  <a:lumMod val="95000"/>
                </a:schemeClr>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013" dirty="0"/>
          </a:p>
        </p:txBody>
      </p:sp>
      <p:pic>
        <p:nvPicPr>
          <p:cNvPr id="19" name="Imagem 18">
            <a:extLst>
              <a:ext uri="{FF2B5EF4-FFF2-40B4-BE49-F238E27FC236}">
                <a16:creationId xmlns:a16="http://schemas.microsoft.com/office/drawing/2014/main" id="{1BE8378D-E79A-4106-A4EA-D53D93EDBD01}"/>
              </a:ext>
            </a:extLst>
          </p:cNvPr>
          <p:cNvPicPr>
            <a:picLocks noChangeAspect="1"/>
          </p:cNvPicPr>
          <p:nvPr userDrawn="1"/>
        </p:nvPicPr>
        <p:blipFill rotWithShape="1">
          <a:blip r:embed="rId7"/>
          <a:srcRect l="10521" t="40057" r="76962" b="30390"/>
          <a:stretch/>
        </p:blipFill>
        <p:spPr>
          <a:xfrm>
            <a:off x="75331" y="3684627"/>
            <a:ext cx="1144589" cy="1519287"/>
          </a:xfrm>
          <a:prstGeom prst="rect">
            <a:avLst/>
          </a:prstGeom>
        </p:spPr>
      </p:pic>
      <p:pic>
        <p:nvPicPr>
          <p:cNvPr id="20" name="Imagem 19">
            <a:extLst>
              <a:ext uri="{FF2B5EF4-FFF2-40B4-BE49-F238E27FC236}">
                <a16:creationId xmlns:a16="http://schemas.microsoft.com/office/drawing/2014/main" id="{E4658988-AEEC-4121-9EF5-C8D104216A40}"/>
              </a:ext>
            </a:extLst>
          </p:cNvPr>
          <p:cNvPicPr>
            <a:picLocks noChangeAspect="1"/>
          </p:cNvPicPr>
          <p:nvPr userDrawn="1"/>
        </p:nvPicPr>
        <p:blipFill rotWithShape="1">
          <a:blip r:embed="rId7"/>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210210644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pt-B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EBD79E-F4FE-473F-BB45-DBED94ADD610}"/>
              </a:ext>
            </a:extLst>
          </p:cNvPr>
          <p:cNvSpPr/>
          <p:nvPr/>
        </p:nvSpPr>
        <p:spPr>
          <a:xfrm>
            <a:off x="7824788" y="0"/>
            <a:ext cx="1306512" cy="6858000"/>
          </a:xfrm>
          <a:prstGeom prst="rect">
            <a:avLst/>
          </a:prstGeom>
          <a:gradFill>
            <a:gsLst>
              <a:gs pos="0">
                <a:schemeClr val="accent1">
                  <a:lumMod val="40000"/>
                  <a:lumOff val="60000"/>
                </a:schemeClr>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3" name="Retângulo 2">
            <a:extLst>
              <a:ext uri="{FF2B5EF4-FFF2-40B4-BE49-F238E27FC236}">
                <a16:creationId xmlns:a16="http://schemas.microsoft.com/office/drawing/2014/main" id="{1C621DF1-3157-4213-B603-0BF109A27570}"/>
              </a:ext>
            </a:extLst>
          </p:cNvPr>
          <p:cNvSpPr/>
          <p:nvPr/>
        </p:nvSpPr>
        <p:spPr>
          <a:xfrm>
            <a:off x="1" y="0"/>
            <a:ext cx="1306513" cy="6858000"/>
          </a:xfrm>
          <a:prstGeom prst="rect">
            <a:avLst/>
          </a:prstGeom>
          <a:gradFill>
            <a:gsLst>
              <a:gs pos="0">
                <a:schemeClr val="tx1"/>
              </a:gs>
              <a:gs pos="35000">
                <a:schemeClr val="bg2">
                  <a:lumMod val="25000"/>
                </a:schemeClr>
              </a:gs>
              <a:gs pos="69000">
                <a:schemeClr val="accent1">
                  <a:lumMod val="50000"/>
                </a:schemeClr>
              </a:gs>
              <a:gs pos="100000">
                <a:schemeClr val="accent1">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4" name="Retângulo 3">
            <a:extLst>
              <a:ext uri="{FF2B5EF4-FFF2-40B4-BE49-F238E27FC236}">
                <a16:creationId xmlns:a16="http://schemas.microsoft.com/office/drawing/2014/main" id="{64724E76-C396-4FF1-8CBC-AAC91E98EFEC}"/>
              </a:ext>
            </a:extLst>
          </p:cNvPr>
          <p:cNvSpPr/>
          <p:nvPr/>
        </p:nvSpPr>
        <p:spPr>
          <a:xfrm>
            <a:off x="1303339" y="0"/>
            <a:ext cx="1308100" cy="6858000"/>
          </a:xfrm>
          <a:prstGeom prst="rect">
            <a:avLst/>
          </a:prstGeom>
          <a:gradFill>
            <a:gsLst>
              <a:gs pos="0">
                <a:schemeClr val="bg2">
                  <a:lumMod val="25000"/>
                </a:schemeClr>
              </a:gs>
              <a:gs pos="35000">
                <a:schemeClr val="accent1">
                  <a:lumMod val="50000"/>
                </a:schemeClr>
              </a:gs>
              <a:gs pos="69000">
                <a:schemeClr val="accent1">
                  <a:lumMod val="75000"/>
                </a:schemeClr>
              </a:gs>
              <a:gs pos="100000">
                <a:schemeClr val="accent1">
                  <a:lumMod val="60000"/>
                  <a:lumOff val="4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5" name="Retângulo 4">
            <a:extLst>
              <a:ext uri="{FF2B5EF4-FFF2-40B4-BE49-F238E27FC236}">
                <a16:creationId xmlns:a16="http://schemas.microsoft.com/office/drawing/2014/main" id="{8FD3C457-7D70-41A6-9B85-0A06717DE4A8}"/>
              </a:ext>
            </a:extLst>
          </p:cNvPr>
          <p:cNvSpPr/>
          <p:nvPr/>
        </p:nvSpPr>
        <p:spPr>
          <a:xfrm>
            <a:off x="2606677" y="0"/>
            <a:ext cx="1306513" cy="6858000"/>
          </a:xfrm>
          <a:prstGeom prst="rect">
            <a:avLst/>
          </a:prstGeom>
          <a:gradFill>
            <a:gsLst>
              <a:gs pos="0">
                <a:schemeClr val="accent1">
                  <a:lumMod val="50000"/>
                </a:schemeClr>
              </a:gs>
              <a:gs pos="35000">
                <a:schemeClr val="accent1">
                  <a:lumMod val="75000"/>
                </a:schemeClr>
              </a:gs>
              <a:gs pos="69000">
                <a:schemeClr val="accent1">
                  <a:lumMod val="60000"/>
                  <a:lumOff val="40000"/>
                </a:schemeClr>
              </a:gs>
              <a:gs pos="100000">
                <a:schemeClr val="accent1">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6" name="Retângulo 5">
            <a:extLst>
              <a:ext uri="{FF2B5EF4-FFF2-40B4-BE49-F238E27FC236}">
                <a16:creationId xmlns:a16="http://schemas.microsoft.com/office/drawing/2014/main" id="{1B2C22C2-522A-4265-AAA3-88E51F8821CF}"/>
              </a:ext>
            </a:extLst>
          </p:cNvPr>
          <p:cNvSpPr/>
          <p:nvPr/>
        </p:nvSpPr>
        <p:spPr>
          <a:xfrm>
            <a:off x="3911601" y="0"/>
            <a:ext cx="1308100" cy="6858000"/>
          </a:xfrm>
          <a:prstGeom prst="rect">
            <a:avLst/>
          </a:prstGeom>
          <a:gradFill>
            <a:gsLst>
              <a:gs pos="0">
                <a:schemeClr val="accent1">
                  <a:lumMod val="75000"/>
                </a:schemeClr>
              </a:gs>
              <a:gs pos="35000">
                <a:schemeClr val="accent1">
                  <a:lumMod val="60000"/>
                  <a:lumOff val="40000"/>
                </a:schemeClr>
              </a:gs>
              <a:gs pos="69000">
                <a:schemeClr val="accent1">
                  <a:lumMod val="40000"/>
                  <a:lumOff val="60000"/>
                </a:schemeClr>
              </a:gs>
              <a:gs pos="100000">
                <a:schemeClr val="accent1">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7" name="Retângulo 6">
            <a:extLst>
              <a:ext uri="{FF2B5EF4-FFF2-40B4-BE49-F238E27FC236}">
                <a16:creationId xmlns:a16="http://schemas.microsoft.com/office/drawing/2014/main" id="{0B8D449F-4F0D-4711-A17F-B4EC66E4495A}"/>
              </a:ext>
            </a:extLst>
          </p:cNvPr>
          <p:cNvSpPr/>
          <p:nvPr/>
        </p:nvSpPr>
        <p:spPr>
          <a:xfrm>
            <a:off x="5216526" y="0"/>
            <a:ext cx="1306513" cy="6858000"/>
          </a:xfrm>
          <a:prstGeom prst="rect">
            <a:avLst/>
          </a:prstGeom>
          <a:gradFill>
            <a:gsLst>
              <a:gs pos="0">
                <a:schemeClr val="accent1">
                  <a:lumMod val="60000"/>
                  <a:lumOff val="40000"/>
                </a:schemeClr>
              </a:gs>
              <a:gs pos="35000">
                <a:schemeClr val="accent1">
                  <a:lumMod val="40000"/>
                  <a:lumOff val="60000"/>
                </a:schemeClr>
              </a:gs>
              <a:gs pos="69000">
                <a:schemeClr val="accent1">
                  <a:lumMod val="20000"/>
                  <a:lumOff val="80000"/>
                </a:schemeClr>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8" name="Retângulo 7">
            <a:extLst>
              <a:ext uri="{FF2B5EF4-FFF2-40B4-BE49-F238E27FC236}">
                <a16:creationId xmlns:a16="http://schemas.microsoft.com/office/drawing/2014/main" id="{55F4F29C-140E-4775-84C8-75344BA10EE6}"/>
              </a:ext>
            </a:extLst>
          </p:cNvPr>
          <p:cNvSpPr/>
          <p:nvPr/>
        </p:nvSpPr>
        <p:spPr>
          <a:xfrm>
            <a:off x="6519863" y="0"/>
            <a:ext cx="1308100" cy="6858000"/>
          </a:xfrm>
          <a:prstGeom prst="rect">
            <a:avLst/>
          </a:prstGeom>
          <a:gradFill>
            <a:gsLst>
              <a:gs pos="0">
                <a:schemeClr val="accent1">
                  <a:lumMod val="40000"/>
                  <a:lumOff val="60000"/>
                </a:schemeClr>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14" name="Retângulo 13">
            <a:extLst>
              <a:ext uri="{FF2B5EF4-FFF2-40B4-BE49-F238E27FC236}">
                <a16:creationId xmlns:a16="http://schemas.microsoft.com/office/drawing/2014/main" id="{109CEFD2-F181-4E59-A088-9E2F93E24ABF}"/>
              </a:ext>
            </a:extLst>
          </p:cNvPr>
          <p:cNvSpPr>
            <a:spLocks noChangeAspect="1"/>
          </p:cNvSpPr>
          <p:nvPr/>
        </p:nvSpPr>
        <p:spPr>
          <a:xfrm>
            <a:off x="1320800" y="666750"/>
            <a:ext cx="7797800" cy="6173788"/>
          </a:xfrm>
          <a:prstGeom prst="rect">
            <a:avLst/>
          </a:prstGeom>
          <a:gradFill>
            <a:gsLst>
              <a:gs pos="0">
                <a:schemeClr val="accent1">
                  <a:lumMod val="20000"/>
                  <a:lumOff val="80000"/>
                </a:schemeClr>
              </a:gs>
              <a:gs pos="0">
                <a:schemeClr val="accent1">
                  <a:lumMod val="40000"/>
                  <a:lumOff val="60000"/>
                </a:schemeClr>
              </a:gs>
              <a:gs pos="100000">
                <a:schemeClr val="bg1"/>
              </a:gs>
              <a:gs pos="100000">
                <a:schemeClr val="bg1"/>
              </a:gs>
            </a:gsLst>
            <a:lin ang="5400000" scaled="1"/>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013" dirty="0"/>
          </a:p>
        </p:txBody>
      </p:sp>
      <p:pic>
        <p:nvPicPr>
          <p:cNvPr id="15" name="Imagem 14">
            <a:extLst>
              <a:ext uri="{FF2B5EF4-FFF2-40B4-BE49-F238E27FC236}">
                <a16:creationId xmlns:a16="http://schemas.microsoft.com/office/drawing/2014/main" id="{03565396-C53E-442C-B6B5-4BDB863501C8}"/>
              </a:ext>
            </a:extLst>
          </p:cNvPr>
          <p:cNvPicPr>
            <a:picLocks noChangeAspect="1"/>
          </p:cNvPicPr>
          <p:nvPr userDrawn="1"/>
        </p:nvPicPr>
        <p:blipFill rotWithShape="1">
          <a:blip r:embed="rId7"/>
          <a:srcRect l="10521" t="40057" r="76962" b="30390"/>
          <a:stretch/>
        </p:blipFill>
        <p:spPr>
          <a:xfrm>
            <a:off x="75331" y="3684627"/>
            <a:ext cx="1144589" cy="1519287"/>
          </a:xfrm>
          <a:prstGeom prst="rect">
            <a:avLst/>
          </a:prstGeom>
        </p:spPr>
      </p:pic>
      <p:pic>
        <p:nvPicPr>
          <p:cNvPr id="16" name="Imagem 15">
            <a:extLst>
              <a:ext uri="{FF2B5EF4-FFF2-40B4-BE49-F238E27FC236}">
                <a16:creationId xmlns:a16="http://schemas.microsoft.com/office/drawing/2014/main" id="{07247077-E397-483B-BD15-4247FD161FDD}"/>
              </a:ext>
            </a:extLst>
          </p:cNvPr>
          <p:cNvPicPr>
            <a:picLocks noChangeAspect="1"/>
          </p:cNvPicPr>
          <p:nvPr userDrawn="1"/>
        </p:nvPicPr>
        <p:blipFill rotWithShape="1">
          <a:blip r:embed="rId7"/>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129125750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xStyles>
    <p:titleStyle>
      <a:lvl1pPr algn="ctr" rtl="0" eaLnBrk="0" fontAlgn="base" hangingPunct="0">
        <a:spcBef>
          <a:spcPct val="0"/>
        </a:spcBef>
        <a:spcAft>
          <a:spcPct val="0"/>
        </a:spcAft>
        <a:defRPr sz="2475" kern="1200">
          <a:solidFill>
            <a:schemeClr val="bg1"/>
          </a:solidFill>
          <a:latin typeface="+mj-lt"/>
          <a:ea typeface="+mj-ea"/>
          <a:cs typeface="+mj-cs"/>
        </a:defRPr>
      </a:lvl1pPr>
      <a:lvl2pPr algn="ctr" rtl="0" eaLnBrk="0" fontAlgn="base" hangingPunct="0">
        <a:spcBef>
          <a:spcPct val="0"/>
        </a:spcBef>
        <a:spcAft>
          <a:spcPct val="0"/>
        </a:spcAft>
        <a:defRPr sz="2475">
          <a:solidFill>
            <a:schemeClr val="bg1"/>
          </a:solidFill>
          <a:latin typeface="Calibri" pitchFamily="34" charset="0"/>
        </a:defRPr>
      </a:lvl2pPr>
      <a:lvl3pPr algn="ctr" rtl="0" eaLnBrk="0" fontAlgn="base" hangingPunct="0">
        <a:spcBef>
          <a:spcPct val="0"/>
        </a:spcBef>
        <a:spcAft>
          <a:spcPct val="0"/>
        </a:spcAft>
        <a:defRPr sz="2475">
          <a:solidFill>
            <a:schemeClr val="bg1"/>
          </a:solidFill>
          <a:latin typeface="Calibri" pitchFamily="34" charset="0"/>
        </a:defRPr>
      </a:lvl3pPr>
      <a:lvl4pPr algn="ctr" rtl="0" eaLnBrk="0" fontAlgn="base" hangingPunct="0">
        <a:spcBef>
          <a:spcPct val="0"/>
        </a:spcBef>
        <a:spcAft>
          <a:spcPct val="0"/>
        </a:spcAft>
        <a:defRPr sz="2475">
          <a:solidFill>
            <a:schemeClr val="bg1"/>
          </a:solidFill>
          <a:latin typeface="Calibri" pitchFamily="34" charset="0"/>
        </a:defRPr>
      </a:lvl4pPr>
      <a:lvl5pPr algn="ctr" rtl="0" eaLnBrk="0" fontAlgn="base" hangingPunct="0">
        <a:spcBef>
          <a:spcPct val="0"/>
        </a:spcBef>
        <a:spcAft>
          <a:spcPct val="0"/>
        </a:spcAft>
        <a:defRPr sz="2475">
          <a:solidFill>
            <a:schemeClr val="bg1"/>
          </a:solidFill>
          <a:latin typeface="Calibri" pitchFamily="34" charset="0"/>
        </a:defRPr>
      </a:lvl5pPr>
      <a:lvl6pPr marL="257175" algn="ctr" rtl="0" eaLnBrk="1" fontAlgn="base" hangingPunct="1">
        <a:spcBef>
          <a:spcPct val="0"/>
        </a:spcBef>
        <a:spcAft>
          <a:spcPct val="0"/>
        </a:spcAft>
        <a:defRPr sz="2475">
          <a:solidFill>
            <a:schemeClr val="tx1"/>
          </a:solidFill>
          <a:latin typeface="Calibri" pitchFamily="34" charset="0"/>
        </a:defRPr>
      </a:lvl6pPr>
      <a:lvl7pPr marL="514350" algn="ctr" rtl="0" eaLnBrk="1" fontAlgn="base" hangingPunct="1">
        <a:spcBef>
          <a:spcPct val="0"/>
        </a:spcBef>
        <a:spcAft>
          <a:spcPct val="0"/>
        </a:spcAft>
        <a:defRPr sz="2475">
          <a:solidFill>
            <a:schemeClr val="tx1"/>
          </a:solidFill>
          <a:latin typeface="Calibri" pitchFamily="34" charset="0"/>
        </a:defRPr>
      </a:lvl7pPr>
      <a:lvl8pPr marL="771525" algn="ctr" rtl="0" eaLnBrk="1" fontAlgn="base" hangingPunct="1">
        <a:spcBef>
          <a:spcPct val="0"/>
        </a:spcBef>
        <a:spcAft>
          <a:spcPct val="0"/>
        </a:spcAft>
        <a:defRPr sz="2475">
          <a:solidFill>
            <a:schemeClr val="tx1"/>
          </a:solidFill>
          <a:latin typeface="Calibri" pitchFamily="34" charset="0"/>
        </a:defRPr>
      </a:lvl8pPr>
      <a:lvl9pPr marL="1028700" algn="ctr" rtl="0" eaLnBrk="1" fontAlgn="base" hangingPunct="1">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pt-B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49D792-FF50-46C3-B99E-1FFD7A62B0D2}"/>
              </a:ext>
            </a:extLst>
          </p:cNvPr>
          <p:cNvSpPr/>
          <p:nvPr/>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3" name="Retângulo 2">
            <a:extLst>
              <a:ext uri="{FF2B5EF4-FFF2-40B4-BE49-F238E27FC236}">
                <a16:creationId xmlns:a16="http://schemas.microsoft.com/office/drawing/2014/main" id="{A4091148-46CF-4C2F-9893-4FD90646583D}"/>
              </a:ext>
            </a:extLst>
          </p:cNvPr>
          <p:cNvSpPr/>
          <p:nvPr/>
        </p:nvSpPr>
        <p:spPr>
          <a:xfrm>
            <a:off x="1"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4" name="Retângulo 3">
            <a:extLst>
              <a:ext uri="{FF2B5EF4-FFF2-40B4-BE49-F238E27FC236}">
                <a16:creationId xmlns:a16="http://schemas.microsoft.com/office/drawing/2014/main" id="{04F878A8-CB32-416C-99F4-CB44CED0AFA5}"/>
              </a:ext>
            </a:extLst>
          </p:cNvPr>
          <p:cNvSpPr/>
          <p:nvPr/>
        </p:nvSpPr>
        <p:spPr>
          <a:xfrm>
            <a:off x="1303339"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5" name="Retângulo 4">
            <a:extLst>
              <a:ext uri="{FF2B5EF4-FFF2-40B4-BE49-F238E27FC236}">
                <a16:creationId xmlns:a16="http://schemas.microsoft.com/office/drawing/2014/main" id="{07E0E060-FE17-4AF4-8BD3-CCC7D0CE15CA}"/>
              </a:ext>
            </a:extLst>
          </p:cNvPr>
          <p:cNvSpPr/>
          <p:nvPr/>
        </p:nvSpPr>
        <p:spPr>
          <a:xfrm>
            <a:off x="2606677"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6" name="Retângulo 5">
            <a:extLst>
              <a:ext uri="{FF2B5EF4-FFF2-40B4-BE49-F238E27FC236}">
                <a16:creationId xmlns:a16="http://schemas.microsoft.com/office/drawing/2014/main" id="{810BFC46-6C8D-420C-B296-B612BE901CBE}"/>
              </a:ext>
            </a:extLst>
          </p:cNvPr>
          <p:cNvSpPr/>
          <p:nvPr/>
        </p:nvSpPr>
        <p:spPr>
          <a:xfrm>
            <a:off x="3911601"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7" name="Retângulo 6">
            <a:extLst>
              <a:ext uri="{FF2B5EF4-FFF2-40B4-BE49-F238E27FC236}">
                <a16:creationId xmlns:a16="http://schemas.microsoft.com/office/drawing/2014/main" id="{8A734109-F311-400B-AEA9-3DFCB54B5F1C}"/>
              </a:ext>
            </a:extLst>
          </p:cNvPr>
          <p:cNvSpPr/>
          <p:nvPr/>
        </p:nvSpPr>
        <p:spPr>
          <a:xfrm>
            <a:off x="5216526"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8" name="Retângulo 7">
            <a:extLst>
              <a:ext uri="{FF2B5EF4-FFF2-40B4-BE49-F238E27FC236}">
                <a16:creationId xmlns:a16="http://schemas.microsoft.com/office/drawing/2014/main" id="{F1AF1CCD-5DFF-474E-A2EF-A008A3A3E47C}"/>
              </a:ext>
            </a:extLst>
          </p:cNvPr>
          <p:cNvSpPr/>
          <p:nvPr/>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4" name="Retângulo 13">
            <a:extLst>
              <a:ext uri="{FF2B5EF4-FFF2-40B4-BE49-F238E27FC236}">
                <a16:creationId xmlns:a16="http://schemas.microsoft.com/office/drawing/2014/main" id="{720536C1-1B3F-4960-A032-63CAD1C8BA98}"/>
              </a:ext>
            </a:extLst>
          </p:cNvPr>
          <p:cNvSpPr>
            <a:spLocks noChangeAspect="1"/>
          </p:cNvSpPr>
          <p:nvPr/>
        </p:nvSpPr>
        <p:spPr>
          <a:xfrm>
            <a:off x="1320800" y="666750"/>
            <a:ext cx="7797800" cy="6173788"/>
          </a:xfrm>
          <a:prstGeom prst="rect">
            <a:avLst/>
          </a:prstGeom>
          <a:gradFill>
            <a:gsLst>
              <a:gs pos="0">
                <a:srgbClr val="FFFFCC"/>
              </a:gs>
              <a:gs pos="0">
                <a:srgbClr val="FFFF99"/>
              </a:gs>
              <a:gs pos="100000">
                <a:schemeClr val="bg1"/>
              </a:gs>
              <a:gs pos="100000">
                <a:schemeClr val="bg1"/>
              </a:gs>
            </a:gsLst>
            <a:lin ang="5400000" scaled="1"/>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013" dirty="0"/>
          </a:p>
        </p:txBody>
      </p:sp>
      <p:pic>
        <p:nvPicPr>
          <p:cNvPr id="15" name="Imagem 14">
            <a:extLst>
              <a:ext uri="{FF2B5EF4-FFF2-40B4-BE49-F238E27FC236}">
                <a16:creationId xmlns:a16="http://schemas.microsoft.com/office/drawing/2014/main" id="{A6071FF2-5DBE-459C-8D1B-0A1758E9A8BD}"/>
              </a:ext>
            </a:extLst>
          </p:cNvPr>
          <p:cNvPicPr>
            <a:picLocks noChangeAspect="1"/>
          </p:cNvPicPr>
          <p:nvPr userDrawn="1"/>
        </p:nvPicPr>
        <p:blipFill rotWithShape="1">
          <a:blip r:embed="rId7"/>
          <a:srcRect l="10521" t="40057" r="76962" b="30390"/>
          <a:stretch/>
        </p:blipFill>
        <p:spPr>
          <a:xfrm>
            <a:off x="75331" y="3684627"/>
            <a:ext cx="1144589" cy="1519287"/>
          </a:xfrm>
          <a:prstGeom prst="rect">
            <a:avLst/>
          </a:prstGeom>
        </p:spPr>
      </p:pic>
      <p:pic>
        <p:nvPicPr>
          <p:cNvPr id="16" name="Imagem 15">
            <a:extLst>
              <a:ext uri="{FF2B5EF4-FFF2-40B4-BE49-F238E27FC236}">
                <a16:creationId xmlns:a16="http://schemas.microsoft.com/office/drawing/2014/main" id="{9F0E1E37-8693-4E08-9A22-99D12CB469F3}"/>
              </a:ext>
            </a:extLst>
          </p:cNvPr>
          <p:cNvPicPr>
            <a:picLocks noChangeAspect="1"/>
          </p:cNvPicPr>
          <p:nvPr userDrawn="1"/>
        </p:nvPicPr>
        <p:blipFill rotWithShape="1">
          <a:blip r:embed="rId7"/>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23672300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pt-B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jpeg"/><Relationship Id="rId1" Type="http://schemas.openxmlformats.org/officeDocument/2006/relationships/slideLayout" Target="../slideLayouts/slideLayout5.xml"/><Relationship Id="rId5" Type="http://schemas.openxmlformats.org/officeDocument/2006/relationships/image" Target="../media/image31.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jpg"/><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0.jpg"/><Relationship Id="rId1" Type="http://schemas.openxmlformats.org/officeDocument/2006/relationships/slideLayout" Target="../slideLayouts/slideLayout5.xml"/><Relationship Id="rId5" Type="http://schemas.openxmlformats.org/officeDocument/2006/relationships/image" Target="../media/image52.jp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jpg"/><Relationship Id="rId1" Type="http://schemas.openxmlformats.org/officeDocument/2006/relationships/slideLayout" Target="../slideLayouts/slideLayout5.xml"/><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68.jp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71.JPG"/><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image" Target="../media/image89.jpg"/></Relationships>
</file>

<file path=ppt/slides/_rels/slide34.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3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g"/><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3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8.jpg"/><Relationship Id="rId1" Type="http://schemas.openxmlformats.org/officeDocument/2006/relationships/slideLayout" Target="../slideLayouts/slideLayout5.xml"/><Relationship Id="rId4" Type="http://schemas.openxmlformats.org/officeDocument/2006/relationships/image" Target="../media/image109.jpeg"/></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eg"/></Relationships>
</file>

<file path=ppt/slides/_rels/slide4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9.jpg"/><Relationship Id="rId1" Type="http://schemas.openxmlformats.org/officeDocument/2006/relationships/slideLayout" Target="../slideLayouts/slideLayout5.xml"/><Relationship Id="rId5" Type="http://schemas.openxmlformats.org/officeDocument/2006/relationships/image" Target="../media/image120.jpg"/><Relationship Id="rId4" Type="http://schemas.openxmlformats.org/officeDocument/2006/relationships/image" Target="../media/image119.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4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8.jpg"/><Relationship Id="rId1" Type="http://schemas.openxmlformats.org/officeDocument/2006/relationships/slideLayout" Target="../slideLayouts/slideLayout5.xml"/><Relationship Id="rId4" Type="http://schemas.openxmlformats.org/officeDocument/2006/relationships/image" Target="../media/image130.jpeg"/></Relationships>
</file>

<file path=ppt/slides/_rels/slide49.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image" Target="../media/image13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5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5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5.xml"/><Relationship Id="rId5" Type="http://schemas.openxmlformats.org/officeDocument/2006/relationships/image" Target="../media/image142.jpg"/><Relationship Id="rId4" Type="http://schemas.openxmlformats.org/officeDocument/2006/relationships/image" Target="../media/image141.jpeg"/></Relationships>
</file>

<file path=ppt/slides/_rels/slide5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5.xml"/><Relationship Id="rId6" Type="http://schemas.openxmlformats.org/officeDocument/2006/relationships/image" Target="../media/image147.jpeg"/><Relationship Id="rId5" Type="http://schemas.openxmlformats.org/officeDocument/2006/relationships/image" Target="../media/image146.jpg"/><Relationship Id="rId4" Type="http://schemas.openxmlformats.org/officeDocument/2006/relationships/image" Target="../media/image145.jpg"/></Relationships>
</file>

<file path=ppt/slides/_rels/slide54.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1.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23.jpeg"/><Relationship Id="rId5" Type="http://schemas.openxmlformats.org/officeDocument/2006/relationships/image" Target="../media/image150.jpeg"/><Relationship Id="rId4" Type="http://schemas.openxmlformats.org/officeDocument/2006/relationships/image" Target="../media/image149.jpeg"/></Relationships>
</file>

<file path=ppt/slides/_rels/slide5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5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image" Target="../media/image154.jpeg"/></Relationships>
</file>

<file path=ppt/slides/_rels/slide5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60.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8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51.xml"/><Relationship Id="rId3" Type="http://schemas.openxmlformats.org/officeDocument/2006/relationships/slide" Target="slide11.xml"/><Relationship Id="rId7" Type="http://schemas.openxmlformats.org/officeDocument/2006/relationships/slide" Target="slide27.xml"/><Relationship Id="rId12" Type="http://schemas.openxmlformats.org/officeDocument/2006/relationships/slide" Target="slide47.xml"/><Relationship Id="rId2" Type="http://schemas.openxmlformats.org/officeDocument/2006/relationships/slide" Target="slide7.xml"/><Relationship Id="rId1" Type="http://schemas.openxmlformats.org/officeDocument/2006/relationships/slideLayout" Target="../slideLayouts/slideLayout13.xml"/><Relationship Id="rId6" Type="http://schemas.openxmlformats.org/officeDocument/2006/relationships/slide" Target="slide23.xml"/><Relationship Id="rId11" Type="http://schemas.openxmlformats.org/officeDocument/2006/relationships/slide" Target="slide43.xml"/><Relationship Id="rId5" Type="http://schemas.openxmlformats.org/officeDocument/2006/relationships/slide" Target="slide19.xml"/><Relationship Id="rId10" Type="http://schemas.openxmlformats.org/officeDocument/2006/relationships/slide" Target="slide39.xml"/><Relationship Id="rId4" Type="http://schemas.openxmlformats.org/officeDocument/2006/relationships/slide" Target="slide15.xml"/><Relationship Id="rId9" Type="http://schemas.openxmlformats.org/officeDocument/2006/relationships/slide" Target="slide35.xml"/><Relationship Id="rId14" Type="http://schemas.openxmlformats.org/officeDocument/2006/relationships/slide" Target="slide55.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3D7891B-1221-4365-A4EF-5B47686381FE}"/>
              </a:ext>
            </a:extLst>
          </p:cNvPr>
          <p:cNvSpPr>
            <a:spLocks noGrp="1"/>
          </p:cNvSpPr>
          <p:nvPr>
            <p:ph type="body" sz="quarter" idx="10"/>
          </p:nvPr>
        </p:nvSpPr>
        <p:spPr/>
        <p:txBody>
          <a:bodyPr/>
          <a:lstStyle/>
          <a:p>
            <a:pPr algn="ctr"/>
            <a:r>
              <a:rPr lang="pt-BR" sz="6000" b="1" dirty="0"/>
              <a:t>1°</a:t>
            </a:r>
          </a:p>
        </p:txBody>
      </p:sp>
    </p:spTree>
    <p:extLst>
      <p:ext uri="{BB962C8B-B14F-4D97-AF65-F5344CB8AC3E}">
        <p14:creationId xmlns:p14="http://schemas.microsoft.com/office/powerpoint/2010/main" val="249825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4306CD10-CFCC-46A0-8F99-4DB2B4CC6329}"/>
              </a:ext>
            </a:extLst>
          </p:cNvPr>
          <p:cNvSpPr txBox="1">
            <a:spLocks noChangeArrowheads="1"/>
          </p:cNvSpPr>
          <p:nvPr/>
        </p:nvSpPr>
        <p:spPr bwMode="auto">
          <a:xfrm>
            <a:off x="5220072" y="764704"/>
            <a:ext cx="3836702"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Periquito da Nova-Caledônia</a:t>
            </a:r>
            <a:endParaRPr lang="pt-BR" altLang="pt-BR" sz="1600" b="1" dirty="0"/>
          </a:p>
          <a:p>
            <a:r>
              <a:rPr lang="pt-BR" b="1" dirty="0"/>
              <a:t>Os Periquitos da Nova Caledônia vivem nas florestas de Nova Caledônia. Colocam, de dois a cinco ovos em orifícios de árvores, onde são chocados.</a:t>
            </a:r>
          </a:p>
          <a:p>
            <a:r>
              <a:rPr lang="pt-BR" b="1" dirty="0"/>
              <a:t>Geralmente se alimenta de sementes e frutos, além de bagas, frutas e outras partes da planta (flores e folhas).</a:t>
            </a:r>
          </a:p>
          <a:p>
            <a:r>
              <a:rPr lang="pt-BR" b="1" dirty="0"/>
              <a:t>Está em risco de extinção pela diminuição das matas onde vive.</a:t>
            </a:r>
          </a:p>
        </p:txBody>
      </p:sp>
      <p:pic>
        <p:nvPicPr>
          <p:cNvPr id="3" name="Picture 2" descr="Resultado de imagem para periquito da nova caledÃ´nia">
            <a:extLst>
              <a:ext uri="{FF2B5EF4-FFF2-40B4-BE49-F238E27FC236}">
                <a16:creationId xmlns:a16="http://schemas.microsoft.com/office/drawing/2014/main" id="{D54C625D-FC65-4AD3-B86E-298BEFCA20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545"/>
          <a:stretch/>
        </p:blipFill>
        <p:spPr bwMode="auto">
          <a:xfrm>
            <a:off x="100096" y="775591"/>
            <a:ext cx="2942866" cy="1573289"/>
          </a:xfrm>
          <a:prstGeom prst="rect">
            <a:avLst/>
          </a:prstGeom>
          <a:noFill/>
          <a:extLst>
            <a:ext uri="{909E8E84-426E-40DD-AFC4-6F175D3DCCD1}">
              <a14:hiddenFill xmlns:a14="http://schemas.microsoft.com/office/drawing/2010/main">
                <a:solidFill>
                  <a:srgbClr val="FFFFFF"/>
                </a:solidFill>
              </a14:hiddenFill>
            </a:ext>
          </a:extLst>
        </p:spPr>
      </p:pic>
      <p:pic>
        <p:nvPicPr>
          <p:cNvPr id="4" name="Espaço Reservado para Imagem 15" descr="Uma imagem contendo clip-art&#10;&#10;Descrição gerada automaticamente">
            <a:extLst>
              <a:ext uri="{FF2B5EF4-FFF2-40B4-BE49-F238E27FC236}">
                <a16:creationId xmlns:a16="http://schemas.microsoft.com/office/drawing/2014/main" id="{D94D4618-C817-4750-AF08-349707A3DA6C}"/>
              </a:ext>
            </a:extLst>
          </p:cNvPr>
          <p:cNvPicPr>
            <a:picLocks noChangeAspect="1"/>
          </p:cNvPicPr>
          <p:nvPr/>
        </p:nvPicPr>
        <p:blipFill>
          <a:blip r:embed="rId4">
            <a:extLst>
              <a:ext uri="{28A0092B-C50C-407E-A947-70E740481C1C}">
                <a14:useLocalDpi xmlns:a14="http://schemas.microsoft.com/office/drawing/2010/main" val="0"/>
              </a:ext>
            </a:extLst>
          </a:blip>
          <a:srcRect l="6834" r="6834"/>
          <a:stretch>
            <a:fillRect/>
          </a:stretch>
        </p:blipFill>
        <p:spPr>
          <a:xfrm>
            <a:off x="3498771" y="800878"/>
            <a:ext cx="1242503" cy="720046"/>
          </a:xfrm>
          <a:prstGeom prst="rect">
            <a:avLst/>
          </a:prstGeom>
        </p:spPr>
      </p:pic>
      <p:pic>
        <p:nvPicPr>
          <p:cNvPr id="5" name="Picture 4" descr="Resultado de imagem para periquito da nova caledÃ´nia">
            <a:extLst>
              <a:ext uri="{FF2B5EF4-FFF2-40B4-BE49-F238E27FC236}">
                <a16:creationId xmlns:a16="http://schemas.microsoft.com/office/drawing/2014/main" id="{3FED20EA-9E26-4252-B5FC-E55204F1AD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658" y="2457475"/>
            <a:ext cx="2899741" cy="22832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m para periquito da nova caledÃ´nia">
            <a:extLst>
              <a:ext uri="{FF2B5EF4-FFF2-40B4-BE49-F238E27FC236}">
                <a16:creationId xmlns:a16="http://schemas.microsoft.com/office/drawing/2014/main" id="{16F4DC9C-F315-47C4-89A6-AFF85E42589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330" b="5412"/>
          <a:stretch/>
        </p:blipFill>
        <p:spPr bwMode="auto">
          <a:xfrm>
            <a:off x="3107819" y="1584815"/>
            <a:ext cx="2086239" cy="2687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eriquito-da-nova-caledÃ´nia">
            <a:extLst>
              <a:ext uri="{FF2B5EF4-FFF2-40B4-BE49-F238E27FC236}">
                <a16:creationId xmlns:a16="http://schemas.microsoft.com/office/drawing/2014/main" id="{ADE57D97-ECE3-425D-B162-2527E24E27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580112" y="4221088"/>
            <a:ext cx="3220418" cy="25673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Resultado de imagem para new Caledonian animals">
            <a:extLst>
              <a:ext uri="{FF2B5EF4-FFF2-40B4-BE49-F238E27FC236}">
                <a16:creationId xmlns:a16="http://schemas.microsoft.com/office/drawing/2014/main" id="{12FA1612-E286-4112-9909-66DAF8E781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4212" y="4783051"/>
            <a:ext cx="3005860" cy="20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569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S02 – Missões – 10 de janeiro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Feliz</a:t>
            </a:r>
            <a:endParaRPr lang="pt-BR" sz="4000" i="0" dirty="0"/>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err="1"/>
              <a:t>Sra</a:t>
            </a:r>
            <a:r>
              <a:rPr lang="pt-BR" dirty="0"/>
              <a:t> </a:t>
            </a:r>
            <a:r>
              <a:rPr lang="pt-BR" dirty="0" err="1"/>
              <a:t>Terebo</a:t>
            </a:r>
            <a:endParaRPr lang="pt-BR" dirty="0"/>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Wallis e Futuna</a:t>
            </a:r>
          </a:p>
        </p:txBody>
      </p:sp>
      <p:pic>
        <p:nvPicPr>
          <p:cNvPr id="14" name="Espaço Reservado para Imagem 13">
            <a:extLst>
              <a:ext uri="{FF2B5EF4-FFF2-40B4-BE49-F238E27FC236}">
                <a16:creationId xmlns:a16="http://schemas.microsoft.com/office/drawing/2014/main" id="{A4508C4A-44DB-4F46-87FF-9560C6672E4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06" r="2506"/>
          <a:stretch>
            <a:fillRect/>
          </a:stretch>
        </p:blipFill>
        <p:spPr/>
      </p:pic>
      <p:pic>
        <p:nvPicPr>
          <p:cNvPr id="9" name="Espaço Reservado para Imagem 8">
            <a:extLst>
              <a:ext uri="{FF2B5EF4-FFF2-40B4-BE49-F238E27FC236}">
                <a16:creationId xmlns:a16="http://schemas.microsoft.com/office/drawing/2014/main" id="{86B43C8E-DC5D-4205-A911-151FC1D93C5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929" b="8929"/>
          <a:stretch>
            <a:fillRect/>
          </a:stretch>
        </p:blipFill>
        <p:spPr/>
      </p:pic>
    </p:spTree>
    <p:extLst>
      <p:ext uri="{BB962C8B-B14F-4D97-AF65-F5344CB8AC3E}">
        <p14:creationId xmlns:p14="http://schemas.microsoft.com/office/powerpoint/2010/main" val="115841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a:xfrm>
            <a:off x="71996" y="679578"/>
            <a:ext cx="2959200" cy="3901550"/>
          </a:xfrm>
        </p:spPr>
        <p:txBody>
          <a:bodyPr/>
          <a:lstStyle/>
          <a:p>
            <a:pPr marL="285750" indent="-285750" algn="l">
              <a:buFont typeface="Wingdings" panose="05000000000000000000" pitchFamily="2" charset="2"/>
              <a:buChar char="Ø"/>
            </a:pPr>
            <a:r>
              <a:rPr lang="pt-BR" sz="1800" i="0" u="none" strike="noStrike" baseline="0" dirty="0">
                <a:latin typeface="CenturyGothic"/>
              </a:rPr>
              <a:t>Em Papua-Nova Guiné, pode fazer muito calor. Algumas igrejas têm apenas um telhado de zinco sustentado por postes. Isso permite que o vento atravesse a igreja, refrescando as pessoas. </a:t>
            </a:r>
          </a:p>
          <a:p>
            <a:pPr marL="285750" indent="-285750" algn="l">
              <a:buFont typeface="Wingdings" panose="05000000000000000000" pitchFamily="2" charset="2"/>
              <a:buChar char="Ø"/>
            </a:pPr>
            <a:r>
              <a:rPr lang="pt-BR" sz="1800" i="0" u="none" strike="noStrike" baseline="0" dirty="0">
                <a:latin typeface="CenturyGothic"/>
              </a:rPr>
              <a:t>As classes da Escola Sabatina das crianças ficam do lado de fora, sob uma árvore. </a:t>
            </a:r>
          </a:p>
          <a:p>
            <a:pPr marL="285750" indent="-285750" algn="l">
              <a:buFont typeface="Wingdings" panose="05000000000000000000" pitchFamily="2" charset="2"/>
              <a:buChar char="Ø"/>
            </a:pPr>
            <a:r>
              <a:rPr lang="pt-BR" sz="1800" i="0" u="none" strike="noStrike" baseline="0" dirty="0">
                <a:latin typeface="CenturyGothic"/>
              </a:rPr>
              <a:t>Algumas crianças têm sua própria Bíblia, o que as deixa muito felizes.</a:t>
            </a:r>
            <a:endParaRPr lang="pt-BR" dirty="0"/>
          </a:p>
        </p:txBody>
      </p:sp>
      <p:pic>
        <p:nvPicPr>
          <p:cNvPr id="2050" name="Picture 2" descr="Países da Oceania: quais são, regiões, capitais e população - Significados">
            <a:extLst>
              <a:ext uri="{FF2B5EF4-FFF2-40B4-BE49-F238E27FC236}">
                <a16:creationId xmlns:a16="http://schemas.microsoft.com/office/drawing/2014/main" id="{69BB0B46-DC97-4F51-A0B4-BBE5B343C6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250" r="54725" b="4850"/>
          <a:stretch/>
        </p:blipFill>
        <p:spPr bwMode="auto">
          <a:xfrm>
            <a:off x="3031196" y="679578"/>
            <a:ext cx="2411760" cy="24330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missão em Papua tornou-se um modelo social: igreja, dispensário e escola  - Vatican News">
            <a:extLst>
              <a:ext uri="{FF2B5EF4-FFF2-40B4-BE49-F238E27FC236}">
                <a16:creationId xmlns:a16="http://schemas.microsoft.com/office/drawing/2014/main" id="{3180BEEE-3E3A-4B8F-83E0-A73F7BF5E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723654"/>
            <a:ext cx="4868019" cy="2739072"/>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5FCBBB3C-DDFB-4CC7-A7B3-6C956D37BA53}"/>
              </a:ext>
            </a:extLst>
          </p:cNvPr>
          <p:cNvSpPr txBox="1"/>
          <p:nvPr/>
        </p:nvSpPr>
        <p:spPr>
          <a:xfrm>
            <a:off x="5580112" y="2339588"/>
            <a:ext cx="3366765" cy="369332"/>
          </a:xfrm>
          <a:prstGeom prst="rect">
            <a:avLst/>
          </a:prstGeom>
          <a:noFill/>
        </p:spPr>
        <p:txBody>
          <a:bodyPr wrap="square">
            <a:spAutoFit/>
          </a:bodyPr>
          <a:lstStyle/>
          <a:p>
            <a:pPr algn="ctr"/>
            <a:r>
              <a:rPr lang="pt-BR" sz="1800" b="1" i="0" u="none" strike="noStrike" baseline="0" dirty="0">
                <a:latin typeface="CenturyGothic"/>
              </a:rPr>
              <a:t>A Bíblia em várias línguas</a:t>
            </a:r>
            <a:endParaRPr lang="pt-BR" b="1" dirty="0"/>
          </a:p>
        </p:txBody>
      </p:sp>
      <p:pic>
        <p:nvPicPr>
          <p:cNvPr id="5" name="Imagem 4">
            <a:extLst>
              <a:ext uri="{FF2B5EF4-FFF2-40B4-BE49-F238E27FC236}">
                <a16:creationId xmlns:a16="http://schemas.microsoft.com/office/drawing/2014/main" id="{4B7B576F-4D39-48F3-9A26-46F9DBC3B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969" y="5147644"/>
            <a:ext cx="1367444" cy="1030778"/>
          </a:xfrm>
          <a:prstGeom prst="rect">
            <a:avLst/>
          </a:prstGeom>
        </p:spPr>
      </p:pic>
      <p:sp>
        <p:nvSpPr>
          <p:cNvPr id="10" name="CaixaDeTexto 9">
            <a:extLst>
              <a:ext uri="{FF2B5EF4-FFF2-40B4-BE49-F238E27FC236}">
                <a16:creationId xmlns:a16="http://schemas.microsoft.com/office/drawing/2014/main" id="{62971FA8-99EC-46CE-B57C-D031E481DBA1}"/>
              </a:ext>
            </a:extLst>
          </p:cNvPr>
          <p:cNvSpPr txBox="1"/>
          <p:nvPr/>
        </p:nvSpPr>
        <p:spPr>
          <a:xfrm>
            <a:off x="3275856" y="6433786"/>
            <a:ext cx="4868019" cy="369332"/>
          </a:xfrm>
          <a:prstGeom prst="rect">
            <a:avLst/>
          </a:prstGeom>
          <a:noFill/>
        </p:spPr>
        <p:txBody>
          <a:bodyPr wrap="square">
            <a:spAutoFit/>
          </a:bodyPr>
          <a:lstStyle/>
          <a:p>
            <a:pPr algn="ctr"/>
            <a:r>
              <a:rPr lang="pt-BR" sz="1800" b="1" i="0" u="none" strike="noStrike" baseline="0" dirty="0">
                <a:latin typeface="CenturyGothic"/>
              </a:rPr>
              <a:t>Escola Sabatina em Papua-Nova Guiné</a:t>
            </a:r>
            <a:endParaRPr lang="pt-BR" b="1" dirty="0"/>
          </a:p>
        </p:txBody>
      </p:sp>
      <p:pic>
        <p:nvPicPr>
          <p:cNvPr id="4" name="Imagem 3">
            <a:extLst>
              <a:ext uri="{FF2B5EF4-FFF2-40B4-BE49-F238E27FC236}">
                <a16:creationId xmlns:a16="http://schemas.microsoft.com/office/drawing/2014/main" id="{0840DC90-6E6D-4984-BFDC-88F91CD9B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108" y="1209631"/>
            <a:ext cx="3362325" cy="1085850"/>
          </a:xfrm>
          <a:prstGeom prst="rect">
            <a:avLst/>
          </a:prstGeom>
        </p:spPr>
      </p:pic>
    </p:spTree>
    <p:extLst>
      <p:ext uri="{BB962C8B-B14F-4D97-AF65-F5344CB8AC3E}">
        <p14:creationId xmlns:p14="http://schemas.microsoft.com/office/powerpoint/2010/main" val="3346773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8">
            <a:extLst>
              <a:ext uri="{FF2B5EF4-FFF2-40B4-BE49-F238E27FC236}">
                <a16:creationId xmlns:a16="http://schemas.microsoft.com/office/drawing/2014/main" id="{D88408F7-A8D2-42B5-9E33-990E9E7187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797846"/>
            <a:ext cx="39608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11">
            <a:extLst>
              <a:ext uri="{FF2B5EF4-FFF2-40B4-BE49-F238E27FC236}">
                <a16:creationId xmlns:a16="http://schemas.microsoft.com/office/drawing/2014/main" id="{37154DE5-B904-4658-B499-A5DCC4E75E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7273" y="3693071"/>
            <a:ext cx="45847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12">
            <a:extLst>
              <a:ext uri="{FF2B5EF4-FFF2-40B4-BE49-F238E27FC236}">
                <a16:creationId xmlns:a16="http://schemas.microsoft.com/office/drawing/2014/main" id="{34DC3FDA-5D22-4E8F-8A5F-93A3DA2769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6461" y="660946"/>
            <a:ext cx="2366962"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A16466E8-9E80-4029-9BCD-FE1053246446}"/>
              </a:ext>
            </a:extLst>
          </p:cNvPr>
          <p:cNvSpPr txBox="1"/>
          <p:nvPr/>
        </p:nvSpPr>
        <p:spPr>
          <a:xfrm>
            <a:off x="4137804" y="730669"/>
            <a:ext cx="4584169" cy="1015663"/>
          </a:xfrm>
          <a:prstGeom prst="rect">
            <a:avLst/>
          </a:prstGeom>
          <a:noFill/>
          <a:ln>
            <a:solidFill>
              <a:schemeClr val="tx1"/>
            </a:solidFill>
          </a:ln>
        </p:spPr>
        <p:txBody>
          <a:bodyPr>
            <a:spAutoFit/>
          </a:bodyPr>
          <a:lstStyle/>
          <a:p>
            <a:pPr>
              <a:defRPr/>
            </a:pPr>
            <a:r>
              <a:rPr lang="pt-BR" sz="2000" b="1" dirty="0" err="1">
                <a:ln>
                  <a:solidFill>
                    <a:schemeClr val="tx1"/>
                  </a:solidFill>
                </a:ln>
                <a:solidFill>
                  <a:schemeClr val="bg1"/>
                </a:solidFill>
              </a:rPr>
              <a:t>Maniki</a:t>
            </a:r>
            <a:r>
              <a:rPr lang="pt-BR" sz="2000" b="1" dirty="0">
                <a:ln>
                  <a:solidFill>
                    <a:schemeClr val="tx1"/>
                  </a:solidFill>
                </a:ln>
                <a:solidFill>
                  <a:schemeClr val="bg1"/>
                </a:solidFill>
              </a:rPr>
              <a:t> é conhecida pelas pérolas negras que produz com as ostras na lagoa interna do atol</a:t>
            </a:r>
          </a:p>
        </p:txBody>
      </p:sp>
      <p:sp>
        <p:nvSpPr>
          <p:cNvPr id="8" name="CaixaDeTexto 18">
            <a:extLst>
              <a:ext uri="{FF2B5EF4-FFF2-40B4-BE49-F238E27FC236}">
                <a16:creationId xmlns:a16="http://schemas.microsoft.com/office/drawing/2014/main" id="{EEE2BE16-AA42-414F-A76F-C54BCB30D266}"/>
              </a:ext>
            </a:extLst>
          </p:cNvPr>
          <p:cNvSpPr txBox="1">
            <a:spLocks noChangeArrowheads="1"/>
          </p:cNvSpPr>
          <p:nvPr/>
        </p:nvSpPr>
        <p:spPr bwMode="auto">
          <a:xfrm>
            <a:off x="4137273" y="2402434"/>
            <a:ext cx="45847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altLang="pt-BR" sz="2000" b="1"/>
              <a:t>Cocos produzidos em Maniki são uma das principais fontes de alimentação local. Também é muito usada a água do coco para beber.</a:t>
            </a:r>
          </a:p>
        </p:txBody>
      </p:sp>
      <p:sp>
        <p:nvSpPr>
          <p:cNvPr id="9" name="CaixaDeTexto 19">
            <a:extLst>
              <a:ext uri="{FF2B5EF4-FFF2-40B4-BE49-F238E27FC236}">
                <a16:creationId xmlns:a16="http://schemas.microsoft.com/office/drawing/2014/main" id="{F255A57B-C172-4DD1-8681-8C385C8A302F}"/>
              </a:ext>
            </a:extLst>
          </p:cNvPr>
          <p:cNvSpPr txBox="1">
            <a:spLocks noChangeArrowheads="1"/>
          </p:cNvSpPr>
          <p:nvPr/>
        </p:nvSpPr>
        <p:spPr bwMode="auto">
          <a:xfrm>
            <a:off x="328861" y="4496346"/>
            <a:ext cx="18827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altLang="pt-BR" sz="2000" b="1"/>
              <a:t>Criação de ostras de pérolas negras </a:t>
            </a:r>
          </a:p>
        </p:txBody>
      </p:sp>
      <p:pic>
        <p:nvPicPr>
          <p:cNvPr id="10" name="Imagem 15">
            <a:extLst>
              <a:ext uri="{FF2B5EF4-FFF2-40B4-BE49-F238E27FC236}">
                <a16:creationId xmlns:a16="http://schemas.microsoft.com/office/drawing/2014/main" id="{6078A257-9D74-4823-A0A5-384936CA2C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536" y="692696"/>
            <a:ext cx="3741737"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576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A70E1CA5-A90F-4A24-9994-8B943217019A}"/>
              </a:ext>
            </a:extLst>
          </p:cNvPr>
          <p:cNvSpPr txBox="1">
            <a:spLocks noChangeArrowheads="1"/>
          </p:cNvSpPr>
          <p:nvPr/>
        </p:nvSpPr>
        <p:spPr bwMode="auto">
          <a:xfrm>
            <a:off x="179512" y="764704"/>
            <a:ext cx="3836702" cy="58785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Corvo da Nova-Caledônia</a:t>
            </a:r>
            <a:endParaRPr lang="pt-BR" altLang="pt-BR" sz="1600" b="1" dirty="0"/>
          </a:p>
          <a:p>
            <a:r>
              <a:rPr lang="pt-BR" b="1" dirty="0"/>
              <a:t>Os corvos são consideradas as aves mais inteligentes.</a:t>
            </a:r>
          </a:p>
          <a:p>
            <a:r>
              <a:rPr lang="pt-BR" b="1" dirty="0"/>
              <a:t>O corvo da Caledônia tem cerca de 40 cm de comprimento e plumagem negra. As patas e o bico em forma de cinzel são também pretos. O seu habitat é a floresta primária. É uma ave onívora (come de tudo) que constrói o ninho no topo das árvores. As posturas são feitas em Setembro e contam normalmente dois ovos.</a:t>
            </a:r>
          </a:p>
          <a:p>
            <a:pPr fontAlgn="base"/>
            <a:r>
              <a:rPr lang="pt-BR" b="1" dirty="0"/>
              <a:t>Suas habilidades com ferramentas rivalizam ou superam as dos grandes macacos. Também, suas habilidades para resolver alguns problemas estão no nível de uma criança de 5 anos de idade.</a:t>
            </a:r>
            <a:endParaRPr lang="pt-BR" sz="1600" b="1" i="1" dirty="0"/>
          </a:p>
        </p:txBody>
      </p:sp>
      <p:pic>
        <p:nvPicPr>
          <p:cNvPr id="3" name="Picture 2" descr="http://hypescience.com/wp-content/uploads/2012/11/111-600x400.jpg">
            <a:extLst>
              <a:ext uri="{FF2B5EF4-FFF2-40B4-BE49-F238E27FC236}">
                <a16:creationId xmlns:a16="http://schemas.microsoft.com/office/drawing/2014/main" id="{B2D1E9FD-2F3E-4013-BA95-D820B43B6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274" y="4437111"/>
            <a:ext cx="3573017" cy="2382011"/>
          </a:xfrm>
          <a:prstGeom prst="rect">
            <a:avLst/>
          </a:prstGeom>
          <a:noFill/>
          <a:extLst>
            <a:ext uri="{909E8E84-426E-40DD-AFC4-6F175D3DCCD1}">
              <a14:hiddenFill xmlns:a14="http://schemas.microsoft.com/office/drawing/2010/main">
                <a:solidFill>
                  <a:srgbClr val="FFFFFF"/>
                </a:solidFill>
              </a14:hiddenFill>
            </a:ext>
          </a:extLst>
        </p:spPr>
      </p:pic>
      <p:pic>
        <p:nvPicPr>
          <p:cNvPr id="4" name="Espaço Reservado para Imagem 15" descr="Uma imagem contendo clip-art&#10;&#10;Descrição gerada automaticamente">
            <a:extLst>
              <a:ext uri="{FF2B5EF4-FFF2-40B4-BE49-F238E27FC236}">
                <a16:creationId xmlns:a16="http://schemas.microsoft.com/office/drawing/2014/main" id="{C1BA620D-3835-4991-818E-6FE97E304128}"/>
              </a:ext>
            </a:extLst>
          </p:cNvPr>
          <p:cNvPicPr>
            <a:picLocks noChangeAspect="1"/>
          </p:cNvPicPr>
          <p:nvPr/>
        </p:nvPicPr>
        <p:blipFill>
          <a:blip r:embed="rId4">
            <a:extLst>
              <a:ext uri="{28A0092B-C50C-407E-A947-70E740481C1C}">
                <a14:useLocalDpi xmlns:a14="http://schemas.microsoft.com/office/drawing/2010/main" val="0"/>
              </a:ext>
            </a:extLst>
          </a:blip>
          <a:srcRect l="6834" r="6834"/>
          <a:stretch>
            <a:fillRect/>
          </a:stretch>
        </p:blipFill>
        <p:spPr>
          <a:xfrm>
            <a:off x="4139952" y="764704"/>
            <a:ext cx="1642499" cy="951848"/>
          </a:xfrm>
          <a:prstGeom prst="rect">
            <a:avLst/>
          </a:prstGeom>
        </p:spPr>
      </p:pic>
      <p:pic>
        <p:nvPicPr>
          <p:cNvPr id="5" name="Picture 4" descr="Resultado de imagem para corvo da nova caledÃ´nia">
            <a:extLst>
              <a:ext uri="{FF2B5EF4-FFF2-40B4-BE49-F238E27FC236}">
                <a16:creationId xmlns:a16="http://schemas.microsoft.com/office/drawing/2014/main" id="{60389001-EC4F-4734-9336-D5911A8C6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1844824"/>
            <a:ext cx="3787899" cy="252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02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S03 – Missões – 17 de janeiro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Tocada Pela Bondade</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err="1"/>
              <a:t>Sra</a:t>
            </a:r>
            <a:r>
              <a:rPr lang="pt-BR" dirty="0"/>
              <a:t> </a:t>
            </a:r>
            <a:r>
              <a:rPr lang="pt-BR" dirty="0" err="1"/>
              <a:t>Luvant</a:t>
            </a:r>
            <a:endParaRPr lang="pt-BR" dirty="0"/>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Nova Caledônia</a:t>
            </a:r>
          </a:p>
        </p:txBody>
      </p:sp>
      <p:pic>
        <p:nvPicPr>
          <p:cNvPr id="7" name="Espaço Reservado para Imagem 6">
            <a:extLst>
              <a:ext uri="{FF2B5EF4-FFF2-40B4-BE49-F238E27FC236}">
                <a16:creationId xmlns:a16="http://schemas.microsoft.com/office/drawing/2014/main" id="{3E9D640F-AAC9-4FF4-82A4-E85D7BE6353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91" r="3991"/>
          <a:stretch>
            <a:fillRect/>
          </a:stretch>
        </p:blipFill>
        <p:spPr/>
      </p:pic>
      <p:pic>
        <p:nvPicPr>
          <p:cNvPr id="14" name="Espaço Reservado para Imagem 13">
            <a:extLst>
              <a:ext uri="{FF2B5EF4-FFF2-40B4-BE49-F238E27FC236}">
                <a16:creationId xmlns:a16="http://schemas.microsoft.com/office/drawing/2014/main" id="{E23BF351-68F8-4041-B409-6D8A8163FE2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295" r="2295"/>
          <a:stretch>
            <a:fillRect/>
          </a:stretch>
        </p:blipFill>
        <p:spPr/>
      </p:pic>
    </p:spTree>
    <p:extLst>
      <p:ext uri="{BB962C8B-B14F-4D97-AF65-F5344CB8AC3E}">
        <p14:creationId xmlns:p14="http://schemas.microsoft.com/office/powerpoint/2010/main" val="206856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a:xfrm>
            <a:off x="71996" y="679578"/>
            <a:ext cx="2959200" cy="4984494"/>
          </a:xfrm>
        </p:spPr>
        <p:txBody>
          <a:bodyPr/>
          <a:lstStyle/>
          <a:p>
            <a:pPr marL="285750" indent="-285750" algn="l">
              <a:buFont typeface="Wingdings" panose="05000000000000000000" pitchFamily="2" charset="2"/>
              <a:buChar char="Ø"/>
            </a:pPr>
            <a:r>
              <a:rPr lang="pt-BR" sz="1800" i="0" u="none" strike="noStrike" baseline="0" dirty="0">
                <a:latin typeface="CenturyGothic"/>
              </a:rPr>
              <a:t>A Austrália tem muitos lugares lindos: florestas tropicais, montanhas, desertos, ilhas arenosas e praias lindíssimas. </a:t>
            </a:r>
          </a:p>
          <a:p>
            <a:pPr marL="285750" indent="-285750" algn="l">
              <a:buFont typeface="Wingdings" panose="05000000000000000000" pitchFamily="2" charset="2"/>
              <a:buChar char="Ø"/>
            </a:pPr>
            <a:r>
              <a:rPr lang="pt-BR" sz="1800" i="0" u="none" strike="noStrike" baseline="0" dirty="0">
                <a:latin typeface="CenturyGothic"/>
              </a:rPr>
              <a:t>No centro da Austrália há uma rocha vermelha muito famosa chamada </a:t>
            </a:r>
            <a:r>
              <a:rPr lang="pt-BR" sz="1800" i="0" u="none" strike="noStrike" baseline="0" dirty="0" err="1">
                <a:latin typeface="CenturyGothic"/>
              </a:rPr>
              <a:t>Uluru</a:t>
            </a:r>
            <a:r>
              <a:rPr lang="pt-BR" sz="1800" i="0" u="none" strike="noStrike" baseline="0" dirty="0">
                <a:latin typeface="CenturyGothic"/>
              </a:rPr>
              <a:t>, considerada por muitos especialistas a maior rocha do mundo! </a:t>
            </a:r>
          </a:p>
          <a:p>
            <a:pPr marL="285750" indent="-285750" algn="l">
              <a:buFont typeface="Wingdings" panose="05000000000000000000" pitchFamily="2" charset="2"/>
              <a:buChar char="Ø"/>
            </a:pPr>
            <a:r>
              <a:rPr lang="pt-BR" sz="1800" i="0" u="none" strike="noStrike" baseline="0" dirty="0">
                <a:latin typeface="CenturyGothic"/>
              </a:rPr>
              <a:t>A Austrália também possui recifes, como a Grande Barreira de Corais e </a:t>
            </a:r>
            <a:r>
              <a:rPr lang="pt-BR" sz="1800" i="0" u="none" strike="noStrike" baseline="0" dirty="0" err="1">
                <a:latin typeface="CenturyGothic"/>
              </a:rPr>
              <a:t>Ningaloo</a:t>
            </a:r>
            <a:r>
              <a:rPr lang="pt-BR" sz="1800" i="0" u="none" strike="noStrike" baseline="0" dirty="0">
                <a:latin typeface="CenturyGothic"/>
              </a:rPr>
              <a:t>, onde é possível mergulhar e ver corais e peixes coloridos. </a:t>
            </a:r>
          </a:p>
          <a:p>
            <a:pPr marL="285750" indent="-285750" algn="l">
              <a:buFont typeface="Wingdings" panose="05000000000000000000" pitchFamily="2" charset="2"/>
              <a:buChar char="Ø"/>
            </a:pPr>
            <a:r>
              <a:rPr lang="pt-BR" sz="1800" i="0" u="none" strike="noStrike" baseline="0" dirty="0">
                <a:latin typeface="CenturyGothic"/>
              </a:rPr>
              <a:t>No centro do país, há um grande deserto e belos lagos cor-de-rosa.</a:t>
            </a:r>
            <a:endParaRPr lang="pt-BR" dirty="0"/>
          </a:p>
        </p:txBody>
      </p:sp>
      <p:pic>
        <p:nvPicPr>
          <p:cNvPr id="4" name="Imagem 3">
            <a:extLst>
              <a:ext uri="{FF2B5EF4-FFF2-40B4-BE49-F238E27FC236}">
                <a16:creationId xmlns:a16="http://schemas.microsoft.com/office/drawing/2014/main" id="{23A51197-9C54-4276-BEAF-C100EDF97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739228"/>
            <a:ext cx="2038350" cy="1028700"/>
          </a:xfrm>
          <a:prstGeom prst="rect">
            <a:avLst/>
          </a:prstGeom>
        </p:spPr>
      </p:pic>
      <p:pic>
        <p:nvPicPr>
          <p:cNvPr id="3074" name="Picture 2" descr="The Cultural Significance of Uluru">
            <a:extLst>
              <a:ext uri="{FF2B5EF4-FFF2-40B4-BE49-F238E27FC236}">
                <a16:creationId xmlns:a16="http://schemas.microsoft.com/office/drawing/2014/main" id="{9FADA53E-C96D-4AA8-B56E-AFC94DFA49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100" y="4339122"/>
            <a:ext cx="3707904" cy="2428806"/>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CDA7A556-657F-4A75-AB6C-33ADC968A41E}"/>
              </a:ext>
            </a:extLst>
          </p:cNvPr>
          <p:cNvSpPr txBox="1"/>
          <p:nvPr/>
        </p:nvSpPr>
        <p:spPr>
          <a:xfrm>
            <a:off x="5364100" y="4339122"/>
            <a:ext cx="3707904" cy="369332"/>
          </a:xfrm>
          <a:prstGeom prst="rect">
            <a:avLst/>
          </a:prstGeom>
          <a:solidFill>
            <a:schemeClr val="bg1">
              <a:alpha val="52000"/>
            </a:schemeClr>
          </a:solidFill>
        </p:spPr>
        <p:txBody>
          <a:bodyPr wrap="square">
            <a:spAutoFit/>
          </a:bodyPr>
          <a:lstStyle/>
          <a:p>
            <a:pPr algn="ctr"/>
            <a:r>
              <a:rPr lang="pt-BR" sz="1800" b="1" i="0" u="none" strike="noStrike" baseline="0" dirty="0" err="1">
                <a:latin typeface="CenturyGothic"/>
              </a:rPr>
              <a:t>Uluru</a:t>
            </a:r>
            <a:endParaRPr lang="pt-BR" b="1" dirty="0"/>
          </a:p>
        </p:txBody>
      </p:sp>
      <p:pic>
        <p:nvPicPr>
          <p:cNvPr id="3076" name="Picture 4" descr="Conheça a Grande Barreira de Corais na Austrália">
            <a:extLst>
              <a:ext uri="{FF2B5EF4-FFF2-40B4-BE49-F238E27FC236}">
                <a16:creationId xmlns:a16="http://schemas.microsoft.com/office/drawing/2014/main" id="{0CBFC664-18E7-4A65-8E69-476F195AF5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685" y="679579"/>
            <a:ext cx="3063121" cy="2042080"/>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4E43B54B-0F2F-419E-8D15-8677282522F8}"/>
              </a:ext>
            </a:extLst>
          </p:cNvPr>
          <p:cNvSpPr txBox="1"/>
          <p:nvPr/>
        </p:nvSpPr>
        <p:spPr>
          <a:xfrm>
            <a:off x="3049685" y="692859"/>
            <a:ext cx="3063122" cy="369332"/>
          </a:xfrm>
          <a:prstGeom prst="rect">
            <a:avLst/>
          </a:prstGeom>
          <a:solidFill>
            <a:schemeClr val="bg1">
              <a:alpha val="52000"/>
            </a:schemeClr>
          </a:solidFill>
        </p:spPr>
        <p:txBody>
          <a:bodyPr wrap="square">
            <a:spAutoFit/>
          </a:bodyPr>
          <a:lstStyle/>
          <a:p>
            <a:pPr algn="ctr"/>
            <a:r>
              <a:rPr lang="pt-BR" sz="1800" b="1" i="0" u="none" strike="noStrike" baseline="0" dirty="0">
                <a:latin typeface="CenturyGothic"/>
              </a:rPr>
              <a:t>Barreira de Corais</a:t>
            </a:r>
            <a:endParaRPr lang="pt-BR" b="1" dirty="0"/>
          </a:p>
        </p:txBody>
      </p:sp>
      <p:pic>
        <p:nvPicPr>
          <p:cNvPr id="3078" name="Picture 6" descr="The Mystery of Esperance's Pink Lake: Bright Pink Anymore">
            <a:extLst>
              <a:ext uri="{FF2B5EF4-FFF2-40B4-BE49-F238E27FC236}">
                <a16:creationId xmlns:a16="http://schemas.microsoft.com/office/drawing/2014/main" id="{C4C6F139-21B8-4F1B-B30D-D55B1A3E68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5277" y="2790832"/>
            <a:ext cx="3152775" cy="1447800"/>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63A7DB62-08D0-45D1-B1F3-A8F9B5786823}"/>
              </a:ext>
            </a:extLst>
          </p:cNvPr>
          <p:cNvSpPr txBox="1"/>
          <p:nvPr/>
        </p:nvSpPr>
        <p:spPr>
          <a:xfrm>
            <a:off x="4064944" y="2790832"/>
            <a:ext cx="3152774" cy="369332"/>
          </a:xfrm>
          <a:prstGeom prst="rect">
            <a:avLst/>
          </a:prstGeom>
          <a:solidFill>
            <a:schemeClr val="bg1">
              <a:alpha val="52000"/>
            </a:schemeClr>
          </a:solidFill>
        </p:spPr>
        <p:txBody>
          <a:bodyPr wrap="square">
            <a:spAutoFit/>
          </a:bodyPr>
          <a:lstStyle/>
          <a:p>
            <a:pPr algn="ctr"/>
            <a:r>
              <a:rPr lang="pt-BR" sz="1800" b="1" i="0" u="none" strike="noStrike" baseline="0" dirty="0">
                <a:latin typeface="CenturyGothic"/>
              </a:rPr>
              <a:t>Lago cor-de-rosa</a:t>
            </a:r>
            <a:endParaRPr lang="pt-BR" b="1" dirty="0"/>
          </a:p>
        </p:txBody>
      </p:sp>
      <p:pic>
        <p:nvPicPr>
          <p:cNvPr id="3080" name="Picture 8" descr="Ningaloo Reef - Latitude Geography">
            <a:extLst>
              <a:ext uri="{FF2B5EF4-FFF2-40B4-BE49-F238E27FC236}">
                <a16:creationId xmlns:a16="http://schemas.microsoft.com/office/drawing/2014/main" id="{DBCE3A65-FB23-4764-A70B-379734F79E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9480" y="692859"/>
            <a:ext cx="3019426" cy="2047728"/>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ECD6D1E0-8B64-4B33-8DCB-C0064B0B6E4C}"/>
              </a:ext>
            </a:extLst>
          </p:cNvPr>
          <p:cNvSpPr txBox="1"/>
          <p:nvPr/>
        </p:nvSpPr>
        <p:spPr>
          <a:xfrm>
            <a:off x="6131294" y="686023"/>
            <a:ext cx="2987611" cy="369332"/>
          </a:xfrm>
          <a:prstGeom prst="rect">
            <a:avLst/>
          </a:prstGeom>
          <a:solidFill>
            <a:schemeClr val="bg1">
              <a:alpha val="52000"/>
            </a:schemeClr>
          </a:solidFill>
        </p:spPr>
        <p:txBody>
          <a:bodyPr wrap="square">
            <a:spAutoFit/>
          </a:bodyPr>
          <a:lstStyle/>
          <a:p>
            <a:pPr algn="ctr"/>
            <a:r>
              <a:rPr lang="pt-BR" sz="1800" b="1" i="0" u="none" strike="noStrike" baseline="0" dirty="0" err="1">
                <a:latin typeface="CenturyGothic"/>
              </a:rPr>
              <a:t>Ningaloo</a:t>
            </a:r>
            <a:endParaRPr lang="pt-BR" b="1" dirty="0"/>
          </a:p>
        </p:txBody>
      </p:sp>
    </p:spTree>
    <p:extLst>
      <p:ext uri="{BB962C8B-B14F-4D97-AF65-F5344CB8AC3E}">
        <p14:creationId xmlns:p14="http://schemas.microsoft.com/office/powerpoint/2010/main" val="1502510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74C71B85-63CF-456A-95BB-07D67D7D9F1C}"/>
              </a:ext>
            </a:extLst>
          </p:cNvPr>
          <p:cNvSpPr txBox="1">
            <a:spLocks noChangeArrowheads="1"/>
          </p:cNvSpPr>
          <p:nvPr/>
        </p:nvSpPr>
        <p:spPr bwMode="auto">
          <a:xfrm>
            <a:off x="251520" y="1052736"/>
            <a:ext cx="4104456" cy="504753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b="1" dirty="0"/>
              <a:t>• As ilhas Salomão ficam entre Papua-Nova Guiné e Fiji. O país é constituído por cerca de 30 ilhas isoladas. Por se encontrarem próximo à linha do equador, as ilhas são quentes e úmidas. As principais ilhas Salomão são ilhas vulcânicas.</a:t>
            </a:r>
          </a:p>
          <a:p>
            <a:r>
              <a:rPr lang="pt-BR" b="1" dirty="0"/>
              <a:t>• O idioma oficial é o inglês, mas existem 80 dialetos locais, incluindo pidgin, que é falado em todo país. Somente metade da população sabe ler.</a:t>
            </a:r>
          </a:p>
          <a:p>
            <a:r>
              <a:rPr lang="pt-BR" b="1" dirty="0"/>
              <a:t>• A maioria dos habitantes das Ilhas Salomão é descendente da Melanésia e depende da agricultura e pesca para sua subsistência.</a:t>
            </a:r>
            <a:endParaRPr lang="pt-BR" sz="1600" b="1" i="1" dirty="0"/>
          </a:p>
        </p:txBody>
      </p:sp>
      <p:pic>
        <p:nvPicPr>
          <p:cNvPr id="5" name="Imagem 4">
            <a:extLst>
              <a:ext uri="{FF2B5EF4-FFF2-40B4-BE49-F238E27FC236}">
                <a16:creationId xmlns:a16="http://schemas.microsoft.com/office/drawing/2014/main" id="{10E92D46-2DAD-413E-A45E-CE84954BF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479" y="797391"/>
            <a:ext cx="4147930" cy="2779113"/>
          </a:xfrm>
          <a:prstGeom prst="rect">
            <a:avLst/>
          </a:prstGeom>
        </p:spPr>
      </p:pic>
      <p:pic>
        <p:nvPicPr>
          <p:cNvPr id="6" name="Imagem 5">
            <a:extLst>
              <a:ext uri="{FF2B5EF4-FFF2-40B4-BE49-F238E27FC236}">
                <a16:creationId xmlns:a16="http://schemas.microsoft.com/office/drawing/2014/main" id="{717DC583-403E-4799-B18C-6384EC802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194" y="3645024"/>
            <a:ext cx="2359492" cy="3168420"/>
          </a:xfrm>
          <a:prstGeom prst="rect">
            <a:avLst/>
          </a:prstGeom>
        </p:spPr>
      </p:pic>
    </p:spTree>
    <p:extLst>
      <p:ext uri="{BB962C8B-B14F-4D97-AF65-F5344CB8AC3E}">
        <p14:creationId xmlns:p14="http://schemas.microsoft.com/office/powerpoint/2010/main" val="3059763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9F3E3F8C-4E39-4D08-B04C-1F550ED0257D}"/>
              </a:ext>
            </a:extLst>
          </p:cNvPr>
          <p:cNvSpPr txBox="1">
            <a:spLocks noChangeArrowheads="1"/>
          </p:cNvSpPr>
          <p:nvPr/>
        </p:nvSpPr>
        <p:spPr bwMode="auto">
          <a:xfrm>
            <a:off x="179512" y="764704"/>
            <a:ext cx="3836702"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err="1">
                <a:solidFill>
                  <a:srgbClr val="FF0000"/>
                </a:solidFill>
              </a:rPr>
              <a:t>Gecko</a:t>
            </a:r>
            <a:endParaRPr lang="pt-BR" altLang="pt-BR" sz="1600" b="1" dirty="0"/>
          </a:p>
          <a:p>
            <a:r>
              <a:rPr lang="pt-BR" b="1" dirty="0"/>
              <a:t>O </a:t>
            </a:r>
            <a:r>
              <a:rPr lang="pt-BR" b="1" dirty="0" err="1"/>
              <a:t>Gecko</a:t>
            </a:r>
            <a:r>
              <a:rPr lang="pt-BR" b="1" dirty="0"/>
              <a:t> também conhecido como a lagartixa gigante da Nova Caledônia ou lagartixa gigante de </a:t>
            </a:r>
            <a:r>
              <a:rPr lang="pt-BR" b="1" dirty="0" err="1"/>
              <a:t>Leach</a:t>
            </a:r>
            <a:r>
              <a:rPr lang="pt-BR" b="1" dirty="0"/>
              <a:t>, é uma espécie de lagartixa grande, só existe na Nova Caledônia. Com 36 cm de comprimento total ela é a maior lagartixa existente no mundo. Tem um corpo pesado, pele solta e uma pequena cauda atarracada.</a:t>
            </a:r>
          </a:p>
        </p:txBody>
      </p:sp>
      <p:pic>
        <p:nvPicPr>
          <p:cNvPr id="3" name="Espaço Reservado para Imagem 15" descr="Uma imagem contendo clip-art&#10;&#10;Descrição gerada automaticamente">
            <a:extLst>
              <a:ext uri="{FF2B5EF4-FFF2-40B4-BE49-F238E27FC236}">
                <a16:creationId xmlns:a16="http://schemas.microsoft.com/office/drawing/2014/main" id="{ED500699-8BD2-4F3C-80B2-25D6C405EFD0}"/>
              </a:ext>
            </a:extLst>
          </p:cNvPr>
          <p:cNvPicPr>
            <a:picLocks noChangeAspect="1"/>
          </p:cNvPicPr>
          <p:nvPr/>
        </p:nvPicPr>
        <p:blipFill>
          <a:blip r:embed="rId3">
            <a:extLst>
              <a:ext uri="{28A0092B-C50C-407E-A947-70E740481C1C}">
                <a14:useLocalDpi xmlns:a14="http://schemas.microsoft.com/office/drawing/2010/main" val="0"/>
              </a:ext>
            </a:extLst>
          </a:blip>
          <a:srcRect l="6834" r="6834"/>
          <a:stretch>
            <a:fillRect/>
          </a:stretch>
        </p:blipFill>
        <p:spPr>
          <a:xfrm>
            <a:off x="4320861" y="3276600"/>
            <a:ext cx="2325929" cy="1347904"/>
          </a:xfrm>
          <a:prstGeom prst="rect">
            <a:avLst/>
          </a:prstGeom>
        </p:spPr>
      </p:pic>
      <p:pic>
        <p:nvPicPr>
          <p:cNvPr id="4" name="Picture 10" descr="Resultado de imagem para new Caledonian animals">
            <a:extLst>
              <a:ext uri="{FF2B5EF4-FFF2-40B4-BE49-F238E27FC236}">
                <a16:creationId xmlns:a16="http://schemas.microsoft.com/office/drawing/2014/main" id="{31FF0E5D-C6D9-48B8-A20B-50ABCA2AB7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4869160"/>
            <a:ext cx="3851920" cy="19259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https://upload.wikimedia.org/wikipedia/commons/thumb/f/ff/Diplodactylidae_-_Rhacodactylus_leachianus.JPG/800px-Diplodactylidae_-_Rhacodactylus_leachianus.JPG">
            <a:extLst>
              <a:ext uri="{FF2B5EF4-FFF2-40B4-BE49-F238E27FC236}">
                <a16:creationId xmlns:a16="http://schemas.microsoft.com/office/drawing/2014/main" id="{3D101244-20AC-4EE4-B370-5567A93688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1810" y="816271"/>
            <a:ext cx="2706112" cy="20329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Resultado de imagem para new Caledonian animals">
            <a:extLst>
              <a:ext uri="{FF2B5EF4-FFF2-40B4-BE49-F238E27FC236}">
                <a16:creationId xmlns:a16="http://schemas.microsoft.com/office/drawing/2014/main" id="{D9FB7DDF-2AD2-4640-927C-DC77749D86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1244" y="764962"/>
            <a:ext cx="1980748" cy="2963918"/>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5D7C2367-D5DB-46A2-9F3C-F38C8DDAA410}"/>
              </a:ext>
            </a:extLst>
          </p:cNvPr>
          <p:cNvSpPr/>
          <p:nvPr/>
        </p:nvSpPr>
        <p:spPr>
          <a:xfrm>
            <a:off x="6656864" y="3712333"/>
            <a:ext cx="2517292" cy="369332"/>
          </a:xfrm>
          <a:prstGeom prst="rect">
            <a:avLst/>
          </a:prstGeom>
        </p:spPr>
        <p:txBody>
          <a:bodyPr wrap="none">
            <a:spAutoFit/>
          </a:bodyPr>
          <a:lstStyle/>
          <a:p>
            <a:r>
              <a:rPr lang="pt-BR" b="1" dirty="0"/>
              <a:t>Uma variedade colorida</a:t>
            </a:r>
            <a:endParaRPr lang="pt-BR" dirty="0"/>
          </a:p>
        </p:txBody>
      </p:sp>
      <p:pic>
        <p:nvPicPr>
          <p:cNvPr id="9" name="Picture 18" descr="Resultado de imagem para new caledonian animals">
            <a:extLst>
              <a:ext uri="{FF2B5EF4-FFF2-40B4-BE49-F238E27FC236}">
                <a16:creationId xmlns:a16="http://schemas.microsoft.com/office/drawing/2014/main" id="{F435DB1B-1C0C-4708-A5E5-355A36FCA1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45" y="4838719"/>
            <a:ext cx="4513898" cy="193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701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S04 – Missões – 24 de janeiro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sz="4000" i="0" dirty="0"/>
              <a:t>Novo Missionário</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err="1"/>
              <a:t>Sr</a:t>
            </a:r>
            <a:r>
              <a:rPr lang="pt-BR" dirty="0"/>
              <a:t> José</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Vanuatu</a:t>
            </a:r>
          </a:p>
        </p:txBody>
      </p:sp>
      <p:pic>
        <p:nvPicPr>
          <p:cNvPr id="6" name="Espaço Reservado para Imagem 5">
            <a:extLst>
              <a:ext uri="{FF2B5EF4-FFF2-40B4-BE49-F238E27FC236}">
                <a16:creationId xmlns:a16="http://schemas.microsoft.com/office/drawing/2014/main" id="{1438A8F1-A2B0-42A6-86E4-611CBFE4D52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929" b="8929"/>
          <a:stretch>
            <a:fillRect/>
          </a:stretch>
        </p:blipFill>
        <p:spPr/>
      </p:pic>
      <p:pic>
        <p:nvPicPr>
          <p:cNvPr id="25" name="Espaço Reservado para Imagem 24">
            <a:extLst>
              <a:ext uri="{FF2B5EF4-FFF2-40B4-BE49-F238E27FC236}">
                <a16:creationId xmlns:a16="http://schemas.microsoft.com/office/drawing/2014/main" id="{E136C554-2057-46C8-895D-E1B1DBEFD3F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924" r="2924"/>
          <a:stretch>
            <a:fillRect/>
          </a:stretch>
        </p:blipFill>
        <p:spPr/>
      </p:pic>
    </p:spTree>
    <p:extLst>
      <p:ext uri="{BB962C8B-B14F-4D97-AF65-F5344CB8AC3E}">
        <p14:creationId xmlns:p14="http://schemas.microsoft.com/office/powerpoint/2010/main" val="236722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Imagem 8">
            <a:extLst>
              <a:ext uri="{FF2B5EF4-FFF2-40B4-BE49-F238E27FC236}">
                <a16:creationId xmlns:a16="http://schemas.microsoft.com/office/drawing/2014/main" id="{A480ED7B-B17E-43DC-89EF-B9DA8A858058}"/>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3355" b="23355"/>
          <a:stretch/>
        </p:blipFill>
        <p:spPr/>
      </p:pic>
      <p:sp>
        <p:nvSpPr>
          <p:cNvPr id="3" name="Espaço Reservado para Conteúdo 2">
            <a:extLst>
              <a:ext uri="{FF2B5EF4-FFF2-40B4-BE49-F238E27FC236}">
                <a16:creationId xmlns:a16="http://schemas.microsoft.com/office/drawing/2014/main" id="{6D270B88-31CB-4062-949D-FB10E577525D}"/>
              </a:ext>
            </a:extLst>
          </p:cNvPr>
          <p:cNvSpPr>
            <a:spLocks noGrp="1"/>
          </p:cNvSpPr>
          <p:nvPr>
            <p:ph sz="quarter" idx="14"/>
          </p:nvPr>
        </p:nvSpPr>
        <p:spPr/>
        <p:txBody>
          <a:bodyPr/>
          <a:lstStyle/>
          <a:p>
            <a:pPr algn="ctr"/>
            <a:r>
              <a:rPr lang="pt-BR" dirty="0"/>
              <a:t>1º </a:t>
            </a:r>
            <a:r>
              <a:rPr lang="pt-BR" dirty="0" err="1"/>
              <a:t>Trim</a:t>
            </a:r>
            <a:r>
              <a:rPr lang="pt-BR" dirty="0"/>
              <a:t> 2026</a:t>
            </a:r>
          </a:p>
        </p:txBody>
      </p:sp>
    </p:spTree>
    <p:extLst>
      <p:ext uri="{BB962C8B-B14F-4D97-AF65-F5344CB8AC3E}">
        <p14:creationId xmlns:p14="http://schemas.microsoft.com/office/powerpoint/2010/main" val="2312213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a:xfrm>
            <a:off x="71996" y="679578"/>
            <a:ext cx="2959200" cy="3613518"/>
          </a:xfrm>
        </p:spPr>
        <p:txBody>
          <a:bodyPr/>
          <a:lstStyle/>
          <a:p>
            <a:pPr marL="285750" indent="-285750" algn="l">
              <a:buFont typeface="Wingdings" panose="05000000000000000000" pitchFamily="2" charset="2"/>
              <a:buChar char="Ø"/>
            </a:pPr>
            <a:r>
              <a:rPr lang="pt-BR" sz="1800" i="0" u="none" strike="noStrike" baseline="0" dirty="0">
                <a:latin typeface="CenturyGothic"/>
              </a:rPr>
              <a:t>Há mais de 332 ilhas em Fiji, então a maioria das crianças cresce perto do mar. </a:t>
            </a:r>
          </a:p>
          <a:p>
            <a:pPr marL="285750" indent="-285750" algn="l">
              <a:buFont typeface="Wingdings" panose="05000000000000000000" pitchFamily="2" charset="2"/>
              <a:buChar char="Ø"/>
            </a:pPr>
            <a:r>
              <a:rPr lang="pt-BR" sz="1800" i="0" u="none" strike="noStrike" baseline="0" dirty="0">
                <a:latin typeface="CenturyGothic"/>
              </a:rPr>
              <a:t>Elas gostam de nadar no oceano e nas lagoas, pescar e brincar com bolas. </a:t>
            </a:r>
          </a:p>
          <a:p>
            <a:pPr marL="285750" indent="-285750" algn="l">
              <a:buFont typeface="Wingdings" panose="05000000000000000000" pitchFamily="2" charset="2"/>
              <a:buChar char="Ø"/>
            </a:pPr>
            <a:r>
              <a:rPr lang="pt-BR" sz="1800" i="0" u="none" strike="noStrike" baseline="0" dirty="0">
                <a:latin typeface="CenturyGothic"/>
              </a:rPr>
              <a:t>Gostam de jogar rúgbi, rúgbi </a:t>
            </a:r>
            <a:r>
              <a:rPr lang="pt-BR" sz="1800" i="1" u="none" strike="noStrike" baseline="0" dirty="0" err="1">
                <a:latin typeface="CenturyGothic-Italic"/>
              </a:rPr>
              <a:t>league</a:t>
            </a:r>
            <a:r>
              <a:rPr lang="pt-BR" sz="1800" i="1" u="none" strike="noStrike" baseline="0" dirty="0">
                <a:latin typeface="CenturyGothic-Italic"/>
              </a:rPr>
              <a:t> </a:t>
            </a:r>
            <a:r>
              <a:rPr lang="pt-BR" sz="1800" i="0" u="none" strike="noStrike" baseline="0" dirty="0">
                <a:latin typeface="CenturyGothic"/>
              </a:rPr>
              <a:t>e </a:t>
            </a:r>
            <a:r>
              <a:rPr lang="pt-BR" sz="1800" i="1" u="none" strike="noStrike" baseline="0" dirty="0" err="1">
                <a:latin typeface="CenturyGothic-Italic"/>
              </a:rPr>
              <a:t>netball</a:t>
            </a:r>
            <a:r>
              <a:rPr lang="pt-BR" sz="1800" i="0" u="none" strike="noStrike" baseline="0" dirty="0">
                <a:latin typeface="CenturyGothic"/>
              </a:rPr>
              <a:t>. Também brincam de pega-pega, pular corda e </a:t>
            </a:r>
            <a:r>
              <a:rPr lang="pt-BR" sz="1800" i="0" u="none" strike="noStrike" baseline="0" dirty="0" err="1">
                <a:latin typeface="CenturyGothic"/>
              </a:rPr>
              <a:t>pani</a:t>
            </a:r>
            <a:r>
              <a:rPr lang="pt-BR" sz="1800" i="0" u="none" strike="noStrike" baseline="0" dirty="0">
                <a:latin typeface="CenturyGothic"/>
              </a:rPr>
              <a:t>, um jogo tradicional parecido com amarelinha.</a:t>
            </a:r>
            <a:endParaRPr lang="pt-BR" dirty="0"/>
          </a:p>
        </p:txBody>
      </p:sp>
      <p:pic>
        <p:nvPicPr>
          <p:cNvPr id="4" name="Imagem 3">
            <a:extLst>
              <a:ext uri="{FF2B5EF4-FFF2-40B4-BE49-F238E27FC236}">
                <a16:creationId xmlns:a16="http://schemas.microsoft.com/office/drawing/2014/main" id="{C03411A3-5FA2-4314-A021-18253D900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5040784"/>
            <a:ext cx="1584176" cy="799491"/>
          </a:xfrm>
          <a:prstGeom prst="rect">
            <a:avLst/>
          </a:prstGeom>
        </p:spPr>
      </p:pic>
      <p:pic>
        <p:nvPicPr>
          <p:cNvPr id="4098" name="Picture 2" descr="Ilhas Fiji">
            <a:extLst>
              <a:ext uri="{FF2B5EF4-FFF2-40B4-BE49-F238E27FC236}">
                <a16:creationId xmlns:a16="http://schemas.microsoft.com/office/drawing/2014/main" id="{D666547D-A03A-49CD-9449-419D59F98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012" y="764704"/>
            <a:ext cx="422918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5 Reasons Why Fiji Is Our Favourite Family Destination | Global Explorer |  Global Explorer">
            <a:extLst>
              <a:ext uri="{FF2B5EF4-FFF2-40B4-BE49-F238E27FC236}">
                <a16:creationId xmlns:a16="http://schemas.microsoft.com/office/drawing/2014/main" id="{EAABEB1F-0874-416E-9DB2-AB7896663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4307442"/>
            <a:ext cx="3327178" cy="249538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5F39C3E0-5BAA-4E53-95CC-3416E90BE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195" y="3320204"/>
            <a:ext cx="3562350" cy="2228850"/>
          </a:xfrm>
          <a:prstGeom prst="rect">
            <a:avLst/>
          </a:prstGeom>
        </p:spPr>
      </p:pic>
    </p:spTree>
    <p:extLst>
      <p:ext uri="{BB962C8B-B14F-4D97-AF65-F5344CB8AC3E}">
        <p14:creationId xmlns:p14="http://schemas.microsoft.com/office/powerpoint/2010/main" val="1031086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F17953B9-3F96-4FE8-BDE2-9FBEB7E2B7E8}"/>
              </a:ext>
            </a:extLst>
          </p:cNvPr>
          <p:cNvSpPr txBox="1">
            <a:spLocks noChangeArrowheads="1"/>
          </p:cNvSpPr>
          <p:nvPr/>
        </p:nvSpPr>
        <p:spPr bwMode="auto">
          <a:xfrm>
            <a:off x="467544" y="980728"/>
            <a:ext cx="4104456" cy="575542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dirty="0"/>
              <a:t>• A maior parte das pessoas que vivem nas Ilhas Salomão se diz cristã, mas algumas seguem seitas, grupos liderados por estrangeiros na esperança de que isso lhes traga riquezas.</a:t>
            </a:r>
          </a:p>
          <a:p>
            <a:r>
              <a:rPr lang="pt-BR" sz="1600" b="1" dirty="0"/>
              <a:t>• Dos mais de 561 mil habitantes das Ilhas Salomão, cerca de 47 mil, o que representa uma pessoa  em cada 12 habitantes, são adventistas do sétimo dia</a:t>
            </a:r>
          </a:p>
          <a:p>
            <a:r>
              <a:rPr lang="pt-BR" sz="1600" b="1" dirty="0"/>
              <a:t>• Embora a igreja tenha muitos membros, ela é pobre e há apenas um local que abriga as crianças em todo o país. As crianças que não tem um “aprisco” para realizar as reuniões da Escola Sabatina, dos Aventureiros e Desbravadores, reúnem-se embaixo de uma árvore ou sob céu aberto. Parte da oferta do Décimo terceiro Sábado ajudará a construir salas para as  crianças (Apriscos) nas Ilhas do Pacífico Sul</a:t>
            </a:r>
            <a:endParaRPr lang="pt-BR" sz="1600" b="1" i="1" dirty="0"/>
          </a:p>
        </p:txBody>
      </p:sp>
      <p:pic>
        <p:nvPicPr>
          <p:cNvPr id="5" name="Imagem 4">
            <a:extLst>
              <a:ext uri="{FF2B5EF4-FFF2-40B4-BE49-F238E27FC236}">
                <a16:creationId xmlns:a16="http://schemas.microsoft.com/office/drawing/2014/main" id="{E5B6CFC1-2CC1-4F0F-BE6C-87F9840DE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975995"/>
            <a:ext cx="4201886" cy="1741322"/>
          </a:xfrm>
          <a:prstGeom prst="rect">
            <a:avLst/>
          </a:prstGeom>
        </p:spPr>
      </p:pic>
      <p:sp>
        <p:nvSpPr>
          <p:cNvPr id="6" name="CaixaDeTexto 5">
            <a:extLst>
              <a:ext uri="{FF2B5EF4-FFF2-40B4-BE49-F238E27FC236}">
                <a16:creationId xmlns:a16="http://schemas.microsoft.com/office/drawing/2014/main" id="{BBB3A3F9-A1CB-4E73-9980-46E61D80EF69}"/>
              </a:ext>
            </a:extLst>
          </p:cNvPr>
          <p:cNvSpPr txBox="1"/>
          <p:nvPr/>
        </p:nvSpPr>
        <p:spPr>
          <a:xfrm>
            <a:off x="4590999" y="3489107"/>
            <a:ext cx="4201886" cy="369332"/>
          </a:xfrm>
          <a:prstGeom prst="rect">
            <a:avLst/>
          </a:prstGeom>
          <a:noFill/>
        </p:spPr>
        <p:txBody>
          <a:bodyPr wrap="square" rtlCol="0">
            <a:spAutoFit/>
          </a:bodyPr>
          <a:lstStyle/>
          <a:p>
            <a:pPr algn="ctr"/>
            <a:r>
              <a:rPr lang="pt-BR" b="1" dirty="0"/>
              <a:t>Criação de Corais nas Ilhas Salomão</a:t>
            </a:r>
          </a:p>
        </p:txBody>
      </p:sp>
      <p:pic>
        <p:nvPicPr>
          <p:cNvPr id="7" name="Imagem 6">
            <a:extLst>
              <a:ext uri="{FF2B5EF4-FFF2-40B4-BE49-F238E27FC236}">
                <a16:creationId xmlns:a16="http://schemas.microsoft.com/office/drawing/2014/main" id="{F99BD0AE-901D-4F1D-A97C-1CBB5A9B1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740" y="3975051"/>
            <a:ext cx="4205220" cy="2796141"/>
          </a:xfrm>
          <a:prstGeom prst="rect">
            <a:avLst/>
          </a:prstGeom>
        </p:spPr>
      </p:pic>
      <p:sp>
        <p:nvSpPr>
          <p:cNvPr id="8" name="CaixaDeTexto 7">
            <a:extLst>
              <a:ext uri="{FF2B5EF4-FFF2-40B4-BE49-F238E27FC236}">
                <a16:creationId xmlns:a16="http://schemas.microsoft.com/office/drawing/2014/main" id="{A8E098E7-ED9E-4A1C-B1BA-719C4CBEEA7D}"/>
              </a:ext>
            </a:extLst>
          </p:cNvPr>
          <p:cNvSpPr txBox="1"/>
          <p:nvPr/>
        </p:nvSpPr>
        <p:spPr>
          <a:xfrm>
            <a:off x="4590999" y="589504"/>
            <a:ext cx="4201886" cy="369332"/>
          </a:xfrm>
          <a:prstGeom prst="rect">
            <a:avLst/>
          </a:prstGeom>
          <a:noFill/>
        </p:spPr>
        <p:txBody>
          <a:bodyPr wrap="square" rtlCol="0">
            <a:spAutoFit/>
          </a:bodyPr>
          <a:lstStyle/>
          <a:p>
            <a:pPr algn="ctr"/>
            <a:r>
              <a:rPr lang="pt-BR" b="1" dirty="0"/>
              <a:t>Batismo nas Ilhas Salomão</a:t>
            </a:r>
          </a:p>
        </p:txBody>
      </p:sp>
    </p:spTree>
    <p:extLst>
      <p:ext uri="{BB962C8B-B14F-4D97-AF65-F5344CB8AC3E}">
        <p14:creationId xmlns:p14="http://schemas.microsoft.com/office/powerpoint/2010/main" val="1863685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9CE619BB-A6FD-4820-B3CA-5FA7696BF875}"/>
              </a:ext>
            </a:extLst>
          </p:cNvPr>
          <p:cNvSpPr txBox="1">
            <a:spLocks noChangeArrowheads="1"/>
          </p:cNvSpPr>
          <p:nvPr/>
        </p:nvSpPr>
        <p:spPr bwMode="auto">
          <a:xfrm>
            <a:off x="138630" y="764704"/>
            <a:ext cx="8986320"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sz="2000" b="1" dirty="0">
                <a:solidFill>
                  <a:srgbClr val="FF0000"/>
                </a:solidFill>
              </a:rPr>
              <a:t>Alguns animais diferentes das ilhas FUJI</a:t>
            </a:r>
            <a:endParaRPr lang="pt-BR" sz="2400" b="1" dirty="0"/>
          </a:p>
        </p:txBody>
      </p:sp>
      <p:pic>
        <p:nvPicPr>
          <p:cNvPr id="3" name="Espaço Reservado para Imagem 19">
            <a:extLst>
              <a:ext uri="{FF2B5EF4-FFF2-40B4-BE49-F238E27FC236}">
                <a16:creationId xmlns:a16="http://schemas.microsoft.com/office/drawing/2014/main" id="{1819CE16-E381-420D-8542-694872B212BB}"/>
              </a:ext>
            </a:extLst>
          </p:cNvPr>
          <p:cNvPicPr>
            <a:picLocks noChangeAspect="1"/>
          </p:cNvPicPr>
          <p:nvPr/>
        </p:nvPicPr>
        <p:blipFill>
          <a:blip r:embed="rId3" cstate="print">
            <a:extLst>
              <a:ext uri="{28A0092B-C50C-407E-A947-70E740481C1C}">
                <a14:useLocalDpi xmlns:a14="http://schemas.microsoft.com/office/drawing/2010/main" val="0"/>
              </a:ext>
            </a:extLst>
          </a:blip>
          <a:srcRect l="6499" r="6499"/>
          <a:stretch>
            <a:fillRect/>
          </a:stretch>
        </p:blipFill>
        <p:spPr>
          <a:xfrm>
            <a:off x="7691847" y="742865"/>
            <a:ext cx="1400176" cy="811419"/>
          </a:xfrm>
          <a:prstGeom prst="rect">
            <a:avLst/>
          </a:prstGeom>
        </p:spPr>
      </p:pic>
      <p:pic>
        <p:nvPicPr>
          <p:cNvPr id="4" name="Picture 6" descr="animais e pÃ¡ssaros em fiji">
            <a:extLst>
              <a:ext uri="{FF2B5EF4-FFF2-40B4-BE49-F238E27FC236}">
                <a16:creationId xmlns:a16="http://schemas.microsoft.com/office/drawing/2014/main" id="{6D8F0DE9-E47E-45A6-83B0-3C5F81896C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954" y="1660171"/>
            <a:ext cx="2621426" cy="27426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animais e pÃ¡ssaros fiji">
            <a:extLst>
              <a:ext uri="{FF2B5EF4-FFF2-40B4-BE49-F238E27FC236}">
                <a16:creationId xmlns:a16="http://schemas.microsoft.com/office/drawing/2014/main" id="{04BEEEEF-2A4D-4C7E-B805-D8C4D927E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20" y="4768856"/>
            <a:ext cx="2687960" cy="20159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pÃ¡ssaros em fiji">
            <a:extLst>
              <a:ext uri="{FF2B5EF4-FFF2-40B4-BE49-F238E27FC236}">
                <a16:creationId xmlns:a16="http://schemas.microsoft.com/office/drawing/2014/main" id="{F9D47914-3962-4385-93EE-21F01D1131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2504" y="3746579"/>
            <a:ext cx="2483537" cy="3017969"/>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DB662628-CB85-4C9F-A2C8-DB3CAD9BFC64}"/>
              </a:ext>
            </a:extLst>
          </p:cNvPr>
          <p:cNvSpPr/>
          <p:nvPr/>
        </p:nvSpPr>
        <p:spPr>
          <a:xfrm>
            <a:off x="6899863" y="3344189"/>
            <a:ext cx="1686487" cy="369332"/>
          </a:xfrm>
          <a:prstGeom prst="rect">
            <a:avLst/>
          </a:prstGeom>
        </p:spPr>
        <p:txBody>
          <a:bodyPr wrap="none">
            <a:spAutoFit/>
          </a:bodyPr>
          <a:lstStyle/>
          <a:p>
            <a:pPr fontAlgn="base"/>
            <a:r>
              <a:rPr lang="pt-BR" b="1" dirty="0" err="1">
                <a:solidFill>
                  <a:srgbClr val="3270FF"/>
                </a:solidFill>
                <a:latin typeface="inherit"/>
              </a:rPr>
              <a:t>Goshawk</a:t>
            </a:r>
            <a:r>
              <a:rPr lang="pt-BR" b="1" dirty="0">
                <a:solidFill>
                  <a:srgbClr val="3270FF"/>
                </a:solidFill>
                <a:latin typeface="inherit"/>
              </a:rPr>
              <a:t> de Fiji</a:t>
            </a:r>
            <a:endParaRPr lang="pt-BR" b="1" i="0" dirty="0">
              <a:solidFill>
                <a:srgbClr val="3270FF"/>
              </a:solidFill>
              <a:effectLst/>
              <a:latin typeface="Muli"/>
            </a:endParaRPr>
          </a:p>
        </p:txBody>
      </p:sp>
      <p:sp>
        <p:nvSpPr>
          <p:cNvPr id="8" name="Retângulo 7">
            <a:extLst>
              <a:ext uri="{FF2B5EF4-FFF2-40B4-BE49-F238E27FC236}">
                <a16:creationId xmlns:a16="http://schemas.microsoft.com/office/drawing/2014/main" id="{DE4405F0-E554-473E-9979-B896ECCBA5F1}"/>
              </a:ext>
            </a:extLst>
          </p:cNvPr>
          <p:cNvSpPr/>
          <p:nvPr/>
        </p:nvSpPr>
        <p:spPr>
          <a:xfrm>
            <a:off x="182133" y="1290839"/>
            <a:ext cx="2634247" cy="369332"/>
          </a:xfrm>
          <a:prstGeom prst="rect">
            <a:avLst/>
          </a:prstGeom>
        </p:spPr>
        <p:txBody>
          <a:bodyPr wrap="none">
            <a:spAutoFit/>
          </a:bodyPr>
          <a:lstStyle/>
          <a:p>
            <a:pPr fontAlgn="base"/>
            <a:r>
              <a:rPr lang="pt-BR" b="1" dirty="0">
                <a:solidFill>
                  <a:srgbClr val="3270FF"/>
                </a:solidFill>
                <a:latin typeface="inherit"/>
              </a:rPr>
              <a:t>Pomba de Frutas Laranjas</a:t>
            </a:r>
            <a:endParaRPr lang="pt-BR" b="1" i="0" dirty="0">
              <a:solidFill>
                <a:srgbClr val="3270FF"/>
              </a:solidFill>
              <a:effectLst/>
              <a:latin typeface="Muli"/>
            </a:endParaRPr>
          </a:p>
        </p:txBody>
      </p:sp>
      <p:sp>
        <p:nvSpPr>
          <p:cNvPr id="9" name="Retângulo 8">
            <a:extLst>
              <a:ext uri="{FF2B5EF4-FFF2-40B4-BE49-F238E27FC236}">
                <a16:creationId xmlns:a16="http://schemas.microsoft.com/office/drawing/2014/main" id="{B0A11276-FECE-43A8-804D-E36B952B7691}"/>
              </a:ext>
            </a:extLst>
          </p:cNvPr>
          <p:cNvSpPr/>
          <p:nvPr/>
        </p:nvSpPr>
        <p:spPr>
          <a:xfrm>
            <a:off x="242891" y="4426590"/>
            <a:ext cx="2477409" cy="369332"/>
          </a:xfrm>
          <a:prstGeom prst="rect">
            <a:avLst/>
          </a:prstGeom>
        </p:spPr>
        <p:txBody>
          <a:bodyPr wrap="none">
            <a:spAutoFit/>
          </a:bodyPr>
          <a:lstStyle/>
          <a:p>
            <a:pPr fontAlgn="base"/>
            <a:r>
              <a:rPr lang="pt-BR" b="1" dirty="0">
                <a:solidFill>
                  <a:srgbClr val="3270FF"/>
                </a:solidFill>
                <a:latin typeface="inherit"/>
              </a:rPr>
              <a:t>Iguana com crista de Fiji</a:t>
            </a:r>
            <a:endParaRPr lang="pt-BR" b="1" i="0" dirty="0">
              <a:solidFill>
                <a:srgbClr val="3270FF"/>
              </a:solidFill>
              <a:effectLst/>
              <a:latin typeface="Muli"/>
            </a:endParaRPr>
          </a:p>
        </p:txBody>
      </p:sp>
      <p:sp>
        <p:nvSpPr>
          <p:cNvPr id="10" name="Retângulo 9">
            <a:extLst>
              <a:ext uri="{FF2B5EF4-FFF2-40B4-BE49-F238E27FC236}">
                <a16:creationId xmlns:a16="http://schemas.microsoft.com/office/drawing/2014/main" id="{1C21AACD-49FD-44CF-8F29-275E116DC6E1}"/>
              </a:ext>
            </a:extLst>
          </p:cNvPr>
          <p:cNvSpPr/>
          <p:nvPr/>
        </p:nvSpPr>
        <p:spPr>
          <a:xfrm>
            <a:off x="3314490" y="4795922"/>
            <a:ext cx="2510559" cy="369332"/>
          </a:xfrm>
          <a:prstGeom prst="rect">
            <a:avLst/>
          </a:prstGeom>
        </p:spPr>
        <p:txBody>
          <a:bodyPr wrap="none">
            <a:spAutoFit/>
          </a:bodyPr>
          <a:lstStyle/>
          <a:p>
            <a:pPr fontAlgn="base"/>
            <a:r>
              <a:rPr lang="pt-BR" b="1" dirty="0" err="1">
                <a:solidFill>
                  <a:srgbClr val="3270FF"/>
                </a:solidFill>
                <a:latin typeface="inherit"/>
              </a:rPr>
              <a:t>Parrotfinch</a:t>
            </a:r>
            <a:r>
              <a:rPr lang="pt-BR" b="1" dirty="0">
                <a:solidFill>
                  <a:srgbClr val="3270FF"/>
                </a:solidFill>
                <a:latin typeface="inherit"/>
              </a:rPr>
              <a:t>-de-bico-rosa</a:t>
            </a:r>
            <a:endParaRPr lang="pt-BR" b="1" i="0" dirty="0">
              <a:solidFill>
                <a:srgbClr val="3270FF"/>
              </a:solidFill>
              <a:effectLst/>
              <a:latin typeface="Muli"/>
            </a:endParaRPr>
          </a:p>
        </p:txBody>
      </p:sp>
      <p:pic>
        <p:nvPicPr>
          <p:cNvPr id="11" name="Picture 12" descr="animais e pÃ¡ssaros de fiji">
            <a:extLst>
              <a:ext uri="{FF2B5EF4-FFF2-40B4-BE49-F238E27FC236}">
                <a16:creationId xmlns:a16="http://schemas.microsoft.com/office/drawing/2014/main" id="{8996BA3F-F6FF-4CFB-926D-F1543D1FC5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2426" y="5255565"/>
            <a:ext cx="2919147" cy="1496063"/>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B3542090-308C-45DB-A98A-F1B1D2A01BAF}"/>
              </a:ext>
            </a:extLst>
          </p:cNvPr>
          <p:cNvSpPr/>
          <p:nvPr/>
        </p:nvSpPr>
        <p:spPr>
          <a:xfrm>
            <a:off x="7129231" y="1563418"/>
            <a:ext cx="1266693" cy="369332"/>
          </a:xfrm>
          <a:prstGeom prst="rect">
            <a:avLst/>
          </a:prstGeom>
        </p:spPr>
        <p:txBody>
          <a:bodyPr wrap="none">
            <a:spAutoFit/>
          </a:bodyPr>
          <a:lstStyle/>
          <a:p>
            <a:pPr fontAlgn="base"/>
            <a:r>
              <a:rPr lang="pt-BR" b="1" dirty="0" err="1">
                <a:solidFill>
                  <a:srgbClr val="3270FF"/>
                </a:solidFill>
                <a:latin typeface="inherit"/>
              </a:rPr>
              <a:t>Gau</a:t>
            </a:r>
            <a:r>
              <a:rPr lang="pt-BR" b="1" dirty="0">
                <a:solidFill>
                  <a:srgbClr val="3270FF"/>
                </a:solidFill>
                <a:latin typeface="inherit"/>
              </a:rPr>
              <a:t> Iguana</a:t>
            </a:r>
            <a:endParaRPr lang="pt-BR" b="1" i="0" dirty="0">
              <a:solidFill>
                <a:srgbClr val="3270FF"/>
              </a:solidFill>
              <a:effectLst/>
              <a:latin typeface="Muli"/>
            </a:endParaRPr>
          </a:p>
        </p:txBody>
      </p:sp>
      <p:pic>
        <p:nvPicPr>
          <p:cNvPr id="13" name="Picture 14" descr="fiji-animais-e-aves">
            <a:extLst>
              <a:ext uri="{FF2B5EF4-FFF2-40B4-BE49-F238E27FC236}">
                <a16:creationId xmlns:a16="http://schemas.microsoft.com/office/drawing/2014/main" id="{9CCC98B6-187B-4B10-82C8-10F708C30F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9471" y="1952888"/>
            <a:ext cx="1866697" cy="14448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ijiano-besouro-animais-selvagens">
            <a:extLst>
              <a:ext uri="{FF2B5EF4-FFF2-40B4-BE49-F238E27FC236}">
                <a16:creationId xmlns:a16="http://schemas.microsoft.com/office/drawing/2014/main" id="{E608477B-F6A5-473C-89B9-916B6A4A3B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2426" y="2490839"/>
            <a:ext cx="3112426" cy="2076031"/>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a:extLst>
              <a:ext uri="{FF2B5EF4-FFF2-40B4-BE49-F238E27FC236}">
                <a16:creationId xmlns:a16="http://schemas.microsoft.com/office/drawing/2014/main" id="{2B77F84E-388C-4F23-A009-15D643EA49DF}"/>
              </a:ext>
            </a:extLst>
          </p:cNvPr>
          <p:cNvSpPr/>
          <p:nvPr/>
        </p:nvSpPr>
        <p:spPr>
          <a:xfrm>
            <a:off x="2813675" y="1581840"/>
            <a:ext cx="3873561" cy="923330"/>
          </a:xfrm>
          <a:prstGeom prst="rect">
            <a:avLst/>
          </a:prstGeom>
        </p:spPr>
        <p:txBody>
          <a:bodyPr wrap="none">
            <a:spAutoFit/>
          </a:bodyPr>
          <a:lstStyle/>
          <a:p>
            <a:pPr algn="ctr" fontAlgn="base"/>
            <a:r>
              <a:rPr lang="pt-BR" b="1" dirty="0">
                <a:solidFill>
                  <a:srgbClr val="3270FF"/>
                </a:solidFill>
                <a:latin typeface="inherit"/>
              </a:rPr>
              <a:t>O Besouro </a:t>
            </a:r>
            <a:r>
              <a:rPr lang="pt-BR" b="1" dirty="0" err="1">
                <a:solidFill>
                  <a:srgbClr val="3270FF"/>
                </a:solidFill>
                <a:latin typeface="inherit"/>
              </a:rPr>
              <a:t>Longhorn</a:t>
            </a:r>
            <a:r>
              <a:rPr lang="pt-BR" b="1" dirty="0">
                <a:solidFill>
                  <a:srgbClr val="3270FF"/>
                </a:solidFill>
                <a:latin typeface="inherit"/>
              </a:rPr>
              <a:t> Fijiano Gigante</a:t>
            </a:r>
          </a:p>
          <a:p>
            <a:pPr algn="ctr" fontAlgn="base"/>
            <a:r>
              <a:rPr lang="pt-BR" b="1" i="0" dirty="0">
                <a:solidFill>
                  <a:srgbClr val="3270FF"/>
                </a:solidFill>
                <a:effectLst/>
                <a:latin typeface="inherit"/>
              </a:rPr>
              <a:t>(tem até 15 cm de comprimento), </a:t>
            </a:r>
          </a:p>
          <a:p>
            <a:pPr algn="ctr" fontAlgn="base"/>
            <a:r>
              <a:rPr lang="pt-BR" b="1" i="0" dirty="0">
                <a:solidFill>
                  <a:srgbClr val="3270FF"/>
                </a:solidFill>
                <a:effectLst/>
                <a:latin typeface="inherit"/>
              </a:rPr>
              <a:t>é o segundo maior besouro do mundo </a:t>
            </a:r>
            <a:endParaRPr lang="pt-BR" b="1" i="0" dirty="0">
              <a:solidFill>
                <a:srgbClr val="3270FF"/>
              </a:solidFill>
              <a:effectLst/>
              <a:latin typeface="Muli"/>
            </a:endParaRPr>
          </a:p>
        </p:txBody>
      </p:sp>
    </p:spTree>
    <p:extLst>
      <p:ext uri="{BB962C8B-B14F-4D97-AF65-F5344CB8AC3E}">
        <p14:creationId xmlns:p14="http://schemas.microsoft.com/office/powerpoint/2010/main" val="4180227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S05 – Missões – 31 de janeiro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sz="4000" i="0" dirty="0"/>
              <a:t>Eu Irei</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err="1"/>
              <a:t>Sr</a:t>
            </a:r>
            <a:r>
              <a:rPr lang="pt-BR" dirty="0"/>
              <a:t> </a:t>
            </a:r>
            <a:r>
              <a:rPr lang="pt-BR" dirty="0" err="1"/>
              <a:t>Veah</a:t>
            </a:r>
            <a:endParaRPr lang="pt-BR" dirty="0"/>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Vanuatu</a:t>
            </a:r>
          </a:p>
        </p:txBody>
      </p:sp>
      <p:pic>
        <p:nvPicPr>
          <p:cNvPr id="14" name="Espaço Reservado para Imagem 13">
            <a:extLst>
              <a:ext uri="{FF2B5EF4-FFF2-40B4-BE49-F238E27FC236}">
                <a16:creationId xmlns:a16="http://schemas.microsoft.com/office/drawing/2014/main" id="{B8248897-5692-4DEB-93A3-BF5D1DFF1A7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065" b="5065"/>
          <a:stretch>
            <a:fillRect/>
          </a:stretch>
        </p:blipFill>
        <p:spPr/>
      </p:pic>
      <p:pic>
        <p:nvPicPr>
          <p:cNvPr id="9" name="Espaço Reservado para Imagem 8">
            <a:extLst>
              <a:ext uri="{FF2B5EF4-FFF2-40B4-BE49-F238E27FC236}">
                <a16:creationId xmlns:a16="http://schemas.microsoft.com/office/drawing/2014/main" id="{86CB350C-9A78-420E-9956-A9911D51079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929" b="8929"/>
          <a:stretch>
            <a:fillRect/>
          </a:stretch>
        </p:blipFill>
        <p:spPr/>
      </p:pic>
    </p:spTree>
    <p:extLst>
      <p:ext uri="{BB962C8B-B14F-4D97-AF65-F5344CB8AC3E}">
        <p14:creationId xmlns:p14="http://schemas.microsoft.com/office/powerpoint/2010/main" val="1609224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a:xfrm>
            <a:off x="71996" y="679577"/>
            <a:ext cx="2959200" cy="2101681"/>
          </a:xfrm>
        </p:spPr>
        <p:txBody>
          <a:bodyPr/>
          <a:lstStyle/>
          <a:p>
            <a:pPr marL="285750" indent="-285750" algn="l">
              <a:buFont typeface="Wingdings" panose="05000000000000000000" pitchFamily="2" charset="2"/>
              <a:buChar char="Ø"/>
            </a:pPr>
            <a:r>
              <a:rPr lang="pt-BR" sz="1800" i="0" u="none" strike="noStrike" baseline="0" dirty="0">
                <a:latin typeface="CenturyGothic"/>
              </a:rPr>
              <a:t>Nas cidades de Papua-Nova Guiné, muitas crianças têm Bíblia. Mas, nos vilarejos do interior, muitas não têm. Por isso, nossa igreja está enviando muitas Bíblias para lá.</a:t>
            </a:r>
            <a:endParaRPr lang="pt-BR" dirty="0"/>
          </a:p>
        </p:txBody>
      </p:sp>
      <p:pic>
        <p:nvPicPr>
          <p:cNvPr id="4" name="Imagem 3">
            <a:extLst>
              <a:ext uri="{FF2B5EF4-FFF2-40B4-BE49-F238E27FC236}">
                <a16:creationId xmlns:a16="http://schemas.microsoft.com/office/drawing/2014/main" id="{A387B06D-E595-4AEA-B1A0-94B6CB98E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158" y="2916369"/>
            <a:ext cx="1367444" cy="1030778"/>
          </a:xfrm>
          <a:prstGeom prst="rect">
            <a:avLst/>
          </a:prstGeom>
        </p:spPr>
      </p:pic>
      <p:pic>
        <p:nvPicPr>
          <p:cNvPr id="5122" name="Picture 2" descr="BIMI - PNG Bible Distribution">
            <a:extLst>
              <a:ext uri="{FF2B5EF4-FFF2-40B4-BE49-F238E27FC236}">
                <a16:creationId xmlns:a16="http://schemas.microsoft.com/office/drawing/2014/main" id="{4205E3AF-665A-4CF6-872D-940A15493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5" y="831354"/>
            <a:ext cx="3266557" cy="29725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69B5C23-AD5B-4E45-9147-55752FB7D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03" y="4258151"/>
            <a:ext cx="2585693" cy="25727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IMI - PNG Bible Distribution">
            <a:extLst>
              <a:ext uri="{FF2B5EF4-FFF2-40B4-BE49-F238E27FC236}">
                <a16:creationId xmlns:a16="http://schemas.microsoft.com/office/drawing/2014/main" id="{02E57820-C59D-4F87-84B2-00BAC0370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9763" y="2542817"/>
            <a:ext cx="2767616" cy="2758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33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34AD5612-639C-4C90-A24F-67D5BC6A5DA7}"/>
              </a:ext>
            </a:extLst>
          </p:cNvPr>
          <p:cNvSpPr txBox="1">
            <a:spLocks noChangeArrowheads="1"/>
          </p:cNvSpPr>
          <p:nvPr/>
        </p:nvSpPr>
        <p:spPr bwMode="auto">
          <a:xfrm>
            <a:off x="166121" y="2132856"/>
            <a:ext cx="4104456" cy="44935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b="1" dirty="0"/>
              <a:t>• A capital das Ilhas Salomão é Honiara e está localizada na ilha de </a:t>
            </a:r>
            <a:r>
              <a:rPr lang="pt-BR" b="1" dirty="0" err="1"/>
              <a:t>Guadalcanal</a:t>
            </a:r>
            <a:r>
              <a:rPr lang="pt-BR" b="1" dirty="0"/>
              <a:t>. </a:t>
            </a:r>
          </a:p>
          <a:p>
            <a:r>
              <a:rPr lang="pt-BR" b="1" dirty="0"/>
              <a:t>• A moeda usada nesse país é o Dólar das Ilhas Salomão. O país tornou-se independente em 7 de julho de 1978. </a:t>
            </a:r>
          </a:p>
          <a:p>
            <a:r>
              <a:rPr lang="pt-BR" b="1" dirty="0"/>
              <a:t>• Existem apenas duas estações nas Ilhas Salomão: a seca e a chuvosa. A estação chuvosa vai de novembro até abril. </a:t>
            </a:r>
          </a:p>
          <a:p>
            <a:r>
              <a:rPr lang="pt-BR" b="1" dirty="0"/>
              <a:t>• Quando o povo das Ilhas Salomão levanta as sobrancelhas após uma pergunta, significa que a resposta é “sim”.</a:t>
            </a:r>
          </a:p>
        </p:txBody>
      </p:sp>
      <p:pic>
        <p:nvPicPr>
          <p:cNvPr id="5" name="Imagem 4">
            <a:extLst>
              <a:ext uri="{FF2B5EF4-FFF2-40B4-BE49-F238E27FC236}">
                <a16:creationId xmlns:a16="http://schemas.microsoft.com/office/drawing/2014/main" id="{BC857E68-39C5-48C6-A887-584F1E746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690" y="820572"/>
            <a:ext cx="3888431" cy="2592287"/>
          </a:xfrm>
          <a:prstGeom prst="rect">
            <a:avLst/>
          </a:prstGeom>
        </p:spPr>
      </p:pic>
      <p:sp>
        <p:nvSpPr>
          <p:cNvPr id="6" name="CaixaDeTexto 5">
            <a:extLst>
              <a:ext uri="{FF2B5EF4-FFF2-40B4-BE49-F238E27FC236}">
                <a16:creationId xmlns:a16="http://schemas.microsoft.com/office/drawing/2014/main" id="{CEAE7ECB-3EFA-4178-82A0-56BBF7DD8D94}"/>
              </a:ext>
            </a:extLst>
          </p:cNvPr>
          <p:cNvSpPr txBox="1"/>
          <p:nvPr/>
        </p:nvSpPr>
        <p:spPr>
          <a:xfrm>
            <a:off x="4932039" y="3445141"/>
            <a:ext cx="4189107" cy="400110"/>
          </a:xfrm>
          <a:prstGeom prst="rect">
            <a:avLst/>
          </a:prstGeom>
          <a:noFill/>
        </p:spPr>
        <p:txBody>
          <a:bodyPr wrap="square" rtlCol="0">
            <a:spAutoFit/>
          </a:bodyPr>
          <a:lstStyle/>
          <a:p>
            <a:pPr algn="ctr"/>
            <a:r>
              <a:rPr lang="pt-BR" sz="2000" b="1" dirty="0"/>
              <a:t>Dólar das Ilhas Salomão</a:t>
            </a:r>
          </a:p>
        </p:txBody>
      </p:sp>
      <p:pic>
        <p:nvPicPr>
          <p:cNvPr id="7" name="Imagem 6">
            <a:extLst>
              <a:ext uri="{FF2B5EF4-FFF2-40B4-BE49-F238E27FC236}">
                <a16:creationId xmlns:a16="http://schemas.microsoft.com/office/drawing/2014/main" id="{CA7A5C21-169A-4581-BE63-9B0B1C828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39" y="5309597"/>
            <a:ext cx="3365430" cy="1480789"/>
          </a:xfrm>
          <a:prstGeom prst="rect">
            <a:avLst/>
          </a:prstGeom>
        </p:spPr>
      </p:pic>
      <p:pic>
        <p:nvPicPr>
          <p:cNvPr id="8" name="Imagem 7">
            <a:extLst>
              <a:ext uri="{FF2B5EF4-FFF2-40B4-BE49-F238E27FC236}">
                <a16:creationId xmlns:a16="http://schemas.microsoft.com/office/drawing/2014/main" id="{094AD6B0-3F01-43D3-A63F-0BBBA3ECC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3800763"/>
            <a:ext cx="3419872" cy="1494973"/>
          </a:xfrm>
          <a:prstGeom prst="rect">
            <a:avLst/>
          </a:prstGeom>
        </p:spPr>
      </p:pic>
      <p:sp>
        <p:nvSpPr>
          <p:cNvPr id="9" name="CaixaDeTexto 8">
            <a:extLst>
              <a:ext uri="{FF2B5EF4-FFF2-40B4-BE49-F238E27FC236}">
                <a16:creationId xmlns:a16="http://schemas.microsoft.com/office/drawing/2014/main" id="{8446C955-9B5C-4416-B2B6-3E4C07A998C0}"/>
              </a:ext>
            </a:extLst>
          </p:cNvPr>
          <p:cNvSpPr txBox="1"/>
          <p:nvPr/>
        </p:nvSpPr>
        <p:spPr>
          <a:xfrm>
            <a:off x="2843808" y="1340768"/>
            <a:ext cx="2172882" cy="707886"/>
          </a:xfrm>
          <a:prstGeom prst="rect">
            <a:avLst/>
          </a:prstGeom>
          <a:noFill/>
        </p:spPr>
        <p:txBody>
          <a:bodyPr wrap="square" rtlCol="0">
            <a:spAutoFit/>
          </a:bodyPr>
          <a:lstStyle/>
          <a:p>
            <a:pPr algn="ctr"/>
            <a:r>
              <a:rPr lang="pt-BR" sz="2000" b="1" dirty="0"/>
              <a:t>Igreja Adventista em Honiara</a:t>
            </a:r>
          </a:p>
        </p:txBody>
      </p:sp>
      <p:pic>
        <p:nvPicPr>
          <p:cNvPr id="3" name="Imagem 2">
            <a:extLst>
              <a:ext uri="{FF2B5EF4-FFF2-40B4-BE49-F238E27FC236}">
                <a16:creationId xmlns:a16="http://schemas.microsoft.com/office/drawing/2014/main" id="{6EBC1CD7-1ECC-4E43-B7DD-50B8B61813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402" y="826418"/>
            <a:ext cx="2038350" cy="1028700"/>
          </a:xfrm>
          <a:prstGeom prst="rect">
            <a:avLst/>
          </a:prstGeom>
        </p:spPr>
      </p:pic>
    </p:spTree>
    <p:extLst>
      <p:ext uri="{BB962C8B-B14F-4D97-AF65-F5344CB8AC3E}">
        <p14:creationId xmlns:p14="http://schemas.microsoft.com/office/powerpoint/2010/main" val="539919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6D75E386-DB93-4107-97AE-13699A80A023}"/>
              </a:ext>
            </a:extLst>
          </p:cNvPr>
          <p:cNvSpPr txBox="1">
            <a:spLocks noChangeArrowheads="1"/>
          </p:cNvSpPr>
          <p:nvPr/>
        </p:nvSpPr>
        <p:spPr bwMode="auto">
          <a:xfrm>
            <a:off x="72370" y="698444"/>
            <a:ext cx="3569274" cy="3939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sz="1600" b="1" dirty="0" err="1">
                <a:solidFill>
                  <a:srgbClr val="FF0000"/>
                </a:solidFill>
              </a:rPr>
              <a:t>Yellow</a:t>
            </a:r>
            <a:r>
              <a:rPr lang="pt-BR" sz="1600" b="1" dirty="0">
                <a:solidFill>
                  <a:srgbClr val="FF0000"/>
                </a:solidFill>
              </a:rPr>
              <a:t> Tang</a:t>
            </a:r>
          </a:p>
          <a:p>
            <a:pPr algn="ctr"/>
            <a:r>
              <a:rPr lang="pt-PT" b="1" dirty="0"/>
              <a:t>O Peixe Yellow Tang é para muitos aquaristas essencial no aquário de água salgada não podendo ser deixado de fora.  Com o seu formato oval, corpo amarelo vibrante ilumina qualquer aquário marinho. O Yellow Tang  é um nadador ativo que nada suavemente ao longo de todo seu aquário. Originário das Ilhas Fiji.</a:t>
            </a:r>
            <a:endParaRPr lang="pt-BR" b="1" dirty="0"/>
          </a:p>
        </p:txBody>
      </p:sp>
      <p:pic>
        <p:nvPicPr>
          <p:cNvPr id="3" name="Picture 2" descr="Imagem relacionada">
            <a:extLst>
              <a:ext uri="{FF2B5EF4-FFF2-40B4-BE49-F238E27FC236}">
                <a16:creationId xmlns:a16="http://schemas.microsoft.com/office/drawing/2014/main" id="{D4E2CB83-C3E7-4719-8EF2-68285B6907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1091" y="729177"/>
            <a:ext cx="2782026" cy="212375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ntendo peixe, Acanthopterygii, amarelo, animal&#10;&#10;Descrição gerada automaticamente">
            <a:extLst>
              <a:ext uri="{FF2B5EF4-FFF2-40B4-BE49-F238E27FC236}">
                <a16:creationId xmlns:a16="http://schemas.microsoft.com/office/drawing/2014/main" id="{FE902801-DDAF-497C-AD15-1C1701A82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11082" y="2498036"/>
            <a:ext cx="2668983" cy="1981835"/>
          </a:xfrm>
          <a:prstGeom prst="rect">
            <a:avLst/>
          </a:prstGeom>
        </p:spPr>
      </p:pic>
      <p:pic>
        <p:nvPicPr>
          <p:cNvPr id="5" name="Imagem 4" descr="Uma imagem contendo pássaro, interior, mesa, Acanthopterygii&#10;&#10;Descrição gerada automaticamente">
            <a:extLst>
              <a:ext uri="{FF2B5EF4-FFF2-40B4-BE49-F238E27FC236}">
                <a16:creationId xmlns:a16="http://schemas.microsoft.com/office/drawing/2014/main" id="{AC8F4A9E-501D-4119-B703-FCF013413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23" y="4532497"/>
            <a:ext cx="3546923" cy="2227138"/>
          </a:xfrm>
          <a:prstGeom prst="rect">
            <a:avLst/>
          </a:prstGeom>
        </p:spPr>
      </p:pic>
      <p:pic>
        <p:nvPicPr>
          <p:cNvPr id="6" name="Espaço Reservado para Imagem 19">
            <a:extLst>
              <a:ext uri="{FF2B5EF4-FFF2-40B4-BE49-F238E27FC236}">
                <a16:creationId xmlns:a16="http://schemas.microsoft.com/office/drawing/2014/main" id="{3927CD62-5A00-41E3-BDA4-F6B7467B1246}"/>
              </a:ext>
            </a:extLst>
          </p:cNvPr>
          <p:cNvPicPr>
            <a:picLocks noChangeAspect="1"/>
          </p:cNvPicPr>
          <p:nvPr/>
        </p:nvPicPr>
        <p:blipFill>
          <a:blip r:embed="rId6" cstate="print">
            <a:extLst>
              <a:ext uri="{28A0092B-C50C-407E-A947-70E740481C1C}">
                <a14:useLocalDpi xmlns:a14="http://schemas.microsoft.com/office/drawing/2010/main" val="0"/>
              </a:ext>
            </a:extLst>
          </a:blip>
          <a:srcRect l="6499" r="6499"/>
          <a:stretch>
            <a:fillRect/>
          </a:stretch>
        </p:blipFill>
        <p:spPr>
          <a:xfrm>
            <a:off x="7079308" y="3315931"/>
            <a:ext cx="1400176" cy="811419"/>
          </a:xfrm>
          <a:prstGeom prst="rect">
            <a:avLst/>
          </a:prstGeom>
        </p:spPr>
      </p:pic>
      <p:pic>
        <p:nvPicPr>
          <p:cNvPr id="7" name="Picture 8" descr="Resultado de imagem para yellow tang">
            <a:extLst>
              <a:ext uri="{FF2B5EF4-FFF2-40B4-BE49-F238E27FC236}">
                <a16:creationId xmlns:a16="http://schemas.microsoft.com/office/drawing/2014/main" id="{3FF4B2D4-A159-4AE7-B8F9-66DB2929C5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0486" y="4468350"/>
            <a:ext cx="4188727" cy="235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77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S06 – Missões – 07 de fevereiro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sz="4000" i="0" dirty="0"/>
              <a:t>Deus Cuida dos Detalhes</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Stacey</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Vanuatu</a:t>
            </a:r>
          </a:p>
        </p:txBody>
      </p:sp>
      <p:pic>
        <p:nvPicPr>
          <p:cNvPr id="11" name="Espaço Reservado para Imagem 10">
            <a:extLst>
              <a:ext uri="{FF2B5EF4-FFF2-40B4-BE49-F238E27FC236}">
                <a16:creationId xmlns:a16="http://schemas.microsoft.com/office/drawing/2014/main" id="{A0F88F65-8CD9-4A16-8605-B6C437BDBC2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065" b="5065"/>
          <a:stretch>
            <a:fillRect/>
          </a:stretch>
        </p:blipFill>
        <p:spPr/>
      </p:pic>
      <p:pic>
        <p:nvPicPr>
          <p:cNvPr id="14" name="Espaço Reservado para Imagem 13">
            <a:extLst>
              <a:ext uri="{FF2B5EF4-FFF2-40B4-BE49-F238E27FC236}">
                <a16:creationId xmlns:a16="http://schemas.microsoft.com/office/drawing/2014/main" id="{BEF9E86C-718F-439B-A8F4-5F074F63D01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929" b="8929"/>
          <a:stretch>
            <a:fillRect/>
          </a:stretch>
        </p:blipFill>
        <p:spPr/>
      </p:pic>
    </p:spTree>
    <p:extLst>
      <p:ext uri="{BB962C8B-B14F-4D97-AF65-F5344CB8AC3E}">
        <p14:creationId xmlns:p14="http://schemas.microsoft.com/office/powerpoint/2010/main" val="3363318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p:txBody>
          <a:bodyPr/>
          <a:lstStyle/>
          <a:p>
            <a:pPr marL="285750" indent="-285750" algn="l">
              <a:buFont typeface="Wingdings" panose="05000000000000000000" pitchFamily="2" charset="2"/>
              <a:buChar char="Ø"/>
            </a:pPr>
            <a:r>
              <a:rPr lang="pt-BR" sz="1800" i="0" u="none" strike="noStrike" baseline="0" dirty="0">
                <a:latin typeface="CenturyGothic"/>
              </a:rPr>
              <a:t>A Nova Zelândia é formada por duas ilhas: a Ilha Norte e a Ilha Sul. </a:t>
            </a:r>
          </a:p>
          <a:p>
            <a:pPr marL="285750" indent="-285750" algn="l">
              <a:buFont typeface="Wingdings" panose="05000000000000000000" pitchFamily="2" charset="2"/>
              <a:buChar char="Ø"/>
            </a:pPr>
            <a:r>
              <a:rPr lang="pt-BR" sz="1800" i="0" u="none" strike="noStrike" baseline="0" dirty="0">
                <a:latin typeface="CenturyGothic"/>
              </a:rPr>
              <a:t>Seu pássaro mais famoso é o kiwi, uma ave curiosa, coberta de penas marrons parecidas com pelos, com bico fino e longo, e que não voa. O corpo do kiwi é baixo, mas tem pernas fortes, que o ajudam a correr. </a:t>
            </a:r>
          </a:p>
          <a:p>
            <a:pPr marL="285750" indent="-285750" algn="l">
              <a:buFont typeface="Wingdings" panose="05000000000000000000" pitchFamily="2" charset="2"/>
              <a:buChar char="Ø"/>
            </a:pPr>
            <a:r>
              <a:rPr lang="pt-BR" sz="1800" i="0" u="none" strike="noStrike" baseline="0" dirty="0">
                <a:latin typeface="CenturyGothic"/>
              </a:rPr>
              <a:t>A Nova Zelândia também tem lindos e grandes papagaios, como o </a:t>
            </a:r>
            <a:r>
              <a:rPr lang="pt-BR" sz="1800" i="0" u="none" strike="noStrike" baseline="0" dirty="0" err="1">
                <a:latin typeface="CenturyGothic"/>
              </a:rPr>
              <a:t>quia</a:t>
            </a:r>
            <a:r>
              <a:rPr lang="pt-BR" sz="1800" i="0" u="none" strike="noStrike" baseline="0" dirty="0">
                <a:latin typeface="CenturyGothic"/>
              </a:rPr>
              <a:t> (</a:t>
            </a:r>
            <a:r>
              <a:rPr lang="pt-BR" sz="1800" i="1" u="none" strike="noStrike" baseline="0" dirty="0" err="1">
                <a:latin typeface="CenturyGothic-Italic"/>
              </a:rPr>
              <a:t>kea</a:t>
            </a:r>
            <a:r>
              <a:rPr lang="pt-BR" sz="1800" i="0" u="none" strike="noStrike" baseline="0" dirty="0">
                <a:latin typeface="CenturyGothic"/>
              </a:rPr>
              <a:t>), um dos pássaros mais inteligentes do mundo. </a:t>
            </a:r>
          </a:p>
          <a:p>
            <a:pPr marL="285750" indent="-285750" algn="l">
              <a:buFont typeface="Wingdings" panose="05000000000000000000" pitchFamily="2" charset="2"/>
              <a:buChar char="Ø"/>
            </a:pPr>
            <a:r>
              <a:rPr lang="pt-BR" sz="1800" i="0" u="none" strike="noStrike" baseline="0" dirty="0">
                <a:latin typeface="CenturyGothic"/>
              </a:rPr>
              <a:t>O país também tem mais espécies de pinguins do que qualquer outro lugar.</a:t>
            </a:r>
            <a:endParaRPr lang="pt-BR" dirty="0"/>
          </a:p>
        </p:txBody>
      </p:sp>
      <p:pic>
        <p:nvPicPr>
          <p:cNvPr id="6146" name="Picture 2" descr="7 Curious Facts That Prove Kiwis Are Amazing Little Birds - The Dodo">
            <a:extLst>
              <a:ext uri="{FF2B5EF4-FFF2-40B4-BE49-F238E27FC236}">
                <a16:creationId xmlns:a16="http://schemas.microsoft.com/office/drawing/2014/main" id="{9E8B2338-8D29-45A7-ACA1-AB809E3C08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2434" y="701832"/>
            <a:ext cx="4129570" cy="206478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9B44EB3-8CEB-4827-B3BF-D1613EF4BB2A}"/>
              </a:ext>
            </a:extLst>
          </p:cNvPr>
          <p:cNvSpPr txBox="1"/>
          <p:nvPr/>
        </p:nvSpPr>
        <p:spPr>
          <a:xfrm>
            <a:off x="7236296" y="726884"/>
            <a:ext cx="1835708" cy="369332"/>
          </a:xfrm>
          <a:prstGeom prst="rect">
            <a:avLst/>
          </a:prstGeom>
          <a:solidFill>
            <a:schemeClr val="bg1">
              <a:alpha val="50000"/>
            </a:schemeClr>
          </a:solidFill>
        </p:spPr>
        <p:txBody>
          <a:bodyPr wrap="square">
            <a:spAutoFit/>
          </a:bodyPr>
          <a:lstStyle/>
          <a:p>
            <a:pPr algn="ctr"/>
            <a:r>
              <a:rPr lang="pt-BR" sz="1800" b="1" i="0" u="none" strike="noStrike" baseline="0" dirty="0">
                <a:latin typeface="CenturyGothic"/>
              </a:rPr>
              <a:t>Kiwi</a:t>
            </a:r>
            <a:endParaRPr lang="pt-BR" b="1" dirty="0"/>
          </a:p>
        </p:txBody>
      </p:sp>
      <p:pic>
        <p:nvPicPr>
          <p:cNvPr id="6148" name="Picture 4" descr="Meet the kea parrot: Mischievous guardians of the mountains | One Earth">
            <a:extLst>
              <a:ext uri="{FF2B5EF4-FFF2-40B4-BE49-F238E27FC236}">
                <a16:creationId xmlns:a16="http://schemas.microsoft.com/office/drawing/2014/main" id="{CBC55EAC-BE13-42A1-948A-DF2F7478EB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1196" y="2766617"/>
            <a:ext cx="3200549" cy="2352626"/>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A52804A3-D776-4FA5-8DBF-0E0C1720DB96}"/>
              </a:ext>
            </a:extLst>
          </p:cNvPr>
          <p:cNvSpPr txBox="1"/>
          <p:nvPr/>
        </p:nvSpPr>
        <p:spPr>
          <a:xfrm>
            <a:off x="3031196" y="4756578"/>
            <a:ext cx="3200549" cy="369332"/>
          </a:xfrm>
          <a:prstGeom prst="rect">
            <a:avLst/>
          </a:prstGeom>
          <a:solidFill>
            <a:schemeClr val="bg1">
              <a:alpha val="51000"/>
            </a:schemeClr>
          </a:solidFill>
        </p:spPr>
        <p:txBody>
          <a:bodyPr wrap="square">
            <a:spAutoFit/>
          </a:bodyPr>
          <a:lstStyle/>
          <a:p>
            <a:pPr algn="ctr"/>
            <a:r>
              <a:rPr lang="pt-BR" b="1" i="1" dirty="0">
                <a:latin typeface="CenturyGothic-Italic"/>
              </a:rPr>
              <a:t>K</a:t>
            </a:r>
            <a:r>
              <a:rPr lang="pt-BR" sz="1800" b="1" i="1" u="none" strike="noStrike" baseline="0" dirty="0">
                <a:latin typeface="CenturyGothic-Italic"/>
              </a:rPr>
              <a:t>ea</a:t>
            </a:r>
            <a:endParaRPr lang="pt-BR" b="1" dirty="0"/>
          </a:p>
        </p:txBody>
      </p:sp>
      <p:pic>
        <p:nvPicPr>
          <p:cNvPr id="6150" name="Picture 6" descr="Little penguin | Kororā | New Zealand Birds Online">
            <a:extLst>
              <a:ext uri="{FF2B5EF4-FFF2-40B4-BE49-F238E27FC236}">
                <a16:creationId xmlns:a16="http://schemas.microsoft.com/office/drawing/2014/main" id="{34DF7F55-3FDA-4CE6-B172-E105B54E16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1454" y="4656353"/>
            <a:ext cx="3200549" cy="2143225"/>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82E9EA5B-EE2E-4A2C-BDAC-A31758807DCC}"/>
              </a:ext>
            </a:extLst>
          </p:cNvPr>
          <p:cNvSpPr txBox="1"/>
          <p:nvPr/>
        </p:nvSpPr>
        <p:spPr>
          <a:xfrm>
            <a:off x="7452320" y="6413733"/>
            <a:ext cx="1619684" cy="369332"/>
          </a:xfrm>
          <a:prstGeom prst="rect">
            <a:avLst/>
          </a:prstGeom>
          <a:solidFill>
            <a:schemeClr val="bg1">
              <a:alpha val="50000"/>
            </a:schemeClr>
          </a:solidFill>
        </p:spPr>
        <p:txBody>
          <a:bodyPr wrap="square">
            <a:spAutoFit/>
          </a:bodyPr>
          <a:lstStyle/>
          <a:p>
            <a:pPr algn="ctr"/>
            <a:r>
              <a:rPr lang="pt-BR" sz="1800" b="1" i="0" u="none" strike="noStrike" baseline="0" dirty="0">
                <a:latin typeface="CenturyGothic"/>
              </a:rPr>
              <a:t>Pinguim</a:t>
            </a:r>
            <a:endParaRPr lang="pt-BR" b="1" dirty="0"/>
          </a:p>
        </p:txBody>
      </p:sp>
    </p:spTree>
    <p:extLst>
      <p:ext uri="{BB962C8B-B14F-4D97-AF65-F5344CB8AC3E}">
        <p14:creationId xmlns:p14="http://schemas.microsoft.com/office/powerpoint/2010/main" val="267064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50FFFF6F-1F3E-4A7C-BB83-A589B3BC4727}"/>
              </a:ext>
            </a:extLst>
          </p:cNvPr>
          <p:cNvSpPr txBox="1">
            <a:spLocks noChangeArrowheads="1"/>
          </p:cNvSpPr>
          <p:nvPr/>
        </p:nvSpPr>
        <p:spPr bwMode="auto">
          <a:xfrm>
            <a:off x="251520" y="1988840"/>
            <a:ext cx="2948107" cy="44935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b="1" dirty="0"/>
              <a:t>• A Missão das Ilhas Salomão foi criada em 1914. Ela foi oficialmente organizada em 1950 e reorganizada em 1964 e 2006. </a:t>
            </a:r>
          </a:p>
          <a:p>
            <a:r>
              <a:rPr lang="pt-BR" b="1" dirty="0"/>
              <a:t>• Há 186 igrejas e 46.677 adventistas do sétimo dia nas Ilhas Salomão. </a:t>
            </a:r>
          </a:p>
          <a:p>
            <a:r>
              <a:rPr lang="pt-BR" b="1" dirty="0"/>
              <a:t>• Há duas universidades no país: a </a:t>
            </a:r>
            <a:r>
              <a:rPr lang="pt-BR" b="1" dirty="0" err="1"/>
              <a:t>Betikama</a:t>
            </a:r>
            <a:r>
              <a:rPr lang="pt-BR" b="1" dirty="0"/>
              <a:t> </a:t>
            </a:r>
            <a:r>
              <a:rPr lang="pt-BR" b="1" dirty="0" err="1"/>
              <a:t>Adventist</a:t>
            </a:r>
            <a:r>
              <a:rPr lang="pt-BR" b="1" dirty="0"/>
              <a:t> </a:t>
            </a:r>
            <a:r>
              <a:rPr lang="pt-BR" b="1" dirty="0" err="1"/>
              <a:t>College</a:t>
            </a:r>
            <a:r>
              <a:rPr lang="pt-BR" b="1" dirty="0"/>
              <a:t>, em Honiara, e </a:t>
            </a:r>
            <a:r>
              <a:rPr lang="pt-BR" b="1" dirty="0" err="1"/>
              <a:t>Kukudu</a:t>
            </a:r>
            <a:r>
              <a:rPr lang="pt-BR" b="1" dirty="0"/>
              <a:t> </a:t>
            </a:r>
            <a:r>
              <a:rPr lang="pt-BR" b="1" dirty="0" err="1"/>
              <a:t>Adventist</a:t>
            </a:r>
            <a:r>
              <a:rPr lang="pt-BR" b="1" dirty="0"/>
              <a:t> </a:t>
            </a:r>
            <a:r>
              <a:rPr lang="pt-BR" b="1" dirty="0" err="1"/>
              <a:t>College</a:t>
            </a:r>
            <a:r>
              <a:rPr lang="pt-BR" b="1" dirty="0"/>
              <a:t>, na Província Ocidental. </a:t>
            </a:r>
          </a:p>
        </p:txBody>
      </p:sp>
      <p:pic>
        <p:nvPicPr>
          <p:cNvPr id="5" name="Imagem 4">
            <a:extLst>
              <a:ext uri="{FF2B5EF4-FFF2-40B4-BE49-F238E27FC236}">
                <a16:creationId xmlns:a16="http://schemas.microsoft.com/office/drawing/2014/main" id="{AB863C6B-7A89-41DA-9386-7699008332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718807"/>
            <a:ext cx="4860032" cy="2882759"/>
          </a:xfrm>
          <a:prstGeom prst="rect">
            <a:avLst/>
          </a:prstGeom>
        </p:spPr>
      </p:pic>
      <p:sp>
        <p:nvSpPr>
          <p:cNvPr id="6" name="CaixaDeTexto 5">
            <a:extLst>
              <a:ext uri="{FF2B5EF4-FFF2-40B4-BE49-F238E27FC236}">
                <a16:creationId xmlns:a16="http://schemas.microsoft.com/office/drawing/2014/main" id="{3577EE82-F50D-4CE7-93A1-0E121C6B9394}"/>
              </a:ext>
            </a:extLst>
          </p:cNvPr>
          <p:cNvSpPr txBox="1"/>
          <p:nvPr/>
        </p:nvSpPr>
        <p:spPr>
          <a:xfrm>
            <a:off x="5768067" y="713127"/>
            <a:ext cx="2799869" cy="646331"/>
          </a:xfrm>
          <a:prstGeom prst="rect">
            <a:avLst/>
          </a:prstGeom>
          <a:solidFill>
            <a:schemeClr val="bg1">
              <a:alpha val="51000"/>
            </a:schemeClr>
          </a:solidFill>
        </p:spPr>
        <p:txBody>
          <a:bodyPr wrap="none" rtlCol="0">
            <a:spAutoFit/>
          </a:bodyPr>
          <a:lstStyle/>
          <a:p>
            <a:pPr algn="ctr"/>
            <a:r>
              <a:rPr lang="pt-BR" b="1" dirty="0"/>
              <a:t>Grupo de alunos do </a:t>
            </a:r>
          </a:p>
          <a:p>
            <a:pPr algn="ctr"/>
            <a:r>
              <a:rPr lang="pt-BR" b="1" dirty="0" err="1"/>
              <a:t>Betikama</a:t>
            </a:r>
            <a:r>
              <a:rPr lang="pt-BR" b="1" dirty="0"/>
              <a:t> </a:t>
            </a:r>
            <a:r>
              <a:rPr lang="pt-BR" b="1" dirty="0" err="1"/>
              <a:t>Adventist</a:t>
            </a:r>
            <a:r>
              <a:rPr lang="pt-BR" b="1" dirty="0"/>
              <a:t> </a:t>
            </a:r>
            <a:r>
              <a:rPr lang="pt-BR" b="1" dirty="0" err="1"/>
              <a:t>College</a:t>
            </a:r>
            <a:endParaRPr lang="pt-BR" b="1" dirty="0"/>
          </a:p>
        </p:txBody>
      </p:sp>
      <p:pic>
        <p:nvPicPr>
          <p:cNvPr id="7" name="Imagem 6">
            <a:extLst>
              <a:ext uri="{FF2B5EF4-FFF2-40B4-BE49-F238E27FC236}">
                <a16:creationId xmlns:a16="http://schemas.microsoft.com/office/drawing/2014/main" id="{21C2563A-B6D9-47F8-A1EB-4884A417C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883" y="3942838"/>
            <a:ext cx="4211960" cy="2806218"/>
          </a:xfrm>
          <a:prstGeom prst="rect">
            <a:avLst/>
          </a:prstGeom>
        </p:spPr>
      </p:pic>
      <p:sp>
        <p:nvSpPr>
          <p:cNvPr id="8" name="CaixaDeTexto 7">
            <a:extLst>
              <a:ext uri="{FF2B5EF4-FFF2-40B4-BE49-F238E27FC236}">
                <a16:creationId xmlns:a16="http://schemas.microsoft.com/office/drawing/2014/main" id="{CD47DD42-7035-4A2B-84B9-C76F5903482E}"/>
              </a:ext>
            </a:extLst>
          </p:cNvPr>
          <p:cNvSpPr txBox="1"/>
          <p:nvPr/>
        </p:nvSpPr>
        <p:spPr>
          <a:xfrm>
            <a:off x="4339883" y="3942838"/>
            <a:ext cx="2948107" cy="646331"/>
          </a:xfrm>
          <a:prstGeom prst="rect">
            <a:avLst/>
          </a:prstGeom>
          <a:solidFill>
            <a:schemeClr val="bg1"/>
          </a:solidFill>
        </p:spPr>
        <p:txBody>
          <a:bodyPr wrap="square" rtlCol="0">
            <a:spAutoFit/>
          </a:bodyPr>
          <a:lstStyle/>
          <a:p>
            <a:pPr algn="ctr"/>
            <a:r>
              <a:rPr lang="pt-BR" b="1" dirty="0"/>
              <a:t>Artesanato em madeira</a:t>
            </a:r>
          </a:p>
          <a:p>
            <a:pPr algn="ctr"/>
            <a:r>
              <a:rPr lang="pt-BR" b="1" dirty="0"/>
              <a:t> Ilhas Salomão </a:t>
            </a:r>
          </a:p>
        </p:txBody>
      </p:sp>
      <p:pic>
        <p:nvPicPr>
          <p:cNvPr id="3" name="Imagem 2">
            <a:extLst>
              <a:ext uri="{FF2B5EF4-FFF2-40B4-BE49-F238E27FC236}">
                <a16:creationId xmlns:a16="http://schemas.microsoft.com/office/drawing/2014/main" id="{7D2761DD-0060-4322-AF5A-2099F7DC3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845108"/>
            <a:ext cx="2038350" cy="1028700"/>
          </a:xfrm>
          <a:prstGeom prst="rect">
            <a:avLst/>
          </a:prstGeom>
        </p:spPr>
      </p:pic>
    </p:spTree>
    <p:extLst>
      <p:ext uri="{BB962C8B-B14F-4D97-AF65-F5344CB8AC3E}">
        <p14:creationId xmlns:p14="http://schemas.microsoft.com/office/powerpoint/2010/main" val="1397694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58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97BBF7C7-C2B4-4AB5-B9A3-9FC8F470F078}"/>
              </a:ext>
            </a:extLst>
          </p:cNvPr>
          <p:cNvSpPr txBox="1">
            <a:spLocks noChangeArrowheads="1"/>
          </p:cNvSpPr>
          <p:nvPr/>
        </p:nvSpPr>
        <p:spPr bwMode="auto">
          <a:xfrm>
            <a:off x="138630" y="764704"/>
            <a:ext cx="3569274" cy="421653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pt-BR" sz="1600" b="1" dirty="0">
                <a:solidFill>
                  <a:srgbClr val="FF0000"/>
                </a:solidFill>
              </a:rPr>
              <a:t>Raposa-voadora</a:t>
            </a:r>
            <a:br>
              <a:rPr lang="pt-BR" u="sng" dirty="0"/>
            </a:br>
            <a:r>
              <a:rPr lang="pt-BR" b="1" dirty="0"/>
              <a:t>Com uma cara que mais parece de macaco, a Raposa-voadora é um morcego </a:t>
            </a:r>
            <a:r>
              <a:rPr lang="pt-BR" b="1" dirty="0" err="1"/>
              <a:t>frugívoro</a:t>
            </a:r>
            <a:r>
              <a:rPr lang="pt-BR" b="1" dirty="0"/>
              <a:t> (se alimenta apenas de frutas). Pode chegar até, 1,70 metros de envergadura (de uma ponta da asa a outra) e 40 cm de comprimento. </a:t>
            </a:r>
          </a:p>
          <a:p>
            <a:r>
              <a:rPr lang="pt-BR" b="1" dirty="0"/>
              <a:t>A feição dela se assemelha a de uma raposa, com focinho alongado, olhos grades e orelhas pontudas.</a:t>
            </a:r>
          </a:p>
          <a:p>
            <a:pPr algn="ctr"/>
            <a:endParaRPr lang="pt-BR" b="1" dirty="0"/>
          </a:p>
          <a:p>
            <a:pPr algn="ctr"/>
            <a:endParaRPr lang="pt-BR" b="1" dirty="0"/>
          </a:p>
        </p:txBody>
      </p:sp>
      <p:pic>
        <p:nvPicPr>
          <p:cNvPr id="3" name="Espaço Reservado para Imagem 14">
            <a:extLst>
              <a:ext uri="{FF2B5EF4-FFF2-40B4-BE49-F238E27FC236}">
                <a16:creationId xmlns:a16="http://schemas.microsoft.com/office/drawing/2014/main" id="{3E880302-C266-410F-9B11-4AEEF310CD0D}"/>
              </a:ext>
            </a:extLst>
          </p:cNvPr>
          <p:cNvPicPr>
            <a:picLocks noChangeAspect="1"/>
          </p:cNvPicPr>
          <p:nvPr/>
        </p:nvPicPr>
        <p:blipFill>
          <a:blip r:embed="rId3" cstate="print">
            <a:extLst>
              <a:ext uri="{28A0092B-C50C-407E-A947-70E740481C1C}">
                <a14:useLocalDpi xmlns:a14="http://schemas.microsoft.com/office/drawing/2010/main" val="0"/>
              </a:ext>
            </a:extLst>
          </a:blip>
          <a:srcRect l="6499" r="6499"/>
          <a:stretch>
            <a:fillRect/>
          </a:stretch>
        </p:blipFill>
        <p:spPr>
          <a:xfrm>
            <a:off x="7452320" y="908720"/>
            <a:ext cx="1530535" cy="886964"/>
          </a:xfrm>
          <a:prstGeom prst="rect">
            <a:avLst/>
          </a:prstGeom>
        </p:spPr>
      </p:pic>
      <p:pic>
        <p:nvPicPr>
          <p:cNvPr id="4" name="Picture 4" descr="CenÃ¡rio">
            <a:extLst>
              <a:ext uri="{FF2B5EF4-FFF2-40B4-BE49-F238E27FC236}">
                <a16:creationId xmlns:a16="http://schemas.microsoft.com/office/drawing/2014/main" id="{2DCD17BA-EA72-4C1E-8415-433DA27AB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4736" y="749466"/>
            <a:ext cx="2955007" cy="38480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sultado de imagem para Raposa-voadora">
            <a:extLst>
              <a:ext uri="{FF2B5EF4-FFF2-40B4-BE49-F238E27FC236}">
                <a16:creationId xmlns:a16="http://schemas.microsoft.com/office/drawing/2014/main" id="{25341F8B-0C6F-4825-8403-35004B2DF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29" y="4667651"/>
            <a:ext cx="3859907" cy="208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Resultado de imagem para raposa-voadora">
            <a:extLst>
              <a:ext uri="{FF2B5EF4-FFF2-40B4-BE49-F238E27FC236}">
                <a16:creationId xmlns:a16="http://schemas.microsoft.com/office/drawing/2014/main" id="{52225007-F181-4851-9B96-528B1E520B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599" y="1863898"/>
            <a:ext cx="2019581" cy="25694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Resultado de imagem para raposa-voadora">
            <a:extLst>
              <a:ext uri="{FF2B5EF4-FFF2-40B4-BE49-F238E27FC236}">
                <a16:creationId xmlns:a16="http://schemas.microsoft.com/office/drawing/2014/main" id="{3EF5A3AB-9257-4290-9035-67B8A79B3E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4868" y="4277553"/>
            <a:ext cx="180975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044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S07 – Missões – 14 de fevereiro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sz="4000" i="0" dirty="0"/>
              <a:t>Decisão Especial</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err="1"/>
              <a:t>Vilikesa</a:t>
            </a:r>
            <a:r>
              <a:rPr lang="pt-BR" dirty="0"/>
              <a:t> e </a:t>
            </a:r>
            <a:r>
              <a:rPr lang="pt-BR" dirty="0" err="1"/>
              <a:t>Neomai</a:t>
            </a:r>
            <a:endParaRPr lang="pt-BR" dirty="0"/>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Fiji</a:t>
            </a:r>
          </a:p>
        </p:txBody>
      </p:sp>
      <p:pic>
        <p:nvPicPr>
          <p:cNvPr id="8" name="Espaço Reservado para Imagem 7">
            <a:extLst>
              <a:ext uri="{FF2B5EF4-FFF2-40B4-BE49-F238E27FC236}">
                <a16:creationId xmlns:a16="http://schemas.microsoft.com/office/drawing/2014/main" id="{63A01285-1AE6-49E4-A4EB-EF908F0D9B2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66" r="1866"/>
          <a:stretch>
            <a:fillRect/>
          </a:stretch>
        </p:blipFill>
        <p:spPr/>
      </p:pic>
      <p:pic>
        <p:nvPicPr>
          <p:cNvPr id="14" name="Espaço Reservado para Imagem 13">
            <a:extLst>
              <a:ext uri="{FF2B5EF4-FFF2-40B4-BE49-F238E27FC236}">
                <a16:creationId xmlns:a16="http://schemas.microsoft.com/office/drawing/2014/main" id="{F7F67845-F942-490E-983F-790BBFC5D99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206" r="4206"/>
          <a:stretch>
            <a:fillRect/>
          </a:stretch>
        </p:blipFill>
        <p:spPr/>
      </p:pic>
    </p:spTree>
    <p:extLst>
      <p:ext uri="{BB962C8B-B14F-4D97-AF65-F5344CB8AC3E}">
        <p14:creationId xmlns:p14="http://schemas.microsoft.com/office/powerpoint/2010/main" val="3296174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p:txBody>
          <a:bodyPr/>
          <a:lstStyle/>
          <a:p>
            <a:pPr marL="285750" indent="-285750" algn="l">
              <a:buFont typeface="Wingdings" panose="05000000000000000000" pitchFamily="2" charset="2"/>
              <a:buChar char="Ø"/>
            </a:pPr>
            <a:r>
              <a:rPr lang="pt-BR" sz="1800" i="0" u="none" strike="noStrike" baseline="0" dirty="0">
                <a:latin typeface="CenturyGothic"/>
              </a:rPr>
              <a:t>As crianças de Papua-Nova Guiné gostam de falar de Jesus para outras pessoas por meio dos programas da igreja. Clubes como Aventureiros, Desbravadores e Jovens participam de atividades comunitárias e eventos especiais. Eles são facilmente reconhecidos pelos uniformes coloridos.</a:t>
            </a:r>
          </a:p>
          <a:p>
            <a:pPr marL="285750" indent="-285750" algn="l">
              <a:buFont typeface="Wingdings" panose="05000000000000000000" pitchFamily="2" charset="2"/>
              <a:buChar char="Ø"/>
            </a:pPr>
            <a:r>
              <a:rPr lang="pt-BR" sz="1800" i="0" u="none" strike="noStrike" baseline="0" dirty="0">
                <a:latin typeface="CenturyGothic"/>
              </a:rPr>
              <a:t>Durante esses eventos, muitas vezes marcham pelas ruas, convidando pessoas para ir à igreja e aprender sobre Deus. Seu espírito alegre e trabalho em equipe ajudam a espalhar bondade e fé nas comunidades.</a:t>
            </a:r>
            <a:endParaRPr lang="pt-BR" dirty="0"/>
          </a:p>
        </p:txBody>
      </p:sp>
      <p:pic>
        <p:nvPicPr>
          <p:cNvPr id="7170" name="Picture 2" descr="We are Pathfinders - Koki Hill SDA Church Pathfinder Club (Papua New Guinea)">
            <a:extLst>
              <a:ext uri="{FF2B5EF4-FFF2-40B4-BE49-F238E27FC236}">
                <a16:creationId xmlns:a16="http://schemas.microsoft.com/office/drawing/2014/main" id="{C1F29466-4A76-478F-A4CC-D5F80125D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16" y="836712"/>
            <a:ext cx="5364088" cy="30173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dventurers from Parkview SDA church during their induction">
            <a:extLst>
              <a:ext uri="{FF2B5EF4-FFF2-40B4-BE49-F238E27FC236}">
                <a16:creationId xmlns:a16="http://schemas.microsoft.com/office/drawing/2014/main" id="{BB2384C8-53E8-433F-AE71-1094DAA5F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312" y="4005064"/>
            <a:ext cx="4157154" cy="276639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8A994C2B-70C7-4A98-B984-483A35BD67C6}"/>
              </a:ext>
            </a:extLst>
          </p:cNvPr>
          <p:cNvSpPr txBox="1"/>
          <p:nvPr/>
        </p:nvSpPr>
        <p:spPr>
          <a:xfrm>
            <a:off x="3707916" y="836712"/>
            <a:ext cx="5364088" cy="369332"/>
          </a:xfrm>
          <a:prstGeom prst="rect">
            <a:avLst/>
          </a:prstGeom>
          <a:solidFill>
            <a:schemeClr val="bg1">
              <a:alpha val="51000"/>
            </a:schemeClr>
          </a:solidFill>
        </p:spPr>
        <p:txBody>
          <a:bodyPr wrap="square">
            <a:spAutoFit/>
          </a:bodyPr>
          <a:lstStyle/>
          <a:p>
            <a:pPr algn="ctr"/>
            <a:r>
              <a:rPr lang="pt-BR" sz="1800" b="1" i="0" u="none" strike="noStrike" baseline="0" dirty="0">
                <a:latin typeface="CenturyGothic"/>
              </a:rPr>
              <a:t>Desbravadores</a:t>
            </a:r>
            <a:endParaRPr lang="pt-BR" b="1" dirty="0"/>
          </a:p>
        </p:txBody>
      </p:sp>
      <p:sp>
        <p:nvSpPr>
          <p:cNvPr id="7" name="CaixaDeTexto 6">
            <a:extLst>
              <a:ext uri="{FF2B5EF4-FFF2-40B4-BE49-F238E27FC236}">
                <a16:creationId xmlns:a16="http://schemas.microsoft.com/office/drawing/2014/main" id="{85D6AE59-2966-444F-B15F-444BE8ECE451}"/>
              </a:ext>
            </a:extLst>
          </p:cNvPr>
          <p:cNvSpPr txBox="1"/>
          <p:nvPr/>
        </p:nvSpPr>
        <p:spPr>
          <a:xfrm>
            <a:off x="3274105" y="4005064"/>
            <a:ext cx="4157154" cy="369332"/>
          </a:xfrm>
          <a:prstGeom prst="rect">
            <a:avLst/>
          </a:prstGeom>
          <a:solidFill>
            <a:schemeClr val="bg1">
              <a:alpha val="51000"/>
            </a:schemeClr>
          </a:solidFill>
        </p:spPr>
        <p:txBody>
          <a:bodyPr wrap="square">
            <a:spAutoFit/>
          </a:bodyPr>
          <a:lstStyle/>
          <a:p>
            <a:pPr algn="ctr"/>
            <a:r>
              <a:rPr lang="pt-BR" sz="1800" b="1" i="0" u="none" strike="noStrike" baseline="0" dirty="0">
                <a:latin typeface="CenturyGothic"/>
              </a:rPr>
              <a:t>Aventureiros</a:t>
            </a:r>
            <a:endParaRPr lang="pt-BR" b="1" dirty="0"/>
          </a:p>
        </p:txBody>
      </p:sp>
      <p:pic>
        <p:nvPicPr>
          <p:cNvPr id="5" name="Imagem 4">
            <a:extLst>
              <a:ext uri="{FF2B5EF4-FFF2-40B4-BE49-F238E27FC236}">
                <a16:creationId xmlns:a16="http://schemas.microsoft.com/office/drawing/2014/main" id="{1AEABC9D-3A33-45C1-AB21-395874F01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300" y="4990510"/>
            <a:ext cx="1367444" cy="1030778"/>
          </a:xfrm>
          <a:prstGeom prst="rect">
            <a:avLst/>
          </a:prstGeom>
        </p:spPr>
      </p:pic>
    </p:spTree>
    <p:extLst>
      <p:ext uri="{BB962C8B-B14F-4D97-AF65-F5344CB8AC3E}">
        <p14:creationId xmlns:p14="http://schemas.microsoft.com/office/powerpoint/2010/main" val="8997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0F1CFF8-DB93-4968-A735-E4299716D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2973506"/>
            <a:ext cx="2974665" cy="2228478"/>
          </a:xfrm>
          <a:prstGeom prst="rect">
            <a:avLst/>
          </a:prstGeom>
        </p:spPr>
      </p:pic>
      <p:sp>
        <p:nvSpPr>
          <p:cNvPr id="5" name="CaixaDeTexto 18">
            <a:extLst>
              <a:ext uri="{FF2B5EF4-FFF2-40B4-BE49-F238E27FC236}">
                <a16:creationId xmlns:a16="http://schemas.microsoft.com/office/drawing/2014/main" id="{66D07AC0-0345-4343-B512-990970A8D433}"/>
              </a:ext>
            </a:extLst>
          </p:cNvPr>
          <p:cNvSpPr txBox="1">
            <a:spLocks noChangeArrowheads="1"/>
          </p:cNvSpPr>
          <p:nvPr/>
        </p:nvSpPr>
        <p:spPr bwMode="auto">
          <a:xfrm>
            <a:off x="251520" y="679023"/>
            <a:ext cx="4104456" cy="61555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b="1" dirty="0"/>
              <a:t>• Papua-Nova Guiné é um país montanhoso. A ilha principal fica ao norte da Austrália. A parte pontiaguda da Austrália aponta diretamente para Papua-Nova Guiné, que compartilha a ilha de Nova Guiné com Papua, uma província da Indonésia. </a:t>
            </a:r>
          </a:p>
          <a:p>
            <a:r>
              <a:rPr lang="pt-BR" b="1" dirty="0"/>
              <a:t>• Cerca de 7,3 milhões de habitantes vivem em Papua-Nova Guiné. As cidades são modernas, porém muitas pessoas ainda vivem nas pequenas aldeias das montanhas. Embora eles possam ver uma aldeia no cume de outra montanha, precisam viajar muitos dias para chegar até lá; e, provavelmente, eles não falem o mesmo dialeto. Mais de 700 línguas e dialetos diferentes são falados no país.</a:t>
            </a:r>
            <a:endParaRPr lang="pt-BR" sz="1600" b="1" i="1" dirty="0"/>
          </a:p>
        </p:txBody>
      </p:sp>
      <p:pic>
        <p:nvPicPr>
          <p:cNvPr id="6" name="Imagem 5">
            <a:extLst>
              <a:ext uri="{FF2B5EF4-FFF2-40B4-BE49-F238E27FC236}">
                <a16:creationId xmlns:a16="http://schemas.microsoft.com/office/drawing/2014/main" id="{94A8FF22-2FE6-4F64-BDD6-23552A9990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084530"/>
            <a:ext cx="3995937" cy="2234906"/>
          </a:xfrm>
          <a:prstGeom prst="rect">
            <a:avLst/>
          </a:prstGeom>
        </p:spPr>
      </p:pic>
      <p:sp>
        <p:nvSpPr>
          <p:cNvPr id="7" name="CaixaDeTexto 6">
            <a:extLst>
              <a:ext uri="{FF2B5EF4-FFF2-40B4-BE49-F238E27FC236}">
                <a16:creationId xmlns:a16="http://schemas.microsoft.com/office/drawing/2014/main" id="{8BA3CDF5-27FC-48B1-9E30-02B74E568515}"/>
              </a:ext>
            </a:extLst>
          </p:cNvPr>
          <p:cNvSpPr txBox="1"/>
          <p:nvPr/>
        </p:nvSpPr>
        <p:spPr>
          <a:xfrm>
            <a:off x="4913530" y="721626"/>
            <a:ext cx="4211960" cy="369332"/>
          </a:xfrm>
          <a:prstGeom prst="rect">
            <a:avLst/>
          </a:prstGeom>
          <a:noFill/>
        </p:spPr>
        <p:txBody>
          <a:bodyPr wrap="square" rtlCol="0">
            <a:spAutoFit/>
          </a:bodyPr>
          <a:lstStyle/>
          <a:p>
            <a:pPr algn="ctr"/>
            <a:r>
              <a:rPr lang="pt-BR" b="1" dirty="0" err="1"/>
              <a:t>Nautilus</a:t>
            </a:r>
            <a:r>
              <a:rPr lang="pt-BR" b="1" dirty="0"/>
              <a:t> no mar de Papua Nova Guiné</a:t>
            </a:r>
          </a:p>
        </p:txBody>
      </p:sp>
      <p:pic>
        <p:nvPicPr>
          <p:cNvPr id="8" name="Imagem 7">
            <a:extLst>
              <a:ext uri="{FF2B5EF4-FFF2-40B4-BE49-F238E27FC236}">
                <a16:creationId xmlns:a16="http://schemas.microsoft.com/office/drawing/2014/main" id="{15889DA5-907F-4472-83EA-4897295C5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4607708"/>
            <a:ext cx="2843808" cy="2226846"/>
          </a:xfrm>
          <a:prstGeom prst="rect">
            <a:avLst/>
          </a:prstGeom>
        </p:spPr>
      </p:pic>
      <p:sp>
        <p:nvSpPr>
          <p:cNvPr id="9" name="CaixaDeTexto 8">
            <a:extLst>
              <a:ext uri="{FF2B5EF4-FFF2-40B4-BE49-F238E27FC236}">
                <a16:creationId xmlns:a16="http://schemas.microsoft.com/office/drawing/2014/main" id="{DD006A47-02E0-469F-B300-2623460CC6EA}"/>
              </a:ext>
            </a:extLst>
          </p:cNvPr>
          <p:cNvSpPr txBox="1"/>
          <p:nvPr/>
        </p:nvSpPr>
        <p:spPr>
          <a:xfrm>
            <a:off x="4355977" y="5422825"/>
            <a:ext cx="1368152" cy="923330"/>
          </a:xfrm>
          <a:prstGeom prst="rect">
            <a:avLst/>
          </a:prstGeom>
          <a:noFill/>
        </p:spPr>
        <p:txBody>
          <a:bodyPr wrap="square" rtlCol="0">
            <a:spAutoFit/>
          </a:bodyPr>
          <a:lstStyle/>
          <a:p>
            <a:pPr algn="ctr"/>
            <a:r>
              <a:rPr lang="pt-BR" b="1" dirty="0"/>
              <a:t>Aves de Papua Nova Guiné</a:t>
            </a:r>
          </a:p>
        </p:txBody>
      </p:sp>
      <p:pic>
        <p:nvPicPr>
          <p:cNvPr id="3" name="Imagem 2">
            <a:extLst>
              <a:ext uri="{FF2B5EF4-FFF2-40B4-BE49-F238E27FC236}">
                <a16:creationId xmlns:a16="http://schemas.microsoft.com/office/drawing/2014/main" id="{9E11598B-D8CA-4E73-B348-2D63A4394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3579" y="3472803"/>
            <a:ext cx="1367444" cy="1030778"/>
          </a:xfrm>
          <a:prstGeom prst="rect">
            <a:avLst/>
          </a:prstGeom>
        </p:spPr>
      </p:pic>
    </p:spTree>
    <p:extLst>
      <p:ext uri="{BB962C8B-B14F-4D97-AF65-F5344CB8AC3E}">
        <p14:creationId xmlns:p14="http://schemas.microsoft.com/office/powerpoint/2010/main" val="1612626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045D73D2-B8BA-4038-9388-AC23A115AB4D}"/>
              </a:ext>
            </a:extLst>
          </p:cNvPr>
          <p:cNvSpPr txBox="1">
            <a:spLocks noChangeArrowheads="1"/>
          </p:cNvSpPr>
          <p:nvPr/>
        </p:nvSpPr>
        <p:spPr bwMode="auto">
          <a:xfrm>
            <a:off x="2195736" y="684059"/>
            <a:ext cx="4130960" cy="36625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Kiwi</a:t>
            </a:r>
          </a:p>
          <a:p>
            <a:pPr algn="ctr"/>
            <a:r>
              <a:rPr lang="pt-BR" b="1" dirty="0"/>
              <a:t>Uma raridade no mundo animal é uma ave chamada Kiwi, ela existe somente na Nova Zelândia. É uma espécie de pintinho, porem com cabelos no lugar das penas e asas ainda menores.</a:t>
            </a:r>
          </a:p>
          <a:p>
            <a:pPr algn="ctr"/>
            <a:r>
              <a:rPr lang="pt-BR" b="1" dirty="0"/>
              <a:t>A ave Kiwi apesar de não ser muito conhecida no mundo é muito importante na Nova Zelândia sendo considerada o símbolo nacional do país.  E está no verso da moeda de 1 dólar da Nova Zelândia.</a:t>
            </a:r>
          </a:p>
        </p:txBody>
      </p:sp>
      <p:pic>
        <p:nvPicPr>
          <p:cNvPr id="3" name="Espaço Reservado para Imagem 17" descr="Uma imagem contendo clip-art&#10;&#10;Descrição gerada automaticamente">
            <a:extLst>
              <a:ext uri="{FF2B5EF4-FFF2-40B4-BE49-F238E27FC236}">
                <a16:creationId xmlns:a16="http://schemas.microsoft.com/office/drawing/2014/main" id="{C6F417F5-7CB8-4E7B-A6E3-781FA2068326}"/>
              </a:ext>
            </a:extLst>
          </p:cNvPr>
          <p:cNvPicPr>
            <a:picLocks noChangeAspect="1"/>
          </p:cNvPicPr>
          <p:nvPr/>
        </p:nvPicPr>
        <p:blipFill>
          <a:blip r:embed="rId3" cstate="print">
            <a:extLst>
              <a:ext uri="{28A0092B-C50C-407E-A947-70E740481C1C}">
                <a14:useLocalDpi xmlns:a14="http://schemas.microsoft.com/office/drawing/2010/main" val="0"/>
              </a:ext>
            </a:extLst>
          </a:blip>
          <a:srcRect l="6834" r="6834"/>
          <a:stretch>
            <a:fillRect/>
          </a:stretch>
        </p:blipFill>
        <p:spPr>
          <a:xfrm>
            <a:off x="256824" y="3197699"/>
            <a:ext cx="1755206" cy="1017163"/>
          </a:xfrm>
          <a:prstGeom prst="rect">
            <a:avLst/>
          </a:prstGeom>
        </p:spPr>
      </p:pic>
      <p:pic>
        <p:nvPicPr>
          <p:cNvPr id="4" name="Picture 2" descr="Resultado de imagem para kiwi ave">
            <a:extLst>
              <a:ext uri="{FF2B5EF4-FFF2-40B4-BE49-F238E27FC236}">
                <a16:creationId xmlns:a16="http://schemas.microsoft.com/office/drawing/2014/main" id="{4C51127E-B6C1-4D5D-A38B-E369D1DFD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1" y="4962893"/>
            <a:ext cx="3368573" cy="18474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animais.culturamix.com/blog/wp-content/gallery/kiwi-quivi-2/Kiwi-Quivi-6.jpg">
            <a:extLst>
              <a:ext uri="{FF2B5EF4-FFF2-40B4-BE49-F238E27FC236}">
                <a16:creationId xmlns:a16="http://schemas.microsoft.com/office/drawing/2014/main" id="{B025AC2C-AA6A-4EE0-9BFF-DF8EFF5ECE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6696" y="701165"/>
            <a:ext cx="2707523" cy="20306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animais.culturamix.com/blog/wp-content/gallery/kiwi-quivi-4/Kiwi-Quivi-11.jpg">
            <a:extLst>
              <a:ext uri="{FF2B5EF4-FFF2-40B4-BE49-F238E27FC236}">
                <a16:creationId xmlns:a16="http://schemas.microsoft.com/office/drawing/2014/main" id="{A32C8F6C-0549-4DF9-A644-EDAC1A3775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18" y="735043"/>
            <a:ext cx="2122618" cy="21827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animais.culturamix.com/blog/wp-content/gallery/kiwi-quivi-5/Kiwi-Quivi-13.jpg">
            <a:extLst>
              <a:ext uri="{FF2B5EF4-FFF2-40B4-BE49-F238E27FC236}">
                <a16:creationId xmlns:a16="http://schemas.microsoft.com/office/drawing/2014/main" id="{273E52B2-A8DA-4D64-9242-46431DCDE5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9549" y="4783402"/>
            <a:ext cx="3476703" cy="20306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animais.culturamix.com/blog/wp-content/gallery/kiwi-quivi-6/Kiwi-Quivi-17.jpg">
            <a:extLst>
              <a:ext uri="{FF2B5EF4-FFF2-40B4-BE49-F238E27FC236}">
                <a16:creationId xmlns:a16="http://schemas.microsoft.com/office/drawing/2014/main" id="{39E5A5C7-CEBC-4C67-8566-725BAF5303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6050" y="2860322"/>
            <a:ext cx="2618169" cy="1794877"/>
          </a:xfrm>
          <a:prstGeom prst="rect">
            <a:avLst/>
          </a:prstGeom>
          <a:noFill/>
          <a:extLst>
            <a:ext uri="{909E8E84-426E-40DD-AFC4-6F175D3DCCD1}">
              <a14:hiddenFill xmlns:a14="http://schemas.microsoft.com/office/drawing/2010/main">
                <a:solidFill>
                  <a:srgbClr val="FFFFFF"/>
                </a:solidFill>
              </a14:hiddenFill>
            </a:ext>
          </a:extLst>
        </p:spPr>
      </p:pic>
      <p:sp>
        <p:nvSpPr>
          <p:cNvPr id="9" name="Espaço Reservado para Texto 13">
            <a:extLst>
              <a:ext uri="{FF2B5EF4-FFF2-40B4-BE49-F238E27FC236}">
                <a16:creationId xmlns:a16="http://schemas.microsoft.com/office/drawing/2014/main" id="{47D2883D-F3F6-4C98-AE67-689013A2DD1C}"/>
              </a:ext>
            </a:extLst>
          </p:cNvPr>
          <p:cNvSpPr txBox="1">
            <a:spLocks/>
          </p:cNvSpPr>
          <p:nvPr/>
        </p:nvSpPr>
        <p:spPr>
          <a:xfrm>
            <a:off x="256823" y="4184138"/>
            <a:ext cx="1755207" cy="47106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000" b="1" dirty="0"/>
              <a:t>Nova Zelândia</a:t>
            </a:r>
          </a:p>
        </p:txBody>
      </p:sp>
      <p:pic>
        <p:nvPicPr>
          <p:cNvPr id="10" name="Picture 2" descr="Resultado de imagem para moeda de 1 dolar nova zelÃ¢ndia">
            <a:extLst>
              <a:ext uri="{FF2B5EF4-FFF2-40B4-BE49-F238E27FC236}">
                <a16:creationId xmlns:a16="http://schemas.microsoft.com/office/drawing/2014/main" id="{E091BFF9-CA2C-4F16-8A08-43F8438A4E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9773" y="4385529"/>
            <a:ext cx="1928614" cy="19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96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E04BFD9C-35C8-4776-81F9-BADD6BE181FF}"/>
              </a:ext>
            </a:extLst>
          </p:cNvPr>
          <p:cNvSpPr>
            <a:spLocks noGrp="1"/>
          </p:cNvSpPr>
          <p:nvPr>
            <p:ph type="body" sz="quarter" idx="11"/>
          </p:nvPr>
        </p:nvSpPr>
        <p:spPr/>
        <p:txBody>
          <a:bodyPr/>
          <a:lstStyle/>
          <a:p>
            <a:r>
              <a:rPr lang="pt-BR" dirty="0"/>
              <a:t>S08 – Missões – 21 de fevereiro</a:t>
            </a:r>
          </a:p>
        </p:txBody>
      </p:sp>
      <p:sp>
        <p:nvSpPr>
          <p:cNvPr id="20" name="Espaço Reservado para Texto 17">
            <a:extLst>
              <a:ext uri="{FF2B5EF4-FFF2-40B4-BE49-F238E27FC236}">
                <a16:creationId xmlns:a16="http://schemas.microsoft.com/office/drawing/2014/main" id="{0E5906B0-DBB5-414B-9A6F-B0D8EBF044D4}"/>
              </a:ext>
            </a:extLst>
          </p:cNvPr>
          <p:cNvSpPr>
            <a:spLocks noGrp="1"/>
          </p:cNvSpPr>
          <p:nvPr>
            <p:ph type="body" sz="quarter" idx="12"/>
          </p:nvPr>
        </p:nvSpPr>
        <p:spPr/>
        <p:txBody>
          <a:bodyPr/>
          <a:lstStyle/>
          <a:p>
            <a:r>
              <a:rPr lang="pt-BR" sz="4000" i="0" dirty="0"/>
              <a:t>Fé que Transforma</a:t>
            </a:r>
          </a:p>
        </p:txBody>
      </p:sp>
      <p:sp>
        <p:nvSpPr>
          <p:cNvPr id="21" name="Espaço Reservado para Texto 21">
            <a:extLst>
              <a:ext uri="{FF2B5EF4-FFF2-40B4-BE49-F238E27FC236}">
                <a16:creationId xmlns:a16="http://schemas.microsoft.com/office/drawing/2014/main" id="{D49A67D3-5E25-484F-9583-4EE359E7075A}"/>
              </a:ext>
            </a:extLst>
          </p:cNvPr>
          <p:cNvSpPr>
            <a:spLocks noGrp="1"/>
          </p:cNvSpPr>
          <p:nvPr>
            <p:ph type="body" sz="quarter" idx="15"/>
          </p:nvPr>
        </p:nvSpPr>
        <p:spPr/>
        <p:txBody>
          <a:bodyPr/>
          <a:lstStyle/>
          <a:p>
            <a:r>
              <a:rPr lang="pt-BR" dirty="0"/>
              <a:t>Universidade Adventista de </a:t>
            </a:r>
            <a:r>
              <a:rPr lang="pt-BR" dirty="0" err="1"/>
              <a:t>Fulton</a:t>
            </a:r>
            <a:endParaRPr lang="pt-BR" dirty="0"/>
          </a:p>
        </p:txBody>
      </p:sp>
      <p:sp>
        <p:nvSpPr>
          <p:cNvPr id="23" name="Espaço Reservado para Texto 11">
            <a:extLst>
              <a:ext uri="{FF2B5EF4-FFF2-40B4-BE49-F238E27FC236}">
                <a16:creationId xmlns:a16="http://schemas.microsoft.com/office/drawing/2014/main" id="{BF7AD1DC-71F4-492F-899A-BC45D77C62E2}"/>
              </a:ext>
            </a:extLst>
          </p:cNvPr>
          <p:cNvSpPr>
            <a:spLocks noGrp="1"/>
          </p:cNvSpPr>
          <p:nvPr>
            <p:ph type="body" sz="quarter" idx="16"/>
          </p:nvPr>
        </p:nvSpPr>
        <p:spPr/>
        <p:txBody>
          <a:bodyPr/>
          <a:lstStyle/>
          <a:p>
            <a:r>
              <a:rPr lang="pt-BR" dirty="0"/>
              <a:t>Fiji</a:t>
            </a:r>
          </a:p>
        </p:txBody>
      </p:sp>
      <p:pic>
        <p:nvPicPr>
          <p:cNvPr id="11" name="Espaço Reservado para Imagem 10">
            <a:extLst>
              <a:ext uri="{FF2B5EF4-FFF2-40B4-BE49-F238E27FC236}">
                <a16:creationId xmlns:a16="http://schemas.microsoft.com/office/drawing/2014/main" id="{A0C96BB0-478A-4980-8725-3C0490CBE9E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66" r="1866"/>
          <a:stretch>
            <a:fillRect/>
          </a:stretch>
        </p:blipFill>
        <p:spPr/>
      </p:pic>
      <p:pic>
        <p:nvPicPr>
          <p:cNvPr id="13" name="Espaço Reservado para Imagem 12">
            <a:extLst>
              <a:ext uri="{FF2B5EF4-FFF2-40B4-BE49-F238E27FC236}">
                <a16:creationId xmlns:a16="http://schemas.microsoft.com/office/drawing/2014/main" id="{4C39E6E3-5C89-4CCB-A5F8-C585A6B83D6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206" r="4206"/>
          <a:stretch>
            <a:fillRect/>
          </a:stretch>
        </p:blipFill>
        <p:spPr/>
      </p:pic>
    </p:spTree>
    <p:extLst>
      <p:ext uri="{BB962C8B-B14F-4D97-AF65-F5344CB8AC3E}">
        <p14:creationId xmlns:p14="http://schemas.microsoft.com/office/powerpoint/2010/main" val="3339053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p:txBody>
          <a:bodyPr/>
          <a:lstStyle/>
          <a:p>
            <a:pPr marL="285750" indent="-285750" algn="l">
              <a:buFont typeface="Wingdings" panose="05000000000000000000" pitchFamily="2" charset="2"/>
              <a:buChar char="Ø"/>
            </a:pPr>
            <a:r>
              <a:rPr lang="pt-BR" sz="1800" i="0" u="none" strike="noStrike" baseline="0" dirty="0">
                <a:latin typeface="CenturyGothic"/>
              </a:rPr>
              <a:t>As Ilhas Salomão são compostas por seis ilhas principais e 992 ilhas menores. São muitas ilhas! É difícil para quem mora nas ilhas pequenas ir à igreja, bem como para os pastores viajar e pregar o evangelho.</a:t>
            </a:r>
          </a:p>
          <a:p>
            <a:pPr marL="285750" indent="-285750" algn="l">
              <a:buFont typeface="Wingdings" panose="05000000000000000000" pitchFamily="2" charset="2"/>
              <a:buChar char="Ø"/>
            </a:pPr>
            <a:r>
              <a:rPr lang="pt-BR" sz="1800" i="0" u="none" strike="noStrike" baseline="0" dirty="0">
                <a:latin typeface="CenturyGothic"/>
              </a:rPr>
              <a:t>Alguns vão de barco, outros de hidroavião. A maioria das pessoas fala o </a:t>
            </a:r>
            <a:r>
              <a:rPr lang="pt-BR" sz="1800" i="0" u="none" strike="noStrike" baseline="0" dirty="0" err="1">
                <a:latin typeface="CenturyGothic"/>
              </a:rPr>
              <a:t>pijin</a:t>
            </a:r>
            <a:r>
              <a:rPr lang="pt-BR" sz="1800" i="0" u="none" strike="noStrike" baseline="0" dirty="0">
                <a:latin typeface="CenturyGothic"/>
              </a:rPr>
              <a:t>, mas existem cerca de 80 outros idiomas. </a:t>
            </a:r>
          </a:p>
          <a:p>
            <a:pPr marL="285750" indent="-285750" algn="l">
              <a:buFont typeface="Wingdings" panose="05000000000000000000" pitchFamily="2" charset="2"/>
              <a:buChar char="Ø"/>
            </a:pPr>
            <a:r>
              <a:rPr lang="pt-BR" sz="1800" i="0" u="none" strike="noStrike" baseline="0" dirty="0">
                <a:latin typeface="CenturyGothic"/>
              </a:rPr>
              <a:t>Mesmo espalhadas assim, as pessoas são unidas. Lá, crianças e adultos vivem em comunidade. Quando uma família enfrenta uma dificuldade, os amigos, parentes e vizinhos (chamados </a:t>
            </a:r>
            <a:r>
              <a:rPr lang="pt-BR" sz="1800" i="1" u="none" strike="noStrike" baseline="0" dirty="0" err="1">
                <a:latin typeface="CenturyGothic-Italic"/>
              </a:rPr>
              <a:t>wantoks</a:t>
            </a:r>
            <a:r>
              <a:rPr lang="pt-BR" sz="1800" i="0" u="none" strike="noStrike" baseline="0" dirty="0">
                <a:latin typeface="CenturyGothic"/>
              </a:rPr>
              <a:t>) compartilham comida, roupas e até suas casas.</a:t>
            </a:r>
            <a:endParaRPr lang="pt-BR" dirty="0"/>
          </a:p>
        </p:txBody>
      </p:sp>
      <p:pic>
        <p:nvPicPr>
          <p:cNvPr id="4" name="Imagem 3">
            <a:extLst>
              <a:ext uri="{FF2B5EF4-FFF2-40B4-BE49-F238E27FC236}">
                <a16:creationId xmlns:a16="http://schemas.microsoft.com/office/drawing/2014/main" id="{E8D367E8-7814-4F95-85B3-AAA52A0C1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256" y="836712"/>
            <a:ext cx="2038350" cy="1028700"/>
          </a:xfrm>
          <a:prstGeom prst="rect">
            <a:avLst/>
          </a:prstGeom>
        </p:spPr>
      </p:pic>
      <p:pic>
        <p:nvPicPr>
          <p:cNvPr id="8194" name="Picture 2" descr="Solomon Islands - Melanesian, WWII, Colonization | Britannica">
            <a:extLst>
              <a:ext uri="{FF2B5EF4-FFF2-40B4-BE49-F238E27FC236}">
                <a16:creationId xmlns:a16="http://schemas.microsoft.com/office/drawing/2014/main" id="{6D66E95F-51CE-4007-A8BB-777416CCCA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824069"/>
            <a:ext cx="2044337" cy="30369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lomon Islands — Travel Tips">
            <a:extLst>
              <a:ext uri="{FF2B5EF4-FFF2-40B4-BE49-F238E27FC236}">
                <a16:creationId xmlns:a16="http://schemas.microsoft.com/office/drawing/2014/main" id="{DEB8DD8D-DA14-4131-B255-3AEFBE8E2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7952" y="3861048"/>
            <a:ext cx="5224052" cy="293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908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CF3A05C2-12E1-410B-BE71-8EB8E5313E74}"/>
              </a:ext>
            </a:extLst>
          </p:cNvPr>
          <p:cNvSpPr txBox="1">
            <a:spLocks noChangeArrowheads="1"/>
          </p:cNvSpPr>
          <p:nvPr/>
        </p:nvSpPr>
        <p:spPr bwMode="auto">
          <a:xfrm>
            <a:off x="251520" y="3068960"/>
            <a:ext cx="4104456" cy="36625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b="1" dirty="0"/>
              <a:t>• A Missão Fiji foi inaugurada em 1889 e organizada em 1921. Depois foi reorganizada em 1951, 1958 e 1965. </a:t>
            </a:r>
          </a:p>
          <a:p>
            <a:r>
              <a:rPr lang="pt-BR" b="1" dirty="0"/>
              <a:t>• Existem 159 igrejas e 101 grupos na Missão Fiji. </a:t>
            </a:r>
          </a:p>
          <a:p>
            <a:r>
              <a:rPr lang="pt-BR" b="1" dirty="0"/>
              <a:t>• No fim de 2014, havia 24.732 adventistas em Fiji. </a:t>
            </a:r>
          </a:p>
          <a:p>
            <a:r>
              <a:rPr lang="pt-BR" b="1" dirty="0"/>
              <a:t>• </a:t>
            </a:r>
            <a:r>
              <a:rPr lang="pt-BR" b="1" dirty="0" err="1"/>
              <a:t>Fulton</a:t>
            </a:r>
            <a:r>
              <a:rPr lang="pt-BR" b="1" dirty="0"/>
              <a:t> </a:t>
            </a:r>
            <a:r>
              <a:rPr lang="pt-BR" b="1" dirty="0" err="1"/>
              <a:t>College</a:t>
            </a:r>
            <a:r>
              <a:rPr lang="pt-BR" b="1" dirty="0"/>
              <a:t>, uma instituição adventista, faz parte da União </a:t>
            </a:r>
            <a:r>
              <a:rPr lang="pt-BR" b="1" dirty="0" err="1"/>
              <a:t>Transpacífica</a:t>
            </a:r>
            <a:r>
              <a:rPr lang="pt-BR" b="1" dirty="0"/>
              <a:t>, e está localizada em Fiji. </a:t>
            </a:r>
            <a:endParaRPr lang="pt-BR" sz="1600" b="1" i="1" dirty="0"/>
          </a:p>
        </p:txBody>
      </p:sp>
      <p:pic>
        <p:nvPicPr>
          <p:cNvPr id="5" name="Imagem 4">
            <a:extLst>
              <a:ext uri="{FF2B5EF4-FFF2-40B4-BE49-F238E27FC236}">
                <a16:creationId xmlns:a16="http://schemas.microsoft.com/office/drawing/2014/main" id="{FADDF516-AA1F-4E72-BD4D-BA5F70D36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478" y="836776"/>
            <a:ext cx="4104457" cy="2561181"/>
          </a:xfrm>
          <a:prstGeom prst="rect">
            <a:avLst/>
          </a:prstGeom>
        </p:spPr>
      </p:pic>
      <p:sp>
        <p:nvSpPr>
          <p:cNvPr id="6" name="Retângulo 5">
            <a:extLst>
              <a:ext uri="{FF2B5EF4-FFF2-40B4-BE49-F238E27FC236}">
                <a16:creationId xmlns:a16="http://schemas.microsoft.com/office/drawing/2014/main" id="{7D6098B2-2254-41B8-BD09-294E4FF392A3}"/>
              </a:ext>
            </a:extLst>
          </p:cNvPr>
          <p:cNvSpPr/>
          <p:nvPr/>
        </p:nvSpPr>
        <p:spPr>
          <a:xfrm>
            <a:off x="2523251" y="1556792"/>
            <a:ext cx="2002536" cy="461665"/>
          </a:xfrm>
          <a:prstGeom prst="rect">
            <a:avLst/>
          </a:prstGeom>
        </p:spPr>
        <p:txBody>
          <a:bodyPr wrap="none">
            <a:spAutoFit/>
          </a:bodyPr>
          <a:lstStyle/>
          <a:p>
            <a:r>
              <a:rPr lang="pt-BR" sz="2400" b="1" dirty="0" err="1"/>
              <a:t>Fulton</a:t>
            </a:r>
            <a:r>
              <a:rPr lang="pt-BR" sz="2400" b="1" dirty="0"/>
              <a:t> </a:t>
            </a:r>
            <a:r>
              <a:rPr lang="pt-BR" sz="2400" b="1" dirty="0" err="1"/>
              <a:t>College</a:t>
            </a:r>
            <a:endParaRPr lang="pt-BR" sz="2400" dirty="0"/>
          </a:p>
        </p:txBody>
      </p:sp>
      <p:sp>
        <p:nvSpPr>
          <p:cNvPr id="7" name="Retângulo 6">
            <a:extLst>
              <a:ext uri="{FF2B5EF4-FFF2-40B4-BE49-F238E27FC236}">
                <a16:creationId xmlns:a16="http://schemas.microsoft.com/office/drawing/2014/main" id="{DCFE8F78-08A2-4DEB-8A00-2B4108CF34DA}"/>
              </a:ext>
            </a:extLst>
          </p:cNvPr>
          <p:cNvSpPr/>
          <p:nvPr/>
        </p:nvSpPr>
        <p:spPr>
          <a:xfrm>
            <a:off x="4355976" y="3660357"/>
            <a:ext cx="4211960" cy="369332"/>
          </a:xfrm>
          <a:prstGeom prst="rect">
            <a:avLst/>
          </a:prstGeom>
        </p:spPr>
        <p:txBody>
          <a:bodyPr wrap="square">
            <a:spAutoFit/>
          </a:bodyPr>
          <a:lstStyle/>
          <a:p>
            <a:pPr algn="ctr"/>
            <a:r>
              <a:rPr lang="pt-BR" b="1" dirty="0"/>
              <a:t>Paisagem em Fiji</a:t>
            </a:r>
            <a:endParaRPr lang="pt-BR" dirty="0"/>
          </a:p>
        </p:txBody>
      </p:sp>
      <p:pic>
        <p:nvPicPr>
          <p:cNvPr id="8" name="Imagem 7">
            <a:extLst>
              <a:ext uri="{FF2B5EF4-FFF2-40B4-BE49-F238E27FC236}">
                <a16:creationId xmlns:a16="http://schemas.microsoft.com/office/drawing/2014/main" id="{A132C4A3-E9F6-4B89-A20F-30509C998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0723" y="4028463"/>
            <a:ext cx="4063380" cy="2708920"/>
          </a:xfrm>
          <a:prstGeom prst="rect">
            <a:avLst/>
          </a:prstGeom>
        </p:spPr>
      </p:pic>
      <p:pic>
        <p:nvPicPr>
          <p:cNvPr id="3" name="Imagem 2">
            <a:extLst>
              <a:ext uri="{FF2B5EF4-FFF2-40B4-BE49-F238E27FC236}">
                <a16:creationId xmlns:a16="http://schemas.microsoft.com/office/drawing/2014/main" id="{35400816-FC33-435A-98C6-E092E72F4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99" y="1340768"/>
            <a:ext cx="2038350" cy="1028700"/>
          </a:xfrm>
          <a:prstGeom prst="rect">
            <a:avLst/>
          </a:prstGeom>
        </p:spPr>
      </p:pic>
    </p:spTree>
    <p:extLst>
      <p:ext uri="{BB962C8B-B14F-4D97-AF65-F5344CB8AC3E}">
        <p14:creationId xmlns:p14="http://schemas.microsoft.com/office/powerpoint/2010/main" val="1109280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5A456141-CCDE-4968-8840-AC46752591BD}"/>
              </a:ext>
            </a:extLst>
          </p:cNvPr>
          <p:cNvSpPr txBox="1">
            <a:spLocks noChangeArrowheads="1"/>
          </p:cNvSpPr>
          <p:nvPr/>
        </p:nvSpPr>
        <p:spPr bwMode="auto">
          <a:xfrm>
            <a:off x="4920021" y="3415258"/>
            <a:ext cx="4130960"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Coala</a:t>
            </a:r>
            <a:endParaRPr lang="pt-BR" b="1" dirty="0"/>
          </a:p>
          <a:p>
            <a:r>
              <a:rPr lang="pt-BR" b="1" dirty="0"/>
              <a:t>O coala é muito pequeno ao nascer, pesando apenas 0,5 gramas e tem 2 centímetros de tamanho. Somente as patas anteriores são fortes para lhe permitir executar sozinho o fatigante trajeto até a bolsa (o marsúpio) da mãe. Vive ali até os 8 meses. Depois disso sai do marsúpio, mas permanece perto da mãe. Se alimenta apenas de folhas de eucalipto.</a:t>
            </a:r>
          </a:p>
        </p:txBody>
      </p:sp>
      <p:pic>
        <p:nvPicPr>
          <p:cNvPr id="3" name="Picture 2" descr="Resultado de imagem para coala">
            <a:extLst>
              <a:ext uri="{FF2B5EF4-FFF2-40B4-BE49-F238E27FC236}">
                <a16:creationId xmlns:a16="http://schemas.microsoft.com/office/drawing/2014/main" id="{E97BEF56-6204-42DB-958A-C6EE21C24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605078"/>
            <a:ext cx="2563366" cy="19679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ntendo animal, mamífero, árvore, ao ar livre&#10;&#10;Descrição gerada automaticamente">
            <a:extLst>
              <a:ext uri="{FF2B5EF4-FFF2-40B4-BE49-F238E27FC236}">
                <a16:creationId xmlns:a16="http://schemas.microsoft.com/office/drawing/2014/main" id="{9003E1E4-0B57-4E84-869D-ADD65983D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95" y="792062"/>
            <a:ext cx="2686050" cy="2638425"/>
          </a:xfrm>
          <a:prstGeom prst="rect">
            <a:avLst/>
          </a:prstGeom>
        </p:spPr>
      </p:pic>
      <p:pic>
        <p:nvPicPr>
          <p:cNvPr id="5" name="Imagem 4" descr="Uma imagem contendo árvore, ao ar livre, animal, pássaro&#10;&#10;Descrição gerada automaticamente">
            <a:extLst>
              <a:ext uri="{FF2B5EF4-FFF2-40B4-BE49-F238E27FC236}">
                <a16:creationId xmlns:a16="http://schemas.microsoft.com/office/drawing/2014/main" id="{7BB310F0-31B9-4320-8DEC-44C398DE7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214" y="3776736"/>
            <a:ext cx="4124325" cy="2800350"/>
          </a:xfrm>
          <a:prstGeom prst="rect">
            <a:avLst/>
          </a:prstGeom>
        </p:spPr>
      </p:pic>
      <p:pic>
        <p:nvPicPr>
          <p:cNvPr id="6" name="Imagem 5" descr="Uma imagem contendo árvore, animal, mamífero, ao ar livre&#10;&#10;Descrição gerada automaticamente">
            <a:extLst>
              <a:ext uri="{FF2B5EF4-FFF2-40B4-BE49-F238E27FC236}">
                <a16:creationId xmlns:a16="http://schemas.microsoft.com/office/drawing/2014/main" id="{E663007F-8990-4644-8104-B01B62B40B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5569" y="767937"/>
            <a:ext cx="3333750" cy="2562225"/>
          </a:xfrm>
          <a:prstGeom prst="rect">
            <a:avLst/>
          </a:prstGeom>
        </p:spPr>
      </p:pic>
      <p:pic>
        <p:nvPicPr>
          <p:cNvPr id="7" name="Espaço Reservado para Imagem 24" descr="Uma imagem contendo clip-art&#10;&#10;Descrição gerada automaticamente">
            <a:extLst>
              <a:ext uri="{FF2B5EF4-FFF2-40B4-BE49-F238E27FC236}">
                <a16:creationId xmlns:a16="http://schemas.microsoft.com/office/drawing/2014/main" id="{0359BF37-C6C4-4267-BE07-AACC9642CF35}"/>
              </a:ext>
            </a:extLst>
          </p:cNvPr>
          <p:cNvPicPr>
            <a:picLocks noChangeAspect="1"/>
          </p:cNvPicPr>
          <p:nvPr/>
        </p:nvPicPr>
        <p:blipFill>
          <a:blip r:embed="rId7" cstate="print">
            <a:extLst>
              <a:ext uri="{28A0092B-C50C-407E-A947-70E740481C1C}">
                <a14:useLocalDpi xmlns:a14="http://schemas.microsoft.com/office/drawing/2010/main" val="0"/>
              </a:ext>
            </a:extLst>
          </a:blip>
          <a:srcRect l="6834" r="6834"/>
          <a:stretch>
            <a:fillRect/>
          </a:stretch>
        </p:blipFill>
        <p:spPr>
          <a:xfrm>
            <a:off x="3510385" y="721244"/>
            <a:ext cx="1205631" cy="698678"/>
          </a:xfrm>
          <a:prstGeom prst="rect">
            <a:avLst/>
          </a:prstGeom>
        </p:spPr>
      </p:pic>
    </p:spTree>
    <p:extLst>
      <p:ext uri="{BB962C8B-B14F-4D97-AF65-F5344CB8AC3E}">
        <p14:creationId xmlns:p14="http://schemas.microsoft.com/office/powerpoint/2010/main" val="596154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60555060-62DB-4837-BE4F-E0C0AEF0C045}"/>
              </a:ext>
            </a:extLst>
          </p:cNvPr>
          <p:cNvSpPr>
            <a:spLocks noGrp="1"/>
          </p:cNvSpPr>
          <p:nvPr>
            <p:ph type="body" sz="quarter" idx="11"/>
          </p:nvPr>
        </p:nvSpPr>
        <p:spPr>
          <a:xfrm>
            <a:off x="15875" y="0"/>
            <a:ext cx="9109075" cy="666750"/>
          </a:xfrm>
        </p:spPr>
        <p:txBody>
          <a:bodyPr/>
          <a:lstStyle/>
          <a:p>
            <a:r>
              <a:rPr lang="pt-BR" dirty="0"/>
              <a:t>S09 – Missões – 28 de fevereiro</a:t>
            </a:r>
          </a:p>
        </p:txBody>
      </p:sp>
      <p:sp>
        <p:nvSpPr>
          <p:cNvPr id="20" name="Espaço Reservado para Texto 17">
            <a:extLst>
              <a:ext uri="{FF2B5EF4-FFF2-40B4-BE49-F238E27FC236}">
                <a16:creationId xmlns:a16="http://schemas.microsoft.com/office/drawing/2014/main" id="{B91185CC-1326-426C-BAEF-8A0BF58D5681}"/>
              </a:ext>
            </a:extLst>
          </p:cNvPr>
          <p:cNvSpPr>
            <a:spLocks noGrp="1"/>
          </p:cNvSpPr>
          <p:nvPr>
            <p:ph type="body" sz="quarter" idx="12"/>
          </p:nvPr>
        </p:nvSpPr>
        <p:spPr>
          <a:xfrm>
            <a:off x="34925" y="774700"/>
            <a:ext cx="9019681" cy="806769"/>
          </a:xfrm>
        </p:spPr>
        <p:txBody>
          <a:bodyPr/>
          <a:lstStyle/>
          <a:p>
            <a:r>
              <a:rPr lang="pt-BR" sz="4000" i="0" dirty="0"/>
              <a:t>Um Novo Começo</a:t>
            </a:r>
          </a:p>
        </p:txBody>
      </p:sp>
      <p:sp>
        <p:nvSpPr>
          <p:cNvPr id="24" name="Espaço Reservado para Texto 21">
            <a:extLst>
              <a:ext uri="{FF2B5EF4-FFF2-40B4-BE49-F238E27FC236}">
                <a16:creationId xmlns:a16="http://schemas.microsoft.com/office/drawing/2014/main" id="{8A099926-1752-46DD-848B-D8C168BF9DBC}"/>
              </a:ext>
            </a:extLst>
          </p:cNvPr>
          <p:cNvSpPr>
            <a:spLocks noGrp="1"/>
          </p:cNvSpPr>
          <p:nvPr>
            <p:ph type="body" sz="quarter" idx="15"/>
          </p:nvPr>
        </p:nvSpPr>
        <p:spPr>
          <a:xfrm>
            <a:off x="107009" y="5764301"/>
            <a:ext cx="3444785" cy="315619"/>
          </a:xfrm>
        </p:spPr>
        <p:txBody>
          <a:bodyPr/>
          <a:lstStyle/>
          <a:p>
            <a:r>
              <a:rPr lang="pt-BR" dirty="0" err="1"/>
              <a:t>Sra</a:t>
            </a:r>
            <a:r>
              <a:rPr lang="pt-BR" dirty="0"/>
              <a:t> </a:t>
            </a:r>
            <a:r>
              <a:rPr lang="pt-BR" dirty="0" err="1"/>
              <a:t>Finau</a:t>
            </a:r>
            <a:endParaRPr lang="pt-BR" dirty="0"/>
          </a:p>
        </p:txBody>
      </p:sp>
      <p:sp>
        <p:nvSpPr>
          <p:cNvPr id="25" name="Espaço Reservado para Texto 11">
            <a:extLst>
              <a:ext uri="{FF2B5EF4-FFF2-40B4-BE49-F238E27FC236}">
                <a16:creationId xmlns:a16="http://schemas.microsoft.com/office/drawing/2014/main" id="{D207F612-44A4-4CDF-958E-632AC787E6B1}"/>
              </a:ext>
            </a:extLst>
          </p:cNvPr>
          <p:cNvSpPr>
            <a:spLocks noGrp="1"/>
          </p:cNvSpPr>
          <p:nvPr>
            <p:ph type="body" sz="quarter" idx="16"/>
          </p:nvPr>
        </p:nvSpPr>
        <p:spPr>
          <a:xfrm>
            <a:off x="5531856" y="6203691"/>
            <a:ext cx="3216608" cy="459601"/>
          </a:xfrm>
        </p:spPr>
        <p:txBody>
          <a:bodyPr/>
          <a:lstStyle/>
          <a:p>
            <a:r>
              <a:rPr lang="pt-BR" dirty="0"/>
              <a:t>Fiji</a:t>
            </a:r>
          </a:p>
        </p:txBody>
      </p:sp>
      <p:pic>
        <p:nvPicPr>
          <p:cNvPr id="13" name="Espaço Reservado para Imagem 12">
            <a:extLst>
              <a:ext uri="{FF2B5EF4-FFF2-40B4-BE49-F238E27FC236}">
                <a16:creationId xmlns:a16="http://schemas.microsoft.com/office/drawing/2014/main" id="{5554C7A0-E11C-4B4A-82D7-A7E19FAE142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611" r="2611"/>
          <a:stretch>
            <a:fillRect/>
          </a:stretch>
        </p:blipFill>
        <p:spPr/>
      </p:pic>
      <p:pic>
        <p:nvPicPr>
          <p:cNvPr id="9" name="Espaço Reservado para Imagem 8">
            <a:extLst>
              <a:ext uri="{FF2B5EF4-FFF2-40B4-BE49-F238E27FC236}">
                <a16:creationId xmlns:a16="http://schemas.microsoft.com/office/drawing/2014/main" id="{D13FA46D-AB51-4D1F-8A66-5E56113EB27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206" r="4206"/>
          <a:stretch>
            <a:fillRect/>
          </a:stretch>
        </p:blipFill>
        <p:spPr/>
      </p:pic>
    </p:spTree>
    <p:extLst>
      <p:ext uri="{BB962C8B-B14F-4D97-AF65-F5344CB8AC3E}">
        <p14:creationId xmlns:p14="http://schemas.microsoft.com/office/powerpoint/2010/main" val="3073987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AB8A5181-4813-4F79-A806-5F691CE53986}"/>
              </a:ext>
            </a:extLst>
          </p:cNvPr>
          <p:cNvSpPr txBox="1"/>
          <p:nvPr/>
        </p:nvSpPr>
        <p:spPr>
          <a:xfrm>
            <a:off x="107504" y="692696"/>
            <a:ext cx="4074866" cy="6186309"/>
          </a:xfrm>
          <a:prstGeom prst="rect">
            <a:avLst/>
          </a:prstGeom>
          <a:noFill/>
        </p:spPr>
        <p:txBody>
          <a:bodyPr wrap="square">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pt-PT" altLang="pt-BR" sz="1800" b="1" i="0" u="none" strike="noStrike" cap="none" normalizeH="0" baseline="0" dirty="0">
                <a:ln>
                  <a:noFill/>
                </a:ln>
                <a:solidFill>
                  <a:srgbClr val="1F1F1F"/>
                </a:solidFill>
                <a:effectLst/>
                <a:latin typeface="inherit"/>
              </a:rPr>
              <a:t>Neste trimestre, destacamos a </a:t>
            </a:r>
            <a:r>
              <a:rPr kumimoji="0" lang="pt-PT" altLang="pt-BR" sz="2000" b="1" i="0" u="none" strike="noStrike" cap="none" normalizeH="0" baseline="0" dirty="0">
                <a:ln>
                  <a:noFill/>
                </a:ln>
                <a:solidFill>
                  <a:srgbClr val="FF0000"/>
                </a:solidFill>
                <a:effectLst/>
                <a:latin typeface="inherit"/>
              </a:rPr>
              <a:t>Divisão do Pacífico Sul</a:t>
            </a:r>
            <a:r>
              <a:rPr kumimoji="0" lang="pt-PT" altLang="pt-BR" sz="1800" b="1" i="0" u="none" strike="noStrike" cap="none" normalizeH="0" baseline="0" dirty="0">
                <a:ln>
                  <a:noFill/>
                </a:ln>
                <a:solidFill>
                  <a:srgbClr val="1F1F1F"/>
                </a:solidFill>
                <a:effectLst/>
                <a:latin typeface="inherit"/>
              </a:rPr>
              <a:t>, que supervisiona o trabalho da Igreja Adventista do Sétimo Dia em 19 países e territórios: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pt-PT" altLang="pt-BR" sz="1800" b="1" i="0" u="none" strike="noStrike" cap="none" normalizeH="0" baseline="0" dirty="0">
                <a:ln>
                  <a:noFill/>
                </a:ln>
                <a:solidFill>
                  <a:srgbClr val="1F1F1F"/>
                </a:solidFill>
                <a:effectLst/>
                <a:latin typeface="inherit"/>
              </a:rPr>
              <a:t>Samoa Americana, Austrália, Ilhas Cook, Fiji, Polinésia Francesa, Kiribati, Nauru, Nova Caledônia, Nova Zelândia, Niue, Papua Nova Guiné, Pitcairn, Samoa, Ilhas Salomão, Tokelau, Tonga, Tuvalu, Vanuatu e Wallis e Futuna.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pt-PT" altLang="pt-BR" sz="1800" b="1" i="0" u="none" strike="noStrike" cap="none" normalizeH="0" baseline="0" dirty="0">
                <a:ln>
                  <a:noFill/>
                </a:ln>
                <a:solidFill>
                  <a:srgbClr val="1F1F1F"/>
                </a:solidFill>
                <a:effectLst/>
                <a:latin typeface="inherit"/>
              </a:rPr>
              <a:t>A região abriga 45,5 milhões de pessoas, incluindo 824.647 adventistas. Isso representa uma proporção de um adventista para cada 55 pessoas. Parte de uma oferta especial coletada no último sábado deste trimestre será destinada a apoiar quatro projetos em Wallis e Futuna, Papua Nova Guiné, Ilhas Salomão e Vanuatu. Esses projetos do Décimo Terceiro Sábado estão listados ao lado.</a:t>
            </a:r>
            <a:r>
              <a:rPr kumimoji="0" lang="pt-PT" altLang="pt-BR" sz="600" b="1" i="0" u="none" strike="noStrike" cap="none" normalizeH="0" baseline="0" dirty="0">
                <a:ln>
                  <a:noFill/>
                </a:ln>
                <a:solidFill>
                  <a:schemeClr val="tx1"/>
                </a:solidFill>
                <a:effectLst/>
              </a:rPr>
              <a:t> </a:t>
            </a:r>
            <a:endParaRPr kumimoji="0" lang="pt-PT" altLang="pt-BR" sz="1400" b="1" i="0" u="none" strike="noStrike" cap="none" normalizeH="0" baseline="0" dirty="0">
              <a:ln>
                <a:noFill/>
              </a:ln>
              <a:solidFill>
                <a:schemeClr val="tx1"/>
              </a:solidFill>
              <a:effectLst/>
              <a:latin typeface="Arial" panose="020B0604020202020204" pitchFamily="34" charset="0"/>
            </a:endParaRPr>
          </a:p>
        </p:txBody>
      </p:sp>
      <p:sp>
        <p:nvSpPr>
          <p:cNvPr id="8" name="CaixaDeTexto 7">
            <a:extLst>
              <a:ext uri="{FF2B5EF4-FFF2-40B4-BE49-F238E27FC236}">
                <a16:creationId xmlns:a16="http://schemas.microsoft.com/office/drawing/2014/main" id="{9EB83226-2B5E-4A08-8C40-92B505ACD593}"/>
              </a:ext>
            </a:extLst>
          </p:cNvPr>
          <p:cNvSpPr txBox="1"/>
          <p:nvPr/>
        </p:nvSpPr>
        <p:spPr>
          <a:xfrm>
            <a:off x="4444444" y="3951054"/>
            <a:ext cx="4592052" cy="286232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800" b="0" i="0" u="none" strike="noStrike" cap="none" normalizeH="0" baseline="0" dirty="0">
                <a:ln>
                  <a:noFill/>
                </a:ln>
                <a:solidFill>
                  <a:srgbClr val="1F1F1F"/>
                </a:solidFill>
                <a:effectLst/>
                <a:latin typeface="inherit"/>
              </a:rPr>
              <a:t>A </a:t>
            </a:r>
            <a:r>
              <a:rPr kumimoji="0" lang="pt-PT" altLang="pt-BR" sz="1800" b="1" i="0" u="none" strike="noStrike" cap="none" normalizeH="0" baseline="0" dirty="0">
                <a:ln>
                  <a:noFill/>
                </a:ln>
                <a:solidFill>
                  <a:srgbClr val="FF0000"/>
                </a:solidFill>
                <a:effectLst/>
                <a:latin typeface="inherit"/>
              </a:rPr>
              <a:t>Oferta do Décimo Terceiro Sábado </a:t>
            </a:r>
            <a:r>
              <a:rPr kumimoji="0" lang="pt-PT" altLang="pt-BR" sz="1800" b="0" i="0" u="none" strike="noStrike" cap="none" normalizeH="0" baseline="0" dirty="0">
                <a:ln>
                  <a:noFill/>
                </a:ln>
                <a:solidFill>
                  <a:srgbClr val="1F1F1F"/>
                </a:solidFill>
                <a:effectLst/>
                <a:latin typeface="inherit"/>
              </a:rPr>
              <a:t>deste trimestre, também conhecida como </a:t>
            </a:r>
            <a:r>
              <a:rPr kumimoji="0" lang="pt-PT" altLang="pt-BR" sz="1800" b="1" i="0" u="none" strike="noStrike" cap="none" normalizeH="0" baseline="0" dirty="0">
                <a:ln>
                  <a:noFill/>
                </a:ln>
                <a:solidFill>
                  <a:srgbClr val="1F1F1F"/>
                </a:solidFill>
                <a:effectLst/>
                <a:latin typeface="inherit"/>
              </a:rPr>
              <a:t>Oferta Trimestral para Projetos Missionários</a:t>
            </a:r>
            <a:r>
              <a:rPr kumimoji="0" lang="pt-PT" altLang="pt-BR" sz="1800" b="0" i="0" u="none" strike="noStrike" cap="none" normalizeH="0" baseline="0" dirty="0">
                <a:ln>
                  <a:noFill/>
                </a:ln>
                <a:solidFill>
                  <a:srgbClr val="1F1F1F"/>
                </a:solidFill>
                <a:effectLst/>
                <a:latin typeface="inherit"/>
              </a:rPr>
              <a:t>, apoiará quatro projetos na Divisão do Pacífico Sul: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rgbClr val="1F1F1F"/>
              </a:solidFill>
              <a:effectLst/>
              <a:latin typeface="inheri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pt-PT" altLang="pt-BR" sz="1800" b="0" i="0" u="none" strike="noStrike" cap="none" normalizeH="0" baseline="0" dirty="0">
                <a:ln>
                  <a:noFill/>
                </a:ln>
                <a:solidFill>
                  <a:srgbClr val="1F1F1F"/>
                </a:solidFill>
                <a:effectLst/>
                <a:latin typeface="inherit"/>
              </a:rPr>
              <a:t>Escola Adventista de Ministério de Omaura, Kainantu, Papua Nova Guiné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pt-PT" altLang="pt-BR" sz="1800" b="0" i="0" u="none" strike="noStrike" cap="none" normalizeH="0" baseline="0" dirty="0">
                <a:ln>
                  <a:noFill/>
                </a:ln>
                <a:solidFill>
                  <a:srgbClr val="1F1F1F"/>
                </a:solidFill>
                <a:effectLst/>
                <a:latin typeface="inherit"/>
              </a:rPr>
              <a:t>Projeto de saúde infantil, Ilhas Salomão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pt-PT" altLang="pt-BR" sz="1800" b="0" i="0" u="none" strike="noStrike" cap="none" normalizeH="0" baseline="0" dirty="0">
                <a:ln>
                  <a:noFill/>
                </a:ln>
                <a:solidFill>
                  <a:srgbClr val="1F1F1F"/>
                </a:solidFill>
                <a:effectLst/>
                <a:latin typeface="inherit"/>
              </a:rPr>
              <a:t>Projeto de saúde infantil, Vanuatu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pt-PT" altLang="pt-BR" sz="1800" b="0" i="0" u="none" strike="noStrike" cap="none" normalizeH="0" baseline="0" dirty="0">
                <a:ln>
                  <a:noFill/>
                </a:ln>
                <a:solidFill>
                  <a:srgbClr val="1F1F1F"/>
                </a:solidFill>
                <a:effectLst/>
                <a:latin typeface="inherit"/>
              </a:rPr>
              <a:t>Centro de influência, Ilha Wallis</a:t>
            </a:r>
            <a:r>
              <a:rPr kumimoji="0" lang="pt-PT" altLang="pt-BR" sz="600" b="0" i="0" u="none" strike="noStrike" cap="none" normalizeH="0" baseline="0" dirty="0">
                <a:ln>
                  <a:noFill/>
                </a:ln>
                <a:solidFill>
                  <a:schemeClr val="tx1"/>
                </a:solidFill>
                <a:effectLst/>
              </a:rPr>
              <a:t>  </a:t>
            </a:r>
            <a:endParaRPr kumimoji="0" lang="pt-PT" altLang="pt-BR" sz="1400" b="0" i="0" u="none" strike="noStrike" cap="none" normalizeH="0" baseline="0" dirty="0">
              <a:ln>
                <a:noFill/>
              </a:ln>
              <a:solidFill>
                <a:schemeClr val="tx1"/>
              </a:solidFill>
              <a:effectLst/>
              <a:latin typeface="Arial" panose="020B0604020202020204" pitchFamily="34" charset="0"/>
            </a:endParaRPr>
          </a:p>
        </p:txBody>
      </p:sp>
      <p:pic>
        <p:nvPicPr>
          <p:cNvPr id="9" name="Imagem 8">
            <a:extLst>
              <a:ext uri="{FF2B5EF4-FFF2-40B4-BE49-F238E27FC236}">
                <a16:creationId xmlns:a16="http://schemas.microsoft.com/office/drawing/2014/main" id="{A9434F42-8A50-43C6-9FE8-508EF12E3072}"/>
              </a:ext>
            </a:extLst>
          </p:cNvPr>
          <p:cNvPicPr>
            <a:picLocks noChangeAspect="1"/>
          </p:cNvPicPr>
          <p:nvPr/>
        </p:nvPicPr>
        <p:blipFill rotWithShape="1">
          <a:blip r:embed="rId2">
            <a:extLst>
              <a:ext uri="{28A0092B-C50C-407E-A947-70E740481C1C}">
                <a14:useLocalDpi xmlns:a14="http://schemas.microsoft.com/office/drawing/2010/main" val="0"/>
              </a:ext>
            </a:extLst>
          </a:blip>
          <a:srcRect b="19076"/>
          <a:stretch/>
        </p:blipFill>
        <p:spPr>
          <a:xfrm>
            <a:off x="4283970" y="836712"/>
            <a:ext cx="4752526" cy="3024335"/>
          </a:xfrm>
          <a:prstGeom prst="rect">
            <a:avLst/>
          </a:prstGeom>
        </p:spPr>
      </p:pic>
      <p:sp>
        <p:nvSpPr>
          <p:cNvPr id="10" name="Retângulo 9">
            <a:extLst>
              <a:ext uri="{FF2B5EF4-FFF2-40B4-BE49-F238E27FC236}">
                <a16:creationId xmlns:a16="http://schemas.microsoft.com/office/drawing/2014/main" id="{11246558-E196-454E-8C3A-B0F6E1FFF974}"/>
              </a:ext>
            </a:extLst>
          </p:cNvPr>
          <p:cNvSpPr/>
          <p:nvPr/>
        </p:nvSpPr>
        <p:spPr>
          <a:xfrm>
            <a:off x="5677520" y="3585716"/>
            <a:ext cx="331236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sp>
        <p:nvSpPr>
          <p:cNvPr id="11" name="Elipse 10">
            <a:extLst>
              <a:ext uri="{FF2B5EF4-FFF2-40B4-BE49-F238E27FC236}">
                <a16:creationId xmlns:a16="http://schemas.microsoft.com/office/drawing/2014/main" id="{5B7A34DE-9645-40D3-AD4C-05FC986903CF}"/>
              </a:ext>
            </a:extLst>
          </p:cNvPr>
          <p:cNvSpPr/>
          <p:nvPr/>
        </p:nvSpPr>
        <p:spPr>
          <a:xfrm>
            <a:off x="7740352" y="2698316"/>
            <a:ext cx="1147936" cy="11479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spTree>
    <p:extLst>
      <p:ext uri="{BB962C8B-B14F-4D97-AF65-F5344CB8AC3E}">
        <p14:creationId xmlns:p14="http://schemas.microsoft.com/office/powerpoint/2010/main" val="3828443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C975CE44-92FE-42B4-AB0B-3A2C4FCA1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484" y="3860776"/>
            <a:ext cx="4495800" cy="2705100"/>
          </a:xfrm>
          <a:prstGeom prst="rect">
            <a:avLst/>
          </a:prstGeom>
        </p:spPr>
      </p:pic>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a:xfrm>
            <a:off x="71996" y="679578"/>
            <a:ext cx="2959200" cy="4117574"/>
          </a:xfrm>
        </p:spPr>
        <p:txBody>
          <a:bodyPr/>
          <a:lstStyle/>
          <a:p>
            <a:pPr marL="285750" indent="-285750" algn="l">
              <a:buFont typeface="Wingdings" panose="05000000000000000000" pitchFamily="2" charset="2"/>
              <a:buChar char="Ø"/>
            </a:pPr>
            <a:r>
              <a:rPr lang="pt-BR" sz="1800" i="0" u="none" strike="noStrike" baseline="0" dirty="0">
                <a:latin typeface="CenturyGothic"/>
              </a:rPr>
              <a:t>Em Papua-Nova Guiné, a maioria das pessoas aprende sobre Deus com os pais ou ouvindo o pastor na igreja.</a:t>
            </a:r>
          </a:p>
          <a:p>
            <a:pPr marL="285750" indent="-285750" algn="l">
              <a:buFont typeface="Wingdings" panose="05000000000000000000" pitchFamily="2" charset="2"/>
              <a:buChar char="Ø"/>
            </a:pPr>
            <a:r>
              <a:rPr lang="pt-BR" sz="1800" i="0" u="none" strike="noStrike" baseline="0" dirty="0">
                <a:latin typeface="CenturyGothic"/>
              </a:rPr>
              <a:t>Elas frequentam a Escola Sabatina para estudar a Bíblia. Mas muitos membros da igreja enfrentam dificuldades: a pobreza leva alguns a vender cigarros e noz de areca para conseguir dinheiro, o que os faz sentir-se mal e se afastar da igreja.</a:t>
            </a:r>
          </a:p>
        </p:txBody>
      </p:sp>
      <p:pic>
        <p:nvPicPr>
          <p:cNvPr id="4" name="Imagem 3">
            <a:extLst>
              <a:ext uri="{FF2B5EF4-FFF2-40B4-BE49-F238E27FC236}">
                <a16:creationId xmlns:a16="http://schemas.microsoft.com/office/drawing/2014/main" id="{87EDAE45-33C8-449F-AF22-3D4624498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874" y="5373216"/>
            <a:ext cx="1367444" cy="1030778"/>
          </a:xfrm>
          <a:prstGeom prst="rect">
            <a:avLst/>
          </a:prstGeom>
        </p:spPr>
      </p:pic>
      <p:pic>
        <p:nvPicPr>
          <p:cNvPr id="9218" name="Picture 2" descr="Posts - Central Papua Conference">
            <a:extLst>
              <a:ext uri="{FF2B5EF4-FFF2-40B4-BE49-F238E27FC236}">
                <a16:creationId xmlns:a16="http://schemas.microsoft.com/office/drawing/2014/main" id="{A0627797-6F24-4F41-AD95-D0E6547F5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799494"/>
            <a:ext cx="4680520" cy="2629506"/>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16B5D060-939D-4088-BC81-F7313CEA7102}"/>
              </a:ext>
            </a:extLst>
          </p:cNvPr>
          <p:cNvSpPr/>
          <p:nvPr/>
        </p:nvSpPr>
        <p:spPr>
          <a:xfrm>
            <a:off x="3275856" y="802526"/>
            <a:ext cx="4680520" cy="39422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b="1" dirty="0">
                <a:solidFill>
                  <a:schemeClr val="tx1"/>
                </a:solidFill>
              </a:rPr>
              <a:t>Igreja em Papua Nova Guiné</a:t>
            </a:r>
          </a:p>
        </p:txBody>
      </p:sp>
      <p:sp>
        <p:nvSpPr>
          <p:cNvPr id="9" name="Retângulo 8">
            <a:extLst>
              <a:ext uri="{FF2B5EF4-FFF2-40B4-BE49-F238E27FC236}">
                <a16:creationId xmlns:a16="http://schemas.microsoft.com/office/drawing/2014/main" id="{BD78EB60-D734-4408-B0EF-D16E4E9EE022}"/>
              </a:ext>
            </a:extLst>
          </p:cNvPr>
          <p:cNvSpPr/>
          <p:nvPr/>
        </p:nvSpPr>
        <p:spPr>
          <a:xfrm>
            <a:off x="4391484" y="3861048"/>
            <a:ext cx="4500004" cy="39422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b="1" dirty="0">
                <a:solidFill>
                  <a:schemeClr val="tx1"/>
                </a:solidFill>
              </a:rPr>
              <a:t>Habitantes de Papua com pinturas típicas</a:t>
            </a:r>
          </a:p>
        </p:txBody>
      </p:sp>
    </p:spTree>
    <p:extLst>
      <p:ext uri="{BB962C8B-B14F-4D97-AF65-F5344CB8AC3E}">
        <p14:creationId xmlns:p14="http://schemas.microsoft.com/office/powerpoint/2010/main" val="1930891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03811044-9A8F-4D2C-8F1F-BFF7048F505B}"/>
              </a:ext>
            </a:extLst>
          </p:cNvPr>
          <p:cNvSpPr txBox="1">
            <a:spLocks noChangeArrowheads="1"/>
          </p:cNvSpPr>
          <p:nvPr/>
        </p:nvSpPr>
        <p:spPr bwMode="auto">
          <a:xfrm>
            <a:off x="179512" y="1628812"/>
            <a:ext cx="4104456" cy="504753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b="1" dirty="0"/>
              <a:t>• Fiji é um país formado por mais </a:t>
            </a:r>
          </a:p>
          <a:p>
            <a:r>
              <a:rPr lang="pt-BR" b="1" dirty="0"/>
              <a:t>de 800 ilhas, com uma população de mais de 881 mil habitantes. A maioria das pessoas vive nas duas maiores ilhas. </a:t>
            </a:r>
          </a:p>
          <a:p>
            <a:r>
              <a:rPr lang="pt-BR" b="1" dirty="0"/>
              <a:t>• Cerca da metade da população é de etnia fijiana, e quase a metade é descendente de povos indígenas. A maioria dos descendentes fijianos se considera cristã e a maioria dos indígenas apega-se a suas tradições, incluindo sua religião. Poucos são cristãos. </a:t>
            </a:r>
          </a:p>
          <a:p>
            <a:r>
              <a:rPr lang="pt-BR" b="1" dirty="0"/>
              <a:t>• Cerca de 25 mil adventistas vivem em Fiji, ou seja, uma pessoa para cada 35 habitantes é membro da igreja adventista. </a:t>
            </a:r>
            <a:endParaRPr lang="pt-BR" sz="1600" b="1" i="1" dirty="0"/>
          </a:p>
        </p:txBody>
      </p:sp>
      <p:pic>
        <p:nvPicPr>
          <p:cNvPr id="5" name="Imagem 4">
            <a:extLst>
              <a:ext uri="{FF2B5EF4-FFF2-40B4-BE49-F238E27FC236}">
                <a16:creationId xmlns:a16="http://schemas.microsoft.com/office/drawing/2014/main" id="{3BB87321-369D-4C7D-A808-3CD3ED922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364" y="3294277"/>
            <a:ext cx="3563505" cy="3521630"/>
          </a:xfrm>
          <a:prstGeom prst="rect">
            <a:avLst/>
          </a:prstGeom>
        </p:spPr>
      </p:pic>
      <p:sp>
        <p:nvSpPr>
          <p:cNvPr id="6" name="CaixaDeTexto 5">
            <a:extLst>
              <a:ext uri="{FF2B5EF4-FFF2-40B4-BE49-F238E27FC236}">
                <a16:creationId xmlns:a16="http://schemas.microsoft.com/office/drawing/2014/main" id="{42037396-4F65-44C8-91CC-A43B31834F5E}"/>
              </a:ext>
            </a:extLst>
          </p:cNvPr>
          <p:cNvSpPr txBox="1"/>
          <p:nvPr/>
        </p:nvSpPr>
        <p:spPr>
          <a:xfrm>
            <a:off x="2987824" y="1052513"/>
            <a:ext cx="1565630" cy="400110"/>
          </a:xfrm>
          <a:prstGeom prst="rect">
            <a:avLst/>
          </a:prstGeom>
          <a:noFill/>
        </p:spPr>
        <p:txBody>
          <a:bodyPr wrap="square" rtlCol="0">
            <a:spAutoFit/>
          </a:bodyPr>
          <a:lstStyle/>
          <a:p>
            <a:r>
              <a:rPr lang="pt-BR" sz="2000" b="1" dirty="0"/>
              <a:t>Flores de Fiji</a:t>
            </a:r>
          </a:p>
        </p:txBody>
      </p:sp>
      <p:sp>
        <p:nvSpPr>
          <p:cNvPr id="7" name="CaixaDeTexto 6">
            <a:extLst>
              <a:ext uri="{FF2B5EF4-FFF2-40B4-BE49-F238E27FC236}">
                <a16:creationId xmlns:a16="http://schemas.microsoft.com/office/drawing/2014/main" id="{4F57EB90-133C-4133-855D-818F5976A1E9}"/>
              </a:ext>
            </a:extLst>
          </p:cNvPr>
          <p:cNvSpPr txBox="1"/>
          <p:nvPr/>
        </p:nvSpPr>
        <p:spPr>
          <a:xfrm>
            <a:off x="5192364" y="2924944"/>
            <a:ext cx="3563505" cy="369332"/>
          </a:xfrm>
          <a:prstGeom prst="rect">
            <a:avLst/>
          </a:prstGeom>
          <a:noFill/>
        </p:spPr>
        <p:txBody>
          <a:bodyPr wrap="square" rtlCol="0">
            <a:spAutoFit/>
          </a:bodyPr>
          <a:lstStyle/>
          <a:p>
            <a:pPr algn="ctr"/>
            <a:r>
              <a:rPr lang="pt-BR" b="1" dirty="0"/>
              <a:t>Dólar de Fiji</a:t>
            </a:r>
          </a:p>
        </p:txBody>
      </p:sp>
      <p:pic>
        <p:nvPicPr>
          <p:cNvPr id="8" name="Imagem 7">
            <a:extLst>
              <a:ext uri="{FF2B5EF4-FFF2-40B4-BE49-F238E27FC236}">
                <a16:creationId xmlns:a16="http://schemas.microsoft.com/office/drawing/2014/main" id="{726338C4-4054-42D6-B892-B1AEFC0C6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454" y="764704"/>
            <a:ext cx="4430214" cy="2016199"/>
          </a:xfrm>
          <a:prstGeom prst="rect">
            <a:avLst/>
          </a:prstGeom>
        </p:spPr>
      </p:pic>
    </p:spTree>
    <p:extLst>
      <p:ext uri="{BB962C8B-B14F-4D97-AF65-F5344CB8AC3E}">
        <p14:creationId xmlns:p14="http://schemas.microsoft.com/office/powerpoint/2010/main" val="4221824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DA644249-2AEA-42A7-AF50-45A901F70F37}"/>
              </a:ext>
            </a:extLst>
          </p:cNvPr>
          <p:cNvSpPr txBox="1">
            <a:spLocks noChangeArrowheads="1"/>
          </p:cNvSpPr>
          <p:nvPr/>
        </p:nvSpPr>
        <p:spPr bwMode="auto">
          <a:xfrm>
            <a:off x="179512" y="764704"/>
            <a:ext cx="3096344" cy="36625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Canguru</a:t>
            </a:r>
            <a:endParaRPr lang="pt-BR" b="1" dirty="0"/>
          </a:p>
          <a:p>
            <a:r>
              <a:rPr lang="pt-BR" b="1" dirty="0"/>
              <a:t>Canguru é o nome dado a um mamífero marsupial. As características incluem patas traseiras muito desenvolvidas e a presença de uma bolsa (o marsúpio) presente apenas nas fêmeas, onde o filhote completa seu ciclo de  desenvolvimento. </a:t>
            </a:r>
          </a:p>
          <a:p>
            <a:r>
              <a:rPr lang="pt-BR" b="1" dirty="0"/>
              <a:t>O canguru é o animal símbolo da Austrália.</a:t>
            </a:r>
          </a:p>
        </p:txBody>
      </p:sp>
      <p:sp>
        <p:nvSpPr>
          <p:cNvPr id="3" name="CaixaDeTexto 2">
            <a:extLst>
              <a:ext uri="{FF2B5EF4-FFF2-40B4-BE49-F238E27FC236}">
                <a16:creationId xmlns:a16="http://schemas.microsoft.com/office/drawing/2014/main" id="{D7B740A7-DEA3-4C45-B669-6ACFE859CAD5}"/>
              </a:ext>
            </a:extLst>
          </p:cNvPr>
          <p:cNvSpPr txBox="1"/>
          <p:nvPr/>
        </p:nvSpPr>
        <p:spPr>
          <a:xfrm>
            <a:off x="6447051" y="5195126"/>
            <a:ext cx="2310376" cy="400110"/>
          </a:xfrm>
          <a:prstGeom prst="rect">
            <a:avLst/>
          </a:prstGeom>
          <a:noFill/>
        </p:spPr>
        <p:txBody>
          <a:bodyPr wrap="none" rtlCol="0">
            <a:spAutoFit/>
          </a:bodyPr>
          <a:lstStyle/>
          <a:p>
            <a:r>
              <a:rPr lang="pt-BR" sz="2000" b="1" dirty="0"/>
              <a:t>Filhote no marsúpio</a:t>
            </a:r>
          </a:p>
        </p:txBody>
      </p:sp>
      <p:pic>
        <p:nvPicPr>
          <p:cNvPr id="4" name="Imagem 3" descr="western-australia-kangaroo-beach.jpg">
            <a:extLst>
              <a:ext uri="{FF2B5EF4-FFF2-40B4-BE49-F238E27FC236}">
                <a16:creationId xmlns:a16="http://schemas.microsoft.com/office/drawing/2014/main" id="{AC7F8419-2525-422F-B1CD-025C50187837}"/>
              </a:ext>
            </a:extLst>
          </p:cNvPr>
          <p:cNvPicPr/>
          <p:nvPr/>
        </p:nvPicPr>
        <p:blipFill>
          <a:blip r:embed="rId3"/>
          <a:stretch>
            <a:fillRect/>
          </a:stretch>
        </p:blipFill>
        <p:spPr>
          <a:xfrm>
            <a:off x="111112" y="4427245"/>
            <a:ext cx="3596792" cy="2374981"/>
          </a:xfrm>
          <a:prstGeom prst="rect">
            <a:avLst/>
          </a:prstGeom>
        </p:spPr>
      </p:pic>
      <p:pic>
        <p:nvPicPr>
          <p:cNvPr id="5" name="Picture 2" descr="https://upload.wikimedia.org/wikipedia/commons/thumb/5/5d/RedRoo.JPG/800px-RedRoo.JPG">
            <a:extLst>
              <a:ext uri="{FF2B5EF4-FFF2-40B4-BE49-F238E27FC236}">
                <a16:creationId xmlns:a16="http://schemas.microsoft.com/office/drawing/2014/main" id="{8C81806D-2A3E-45A4-8EDF-70216510C8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5533" y="908720"/>
            <a:ext cx="2724182" cy="1859254"/>
          </a:xfrm>
          <a:prstGeom prst="rect">
            <a:avLst/>
          </a:prstGeom>
          <a:noFill/>
          <a:scene3d>
            <a:camera prst="orthographicFront">
              <a:rot lat="0" lon="11099976" rev="0"/>
            </a:camera>
            <a:lightRig rig="threePt" dir="t"/>
          </a:scene3d>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D810342C-1C8F-48A3-A46C-21D3803E4F8D}"/>
              </a:ext>
            </a:extLst>
          </p:cNvPr>
          <p:cNvSpPr txBox="1"/>
          <p:nvPr/>
        </p:nvSpPr>
        <p:spPr>
          <a:xfrm>
            <a:off x="4496634" y="5762217"/>
            <a:ext cx="1797287" cy="400110"/>
          </a:xfrm>
          <a:prstGeom prst="rect">
            <a:avLst/>
          </a:prstGeom>
          <a:noFill/>
        </p:spPr>
        <p:txBody>
          <a:bodyPr wrap="none" rtlCol="0">
            <a:spAutoFit/>
          </a:bodyPr>
          <a:lstStyle/>
          <a:p>
            <a:r>
              <a:rPr lang="pt-BR" sz="2000" b="1" dirty="0" err="1"/>
              <a:t>Cangurú</a:t>
            </a:r>
            <a:r>
              <a:rPr lang="pt-BR" sz="2000" b="1" dirty="0"/>
              <a:t> albino</a:t>
            </a:r>
          </a:p>
        </p:txBody>
      </p:sp>
      <p:pic>
        <p:nvPicPr>
          <p:cNvPr id="7" name="Imagem 6">
            <a:extLst>
              <a:ext uri="{FF2B5EF4-FFF2-40B4-BE49-F238E27FC236}">
                <a16:creationId xmlns:a16="http://schemas.microsoft.com/office/drawing/2014/main" id="{89251486-A976-430C-AFFC-C53DBF63B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9392" y="764704"/>
            <a:ext cx="2990850" cy="4486275"/>
          </a:xfrm>
          <a:prstGeom prst="rect">
            <a:avLst/>
          </a:prstGeom>
        </p:spPr>
      </p:pic>
      <p:pic>
        <p:nvPicPr>
          <p:cNvPr id="8" name="Imagem 7" descr="Uma imagem contendo grama, animal, ao ar livre, mamífero&#10;&#10;Descrição gerada automaticamente">
            <a:extLst>
              <a:ext uri="{FF2B5EF4-FFF2-40B4-BE49-F238E27FC236}">
                <a16:creationId xmlns:a16="http://schemas.microsoft.com/office/drawing/2014/main" id="{10614241-131D-4613-8695-C063930CC2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4609" y="3854813"/>
            <a:ext cx="3305175" cy="1866900"/>
          </a:xfrm>
          <a:prstGeom prst="rect">
            <a:avLst/>
          </a:prstGeom>
        </p:spPr>
      </p:pic>
      <p:pic>
        <p:nvPicPr>
          <p:cNvPr id="9" name="Espaço Reservado para Imagem 24" descr="Uma imagem contendo clip-art&#10;&#10;Descrição gerada automaticamente">
            <a:extLst>
              <a:ext uri="{FF2B5EF4-FFF2-40B4-BE49-F238E27FC236}">
                <a16:creationId xmlns:a16="http://schemas.microsoft.com/office/drawing/2014/main" id="{46A37760-A849-4C13-BCE8-01C8B85A64DA}"/>
              </a:ext>
            </a:extLst>
          </p:cNvPr>
          <p:cNvPicPr>
            <a:picLocks noChangeAspect="1"/>
          </p:cNvPicPr>
          <p:nvPr/>
        </p:nvPicPr>
        <p:blipFill>
          <a:blip r:embed="rId7" cstate="print">
            <a:extLst>
              <a:ext uri="{28A0092B-C50C-407E-A947-70E740481C1C}">
                <a14:useLocalDpi xmlns:a14="http://schemas.microsoft.com/office/drawing/2010/main" val="0"/>
              </a:ext>
            </a:extLst>
          </a:blip>
          <a:srcRect l="6834" r="6834"/>
          <a:stretch>
            <a:fillRect/>
          </a:stretch>
        </p:blipFill>
        <p:spPr>
          <a:xfrm>
            <a:off x="6999423" y="5721713"/>
            <a:ext cx="1620737" cy="939237"/>
          </a:xfrm>
          <a:prstGeom prst="rect">
            <a:avLst/>
          </a:prstGeom>
        </p:spPr>
      </p:pic>
    </p:spTree>
    <p:extLst>
      <p:ext uri="{BB962C8B-B14F-4D97-AF65-F5344CB8AC3E}">
        <p14:creationId xmlns:p14="http://schemas.microsoft.com/office/powerpoint/2010/main" val="407344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D3DE8714-4124-479B-B4BF-C191C5096A8A}"/>
              </a:ext>
            </a:extLst>
          </p:cNvPr>
          <p:cNvSpPr>
            <a:spLocks noGrp="1"/>
          </p:cNvSpPr>
          <p:nvPr>
            <p:ph type="body" sz="quarter" idx="11"/>
          </p:nvPr>
        </p:nvSpPr>
        <p:spPr>
          <a:xfrm>
            <a:off x="15875" y="0"/>
            <a:ext cx="9109075" cy="666750"/>
          </a:xfrm>
        </p:spPr>
        <p:txBody>
          <a:bodyPr/>
          <a:lstStyle/>
          <a:p>
            <a:r>
              <a:rPr lang="pt-BR" dirty="0"/>
              <a:t>S10 – Missões – 07 de março</a:t>
            </a:r>
          </a:p>
        </p:txBody>
      </p:sp>
      <p:sp>
        <p:nvSpPr>
          <p:cNvPr id="20" name="Espaço Reservado para Texto 17">
            <a:extLst>
              <a:ext uri="{FF2B5EF4-FFF2-40B4-BE49-F238E27FC236}">
                <a16:creationId xmlns:a16="http://schemas.microsoft.com/office/drawing/2014/main" id="{D107E23A-3FA5-437A-9517-45B297FA96E1}"/>
              </a:ext>
            </a:extLst>
          </p:cNvPr>
          <p:cNvSpPr>
            <a:spLocks noGrp="1"/>
          </p:cNvSpPr>
          <p:nvPr>
            <p:ph type="body" sz="quarter" idx="12"/>
          </p:nvPr>
        </p:nvSpPr>
        <p:spPr>
          <a:xfrm>
            <a:off x="34925" y="774700"/>
            <a:ext cx="9019681" cy="806769"/>
          </a:xfrm>
        </p:spPr>
        <p:txBody>
          <a:bodyPr/>
          <a:lstStyle/>
          <a:p>
            <a:r>
              <a:rPr lang="pt-BR" sz="4000" i="0" dirty="0"/>
              <a:t>Resgatado Pelo Amor</a:t>
            </a:r>
          </a:p>
        </p:txBody>
      </p:sp>
      <p:sp>
        <p:nvSpPr>
          <p:cNvPr id="24" name="Espaço Reservado para Texto 21">
            <a:extLst>
              <a:ext uri="{FF2B5EF4-FFF2-40B4-BE49-F238E27FC236}">
                <a16:creationId xmlns:a16="http://schemas.microsoft.com/office/drawing/2014/main" id="{46EBBFCC-3C1D-414B-9E5F-5E9DAFDE617A}"/>
              </a:ext>
            </a:extLst>
          </p:cNvPr>
          <p:cNvSpPr>
            <a:spLocks noGrp="1"/>
          </p:cNvSpPr>
          <p:nvPr>
            <p:ph type="body" sz="quarter" idx="15"/>
          </p:nvPr>
        </p:nvSpPr>
        <p:spPr>
          <a:xfrm>
            <a:off x="107009" y="5764301"/>
            <a:ext cx="3444785" cy="315619"/>
          </a:xfrm>
        </p:spPr>
        <p:txBody>
          <a:bodyPr/>
          <a:lstStyle/>
          <a:p>
            <a:r>
              <a:rPr lang="pt-BR" dirty="0"/>
              <a:t>Dennis</a:t>
            </a:r>
          </a:p>
        </p:txBody>
      </p:sp>
      <p:sp>
        <p:nvSpPr>
          <p:cNvPr id="25" name="Espaço Reservado para Texto 11">
            <a:extLst>
              <a:ext uri="{FF2B5EF4-FFF2-40B4-BE49-F238E27FC236}">
                <a16:creationId xmlns:a16="http://schemas.microsoft.com/office/drawing/2014/main" id="{750CE9FB-6D0B-4721-A03B-F9404552E70D}"/>
              </a:ext>
            </a:extLst>
          </p:cNvPr>
          <p:cNvSpPr>
            <a:spLocks noGrp="1"/>
          </p:cNvSpPr>
          <p:nvPr>
            <p:ph type="body" sz="quarter" idx="16"/>
          </p:nvPr>
        </p:nvSpPr>
        <p:spPr>
          <a:xfrm>
            <a:off x="5531856" y="6203691"/>
            <a:ext cx="3216608" cy="459601"/>
          </a:xfrm>
        </p:spPr>
        <p:txBody>
          <a:bodyPr/>
          <a:lstStyle/>
          <a:p>
            <a:r>
              <a:rPr lang="pt-BR" dirty="0"/>
              <a:t>Papua Nova Guiné</a:t>
            </a:r>
          </a:p>
        </p:txBody>
      </p:sp>
      <p:pic>
        <p:nvPicPr>
          <p:cNvPr id="10" name="Espaço Reservado para Imagem 9">
            <a:extLst>
              <a:ext uri="{FF2B5EF4-FFF2-40B4-BE49-F238E27FC236}">
                <a16:creationId xmlns:a16="http://schemas.microsoft.com/office/drawing/2014/main" id="{7C9FED7F-27F4-4FED-9511-36B32C0439D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611" r="2611"/>
          <a:stretch>
            <a:fillRect/>
          </a:stretch>
        </p:blipFill>
        <p:spPr/>
      </p:pic>
      <p:pic>
        <p:nvPicPr>
          <p:cNvPr id="17" name="Espaço Reservado para Imagem 16">
            <a:extLst>
              <a:ext uri="{FF2B5EF4-FFF2-40B4-BE49-F238E27FC236}">
                <a16:creationId xmlns:a16="http://schemas.microsoft.com/office/drawing/2014/main" id="{9E4ABB61-080B-466E-9161-D010541DA18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9603" b="9603"/>
          <a:stretch>
            <a:fillRect/>
          </a:stretch>
        </p:blipFill>
        <p:spPr>
          <a:xfrm>
            <a:off x="3779838" y="5772150"/>
            <a:ext cx="1689100" cy="1028700"/>
          </a:xfrm>
        </p:spPr>
      </p:pic>
    </p:spTree>
    <p:extLst>
      <p:ext uri="{BB962C8B-B14F-4D97-AF65-F5344CB8AC3E}">
        <p14:creationId xmlns:p14="http://schemas.microsoft.com/office/powerpoint/2010/main" val="537421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a:xfrm>
            <a:off x="71996" y="679578"/>
            <a:ext cx="2959200" cy="4621630"/>
          </a:xfrm>
        </p:spPr>
        <p:txBody>
          <a:bodyPr/>
          <a:lstStyle/>
          <a:p>
            <a:pPr marL="285750" indent="-285750" algn="l">
              <a:buFont typeface="Wingdings" panose="05000000000000000000" pitchFamily="2" charset="2"/>
              <a:buChar char="Ø"/>
            </a:pPr>
            <a:r>
              <a:rPr lang="pt-BR" sz="1800" i="0" u="none" strike="noStrike" baseline="0" dirty="0">
                <a:latin typeface="CenturyGothic"/>
              </a:rPr>
              <a:t>As crianças da Austrália gostam de comer muitos tipos diferentes de comida, porque pessoas de vários países se mudaram para lá.</a:t>
            </a:r>
          </a:p>
          <a:p>
            <a:pPr marL="285750" indent="-285750" algn="l">
              <a:buFont typeface="Wingdings" panose="05000000000000000000" pitchFamily="2" charset="2"/>
              <a:buChar char="Ø"/>
            </a:pPr>
            <a:r>
              <a:rPr lang="pt-BR" sz="1800" i="0" u="none" strike="noStrike" baseline="0" dirty="0">
                <a:latin typeface="CenturyGothic"/>
              </a:rPr>
              <a:t>Elas comem macarrão, pizza, sushi, burritos mexicanos, hambúrgueres e </a:t>
            </a:r>
            <a:r>
              <a:rPr lang="pt-BR" sz="1800" i="1" u="none" strike="noStrike" baseline="0" dirty="0" err="1">
                <a:latin typeface="CenturyGothic-Italic"/>
              </a:rPr>
              <a:t>lámen</a:t>
            </a:r>
            <a:r>
              <a:rPr lang="pt-BR" sz="1800" i="0" u="none" strike="noStrike" baseline="0" dirty="0">
                <a:latin typeface="CenturyGothic"/>
              </a:rPr>
              <a:t>. </a:t>
            </a:r>
          </a:p>
          <a:p>
            <a:pPr marL="285750" indent="-285750" algn="l">
              <a:buFont typeface="Wingdings" panose="05000000000000000000" pitchFamily="2" charset="2"/>
              <a:buChar char="Ø"/>
            </a:pPr>
            <a:r>
              <a:rPr lang="pt-BR" sz="1800" i="0" u="none" strike="noStrike" baseline="0" dirty="0">
                <a:latin typeface="CenturyGothic"/>
              </a:rPr>
              <a:t>Quando vão à praia, costumam comer batata frita enrolada em papel. </a:t>
            </a:r>
          </a:p>
          <a:p>
            <a:pPr marL="285750" indent="-285750" algn="l">
              <a:buFont typeface="Wingdings" panose="05000000000000000000" pitchFamily="2" charset="2"/>
              <a:buChar char="Ø"/>
            </a:pPr>
            <a:r>
              <a:rPr lang="pt-BR" sz="1800" i="0" u="none" strike="noStrike" baseline="0" dirty="0">
                <a:latin typeface="CenturyGothic"/>
              </a:rPr>
              <a:t>Há muitas frutas tropicais, como a manga. As nozes de macadâmia são especiais, com sabor amanteigado.</a:t>
            </a:r>
            <a:endParaRPr lang="pt-BR" dirty="0"/>
          </a:p>
        </p:txBody>
      </p:sp>
      <p:pic>
        <p:nvPicPr>
          <p:cNvPr id="4" name="Imagem 3">
            <a:extLst>
              <a:ext uri="{FF2B5EF4-FFF2-40B4-BE49-F238E27FC236}">
                <a16:creationId xmlns:a16="http://schemas.microsoft.com/office/drawing/2014/main" id="{8319707E-D93F-4AC2-88FB-82FB92B4D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21" y="5517232"/>
            <a:ext cx="2038350" cy="1028700"/>
          </a:xfrm>
          <a:prstGeom prst="rect">
            <a:avLst/>
          </a:prstGeom>
        </p:spPr>
      </p:pic>
      <p:pic>
        <p:nvPicPr>
          <p:cNvPr id="1026" name="Picture 2" descr="New French fries pack launched">
            <a:extLst>
              <a:ext uri="{FF2B5EF4-FFF2-40B4-BE49-F238E27FC236}">
                <a16:creationId xmlns:a16="http://schemas.microsoft.com/office/drawing/2014/main" id="{CF3474DA-9100-4FD9-803D-CD1E9AE84A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5" r="35368"/>
          <a:stretch/>
        </p:blipFill>
        <p:spPr bwMode="auto">
          <a:xfrm>
            <a:off x="3203848" y="1196752"/>
            <a:ext cx="2461034" cy="23745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eita de sushi de salmão: tradicional e delicioso!">
            <a:extLst>
              <a:ext uri="{FF2B5EF4-FFF2-40B4-BE49-F238E27FC236}">
                <a16:creationId xmlns:a16="http://schemas.microsoft.com/office/drawing/2014/main" id="{159A624E-6B93-48C9-97F8-EFA018FF85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132856"/>
            <a:ext cx="2905054" cy="1901490"/>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128A63F9-5A26-455C-80CB-92E1319F3D86}"/>
              </a:ext>
            </a:extLst>
          </p:cNvPr>
          <p:cNvSpPr txBox="1"/>
          <p:nvPr/>
        </p:nvSpPr>
        <p:spPr>
          <a:xfrm>
            <a:off x="6012160" y="1801847"/>
            <a:ext cx="2905054" cy="400110"/>
          </a:xfrm>
          <a:prstGeom prst="rect">
            <a:avLst/>
          </a:prstGeom>
          <a:noFill/>
        </p:spPr>
        <p:txBody>
          <a:bodyPr wrap="square">
            <a:spAutoFit/>
          </a:bodyPr>
          <a:lstStyle/>
          <a:p>
            <a:pPr algn="ctr"/>
            <a:r>
              <a:rPr lang="pt-BR" sz="2000" b="1" i="0" u="none" strike="noStrike" baseline="0" dirty="0">
                <a:latin typeface="CenturyGothic"/>
              </a:rPr>
              <a:t>sushi</a:t>
            </a:r>
            <a:endParaRPr lang="pt-BR" sz="2000" b="1" dirty="0"/>
          </a:p>
        </p:txBody>
      </p:sp>
      <p:sp>
        <p:nvSpPr>
          <p:cNvPr id="10" name="CaixaDeTexto 9">
            <a:extLst>
              <a:ext uri="{FF2B5EF4-FFF2-40B4-BE49-F238E27FC236}">
                <a16:creationId xmlns:a16="http://schemas.microsoft.com/office/drawing/2014/main" id="{E2CE7C9E-342A-4E83-89E4-731B09E60C30}"/>
              </a:ext>
            </a:extLst>
          </p:cNvPr>
          <p:cNvSpPr txBox="1"/>
          <p:nvPr/>
        </p:nvSpPr>
        <p:spPr>
          <a:xfrm>
            <a:off x="3203847" y="3513107"/>
            <a:ext cx="2461035" cy="400110"/>
          </a:xfrm>
          <a:prstGeom prst="rect">
            <a:avLst/>
          </a:prstGeom>
          <a:noFill/>
        </p:spPr>
        <p:txBody>
          <a:bodyPr wrap="square">
            <a:spAutoFit/>
          </a:bodyPr>
          <a:lstStyle/>
          <a:p>
            <a:pPr algn="ctr"/>
            <a:r>
              <a:rPr lang="pt-BR" sz="2000" b="1" i="0" u="none" strike="noStrike" baseline="0" dirty="0">
                <a:latin typeface="CenturyGothic"/>
              </a:rPr>
              <a:t>batata frita em papel</a:t>
            </a:r>
            <a:endParaRPr lang="pt-BR" sz="2000" b="1" dirty="0"/>
          </a:p>
        </p:txBody>
      </p:sp>
      <p:sp>
        <p:nvSpPr>
          <p:cNvPr id="11" name="CaixaDeTexto 10">
            <a:extLst>
              <a:ext uri="{FF2B5EF4-FFF2-40B4-BE49-F238E27FC236}">
                <a16:creationId xmlns:a16="http://schemas.microsoft.com/office/drawing/2014/main" id="{3A0B162C-4CD0-4C55-A9A6-EF766CEA551F}"/>
              </a:ext>
            </a:extLst>
          </p:cNvPr>
          <p:cNvSpPr txBox="1"/>
          <p:nvPr/>
        </p:nvSpPr>
        <p:spPr>
          <a:xfrm>
            <a:off x="7601758" y="6045614"/>
            <a:ext cx="1542241" cy="707886"/>
          </a:xfrm>
          <a:prstGeom prst="rect">
            <a:avLst/>
          </a:prstGeom>
          <a:noFill/>
        </p:spPr>
        <p:txBody>
          <a:bodyPr wrap="square">
            <a:spAutoFit/>
          </a:bodyPr>
          <a:lstStyle/>
          <a:p>
            <a:pPr algn="ctr"/>
            <a:r>
              <a:rPr lang="pt-BR" sz="2000" b="1" i="0" u="none" strike="noStrike" baseline="0" dirty="0">
                <a:latin typeface="CenturyGothic"/>
              </a:rPr>
              <a:t>noz macadâmia</a:t>
            </a:r>
            <a:endParaRPr lang="pt-BR" sz="2000" b="1" dirty="0"/>
          </a:p>
        </p:txBody>
      </p:sp>
      <p:pic>
        <p:nvPicPr>
          <p:cNvPr id="7" name="Imagem 6">
            <a:extLst>
              <a:ext uri="{FF2B5EF4-FFF2-40B4-BE49-F238E27FC236}">
                <a16:creationId xmlns:a16="http://schemas.microsoft.com/office/drawing/2014/main" id="{F651EFB0-E016-4A39-BAAC-67BCF4829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8795" y="4255169"/>
            <a:ext cx="4572000" cy="2524125"/>
          </a:xfrm>
          <a:prstGeom prst="rect">
            <a:avLst/>
          </a:prstGeom>
        </p:spPr>
      </p:pic>
    </p:spTree>
    <p:extLst>
      <p:ext uri="{BB962C8B-B14F-4D97-AF65-F5344CB8AC3E}">
        <p14:creationId xmlns:p14="http://schemas.microsoft.com/office/powerpoint/2010/main" val="931177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AA39AC84-FFE8-4663-B28B-3831BFC1AB8F}"/>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sp>
        <p:nvSpPr>
          <p:cNvPr id="4" name="CaixaDeTexto 18">
            <a:extLst>
              <a:ext uri="{FF2B5EF4-FFF2-40B4-BE49-F238E27FC236}">
                <a16:creationId xmlns:a16="http://schemas.microsoft.com/office/drawing/2014/main" id="{126A6EE4-A214-4A5F-A231-9BAFB278DC82}"/>
              </a:ext>
            </a:extLst>
          </p:cNvPr>
          <p:cNvSpPr txBox="1">
            <a:spLocks noChangeArrowheads="1"/>
          </p:cNvSpPr>
          <p:nvPr/>
        </p:nvSpPr>
        <p:spPr bwMode="auto">
          <a:xfrm>
            <a:off x="314265" y="4114208"/>
            <a:ext cx="4104456" cy="258532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b="1" dirty="0"/>
              <a:t>•</a:t>
            </a:r>
            <a:r>
              <a:rPr lang="pt-BR" sz="1600" b="1" dirty="0"/>
              <a:t> A União de Papua-Nova Guiné foi organizada em 1949 e reorganizada em 1953 e 1972. </a:t>
            </a:r>
          </a:p>
          <a:p>
            <a:r>
              <a:rPr lang="pt-BR" sz="1600" b="1" dirty="0"/>
              <a:t>• Com 240.205 membros, a União de Papua-Nova Guiné tem o maior número de membros da Divisão do Sul do Pacífico. </a:t>
            </a:r>
          </a:p>
          <a:p>
            <a:r>
              <a:rPr lang="pt-BR" sz="1600" b="1" dirty="0"/>
              <a:t>• A União de Papua-Nova Guiné possui 962 igrejas e 2.852 grupos.</a:t>
            </a:r>
            <a:endParaRPr lang="pt-BR" sz="1600" b="1" i="1" dirty="0"/>
          </a:p>
        </p:txBody>
      </p:sp>
      <p:pic>
        <p:nvPicPr>
          <p:cNvPr id="5" name="Imagem 4">
            <a:extLst>
              <a:ext uri="{FF2B5EF4-FFF2-40B4-BE49-F238E27FC236}">
                <a16:creationId xmlns:a16="http://schemas.microsoft.com/office/drawing/2014/main" id="{51DB1F95-B112-4758-973D-0A47BB71F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764704"/>
            <a:ext cx="6191250" cy="3333750"/>
          </a:xfrm>
          <a:prstGeom prst="rect">
            <a:avLst/>
          </a:prstGeom>
        </p:spPr>
      </p:pic>
      <p:sp>
        <p:nvSpPr>
          <p:cNvPr id="6" name="CaixaDeTexto 5">
            <a:extLst>
              <a:ext uri="{FF2B5EF4-FFF2-40B4-BE49-F238E27FC236}">
                <a16:creationId xmlns:a16="http://schemas.microsoft.com/office/drawing/2014/main" id="{D14E9A28-2356-454D-887D-BD3BF59FC903}"/>
              </a:ext>
            </a:extLst>
          </p:cNvPr>
          <p:cNvSpPr txBox="1"/>
          <p:nvPr/>
        </p:nvSpPr>
        <p:spPr>
          <a:xfrm>
            <a:off x="6514778" y="776265"/>
            <a:ext cx="2115903" cy="2862322"/>
          </a:xfrm>
          <a:prstGeom prst="rect">
            <a:avLst/>
          </a:prstGeom>
          <a:noFill/>
        </p:spPr>
        <p:txBody>
          <a:bodyPr wrap="square" rtlCol="0">
            <a:spAutoFit/>
          </a:bodyPr>
          <a:lstStyle/>
          <a:p>
            <a:pPr algn="ctr"/>
            <a:r>
              <a:rPr lang="pt-BR" b="1" dirty="0"/>
              <a:t>Habitantes de Papua Nova Guiné, morando em pequenas aldeias nas montanhas, longe das cidades maiores.</a:t>
            </a:r>
          </a:p>
          <a:p>
            <a:pPr algn="ctr"/>
            <a:r>
              <a:rPr lang="pt-BR" b="1" dirty="0"/>
              <a:t>É costume nessas aldeias usar pinturas corporais</a:t>
            </a:r>
          </a:p>
        </p:txBody>
      </p:sp>
      <p:pic>
        <p:nvPicPr>
          <p:cNvPr id="8" name="Imagem 7">
            <a:extLst>
              <a:ext uri="{FF2B5EF4-FFF2-40B4-BE49-F238E27FC236}">
                <a16:creationId xmlns:a16="http://schemas.microsoft.com/office/drawing/2014/main" id="{19368DFF-CBC2-4A4C-88DA-3138526F0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721" y="4435329"/>
            <a:ext cx="4211960" cy="1665474"/>
          </a:xfrm>
          <a:prstGeom prst="rect">
            <a:avLst/>
          </a:prstGeom>
        </p:spPr>
      </p:pic>
    </p:spTree>
    <p:extLst>
      <p:ext uri="{BB962C8B-B14F-4D97-AF65-F5344CB8AC3E}">
        <p14:creationId xmlns:p14="http://schemas.microsoft.com/office/powerpoint/2010/main" val="3230325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8BE517AF-437D-4231-B840-129A613E8DAF}"/>
              </a:ext>
            </a:extLst>
          </p:cNvPr>
          <p:cNvSpPr txBox="1">
            <a:spLocks noChangeArrowheads="1"/>
          </p:cNvSpPr>
          <p:nvPr/>
        </p:nvSpPr>
        <p:spPr bwMode="auto">
          <a:xfrm>
            <a:off x="5076056" y="736586"/>
            <a:ext cx="4016305" cy="5078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b="1" dirty="0">
                <a:solidFill>
                  <a:srgbClr val="FF0000"/>
                </a:solidFill>
              </a:rPr>
              <a:t>Golfinhos</a:t>
            </a:r>
          </a:p>
          <a:p>
            <a:r>
              <a:rPr lang="pt-BR" b="1" dirty="0"/>
              <a:t>Os golfinhos são considerados </a:t>
            </a:r>
            <a:r>
              <a:rPr lang="pt-BR" b="1" dirty="0" err="1"/>
              <a:t>super</a:t>
            </a:r>
            <a:r>
              <a:rPr lang="pt-BR" b="1" dirty="0"/>
              <a:t> espertos, brincalhões, amigáveis, dóceis, interativos e divertidos. Acredita-se que eles sejam os animais mais inteligentes do mundo, ficando atrás apenas dos seres humanos. São excelentes nadadores, gostam de saltar na água e realizar acrobacias.</a:t>
            </a:r>
          </a:p>
          <a:p>
            <a:r>
              <a:rPr lang="pt-BR" b="1" dirty="0"/>
              <a:t>Nas ilhas Salomão os dentes dos golfinhos são utilizados como dinheiro.</a:t>
            </a:r>
            <a:r>
              <a:rPr lang="pt-BR" dirty="0"/>
              <a:t> </a:t>
            </a:r>
          </a:p>
          <a:p>
            <a:r>
              <a:rPr lang="pt-BR" b="1" dirty="0"/>
              <a:t>Esses animais caçam normalmente em equipe, se alimentando de polvos, lulas, peixes, morsas, etc.</a:t>
            </a:r>
          </a:p>
        </p:txBody>
      </p:sp>
      <p:pic>
        <p:nvPicPr>
          <p:cNvPr id="3" name="Imagem 2" descr="Uma imagem contendo clip-art&#10;&#10;Descrição gerada automaticamente">
            <a:extLst>
              <a:ext uri="{FF2B5EF4-FFF2-40B4-BE49-F238E27FC236}">
                <a16:creationId xmlns:a16="http://schemas.microsoft.com/office/drawing/2014/main" id="{ACF799CB-A61A-47DE-9E2B-E3729B98C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5884735"/>
            <a:ext cx="1858194" cy="929097"/>
          </a:xfrm>
          <a:prstGeom prst="rect">
            <a:avLst/>
          </a:prstGeom>
        </p:spPr>
      </p:pic>
      <p:pic>
        <p:nvPicPr>
          <p:cNvPr id="4" name="Picture 6" descr="Imagem relacionada">
            <a:extLst>
              <a:ext uri="{FF2B5EF4-FFF2-40B4-BE49-F238E27FC236}">
                <a16:creationId xmlns:a16="http://schemas.microsoft.com/office/drawing/2014/main" id="{458FB999-1894-4954-AF04-54CBA27FE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484" y="746415"/>
            <a:ext cx="3349369" cy="22294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do de imagem para golfinhos das ilhas salomÃ£o">
            <a:extLst>
              <a:ext uri="{FF2B5EF4-FFF2-40B4-BE49-F238E27FC236}">
                <a16:creationId xmlns:a16="http://schemas.microsoft.com/office/drawing/2014/main" id="{40D92C35-380F-48C7-8781-50E6C8E06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4" y="2565552"/>
            <a:ext cx="2590344" cy="17268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Grupo de golfinhos nadando">
            <a:extLst>
              <a:ext uri="{FF2B5EF4-FFF2-40B4-BE49-F238E27FC236}">
                <a16:creationId xmlns:a16="http://schemas.microsoft.com/office/drawing/2014/main" id="{517788B8-613B-4FE9-B25A-5B10D1A5D6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548" y="4653136"/>
            <a:ext cx="3069316" cy="20430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1.bp.blogspot.com/-UNaP08hEtXc/VVny5mtl4pI/AAAAAAAABIE/uE8aZ8IN7Ec/s400/golfinhos.jpg">
            <a:extLst>
              <a:ext uri="{FF2B5EF4-FFF2-40B4-BE49-F238E27FC236}">
                <a16:creationId xmlns:a16="http://schemas.microsoft.com/office/drawing/2014/main" id="{18973FD7-DA5E-46E2-A1B0-95303A527E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2868" y="3275742"/>
            <a:ext cx="2439794" cy="153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489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89621A2B-56FC-4751-A5B8-47AAC9D308CA}"/>
              </a:ext>
            </a:extLst>
          </p:cNvPr>
          <p:cNvSpPr>
            <a:spLocks noGrp="1"/>
          </p:cNvSpPr>
          <p:nvPr>
            <p:ph type="body" sz="quarter" idx="11"/>
          </p:nvPr>
        </p:nvSpPr>
        <p:spPr>
          <a:xfrm>
            <a:off x="15875" y="0"/>
            <a:ext cx="9109075" cy="666750"/>
          </a:xfrm>
        </p:spPr>
        <p:txBody>
          <a:bodyPr/>
          <a:lstStyle/>
          <a:p>
            <a:r>
              <a:rPr lang="pt-BR" dirty="0"/>
              <a:t>S11 – Missões – 14 de março</a:t>
            </a:r>
          </a:p>
        </p:txBody>
      </p:sp>
      <p:sp>
        <p:nvSpPr>
          <p:cNvPr id="20" name="Espaço Reservado para Texto 17">
            <a:extLst>
              <a:ext uri="{FF2B5EF4-FFF2-40B4-BE49-F238E27FC236}">
                <a16:creationId xmlns:a16="http://schemas.microsoft.com/office/drawing/2014/main" id="{98711BDE-08E6-4BEC-AAC7-3D33DA6BFCF6}"/>
              </a:ext>
            </a:extLst>
          </p:cNvPr>
          <p:cNvSpPr>
            <a:spLocks noGrp="1"/>
          </p:cNvSpPr>
          <p:nvPr>
            <p:ph type="body" sz="quarter" idx="12"/>
          </p:nvPr>
        </p:nvSpPr>
        <p:spPr>
          <a:xfrm>
            <a:off x="34925" y="774700"/>
            <a:ext cx="9019681" cy="806769"/>
          </a:xfrm>
        </p:spPr>
        <p:txBody>
          <a:bodyPr/>
          <a:lstStyle/>
          <a:p>
            <a:r>
              <a:rPr lang="pt-BR" sz="4000" i="0" dirty="0"/>
              <a:t>Uma Perna só</a:t>
            </a:r>
          </a:p>
        </p:txBody>
      </p:sp>
      <p:sp>
        <p:nvSpPr>
          <p:cNvPr id="24" name="Espaço Reservado para Texto 21">
            <a:extLst>
              <a:ext uri="{FF2B5EF4-FFF2-40B4-BE49-F238E27FC236}">
                <a16:creationId xmlns:a16="http://schemas.microsoft.com/office/drawing/2014/main" id="{E8AB3E40-BE13-4FF9-AEB4-775A3C4BC56A}"/>
              </a:ext>
            </a:extLst>
          </p:cNvPr>
          <p:cNvSpPr>
            <a:spLocks noGrp="1"/>
          </p:cNvSpPr>
          <p:nvPr>
            <p:ph type="body" sz="quarter" idx="15"/>
          </p:nvPr>
        </p:nvSpPr>
        <p:spPr>
          <a:xfrm>
            <a:off x="107009" y="5764301"/>
            <a:ext cx="3444785" cy="315619"/>
          </a:xfrm>
        </p:spPr>
        <p:txBody>
          <a:bodyPr/>
          <a:lstStyle/>
          <a:p>
            <a:r>
              <a:rPr lang="pt-BR" dirty="0"/>
              <a:t>Sam</a:t>
            </a:r>
          </a:p>
        </p:txBody>
      </p:sp>
      <p:sp>
        <p:nvSpPr>
          <p:cNvPr id="25" name="Espaço Reservado para Texto 11">
            <a:extLst>
              <a:ext uri="{FF2B5EF4-FFF2-40B4-BE49-F238E27FC236}">
                <a16:creationId xmlns:a16="http://schemas.microsoft.com/office/drawing/2014/main" id="{6FFB4CA3-E4C8-4568-9098-FEC2412C9A47}"/>
              </a:ext>
            </a:extLst>
          </p:cNvPr>
          <p:cNvSpPr>
            <a:spLocks noGrp="1"/>
          </p:cNvSpPr>
          <p:nvPr>
            <p:ph type="body" sz="quarter" idx="16"/>
          </p:nvPr>
        </p:nvSpPr>
        <p:spPr>
          <a:xfrm>
            <a:off x="5531856" y="6203691"/>
            <a:ext cx="3216608" cy="459601"/>
          </a:xfrm>
        </p:spPr>
        <p:txBody>
          <a:bodyPr/>
          <a:lstStyle/>
          <a:p>
            <a:r>
              <a:rPr lang="pt-BR" dirty="0"/>
              <a:t>Papua Nova Guiné</a:t>
            </a:r>
          </a:p>
        </p:txBody>
      </p:sp>
      <p:pic>
        <p:nvPicPr>
          <p:cNvPr id="13" name="Espaço Reservado para Imagem 12">
            <a:extLst>
              <a:ext uri="{FF2B5EF4-FFF2-40B4-BE49-F238E27FC236}">
                <a16:creationId xmlns:a16="http://schemas.microsoft.com/office/drawing/2014/main" id="{7F844334-3149-4BA7-B9C4-1CB0964730D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01" r="2401"/>
          <a:stretch>
            <a:fillRect/>
          </a:stretch>
        </p:blipFill>
        <p:spPr/>
      </p:pic>
      <p:pic>
        <p:nvPicPr>
          <p:cNvPr id="9" name="Espaço Reservado para Imagem 8">
            <a:extLst>
              <a:ext uri="{FF2B5EF4-FFF2-40B4-BE49-F238E27FC236}">
                <a16:creationId xmlns:a16="http://schemas.microsoft.com/office/drawing/2014/main" id="{73A4C0BD-0ECE-45D6-896F-0D6FE6CDACB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9603" b="9603"/>
          <a:stretch>
            <a:fillRect/>
          </a:stretch>
        </p:blipFill>
        <p:spPr>
          <a:xfrm>
            <a:off x="3779838" y="5772150"/>
            <a:ext cx="1689100" cy="1028700"/>
          </a:xfrm>
        </p:spPr>
      </p:pic>
    </p:spTree>
    <p:extLst>
      <p:ext uri="{BB962C8B-B14F-4D97-AF65-F5344CB8AC3E}">
        <p14:creationId xmlns:p14="http://schemas.microsoft.com/office/powerpoint/2010/main" val="697636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a:xfrm>
            <a:off x="100632" y="746662"/>
            <a:ext cx="2527152" cy="3618442"/>
          </a:xfrm>
        </p:spPr>
        <p:txBody>
          <a:bodyPr/>
          <a:lstStyle/>
          <a:p>
            <a:pPr algn="l"/>
            <a:r>
              <a:rPr lang="pt-BR" sz="1800" i="0" u="none" strike="noStrike" baseline="0" dirty="0">
                <a:latin typeface="CenturyGothic"/>
              </a:rPr>
              <a:t>Vanuatu tem cerca de 80 ilhas, das quais 13 são maiores. Sua capital é Porto Vila. Ali se falam mais de 100 idiomas! A maioria das ilhas é montanhosa, coberta por florestas tropicais, e algumas possuem vulcões ativos. Infelizmente, muitos perderam suas casas, escolas e igrejas em terremotos recentes.</a:t>
            </a:r>
            <a:endParaRPr lang="pt-BR" dirty="0"/>
          </a:p>
        </p:txBody>
      </p:sp>
      <p:pic>
        <p:nvPicPr>
          <p:cNvPr id="4" name="Imagem 3">
            <a:extLst>
              <a:ext uri="{FF2B5EF4-FFF2-40B4-BE49-F238E27FC236}">
                <a16:creationId xmlns:a16="http://schemas.microsoft.com/office/drawing/2014/main" id="{86D52DCA-B306-44B0-BEBE-3EC660E18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869160"/>
            <a:ext cx="1533525" cy="1028700"/>
          </a:xfrm>
          <a:prstGeom prst="rect">
            <a:avLst/>
          </a:prstGeom>
        </p:spPr>
      </p:pic>
      <p:pic>
        <p:nvPicPr>
          <p:cNvPr id="2050" name="Picture 2" descr="Vanuatu: um paraíso natural escondido no Pacífico | Qual Viagem">
            <a:extLst>
              <a:ext uri="{FF2B5EF4-FFF2-40B4-BE49-F238E27FC236}">
                <a16:creationId xmlns:a16="http://schemas.microsoft.com/office/drawing/2014/main" id="{3B1707B6-67BD-4627-90D7-6E59C5BC7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1" y="3933056"/>
            <a:ext cx="4104456" cy="27419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rgulho em Vanuatu">
            <a:extLst>
              <a:ext uri="{FF2B5EF4-FFF2-40B4-BE49-F238E27FC236}">
                <a16:creationId xmlns:a16="http://schemas.microsoft.com/office/drawing/2014/main" id="{CA2C9BA4-40BA-4A2A-BC02-5BD660C502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293" y="1052736"/>
            <a:ext cx="3923928" cy="2615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479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3CA7E343-F733-45F0-BAB2-5736E5F328FF}"/>
              </a:ext>
            </a:extLst>
          </p:cNvPr>
          <p:cNvSpPr txBox="1">
            <a:spLocks noChangeArrowheads="1"/>
          </p:cNvSpPr>
          <p:nvPr/>
        </p:nvSpPr>
        <p:spPr bwMode="auto">
          <a:xfrm>
            <a:off x="179512" y="2492896"/>
            <a:ext cx="4104456" cy="42780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dirty="0"/>
              <a:t>• A Divisão do Sul do Pacífico tem 425 mil membros. Isso significa um adventista para cada 90 habitantes. Mais da metade dos adventistas vive em Papua-Nova Guiné, onde a estimativa é de um adventista em cada grupo de 31 habitantes. </a:t>
            </a:r>
          </a:p>
          <a:p>
            <a:r>
              <a:rPr lang="pt-BR" sz="1600" b="1" dirty="0"/>
              <a:t>• Mesmo assim, centenas de pessoas que moram nos pequenos vilarejos escondidos nas montanhas e milhares que andam pelas ruas das grandes cidades ainda não sabem que Jesus as ama e morreu por elas. Milhares ainda adoram deuses de madeira, pedra ou deuses que eles não podem ver, mas temem. </a:t>
            </a:r>
            <a:endParaRPr lang="pt-BR" sz="1600" b="1" i="1" dirty="0"/>
          </a:p>
        </p:txBody>
      </p:sp>
      <p:pic>
        <p:nvPicPr>
          <p:cNvPr id="5" name="Imagem 4">
            <a:extLst>
              <a:ext uri="{FF2B5EF4-FFF2-40B4-BE49-F238E27FC236}">
                <a16:creationId xmlns:a16="http://schemas.microsoft.com/office/drawing/2014/main" id="{1EB4374B-FC6C-47E9-8B6C-5CFB7656A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2093" y="812820"/>
            <a:ext cx="4418857" cy="2803138"/>
          </a:xfrm>
          <a:prstGeom prst="rect">
            <a:avLst/>
          </a:prstGeom>
        </p:spPr>
      </p:pic>
      <p:sp>
        <p:nvSpPr>
          <p:cNvPr id="6" name="CaixaDeTexto 5">
            <a:extLst>
              <a:ext uri="{FF2B5EF4-FFF2-40B4-BE49-F238E27FC236}">
                <a16:creationId xmlns:a16="http://schemas.microsoft.com/office/drawing/2014/main" id="{50710B3E-6D5D-4D2C-8CDB-6757B2B9BE13}"/>
              </a:ext>
            </a:extLst>
          </p:cNvPr>
          <p:cNvSpPr txBox="1"/>
          <p:nvPr/>
        </p:nvSpPr>
        <p:spPr>
          <a:xfrm>
            <a:off x="4700439" y="3860271"/>
            <a:ext cx="4204370" cy="923330"/>
          </a:xfrm>
          <a:prstGeom prst="rect">
            <a:avLst/>
          </a:prstGeom>
          <a:noFill/>
        </p:spPr>
        <p:txBody>
          <a:bodyPr wrap="square" rtlCol="0">
            <a:spAutoFit/>
          </a:bodyPr>
          <a:lstStyle/>
          <a:p>
            <a:pPr algn="ctr"/>
            <a:r>
              <a:rPr lang="pt-BR" b="1" dirty="0"/>
              <a:t>Ave-do-Paraíso, tão importante em </a:t>
            </a:r>
          </a:p>
          <a:p>
            <a:pPr algn="ctr"/>
            <a:r>
              <a:rPr lang="pt-BR" b="1" dirty="0"/>
              <a:t>Papua-Nova Guiné que é representada</a:t>
            </a:r>
          </a:p>
          <a:p>
            <a:pPr algn="ctr"/>
            <a:r>
              <a:rPr lang="pt-BR" b="1" dirty="0"/>
              <a:t>Na bandeira do país</a:t>
            </a:r>
          </a:p>
        </p:txBody>
      </p:sp>
      <p:pic>
        <p:nvPicPr>
          <p:cNvPr id="7" name="Picture 2" descr="https://notionary.com/?tun=ibyid&amp;was=6165">
            <a:extLst>
              <a:ext uri="{FF2B5EF4-FFF2-40B4-BE49-F238E27FC236}">
                <a16:creationId xmlns:a16="http://schemas.microsoft.com/office/drawing/2014/main" id="{BA63245A-2A3D-4814-985E-421E594945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26160" y="5027914"/>
            <a:ext cx="264795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817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171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01B46705-11FD-4FBE-B8C5-C10F4B3BF573}"/>
              </a:ext>
            </a:extLst>
          </p:cNvPr>
          <p:cNvSpPr txBox="1">
            <a:spLocks noChangeArrowheads="1"/>
          </p:cNvSpPr>
          <p:nvPr/>
        </p:nvSpPr>
        <p:spPr bwMode="auto">
          <a:xfrm>
            <a:off x="126504" y="724948"/>
            <a:ext cx="3836702" cy="3939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err="1">
                <a:solidFill>
                  <a:srgbClr val="FF0000"/>
                </a:solidFill>
              </a:rPr>
              <a:t>Nautilus</a:t>
            </a:r>
            <a:endParaRPr lang="pt-BR" altLang="pt-BR" sz="1600" b="1" dirty="0">
              <a:solidFill>
                <a:srgbClr val="FF0000"/>
              </a:solidFill>
            </a:endParaRPr>
          </a:p>
          <a:p>
            <a:r>
              <a:rPr lang="pt-BR" b="1" dirty="0"/>
              <a:t>Os </a:t>
            </a:r>
            <a:r>
              <a:rPr lang="pt-BR" b="1" dirty="0" err="1"/>
              <a:t>Nautilus</a:t>
            </a:r>
            <a:r>
              <a:rPr lang="pt-BR" b="1" dirty="0"/>
              <a:t> são moluscos marinhos </a:t>
            </a:r>
            <a:r>
              <a:rPr lang="pt-BR" b="1" dirty="0" err="1"/>
              <a:t>caracterízados</a:t>
            </a:r>
            <a:r>
              <a:rPr lang="pt-BR" b="1" dirty="0"/>
              <a:t> por ter uma concha externa calcárea., dividida em câmaras, utilizadas para proteção e flutuação.</a:t>
            </a:r>
          </a:p>
          <a:p>
            <a:r>
              <a:rPr lang="pt-BR" b="1" dirty="0"/>
              <a:t>Se locomove na vertical colocando líquido ou ar para dentro das câmaras, e se desloca para frente ou para trás com jatos de água expelidos por dois tubos entre os seus tentáculos.</a:t>
            </a:r>
          </a:p>
          <a:p>
            <a:r>
              <a:rPr lang="pt-BR" b="1" dirty="0"/>
              <a:t>Vive no oceano Pacífico na região de Papua-Nova Guiné.</a:t>
            </a:r>
            <a:endParaRPr lang="pt-BR" sz="1600" b="1" i="1" dirty="0"/>
          </a:p>
        </p:txBody>
      </p:sp>
      <p:pic>
        <p:nvPicPr>
          <p:cNvPr id="3" name="Imagem 2">
            <a:extLst>
              <a:ext uri="{FF2B5EF4-FFF2-40B4-BE49-F238E27FC236}">
                <a16:creationId xmlns:a16="http://schemas.microsoft.com/office/drawing/2014/main" id="{9982516A-C868-40A2-A1F0-61B273440F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39" y="4675939"/>
            <a:ext cx="3836215" cy="2145574"/>
          </a:xfrm>
          <a:prstGeom prst="rect">
            <a:avLst/>
          </a:prstGeom>
        </p:spPr>
      </p:pic>
      <p:pic>
        <p:nvPicPr>
          <p:cNvPr id="4" name="Picture 8" descr="https://upload.wikimedia.org/wikipedia/commons/thumb/0/08/NautilusCutawayLogarithmicSpiral.jpg/800px-NautilusCutawayLogarithmicSpiral.jpg">
            <a:extLst>
              <a:ext uri="{FF2B5EF4-FFF2-40B4-BE49-F238E27FC236}">
                <a16:creationId xmlns:a16="http://schemas.microsoft.com/office/drawing/2014/main" id="{F31D2589-579D-491A-8EEB-F1FC2B86E0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643" y="724948"/>
            <a:ext cx="2953046" cy="2233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otografia de uma espÃ©cie do gÃªnero Nautilus em Lifou, na Nova CaledÃ´nia (Nautilus macromphalus).">
            <a:extLst>
              <a:ext uri="{FF2B5EF4-FFF2-40B4-BE49-F238E27FC236}">
                <a16:creationId xmlns:a16="http://schemas.microsoft.com/office/drawing/2014/main" id="{9B8DD657-4DD0-4F3E-B3BD-95156D14F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4266842"/>
            <a:ext cx="2755164" cy="2528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Resultado de imagem para nautilus">
            <a:extLst>
              <a:ext uri="{FF2B5EF4-FFF2-40B4-BE49-F238E27FC236}">
                <a16:creationId xmlns:a16="http://schemas.microsoft.com/office/drawing/2014/main" id="{38E42D76-2839-424A-B6BC-3B0E68D01E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4452" y="2507593"/>
            <a:ext cx="2680742" cy="2018265"/>
          </a:xfrm>
          <a:prstGeom prst="rect">
            <a:avLst/>
          </a:prstGeom>
          <a:noFill/>
          <a:extLst>
            <a:ext uri="{909E8E84-426E-40DD-AFC4-6F175D3DCCD1}">
              <a14:hiddenFill xmlns:a14="http://schemas.microsoft.com/office/drawing/2010/main">
                <a:solidFill>
                  <a:srgbClr val="FFFFFF"/>
                </a:solidFill>
              </a14:hiddenFill>
            </a:ext>
          </a:extLst>
        </p:spPr>
      </p:pic>
      <p:pic>
        <p:nvPicPr>
          <p:cNvPr id="7" name="Espaço Reservado para Imagem 24">
            <a:extLst>
              <a:ext uri="{FF2B5EF4-FFF2-40B4-BE49-F238E27FC236}">
                <a16:creationId xmlns:a16="http://schemas.microsoft.com/office/drawing/2014/main" id="{7D9E7808-1D69-4C99-B4A3-9E7ED2654429}"/>
              </a:ext>
            </a:extLst>
          </p:cNvPr>
          <p:cNvPicPr>
            <a:picLocks noChangeAspect="1"/>
          </p:cNvPicPr>
          <p:nvPr/>
        </p:nvPicPr>
        <p:blipFill>
          <a:blip r:embed="rId7" cstate="print">
            <a:extLst>
              <a:ext uri="{28A0092B-C50C-407E-A947-70E740481C1C}">
                <a14:useLocalDpi xmlns:a14="http://schemas.microsoft.com/office/drawing/2010/main" val="0"/>
              </a:ext>
            </a:extLst>
          </a:blip>
          <a:srcRect t="8673" b="8673"/>
          <a:stretch>
            <a:fillRect/>
          </a:stretch>
        </p:blipFill>
        <p:spPr>
          <a:xfrm>
            <a:off x="7255571" y="5548674"/>
            <a:ext cx="1718797" cy="1065493"/>
          </a:xfrm>
          <a:prstGeom prst="rect">
            <a:avLst/>
          </a:prstGeom>
        </p:spPr>
      </p:pic>
    </p:spTree>
    <p:extLst>
      <p:ext uri="{BB962C8B-B14F-4D97-AF65-F5344CB8AC3E}">
        <p14:creationId xmlns:p14="http://schemas.microsoft.com/office/powerpoint/2010/main" val="2449642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428B7405-6D05-4C3D-B765-917D24378CB8}"/>
              </a:ext>
            </a:extLst>
          </p:cNvPr>
          <p:cNvSpPr>
            <a:spLocks noGrp="1"/>
          </p:cNvSpPr>
          <p:nvPr>
            <p:ph type="body" sz="quarter" idx="11"/>
          </p:nvPr>
        </p:nvSpPr>
        <p:spPr>
          <a:xfrm>
            <a:off x="15875" y="0"/>
            <a:ext cx="9109075" cy="666750"/>
          </a:xfrm>
        </p:spPr>
        <p:txBody>
          <a:bodyPr/>
          <a:lstStyle/>
          <a:p>
            <a:r>
              <a:rPr lang="pt-BR" dirty="0"/>
              <a:t>S12 – Missões – 21 de março</a:t>
            </a:r>
          </a:p>
        </p:txBody>
      </p:sp>
      <p:sp>
        <p:nvSpPr>
          <p:cNvPr id="20" name="Espaço Reservado para Texto 17">
            <a:extLst>
              <a:ext uri="{FF2B5EF4-FFF2-40B4-BE49-F238E27FC236}">
                <a16:creationId xmlns:a16="http://schemas.microsoft.com/office/drawing/2014/main" id="{B4051485-E587-4F68-8608-A26CA83B1798}"/>
              </a:ext>
            </a:extLst>
          </p:cNvPr>
          <p:cNvSpPr>
            <a:spLocks noGrp="1"/>
          </p:cNvSpPr>
          <p:nvPr>
            <p:ph type="body" sz="quarter" idx="12"/>
          </p:nvPr>
        </p:nvSpPr>
        <p:spPr>
          <a:xfrm>
            <a:off x="34925" y="774700"/>
            <a:ext cx="9019681" cy="806769"/>
          </a:xfrm>
        </p:spPr>
        <p:txBody>
          <a:bodyPr/>
          <a:lstStyle/>
          <a:p>
            <a:r>
              <a:rPr lang="pt-BR" i="0" dirty="0"/>
              <a:t>Grande Resgate</a:t>
            </a:r>
            <a:endParaRPr lang="pt-BR" sz="4000" i="0" dirty="0"/>
          </a:p>
        </p:txBody>
      </p:sp>
      <p:sp>
        <p:nvSpPr>
          <p:cNvPr id="24" name="Espaço Reservado para Texto 21">
            <a:extLst>
              <a:ext uri="{FF2B5EF4-FFF2-40B4-BE49-F238E27FC236}">
                <a16:creationId xmlns:a16="http://schemas.microsoft.com/office/drawing/2014/main" id="{12A3D027-CCDB-4F97-97E4-5DD7B8808556}"/>
              </a:ext>
            </a:extLst>
          </p:cNvPr>
          <p:cNvSpPr>
            <a:spLocks noGrp="1"/>
          </p:cNvSpPr>
          <p:nvPr>
            <p:ph type="body" sz="quarter" idx="15"/>
          </p:nvPr>
        </p:nvSpPr>
        <p:spPr>
          <a:xfrm>
            <a:off x="107009" y="5764301"/>
            <a:ext cx="3444785" cy="315619"/>
          </a:xfrm>
        </p:spPr>
        <p:txBody>
          <a:bodyPr/>
          <a:lstStyle/>
          <a:p>
            <a:r>
              <a:rPr lang="pt-BR" dirty="0" err="1"/>
              <a:t>Tiroa</a:t>
            </a:r>
            <a:endParaRPr lang="pt-BR" dirty="0"/>
          </a:p>
        </p:txBody>
      </p:sp>
      <p:sp>
        <p:nvSpPr>
          <p:cNvPr id="25" name="Espaço Reservado para Texto 11">
            <a:extLst>
              <a:ext uri="{FF2B5EF4-FFF2-40B4-BE49-F238E27FC236}">
                <a16:creationId xmlns:a16="http://schemas.microsoft.com/office/drawing/2014/main" id="{1EBA99C6-CB9B-4D95-ACB5-3698B0B0E669}"/>
              </a:ext>
            </a:extLst>
          </p:cNvPr>
          <p:cNvSpPr>
            <a:spLocks noGrp="1"/>
          </p:cNvSpPr>
          <p:nvPr>
            <p:ph type="body" sz="quarter" idx="16"/>
          </p:nvPr>
        </p:nvSpPr>
        <p:spPr>
          <a:xfrm>
            <a:off x="5531856" y="6203691"/>
            <a:ext cx="3216608" cy="459601"/>
          </a:xfrm>
        </p:spPr>
        <p:txBody>
          <a:bodyPr/>
          <a:lstStyle/>
          <a:p>
            <a:r>
              <a:rPr lang="pt-BR" dirty="0"/>
              <a:t>Ilhas Salomão</a:t>
            </a:r>
          </a:p>
        </p:txBody>
      </p:sp>
      <p:pic>
        <p:nvPicPr>
          <p:cNvPr id="13" name="Espaço Reservado para Imagem 12">
            <a:extLst>
              <a:ext uri="{FF2B5EF4-FFF2-40B4-BE49-F238E27FC236}">
                <a16:creationId xmlns:a16="http://schemas.microsoft.com/office/drawing/2014/main" id="{C2201051-B173-4952-98E6-33A3DF10F6E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133" r="4133"/>
          <a:stretch>
            <a:fillRect/>
          </a:stretch>
        </p:blipFill>
        <p:spPr/>
      </p:pic>
      <p:pic>
        <p:nvPicPr>
          <p:cNvPr id="17" name="Espaço Reservado para Imagem 16">
            <a:extLst>
              <a:ext uri="{FF2B5EF4-FFF2-40B4-BE49-F238E27FC236}">
                <a16:creationId xmlns:a16="http://schemas.microsoft.com/office/drawing/2014/main" id="{BCD2FC23-6064-4B2B-A272-CEB27D9805D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206" r="4206"/>
          <a:stretch>
            <a:fillRect/>
          </a:stretch>
        </p:blipFill>
        <p:spPr/>
      </p:pic>
    </p:spTree>
    <p:extLst>
      <p:ext uri="{BB962C8B-B14F-4D97-AF65-F5344CB8AC3E}">
        <p14:creationId xmlns:p14="http://schemas.microsoft.com/office/powerpoint/2010/main" val="3227062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a:xfrm>
            <a:off x="71996" y="679578"/>
            <a:ext cx="2959200" cy="3181470"/>
          </a:xfrm>
        </p:spPr>
        <p:txBody>
          <a:bodyPr/>
          <a:lstStyle/>
          <a:p>
            <a:pPr algn="l"/>
            <a:r>
              <a:rPr lang="pt-BR" sz="1800" i="0" u="none" strike="noStrike" baseline="0" dirty="0">
                <a:latin typeface="CenturyGothic"/>
              </a:rPr>
              <a:t>Kiribati é um país formado por ilhas espalhadas pelo oceano e cortado pela linha do Equador. É o primeiro lugar do mundo a receber o ano novo. A vida é difícil, pois o solo não é bom para plantações e o mar está avançando, cobrindo algumas ilhas. Uma delas já desapareceu completamente.</a:t>
            </a:r>
            <a:endParaRPr lang="pt-BR" dirty="0"/>
          </a:p>
        </p:txBody>
      </p:sp>
      <p:pic>
        <p:nvPicPr>
          <p:cNvPr id="3074" name="Picture 2">
            <a:extLst>
              <a:ext uri="{FF2B5EF4-FFF2-40B4-BE49-F238E27FC236}">
                <a16:creationId xmlns:a16="http://schemas.microsoft.com/office/drawing/2014/main" id="{E7FC9C71-7AA1-4D7C-8F32-D128856B8C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4935630"/>
            <a:ext cx="2080344" cy="10401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0E0512D-EBD6-4935-96FD-2B3DEAB2F2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764704"/>
            <a:ext cx="3816424" cy="21805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C2F93EE-85DB-4500-AB3E-C4A849D6B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044" y="3064219"/>
            <a:ext cx="3068960" cy="196498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7F3923CA-B459-4FED-A996-C5903DC44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9920" y="4365104"/>
            <a:ext cx="3267075" cy="2181225"/>
          </a:xfrm>
          <a:prstGeom prst="rect">
            <a:avLst/>
          </a:prstGeom>
        </p:spPr>
      </p:pic>
    </p:spTree>
    <p:extLst>
      <p:ext uri="{BB962C8B-B14F-4D97-AF65-F5344CB8AC3E}">
        <p14:creationId xmlns:p14="http://schemas.microsoft.com/office/powerpoint/2010/main" val="70443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6F1EEDF8-2A34-4856-9281-927258B501DA}"/>
              </a:ext>
            </a:extLst>
          </p:cNvPr>
          <p:cNvSpPr txBox="1">
            <a:spLocks noChangeArrowheads="1"/>
          </p:cNvSpPr>
          <p:nvPr/>
        </p:nvSpPr>
        <p:spPr bwMode="auto">
          <a:xfrm>
            <a:off x="235225" y="4651881"/>
            <a:ext cx="4104456" cy="20621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dirty="0"/>
              <a:t>• Papua-Nova Guiné é um dos lugares mais próximos da linha do equador, onde regiões mais altas experimentam queda de neve.</a:t>
            </a:r>
          </a:p>
          <a:p>
            <a:r>
              <a:rPr lang="pt-BR" sz="1600" b="1" dirty="0"/>
              <a:t>• Até 1933, o país usava conchas do mar como moeda nacional. Depois disso, a moeda nacional passou a ser </a:t>
            </a:r>
            <a:r>
              <a:rPr lang="pt-BR" sz="1600" b="1" dirty="0" err="1"/>
              <a:t>Kina</a:t>
            </a:r>
            <a:r>
              <a:rPr lang="pt-BR" sz="1600" b="1" dirty="0"/>
              <a:t>.</a:t>
            </a:r>
            <a:endParaRPr lang="pt-BR" sz="1600" b="1" i="1" dirty="0"/>
          </a:p>
        </p:txBody>
      </p:sp>
      <p:pic>
        <p:nvPicPr>
          <p:cNvPr id="5" name="Imagem 4">
            <a:extLst>
              <a:ext uri="{FF2B5EF4-FFF2-40B4-BE49-F238E27FC236}">
                <a16:creationId xmlns:a16="http://schemas.microsoft.com/office/drawing/2014/main" id="{B3E0BCF3-3F3C-460B-A4BE-FDDB82E0F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785" y="3378597"/>
            <a:ext cx="3275856" cy="3315644"/>
          </a:xfrm>
          <a:prstGeom prst="rect">
            <a:avLst/>
          </a:prstGeom>
        </p:spPr>
      </p:pic>
      <p:pic>
        <p:nvPicPr>
          <p:cNvPr id="6" name="Imagem 5">
            <a:extLst>
              <a:ext uri="{FF2B5EF4-FFF2-40B4-BE49-F238E27FC236}">
                <a16:creationId xmlns:a16="http://schemas.microsoft.com/office/drawing/2014/main" id="{2B50024C-2816-4D40-9E2A-607EDAD19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764704"/>
            <a:ext cx="4197846" cy="2794566"/>
          </a:xfrm>
          <a:prstGeom prst="rect">
            <a:avLst/>
          </a:prstGeom>
        </p:spPr>
      </p:pic>
      <p:sp>
        <p:nvSpPr>
          <p:cNvPr id="7" name="CaixaDeTexto 6">
            <a:extLst>
              <a:ext uri="{FF2B5EF4-FFF2-40B4-BE49-F238E27FC236}">
                <a16:creationId xmlns:a16="http://schemas.microsoft.com/office/drawing/2014/main" id="{1E00F57D-F34C-44D4-A58E-B9A246C131C3}"/>
              </a:ext>
            </a:extLst>
          </p:cNvPr>
          <p:cNvSpPr txBox="1"/>
          <p:nvPr/>
        </p:nvSpPr>
        <p:spPr>
          <a:xfrm>
            <a:off x="251520" y="3662611"/>
            <a:ext cx="4197846" cy="646331"/>
          </a:xfrm>
          <a:prstGeom prst="rect">
            <a:avLst/>
          </a:prstGeom>
          <a:noFill/>
        </p:spPr>
        <p:txBody>
          <a:bodyPr wrap="square" rtlCol="0">
            <a:spAutoFit/>
          </a:bodyPr>
          <a:lstStyle/>
          <a:p>
            <a:pPr algn="ctr"/>
            <a:r>
              <a:rPr lang="pt-BR" b="1" dirty="0"/>
              <a:t>Montanhas com neve</a:t>
            </a:r>
          </a:p>
          <a:p>
            <a:pPr algn="ctr"/>
            <a:r>
              <a:rPr lang="pt-BR" b="1" dirty="0"/>
              <a:t> em Papua-Nova Guiné </a:t>
            </a:r>
          </a:p>
        </p:txBody>
      </p:sp>
      <p:sp>
        <p:nvSpPr>
          <p:cNvPr id="8" name="CaixaDeTexto 7">
            <a:extLst>
              <a:ext uri="{FF2B5EF4-FFF2-40B4-BE49-F238E27FC236}">
                <a16:creationId xmlns:a16="http://schemas.microsoft.com/office/drawing/2014/main" id="{938006A2-67A0-481D-8B19-555CFA873D79}"/>
              </a:ext>
            </a:extLst>
          </p:cNvPr>
          <p:cNvSpPr txBox="1"/>
          <p:nvPr/>
        </p:nvSpPr>
        <p:spPr>
          <a:xfrm>
            <a:off x="4627713" y="2745913"/>
            <a:ext cx="3923928" cy="646331"/>
          </a:xfrm>
          <a:prstGeom prst="rect">
            <a:avLst/>
          </a:prstGeom>
          <a:noFill/>
        </p:spPr>
        <p:txBody>
          <a:bodyPr wrap="square" rtlCol="0">
            <a:spAutoFit/>
          </a:bodyPr>
          <a:lstStyle/>
          <a:p>
            <a:pPr algn="ctr"/>
            <a:r>
              <a:rPr lang="pt-BR" b="1" dirty="0"/>
              <a:t>Conchas e corais usados como dinheiro até 1933 e o dinheiro atual (KINA)</a:t>
            </a:r>
          </a:p>
        </p:txBody>
      </p:sp>
      <p:pic>
        <p:nvPicPr>
          <p:cNvPr id="9" name="Imagem 8">
            <a:extLst>
              <a:ext uri="{FF2B5EF4-FFF2-40B4-BE49-F238E27FC236}">
                <a16:creationId xmlns:a16="http://schemas.microsoft.com/office/drawing/2014/main" id="{3AFDA6FE-9F41-4CC1-B6C4-3687959B66B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79641" y="3542947"/>
            <a:ext cx="1296144" cy="1296144"/>
          </a:xfrm>
          <a:prstGeom prst="rect">
            <a:avLst/>
          </a:prstGeom>
        </p:spPr>
      </p:pic>
      <p:pic>
        <p:nvPicPr>
          <p:cNvPr id="10" name="Imagem 9">
            <a:extLst>
              <a:ext uri="{FF2B5EF4-FFF2-40B4-BE49-F238E27FC236}">
                <a16:creationId xmlns:a16="http://schemas.microsoft.com/office/drawing/2014/main" id="{E1AC10E1-F301-4E85-AE41-C5602AB66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5920" y="797637"/>
            <a:ext cx="2827513" cy="1934176"/>
          </a:xfrm>
          <a:prstGeom prst="rect">
            <a:avLst/>
          </a:prstGeom>
        </p:spPr>
      </p:pic>
      <p:pic>
        <p:nvPicPr>
          <p:cNvPr id="3" name="Imagem 2">
            <a:extLst>
              <a:ext uri="{FF2B5EF4-FFF2-40B4-BE49-F238E27FC236}">
                <a16:creationId xmlns:a16="http://schemas.microsoft.com/office/drawing/2014/main" id="{B8964A8F-A48F-4219-AEE6-25EEF10BBC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25" y="3747175"/>
            <a:ext cx="915333" cy="689977"/>
          </a:xfrm>
          <a:prstGeom prst="rect">
            <a:avLst/>
          </a:prstGeom>
        </p:spPr>
      </p:pic>
    </p:spTree>
    <p:extLst>
      <p:ext uri="{BB962C8B-B14F-4D97-AF65-F5344CB8AC3E}">
        <p14:creationId xmlns:p14="http://schemas.microsoft.com/office/powerpoint/2010/main" val="1645559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4A6BC760-1359-4A0D-873D-3F2355A35A75}"/>
              </a:ext>
            </a:extLst>
          </p:cNvPr>
          <p:cNvSpPr txBox="1">
            <a:spLocks noChangeArrowheads="1"/>
          </p:cNvSpPr>
          <p:nvPr/>
        </p:nvSpPr>
        <p:spPr bwMode="auto">
          <a:xfrm>
            <a:off x="179512" y="764704"/>
            <a:ext cx="3836702"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b="1" dirty="0">
                <a:solidFill>
                  <a:srgbClr val="FF0000"/>
                </a:solidFill>
              </a:rPr>
              <a:t>Lagarto Verde</a:t>
            </a:r>
          </a:p>
          <a:p>
            <a:r>
              <a:rPr lang="pt-BR" b="1" dirty="0"/>
              <a:t>Estes lagartos são encontrados nas ilhas de Papua Nova Guiné, e nas ilhas Salomão.</a:t>
            </a:r>
          </a:p>
          <a:p>
            <a:r>
              <a:rPr lang="pt-BR" b="1" dirty="0"/>
              <a:t>Eles tem uma coisa muito rara no mundo animal: a cor de seu sangue é verde, pois têm concentrações incrivelmente altas de biliverdina, que pode ser responsável pela coloração diferenciada. </a:t>
            </a:r>
          </a:p>
          <a:p>
            <a:endParaRPr lang="pt-BR" sz="1600" b="1" i="1" dirty="0"/>
          </a:p>
        </p:txBody>
      </p:sp>
      <p:pic>
        <p:nvPicPr>
          <p:cNvPr id="3" name="Picture 2" descr="Resultado de imagem para lagarto das ilhas salomÃ£o">
            <a:extLst>
              <a:ext uri="{FF2B5EF4-FFF2-40B4-BE49-F238E27FC236}">
                <a16:creationId xmlns:a16="http://schemas.microsoft.com/office/drawing/2014/main" id="{327712EB-F1F3-4000-9996-FCCF19C3FB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836712"/>
            <a:ext cx="2411760" cy="18088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presentante gÃªnero Prasinohaema">
            <a:extLst>
              <a:ext uri="{FF2B5EF4-FFF2-40B4-BE49-F238E27FC236}">
                <a16:creationId xmlns:a16="http://schemas.microsoft.com/office/drawing/2014/main" id="{828F8712-F8D3-4BA5-9315-6C601385F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328980"/>
            <a:ext cx="3295605" cy="22000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m relacionada">
            <a:extLst>
              <a:ext uri="{FF2B5EF4-FFF2-40B4-BE49-F238E27FC236}">
                <a16:creationId xmlns:a16="http://schemas.microsoft.com/office/drawing/2014/main" id="{3BAB11F7-B395-42E6-8D63-0A81BA23AE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9254" y="4600631"/>
            <a:ext cx="4510080" cy="22000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clip-art&#10;&#10;Descrição gerada automaticamente">
            <a:extLst>
              <a:ext uri="{FF2B5EF4-FFF2-40B4-BE49-F238E27FC236}">
                <a16:creationId xmlns:a16="http://schemas.microsoft.com/office/drawing/2014/main" id="{7C402378-70DF-4036-BAF3-3B3CB97C75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7592" y="971258"/>
            <a:ext cx="1858194" cy="929097"/>
          </a:xfrm>
          <a:prstGeom prst="rect">
            <a:avLst/>
          </a:prstGeom>
        </p:spPr>
      </p:pic>
      <p:pic>
        <p:nvPicPr>
          <p:cNvPr id="7" name="Picture 8" descr="Resultado de imagem para lagarto das ilhas salomÃ£o">
            <a:extLst>
              <a:ext uri="{FF2B5EF4-FFF2-40B4-BE49-F238E27FC236}">
                <a16:creationId xmlns:a16="http://schemas.microsoft.com/office/drawing/2014/main" id="{DB1FC625-9CA1-4392-B902-7EA490D064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0517" y="4529019"/>
            <a:ext cx="3041882" cy="2278032"/>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0D237BFC-CED1-48DB-A911-53DB3323F49E}"/>
              </a:ext>
            </a:extLst>
          </p:cNvPr>
          <p:cNvSpPr txBox="1"/>
          <p:nvPr/>
        </p:nvSpPr>
        <p:spPr>
          <a:xfrm>
            <a:off x="421840" y="4228933"/>
            <a:ext cx="3295605" cy="369332"/>
          </a:xfrm>
          <a:prstGeom prst="rect">
            <a:avLst/>
          </a:prstGeom>
          <a:noFill/>
        </p:spPr>
        <p:txBody>
          <a:bodyPr wrap="square" rtlCol="0">
            <a:spAutoFit/>
          </a:bodyPr>
          <a:lstStyle/>
          <a:p>
            <a:pPr algn="ctr"/>
            <a:r>
              <a:rPr lang="pt-BR" b="1" dirty="0"/>
              <a:t>Veja a boca verde do lagarto</a:t>
            </a:r>
          </a:p>
        </p:txBody>
      </p:sp>
    </p:spTree>
    <p:extLst>
      <p:ext uri="{BB962C8B-B14F-4D97-AF65-F5344CB8AC3E}">
        <p14:creationId xmlns:p14="http://schemas.microsoft.com/office/powerpoint/2010/main" val="2370226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74ABF954-E1A1-4613-BCE7-E192776D4283}"/>
              </a:ext>
            </a:extLst>
          </p:cNvPr>
          <p:cNvSpPr>
            <a:spLocks noGrp="1"/>
          </p:cNvSpPr>
          <p:nvPr>
            <p:ph type="body" sz="quarter" idx="11"/>
          </p:nvPr>
        </p:nvSpPr>
        <p:spPr>
          <a:xfrm>
            <a:off x="15875" y="0"/>
            <a:ext cx="9109075" cy="666750"/>
          </a:xfrm>
        </p:spPr>
        <p:txBody>
          <a:bodyPr/>
          <a:lstStyle/>
          <a:p>
            <a:r>
              <a:rPr lang="pt-BR" dirty="0"/>
              <a:t>S13 – Missões – 28 de março</a:t>
            </a:r>
          </a:p>
        </p:txBody>
      </p:sp>
      <p:sp>
        <p:nvSpPr>
          <p:cNvPr id="20" name="Espaço Reservado para Texto 17">
            <a:extLst>
              <a:ext uri="{FF2B5EF4-FFF2-40B4-BE49-F238E27FC236}">
                <a16:creationId xmlns:a16="http://schemas.microsoft.com/office/drawing/2014/main" id="{732F0BFC-2487-4E38-AF3E-56C4A8D5DC93}"/>
              </a:ext>
            </a:extLst>
          </p:cNvPr>
          <p:cNvSpPr>
            <a:spLocks noGrp="1"/>
          </p:cNvSpPr>
          <p:nvPr>
            <p:ph type="body" sz="quarter" idx="12"/>
          </p:nvPr>
        </p:nvSpPr>
        <p:spPr>
          <a:xfrm>
            <a:off x="34925" y="774700"/>
            <a:ext cx="9019681" cy="806769"/>
          </a:xfrm>
        </p:spPr>
        <p:txBody>
          <a:bodyPr/>
          <a:lstStyle/>
          <a:p>
            <a:r>
              <a:rPr lang="pt-BR" sz="4000" i="0" dirty="0"/>
              <a:t>O Fugitivo</a:t>
            </a:r>
          </a:p>
        </p:txBody>
      </p:sp>
      <p:sp>
        <p:nvSpPr>
          <p:cNvPr id="24" name="Espaço Reservado para Texto 21">
            <a:extLst>
              <a:ext uri="{FF2B5EF4-FFF2-40B4-BE49-F238E27FC236}">
                <a16:creationId xmlns:a16="http://schemas.microsoft.com/office/drawing/2014/main" id="{2FF017A9-F462-4BDA-99C5-243E225AFD84}"/>
              </a:ext>
            </a:extLst>
          </p:cNvPr>
          <p:cNvSpPr>
            <a:spLocks noGrp="1"/>
          </p:cNvSpPr>
          <p:nvPr>
            <p:ph type="body" sz="quarter" idx="15"/>
          </p:nvPr>
        </p:nvSpPr>
        <p:spPr>
          <a:xfrm>
            <a:off x="107009" y="5764301"/>
            <a:ext cx="3444785" cy="315619"/>
          </a:xfrm>
        </p:spPr>
        <p:txBody>
          <a:bodyPr/>
          <a:lstStyle/>
          <a:p>
            <a:r>
              <a:rPr lang="pt-BR" dirty="0"/>
              <a:t>Orlando e Nathaniel</a:t>
            </a:r>
          </a:p>
        </p:txBody>
      </p:sp>
      <p:sp>
        <p:nvSpPr>
          <p:cNvPr id="25" name="Espaço Reservado para Texto 11">
            <a:extLst>
              <a:ext uri="{FF2B5EF4-FFF2-40B4-BE49-F238E27FC236}">
                <a16:creationId xmlns:a16="http://schemas.microsoft.com/office/drawing/2014/main" id="{89D7519C-64C2-4CD8-BD88-0D6BA76FD154}"/>
              </a:ext>
            </a:extLst>
          </p:cNvPr>
          <p:cNvSpPr>
            <a:spLocks noGrp="1"/>
          </p:cNvSpPr>
          <p:nvPr>
            <p:ph type="body" sz="quarter" idx="16"/>
          </p:nvPr>
        </p:nvSpPr>
        <p:spPr>
          <a:xfrm>
            <a:off x="5531856" y="6203691"/>
            <a:ext cx="3216608" cy="459601"/>
          </a:xfrm>
        </p:spPr>
        <p:txBody>
          <a:bodyPr/>
          <a:lstStyle/>
          <a:p>
            <a:r>
              <a:rPr lang="pt-BR" dirty="0"/>
              <a:t>Austrália</a:t>
            </a:r>
          </a:p>
        </p:txBody>
      </p:sp>
      <p:pic>
        <p:nvPicPr>
          <p:cNvPr id="11" name="Espaço Reservado para Imagem 10">
            <a:extLst>
              <a:ext uri="{FF2B5EF4-FFF2-40B4-BE49-F238E27FC236}">
                <a16:creationId xmlns:a16="http://schemas.microsoft.com/office/drawing/2014/main" id="{775ECEB2-2D2A-4ADE-8488-0944A0E74C1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95" r="2295"/>
          <a:stretch>
            <a:fillRect/>
          </a:stretch>
        </p:blipFill>
        <p:spPr/>
      </p:pic>
      <p:pic>
        <p:nvPicPr>
          <p:cNvPr id="13" name="Espaço Reservado para Imagem 12">
            <a:extLst>
              <a:ext uri="{FF2B5EF4-FFF2-40B4-BE49-F238E27FC236}">
                <a16:creationId xmlns:a16="http://schemas.microsoft.com/office/drawing/2014/main" id="{1F95588C-132C-47C6-B41E-0003A80C906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206" r="4206"/>
          <a:stretch>
            <a:fillRect/>
          </a:stretch>
        </p:blipFill>
        <p:spPr/>
      </p:pic>
    </p:spTree>
    <p:extLst>
      <p:ext uri="{BB962C8B-B14F-4D97-AF65-F5344CB8AC3E}">
        <p14:creationId xmlns:p14="http://schemas.microsoft.com/office/powerpoint/2010/main" val="3729162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a:xfrm>
            <a:off x="71996" y="679578"/>
            <a:ext cx="2959200" cy="2821430"/>
          </a:xfrm>
        </p:spPr>
        <p:txBody>
          <a:bodyPr/>
          <a:lstStyle/>
          <a:p>
            <a:pPr algn="l"/>
            <a:r>
              <a:rPr lang="pt-BR" sz="1800" i="0" u="none" strike="noStrike" baseline="0" dirty="0">
                <a:latin typeface="CenturyGothic"/>
              </a:rPr>
              <a:t>Algumas crianças nas cidades de Papua-Nova Guiné vão de ônibus para a escola, mas muitas caminham longas distâncias. As salas de aula costumam ter muitas crianças e poucos professores, geralmente com apenas um quadro-de-giz e carteiras.</a:t>
            </a:r>
            <a:endParaRPr lang="pt-BR" dirty="0"/>
          </a:p>
        </p:txBody>
      </p:sp>
      <p:pic>
        <p:nvPicPr>
          <p:cNvPr id="6" name="Imagem 5">
            <a:extLst>
              <a:ext uri="{FF2B5EF4-FFF2-40B4-BE49-F238E27FC236}">
                <a16:creationId xmlns:a16="http://schemas.microsoft.com/office/drawing/2014/main" id="{43526E82-5EE7-4283-AAB6-28959D595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838382"/>
            <a:ext cx="1367444" cy="1030778"/>
          </a:xfrm>
          <a:prstGeom prst="rect">
            <a:avLst/>
          </a:prstGeom>
        </p:spPr>
      </p:pic>
      <p:pic>
        <p:nvPicPr>
          <p:cNvPr id="4100" name="Picture 4" descr="Community Transformation Center – Papua New Guinea - IEEE Smart Village">
            <a:extLst>
              <a:ext uri="{FF2B5EF4-FFF2-40B4-BE49-F238E27FC236}">
                <a16:creationId xmlns:a16="http://schemas.microsoft.com/office/drawing/2014/main" id="{0857DB30-FA26-42E3-BB43-5116380F7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5522" y="3717032"/>
            <a:ext cx="5942434" cy="297121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ids Learning in Papua New Guinea- Kid World Citizen">
            <a:extLst>
              <a:ext uri="{FF2B5EF4-FFF2-40B4-BE49-F238E27FC236}">
                <a16:creationId xmlns:a16="http://schemas.microsoft.com/office/drawing/2014/main" id="{411BD454-977A-41F9-982A-2DB5D9E6F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908721"/>
            <a:ext cx="3888432" cy="258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022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61F7EC24-408B-4678-9211-4F63788C57B6}"/>
              </a:ext>
            </a:extLst>
          </p:cNvPr>
          <p:cNvSpPr txBox="1">
            <a:spLocks noChangeArrowheads="1"/>
          </p:cNvSpPr>
          <p:nvPr/>
        </p:nvSpPr>
        <p:spPr bwMode="auto">
          <a:xfrm>
            <a:off x="179512" y="1988840"/>
            <a:ext cx="4104456" cy="4770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b="1" dirty="0"/>
              <a:t>• Nova Zelândia é um lindo país, que fica à leste da Austrália. Ela é composta de duas grandes ilhas e várias pequenas. </a:t>
            </a:r>
          </a:p>
          <a:p>
            <a:r>
              <a:rPr lang="pt-BR" b="1" dirty="0"/>
              <a:t>• Cerca de 4,5 milhões de pessoas vivem na Nova Zelândia, a maioria delas na Ilha do Norte. A maior cidade é Auckland, com pouco mais de 1,4 milhão de habitantes. </a:t>
            </a:r>
          </a:p>
          <a:p>
            <a:r>
              <a:rPr lang="pt-BR" b="1" dirty="0"/>
              <a:t>• Os primeiros colonos da Nova Zelândia foram polinésios que vieram de outras ilhas do Sul do Pacífico. Hoje, essas pessoas são conhecidas como Maori e compõem 14,6% da população total.</a:t>
            </a:r>
            <a:endParaRPr lang="pt-BR" sz="1600" b="1" i="1" dirty="0"/>
          </a:p>
        </p:txBody>
      </p:sp>
      <p:pic>
        <p:nvPicPr>
          <p:cNvPr id="5" name="Imagem 4">
            <a:extLst>
              <a:ext uri="{FF2B5EF4-FFF2-40B4-BE49-F238E27FC236}">
                <a16:creationId xmlns:a16="http://schemas.microsoft.com/office/drawing/2014/main" id="{080B982B-DA6E-42CD-9194-EA545307F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3715989"/>
            <a:ext cx="3268824" cy="3043388"/>
          </a:xfrm>
          <a:prstGeom prst="rect">
            <a:avLst/>
          </a:prstGeom>
        </p:spPr>
      </p:pic>
      <p:pic>
        <p:nvPicPr>
          <p:cNvPr id="6" name="Imagem 5">
            <a:extLst>
              <a:ext uri="{FF2B5EF4-FFF2-40B4-BE49-F238E27FC236}">
                <a16:creationId xmlns:a16="http://schemas.microsoft.com/office/drawing/2014/main" id="{737910D2-F08A-409B-82F9-3D767745D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765303"/>
            <a:ext cx="3988904" cy="2493065"/>
          </a:xfrm>
          <a:prstGeom prst="rect">
            <a:avLst/>
          </a:prstGeom>
        </p:spPr>
      </p:pic>
      <p:sp>
        <p:nvSpPr>
          <p:cNvPr id="7" name="CaixaDeTexto 6">
            <a:extLst>
              <a:ext uri="{FF2B5EF4-FFF2-40B4-BE49-F238E27FC236}">
                <a16:creationId xmlns:a16="http://schemas.microsoft.com/office/drawing/2014/main" id="{514AC9C5-B106-42CB-8D7D-E2E961FDA286}"/>
              </a:ext>
            </a:extLst>
          </p:cNvPr>
          <p:cNvSpPr txBox="1"/>
          <p:nvPr/>
        </p:nvSpPr>
        <p:spPr>
          <a:xfrm>
            <a:off x="1115616" y="1125266"/>
            <a:ext cx="3635525" cy="369332"/>
          </a:xfrm>
          <a:prstGeom prst="rect">
            <a:avLst/>
          </a:prstGeom>
          <a:noFill/>
        </p:spPr>
        <p:txBody>
          <a:bodyPr wrap="square" rtlCol="0">
            <a:spAutoFit/>
          </a:bodyPr>
          <a:lstStyle/>
          <a:p>
            <a:r>
              <a:rPr lang="pt-BR" b="1" dirty="0"/>
              <a:t>Auckland capital da Nova Zelândia</a:t>
            </a:r>
          </a:p>
        </p:txBody>
      </p:sp>
      <p:sp>
        <p:nvSpPr>
          <p:cNvPr id="8" name="CaixaDeTexto 7">
            <a:extLst>
              <a:ext uri="{FF2B5EF4-FFF2-40B4-BE49-F238E27FC236}">
                <a16:creationId xmlns:a16="http://schemas.microsoft.com/office/drawing/2014/main" id="{006B0AB2-EA3D-4036-BECB-0523F3A29AAB}"/>
              </a:ext>
            </a:extLst>
          </p:cNvPr>
          <p:cNvSpPr txBox="1"/>
          <p:nvPr/>
        </p:nvSpPr>
        <p:spPr>
          <a:xfrm>
            <a:off x="4283969" y="3346657"/>
            <a:ext cx="4211960" cy="369332"/>
          </a:xfrm>
          <a:prstGeom prst="rect">
            <a:avLst/>
          </a:prstGeom>
          <a:noFill/>
        </p:spPr>
        <p:txBody>
          <a:bodyPr wrap="square" rtlCol="0">
            <a:spAutoFit/>
          </a:bodyPr>
          <a:lstStyle/>
          <a:p>
            <a:pPr algn="ctr"/>
            <a:r>
              <a:rPr lang="pt-BR" b="1" dirty="0"/>
              <a:t>Maori tocando em uma concha</a:t>
            </a:r>
          </a:p>
        </p:txBody>
      </p:sp>
    </p:spTree>
    <p:extLst>
      <p:ext uri="{BB962C8B-B14F-4D97-AF65-F5344CB8AC3E}">
        <p14:creationId xmlns:p14="http://schemas.microsoft.com/office/powerpoint/2010/main" val="976471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C877E6-0F2E-4C54-9182-5E66E3492477}"/>
              </a:ext>
            </a:extLst>
          </p:cNvPr>
          <p:cNvSpPr>
            <a:spLocks noChangeArrowheads="1"/>
          </p:cNvSpPr>
          <p:nvPr/>
        </p:nvSpPr>
        <p:spPr bwMode="auto">
          <a:xfrm>
            <a:off x="71537" y="690952"/>
            <a:ext cx="3334470" cy="3458128"/>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Ave do Paraíso</a:t>
            </a:r>
          </a:p>
          <a:p>
            <a:r>
              <a:rPr lang="pt-BR" sz="2000" b="1" dirty="0">
                <a:solidFill>
                  <a:srgbClr val="000000"/>
                </a:solidFill>
                <a:latin typeface="Goudy"/>
              </a:rPr>
              <a:t>A ave do Paraíso aparece na Bandeira de Papua-Nova Guiné. </a:t>
            </a:r>
          </a:p>
          <a:p>
            <a:r>
              <a:rPr lang="pt-BR" sz="2000" b="1" dirty="0">
                <a:solidFill>
                  <a:srgbClr val="000000"/>
                </a:solidFill>
                <a:latin typeface="Goudy"/>
              </a:rPr>
              <a:t>A principal característica da Ave do Paraíso são as suas </a:t>
            </a:r>
          </a:p>
          <a:p>
            <a:r>
              <a:rPr lang="pt-BR" sz="2000" b="1" dirty="0">
                <a:solidFill>
                  <a:srgbClr val="000000"/>
                </a:solidFill>
                <a:latin typeface="Goudy"/>
              </a:rPr>
              <a:t>penas grandes da sua plumagem.</a:t>
            </a:r>
          </a:p>
          <a:p>
            <a:r>
              <a:rPr lang="pt-BR" sz="2000" b="1" dirty="0">
                <a:solidFill>
                  <a:srgbClr val="000000"/>
                </a:solidFill>
                <a:latin typeface="Goudy"/>
              </a:rPr>
              <a:t>São 39 aves diferentes com esse nome, todas com a plumagem muito bonita.</a:t>
            </a:r>
            <a:endParaRPr lang="pt-BR" sz="2000" b="1" i="1" dirty="0">
              <a:solidFill>
                <a:srgbClr val="FF0000"/>
              </a:solidFill>
            </a:endParaRPr>
          </a:p>
        </p:txBody>
      </p:sp>
      <p:pic>
        <p:nvPicPr>
          <p:cNvPr id="3" name="Picture 2" descr="Resultado de imagem para aves de papua nueva guinea">
            <a:extLst>
              <a:ext uri="{FF2B5EF4-FFF2-40B4-BE49-F238E27FC236}">
                <a16:creationId xmlns:a16="http://schemas.microsoft.com/office/drawing/2014/main" id="{75B419FA-2AE9-429C-97F3-C3B4244F24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0630" y="744789"/>
            <a:ext cx="3051149" cy="228007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84913B97-D658-4C82-8807-D510E80D5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677" y="2636911"/>
            <a:ext cx="2942666" cy="2304257"/>
          </a:xfrm>
          <a:prstGeom prst="rect">
            <a:avLst/>
          </a:prstGeom>
        </p:spPr>
      </p:pic>
      <p:sp>
        <p:nvSpPr>
          <p:cNvPr id="5" name="CaixaDeTexto 4">
            <a:extLst>
              <a:ext uri="{FF2B5EF4-FFF2-40B4-BE49-F238E27FC236}">
                <a16:creationId xmlns:a16="http://schemas.microsoft.com/office/drawing/2014/main" id="{63E165A9-F58C-4069-AC0D-B08B7897536D}"/>
              </a:ext>
            </a:extLst>
          </p:cNvPr>
          <p:cNvSpPr txBox="1"/>
          <p:nvPr/>
        </p:nvSpPr>
        <p:spPr>
          <a:xfrm>
            <a:off x="3635896" y="908720"/>
            <a:ext cx="2230675" cy="369332"/>
          </a:xfrm>
          <a:prstGeom prst="rect">
            <a:avLst/>
          </a:prstGeom>
          <a:noFill/>
        </p:spPr>
        <p:txBody>
          <a:bodyPr wrap="none" rtlCol="0">
            <a:spAutoFit/>
          </a:bodyPr>
          <a:lstStyle/>
          <a:p>
            <a:r>
              <a:rPr lang="pt-BR" dirty="0"/>
              <a:t>Alimentando o filhote</a:t>
            </a:r>
          </a:p>
        </p:txBody>
      </p:sp>
      <p:pic>
        <p:nvPicPr>
          <p:cNvPr id="6" name="Imagem 5">
            <a:extLst>
              <a:ext uri="{FF2B5EF4-FFF2-40B4-BE49-F238E27FC236}">
                <a16:creationId xmlns:a16="http://schemas.microsoft.com/office/drawing/2014/main" id="{AF04225E-D0C6-476E-A895-3D104818CC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9599" y="5517232"/>
            <a:ext cx="1614278" cy="1210709"/>
          </a:xfrm>
          <a:prstGeom prst="rect">
            <a:avLst/>
          </a:prstGeom>
        </p:spPr>
      </p:pic>
      <p:pic>
        <p:nvPicPr>
          <p:cNvPr id="7" name="Picture 6" descr="http://es.bcdn.biz/Images/2018/7/27/d43aaa56-a0ab-4949-b40e-662b0de147d0.jpg">
            <a:extLst>
              <a:ext uri="{FF2B5EF4-FFF2-40B4-BE49-F238E27FC236}">
                <a16:creationId xmlns:a16="http://schemas.microsoft.com/office/drawing/2014/main" id="{AC019AA2-CEE4-4C9E-B057-93895C3EDB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007" y="4365104"/>
            <a:ext cx="3258953" cy="2444215"/>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43010370-C1FD-482A-97C4-0EBD07A0D58E}"/>
              </a:ext>
            </a:extLst>
          </p:cNvPr>
          <p:cNvSpPr txBox="1"/>
          <p:nvPr/>
        </p:nvSpPr>
        <p:spPr>
          <a:xfrm>
            <a:off x="3438676" y="4943339"/>
            <a:ext cx="1925784" cy="646331"/>
          </a:xfrm>
          <a:prstGeom prst="rect">
            <a:avLst/>
          </a:prstGeom>
          <a:noFill/>
        </p:spPr>
        <p:txBody>
          <a:bodyPr wrap="none" rtlCol="0">
            <a:spAutoFit/>
          </a:bodyPr>
          <a:lstStyle/>
          <a:p>
            <a:pPr algn="ctr"/>
            <a:r>
              <a:rPr lang="pt-BR" dirty="0"/>
              <a:t>Bandeira de </a:t>
            </a:r>
          </a:p>
          <a:p>
            <a:pPr algn="ctr"/>
            <a:r>
              <a:rPr lang="pt-BR" dirty="0"/>
              <a:t>Papua-Nova Guiné</a:t>
            </a:r>
          </a:p>
        </p:txBody>
      </p:sp>
      <p:pic>
        <p:nvPicPr>
          <p:cNvPr id="9" name="Picture 8" descr="http://es.bcdn.biz/Images/2018/7/27/8de33d92-3641-402a-9616-f74e49050893.jpg">
            <a:extLst>
              <a:ext uri="{FF2B5EF4-FFF2-40B4-BE49-F238E27FC236}">
                <a16:creationId xmlns:a16="http://schemas.microsoft.com/office/drawing/2014/main" id="{37C2D055-140E-4DF0-B9CC-34BE52D14C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8648" y="4513986"/>
            <a:ext cx="3072344" cy="2304258"/>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6504C471-BFF8-439B-9363-39510E158A31}"/>
              </a:ext>
            </a:extLst>
          </p:cNvPr>
          <p:cNvSpPr txBox="1"/>
          <p:nvPr/>
        </p:nvSpPr>
        <p:spPr>
          <a:xfrm>
            <a:off x="6459512" y="3870562"/>
            <a:ext cx="2574359" cy="646331"/>
          </a:xfrm>
          <a:prstGeom prst="rect">
            <a:avLst/>
          </a:prstGeom>
          <a:noFill/>
        </p:spPr>
        <p:txBody>
          <a:bodyPr wrap="none" rtlCol="0">
            <a:spAutoFit/>
          </a:bodyPr>
          <a:lstStyle/>
          <a:p>
            <a:r>
              <a:rPr lang="pt-BR" dirty="0"/>
              <a:t>Essa espécie tem as duas</a:t>
            </a:r>
          </a:p>
          <a:p>
            <a:r>
              <a:rPr lang="pt-BR" dirty="0"/>
              <a:t>Penas grandes na cabeça </a:t>
            </a:r>
          </a:p>
        </p:txBody>
      </p:sp>
    </p:spTree>
    <p:extLst>
      <p:ext uri="{BB962C8B-B14F-4D97-AF65-F5344CB8AC3E}">
        <p14:creationId xmlns:p14="http://schemas.microsoft.com/office/powerpoint/2010/main" val="3997119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479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810C807-7969-429B-9840-D53054E9F89E}"/>
              </a:ext>
            </a:extLst>
          </p:cNvPr>
          <p:cNvSpPr>
            <a:spLocks noGrp="1"/>
          </p:cNvSpPr>
          <p:nvPr>
            <p:ph type="body" sz="quarter" idx="11"/>
          </p:nvPr>
        </p:nvSpPr>
        <p:spPr/>
        <p:txBody>
          <a:bodyPr/>
          <a:lstStyle/>
          <a:p>
            <a:pPr algn="ctr"/>
            <a:r>
              <a:rPr lang="pt-BR" dirty="0"/>
              <a:t>ÍNDICE</a:t>
            </a:r>
          </a:p>
        </p:txBody>
      </p:sp>
      <p:sp>
        <p:nvSpPr>
          <p:cNvPr id="3" name="Espaço Reservado para Texto 1">
            <a:extLst>
              <a:ext uri="{FF2B5EF4-FFF2-40B4-BE49-F238E27FC236}">
                <a16:creationId xmlns:a16="http://schemas.microsoft.com/office/drawing/2014/main" id="{C04593B4-8D55-4057-B327-E5DB6EE5E648}"/>
              </a:ext>
            </a:extLst>
          </p:cNvPr>
          <p:cNvSpPr txBox="1">
            <a:spLocks/>
          </p:cNvSpPr>
          <p:nvPr/>
        </p:nvSpPr>
        <p:spPr>
          <a:xfrm>
            <a:off x="34925" y="690563"/>
            <a:ext cx="9109075" cy="523875"/>
          </a:xfrm>
          <a:prstGeom prst="rect">
            <a:avLst/>
          </a:prstGeom>
        </p:spPr>
        <p:txBody>
          <a:bodyPr anchor="ctr" anchorCtr="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panose="020B0604020202020204" pitchFamily="34" charset="0"/>
              <a:buNone/>
            </a:pPr>
            <a:r>
              <a:rPr lang="pt-BR" altLang="pt-BR"/>
              <a:t>Escolha um informativo clicando sobre ele</a:t>
            </a:r>
            <a:endParaRPr lang="pt-BR" dirty="0"/>
          </a:p>
        </p:txBody>
      </p:sp>
      <p:sp>
        <p:nvSpPr>
          <p:cNvPr id="4" name="CaixaDeTexto 3">
            <a:extLst>
              <a:ext uri="{FF2B5EF4-FFF2-40B4-BE49-F238E27FC236}">
                <a16:creationId xmlns:a16="http://schemas.microsoft.com/office/drawing/2014/main" id="{C571C8AA-154D-4EBD-B30F-1D2C751993AE}"/>
              </a:ext>
            </a:extLst>
          </p:cNvPr>
          <p:cNvSpPr txBox="1"/>
          <p:nvPr/>
        </p:nvSpPr>
        <p:spPr>
          <a:xfrm>
            <a:off x="2051720" y="1581014"/>
            <a:ext cx="7057355" cy="4893647"/>
          </a:xfrm>
          <a:prstGeom prst="rect">
            <a:avLst/>
          </a:prstGeom>
          <a:noFill/>
        </p:spPr>
        <p:txBody>
          <a:bodyPr wrap="square" rtlCol="0">
            <a:spAutoFit/>
          </a:bodyPr>
          <a:lstStyle/>
          <a:p>
            <a:pPr marL="457200" indent="-457200">
              <a:buFont typeface="+mj-lt"/>
              <a:buAutoNum type="arabicPeriod"/>
            </a:pPr>
            <a:r>
              <a:rPr lang="pt-BR" sz="2400" b="1" dirty="0">
                <a:solidFill>
                  <a:srgbClr val="FF0000"/>
                </a:solidFill>
                <a:hlinkClick r:id="rId2" action="ppaction://hlinksldjump"/>
              </a:rPr>
              <a:t>03 de janeiro – Brilhar por Jesus</a:t>
            </a:r>
            <a:endParaRPr lang="pt-BR" sz="2400" b="1" dirty="0">
              <a:solidFill>
                <a:srgbClr val="FF0000"/>
              </a:solidFill>
            </a:endParaRPr>
          </a:p>
          <a:p>
            <a:pPr marL="457200" indent="-457200">
              <a:buFont typeface="+mj-lt"/>
              <a:buAutoNum type="arabicPeriod"/>
            </a:pPr>
            <a:r>
              <a:rPr lang="pt-BR" sz="2400" b="1" dirty="0">
                <a:solidFill>
                  <a:srgbClr val="FF0000"/>
                </a:solidFill>
                <a:hlinkClick r:id="rId3" action="ppaction://hlinksldjump"/>
              </a:rPr>
              <a:t>10 de janeiro – Feliz</a:t>
            </a:r>
            <a:endParaRPr lang="pt-BR" sz="2400" b="1" dirty="0">
              <a:solidFill>
                <a:srgbClr val="FF0000"/>
              </a:solidFill>
            </a:endParaRPr>
          </a:p>
          <a:p>
            <a:pPr marL="457200" indent="-457200">
              <a:buFont typeface="+mj-lt"/>
              <a:buAutoNum type="arabicPeriod"/>
            </a:pPr>
            <a:r>
              <a:rPr lang="pt-BR" sz="2400" b="1" dirty="0">
                <a:solidFill>
                  <a:srgbClr val="FF0000"/>
                </a:solidFill>
                <a:hlinkClick r:id="rId4" action="ppaction://hlinksldjump"/>
              </a:rPr>
              <a:t>17 de janeiro – Tocada Pela Bondade</a:t>
            </a:r>
            <a:endParaRPr lang="pt-BR" sz="2400" b="1" dirty="0">
              <a:solidFill>
                <a:srgbClr val="FF0000"/>
              </a:solidFill>
            </a:endParaRPr>
          </a:p>
          <a:p>
            <a:pPr marL="457200" indent="-457200">
              <a:buFont typeface="+mj-lt"/>
              <a:buAutoNum type="arabicPeriod"/>
            </a:pPr>
            <a:r>
              <a:rPr lang="pt-BR" sz="2400" b="1" dirty="0">
                <a:solidFill>
                  <a:srgbClr val="FF0000"/>
                </a:solidFill>
                <a:hlinkClick r:id="rId5" action="ppaction://hlinksldjump"/>
              </a:rPr>
              <a:t>24 de janeiro – Novo Missionário</a:t>
            </a:r>
            <a:endParaRPr lang="pt-BR" sz="2400" b="1" dirty="0">
              <a:solidFill>
                <a:srgbClr val="FF0000"/>
              </a:solidFill>
            </a:endParaRPr>
          </a:p>
          <a:p>
            <a:pPr marL="457200" indent="-457200">
              <a:buFont typeface="+mj-lt"/>
              <a:buAutoNum type="arabicPeriod"/>
            </a:pPr>
            <a:r>
              <a:rPr lang="pt-BR" sz="2400" b="1" dirty="0">
                <a:solidFill>
                  <a:srgbClr val="FF0000"/>
                </a:solidFill>
                <a:hlinkClick r:id="rId6" action="ppaction://hlinksldjump"/>
              </a:rPr>
              <a:t>31 de janeiro – Eu Irei</a:t>
            </a:r>
            <a:endParaRPr lang="pt-BR" sz="2400" b="1" dirty="0">
              <a:solidFill>
                <a:srgbClr val="FF0000"/>
              </a:solidFill>
            </a:endParaRPr>
          </a:p>
          <a:p>
            <a:pPr marL="457200" indent="-457200">
              <a:buFont typeface="+mj-lt"/>
              <a:buAutoNum type="arabicPeriod"/>
            </a:pPr>
            <a:r>
              <a:rPr lang="pt-BR" sz="2400" b="1" dirty="0">
                <a:solidFill>
                  <a:srgbClr val="FF0000"/>
                </a:solidFill>
                <a:hlinkClick r:id="rId7" action="ppaction://hlinksldjump"/>
              </a:rPr>
              <a:t>07 de fevereiro – Deus Cuida dos Detalhes</a:t>
            </a:r>
            <a:endParaRPr lang="pt-BR" sz="2400" b="1" dirty="0">
              <a:solidFill>
                <a:srgbClr val="FF0000"/>
              </a:solidFill>
            </a:endParaRPr>
          </a:p>
          <a:p>
            <a:pPr marL="457200" indent="-457200">
              <a:buFont typeface="+mj-lt"/>
              <a:buAutoNum type="arabicPeriod"/>
            </a:pPr>
            <a:r>
              <a:rPr lang="pt-BR" sz="2400" b="1" dirty="0">
                <a:solidFill>
                  <a:srgbClr val="FF0000"/>
                </a:solidFill>
                <a:hlinkClick r:id="rId8" action="ppaction://hlinksldjump"/>
              </a:rPr>
              <a:t>14 de fevereiro – Decisão Especial</a:t>
            </a:r>
            <a:endParaRPr lang="pt-BR" sz="2400" b="1" dirty="0">
              <a:solidFill>
                <a:srgbClr val="FF0000"/>
              </a:solidFill>
            </a:endParaRPr>
          </a:p>
          <a:p>
            <a:pPr marL="457200" indent="-457200">
              <a:buFont typeface="+mj-lt"/>
              <a:buAutoNum type="arabicPeriod"/>
            </a:pPr>
            <a:r>
              <a:rPr lang="pt-BR" sz="2400" b="1" dirty="0">
                <a:solidFill>
                  <a:srgbClr val="FF0000"/>
                </a:solidFill>
                <a:hlinkClick r:id="rId9" action="ppaction://hlinksldjump"/>
              </a:rPr>
              <a:t>21 de fevereiro – Fé que Transforma</a:t>
            </a:r>
            <a:endParaRPr lang="pt-BR" sz="2400" b="1" dirty="0">
              <a:solidFill>
                <a:srgbClr val="FF0000"/>
              </a:solidFill>
            </a:endParaRPr>
          </a:p>
          <a:p>
            <a:pPr marL="457200" indent="-457200">
              <a:buFont typeface="+mj-lt"/>
              <a:buAutoNum type="arabicPeriod"/>
            </a:pPr>
            <a:r>
              <a:rPr lang="pt-BR" sz="2400" b="1" dirty="0">
                <a:solidFill>
                  <a:srgbClr val="FF0000"/>
                </a:solidFill>
                <a:hlinkClick r:id="rId10" action="ppaction://hlinksldjump"/>
              </a:rPr>
              <a:t>28 de fevereiro – Um novo começo</a:t>
            </a:r>
            <a:endParaRPr lang="pt-BR" sz="2400" b="1" dirty="0">
              <a:solidFill>
                <a:srgbClr val="FF0000"/>
              </a:solidFill>
            </a:endParaRPr>
          </a:p>
          <a:p>
            <a:pPr marL="457200" indent="-457200">
              <a:buFont typeface="+mj-lt"/>
              <a:buAutoNum type="arabicPeriod"/>
            </a:pPr>
            <a:r>
              <a:rPr lang="pt-BR" sz="2400" b="1" dirty="0">
                <a:solidFill>
                  <a:srgbClr val="FF0000"/>
                </a:solidFill>
                <a:hlinkClick r:id="rId11" action="ppaction://hlinksldjump"/>
              </a:rPr>
              <a:t>07 de março – Resgatado Pelo Amor</a:t>
            </a:r>
            <a:endParaRPr lang="pt-BR" sz="2400" b="1" dirty="0">
              <a:solidFill>
                <a:srgbClr val="FF0000"/>
              </a:solidFill>
            </a:endParaRPr>
          </a:p>
          <a:p>
            <a:pPr marL="457200" indent="-457200">
              <a:buFont typeface="+mj-lt"/>
              <a:buAutoNum type="arabicPeriod"/>
            </a:pPr>
            <a:r>
              <a:rPr lang="pt-BR" sz="2400" b="1" dirty="0">
                <a:solidFill>
                  <a:srgbClr val="FF0000"/>
                </a:solidFill>
                <a:hlinkClick r:id="rId12" action="ppaction://hlinksldjump"/>
              </a:rPr>
              <a:t>14 de março – Uma Perna Só</a:t>
            </a:r>
            <a:endParaRPr lang="pt-BR" sz="2400" b="1" dirty="0">
              <a:solidFill>
                <a:srgbClr val="FF0000"/>
              </a:solidFill>
            </a:endParaRPr>
          </a:p>
          <a:p>
            <a:pPr marL="457200" indent="-457200">
              <a:buFont typeface="+mj-lt"/>
              <a:buAutoNum type="arabicPeriod"/>
            </a:pPr>
            <a:r>
              <a:rPr lang="pt-BR" sz="2400" b="1" dirty="0">
                <a:solidFill>
                  <a:srgbClr val="FF0000"/>
                </a:solidFill>
                <a:hlinkClick r:id="rId13" action="ppaction://hlinksldjump"/>
              </a:rPr>
              <a:t>21 de março – Grande Resgate</a:t>
            </a:r>
            <a:r>
              <a:rPr lang="pt-BR" sz="2400" b="1" dirty="0">
                <a:solidFill>
                  <a:srgbClr val="FF0000"/>
                </a:solidFill>
              </a:rPr>
              <a:t> </a:t>
            </a:r>
          </a:p>
          <a:p>
            <a:pPr marL="457200" indent="-457200">
              <a:buFont typeface="+mj-lt"/>
              <a:buAutoNum type="arabicPeriod"/>
            </a:pPr>
            <a:r>
              <a:rPr lang="pt-BR" sz="2400" b="1" dirty="0">
                <a:solidFill>
                  <a:srgbClr val="FF0000"/>
                </a:solidFill>
                <a:hlinkClick r:id="rId14" action="ppaction://hlinksldjump"/>
              </a:rPr>
              <a:t>28 de março – O Fugitivo</a:t>
            </a:r>
            <a:endParaRPr lang="pt-BR" sz="2400" b="1" dirty="0">
              <a:solidFill>
                <a:srgbClr val="FF0000"/>
              </a:solidFill>
            </a:endParaRPr>
          </a:p>
        </p:txBody>
      </p:sp>
      <p:sp>
        <p:nvSpPr>
          <p:cNvPr id="5" name="Retângulo 4">
            <a:extLst>
              <a:ext uri="{FF2B5EF4-FFF2-40B4-BE49-F238E27FC236}">
                <a16:creationId xmlns:a16="http://schemas.microsoft.com/office/drawing/2014/main" id="{602A30ED-FBC5-42B9-8FE5-4E4D8DE1A415}"/>
              </a:ext>
            </a:extLst>
          </p:cNvPr>
          <p:cNvSpPr/>
          <p:nvPr/>
        </p:nvSpPr>
        <p:spPr>
          <a:xfrm>
            <a:off x="34925" y="1581014"/>
            <a:ext cx="2016795" cy="4893647"/>
          </a:xfrm>
          <a:prstGeom prst="rect">
            <a:avLst/>
          </a:prstGeom>
        </p:spPr>
        <p:txBody>
          <a:bodyPr wrap="square">
            <a:spAutoFit/>
          </a:bodyPr>
          <a:lstStyle/>
          <a:p>
            <a:pPr algn="r"/>
            <a:r>
              <a:rPr lang="pt-BR" sz="2400" b="1" dirty="0"/>
              <a:t> </a:t>
            </a:r>
            <a:r>
              <a:rPr lang="pt-BR" sz="2000" b="1" dirty="0"/>
              <a:t>Wallis e Futuna</a:t>
            </a:r>
          </a:p>
          <a:p>
            <a:pPr algn="r"/>
            <a:r>
              <a:rPr lang="pt-BR" sz="2400" b="1" dirty="0"/>
              <a:t> </a:t>
            </a:r>
          </a:p>
          <a:p>
            <a:pPr algn="r"/>
            <a:r>
              <a:rPr lang="pt-BR" sz="2400" b="1" dirty="0"/>
              <a:t> </a:t>
            </a:r>
            <a:r>
              <a:rPr lang="pt-BR" sz="2000" b="1" dirty="0"/>
              <a:t>Nova Caledônia</a:t>
            </a:r>
            <a:r>
              <a:rPr lang="pt-BR" sz="2400" b="1" dirty="0"/>
              <a:t> </a:t>
            </a:r>
          </a:p>
          <a:p>
            <a:pPr algn="r"/>
            <a:r>
              <a:rPr lang="pt-BR" sz="2400" b="1" dirty="0"/>
              <a:t> </a:t>
            </a:r>
            <a:r>
              <a:rPr lang="pt-BR" sz="2000" b="1" dirty="0"/>
              <a:t>Vanuatu</a:t>
            </a:r>
          </a:p>
          <a:p>
            <a:pPr algn="r"/>
            <a:endParaRPr lang="pt-BR" sz="2400" b="1" dirty="0"/>
          </a:p>
          <a:p>
            <a:pPr algn="r"/>
            <a:endParaRPr lang="pt-BR" sz="2400" b="1" dirty="0"/>
          </a:p>
          <a:p>
            <a:pPr algn="r"/>
            <a:r>
              <a:rPr lang="pt-BR" sz="2400" b="1" dirty="0"/>
              <a:t> </a:t>
            </a:r>
            <a:r>
              <a:rPr lang="pt-BR" sz="2000" b="1" dirty="0"/>
              <a:t>Fiji</a:t>
            </a:r>
            <a:endParaRPr lang="pt-BR" sz="2400" b="1" dirty="0"/>
          </a:p>
          <a:p>
            <a:pPr algn="r"/>
            <a:r>
              <a:rPr lang="pt-BR" sz="2400" b="1" dirty="0"/>
              <a:t> </a:t>
            </a:r>
          </a:p>
          <a:p>
            <a:pPr algn="r"/>
            <a:endParaRPr lang="pt-BR" sz="2400" b="1" dirty="0"/>
          </a:p>
          <a:p>
            <a:pPr algn="r"/>
            <a:r>
              <a:rPr lang="pt-BR" sz="2400" b="1" dirty="0"/>
              <a:t> </a:t>
            </a:r>
            <a:r>
              <a:rPr lang="pt-BR" b="1" dirty="0"/>
              <a:t>Papua Nova Guine</a:t>
            </a:r>
            <a:endParaRPr lang="pt-BR" sz="2400" b="1" dirty="0"/>
          </a:p>
          <a:p>
            <a:pPr algn="r"/>
            <a:r>
              <a:rPr lang="pt-BR" sz="2400" b="1" dirty="0"/>
              <a:t> </a:t>
            </a:r>
          </a:p>
          <a:p>
            <a:pPr algn="r"/>
            <a:r>
              <a:rPr lang="pt-BR" sz="2400" b="1" dirty="0"/>
              <a:t> </a:t>
            </a:r>
            <a:r>
              <a:rPr lang="pt-BR" sz="2000" b="1" dirty="0"/>
              <a:t>Ilhas Salomão</a:t>
            </a:r>
          </a:p>
          <a:p>
            <a:pPr algn="r"/>
            <a:r>
              <a:rPr lang="pt-BR" sz="2400" b="1" dirty="0"/>
              <a:t> </a:t>
            </a:r>
            <a:r>
              <a:rPr lang="pt-BR" sz="2000" b="1" dirty="0"/>
              <a:t>Austrália</a:t>
            </a:r>
          </a:p>
        </p:txBody>
      </p:sp>
    </p:spTree>
    <p:extLst>
      <p:ext uri="{BB962C8B-B14F-4D97-AF65-F5344CB8AC3E}">
        <p14:creationId xmlns:p14="http://schemas.microsoft.com/office/powerpoint/2010/main" val="1798284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053B05A-D29E-410B-B7A1-F26AD7734980}"/>
              </a:ext>
            </a:extLst>
          </p:cNvPr>
          <p:cNvSpPr>
            <a:spLocks noGrp="1"/>
          </p:cNvSpPr>
          <p:nvPr>
            <p:ph type="body" sz="quarter" idx="11"/>
          </p:nvPr>
        </p:nvSpPr>
        <p:spPr/>
        <p:txBody>
          <a:bodyPr/>
          <a:lstStyle/>
          <a:p>
            <a:pPr algn="ctr"/>
            <a:r>
              <a:rPr lang="pt-BR" dirty="0"/>
              <a:t>Projetos para o 2º trimestre de 2026</a:t>
            </a:r>
          </a:p>
        </p:txBody>
      </p:sp>
      <p:sp>
        <p:nvSpPr>
          <p:cNvPr id="16" name="Retângulo 15">
            <a:extLst>
              <a:ext uri="{FF2B5EF4-FFF2-40B4-BE49-F238E27FC236}">
                <a16:creationId xmlns:a16="http://schemas.microsoft.com/office/drawing/2014/main" id="{A3235630-90A2-4AD9-B84A-45040AAFCFA7}"/>
              </a:ext>
            </a:extLst>
          </p:cNvPr>
          <p:cNvSpPr/>
          <p:nvPr/>
        </p:nvSpPr>
        <p:spPr>
          <a:xfrm>
            <a:off x="32393" y="699603"/>
            <a:ext cx="9089479" cy="569157"/>
          </a:xfrm>
          <a:prstGeom prst="rect">
            <a:avLst/>
          </a:prstGeom>
        </p:spPr>
        <p:txBody>
          <a:bodyPr wrap="square" anchor="ctr" anchorCtr="0">
            <a:noAutofit/>
          </a:bodyPr>
          <a:lstStyle/>
          <a:p>
            <a:pPr algn="ctr" fontAlgn="base"/>
            <a:r>
              <a:rPr kumimoji="0" lang="pt-PT" altLang="pt-BR" sz="2400" b="0" i="0" u="none" strike="noStrike" cap="none" normalizeH="0" baseline="0" dirty="0">
                <a:ln>
                  <a:noFill/>
                </a:ln>
                <a:solidFill>
                  <a:srgbClr val="202124"/>
                </a:solidFill>
                <a:effectLst/>
                <a:latin typeface="inherit"/>
              </a:rPr>
              <a:t>No próximo trimestre a oferta do décimo terceiro sábado </a:t>
            </a:r>
          </a:p>
          <a:p>
            <a:pPr algn="ctr" fontAlgn="base"/>
            <a:r>
              <a:rPr kumimoji="0" lang="pt-PT" altLang="pt-BR" sz="2400" b="0" i="0" u="none" strike="noStrike" cap="none" normalizeH="0" baseline="0" dirty="0">
                <a:ln>
                  <a:noFill/>
                </a:ln>
                <a:solidFill>
                  <a:srgbClr val="202124"/>
                </a:solidFill>
                <a:effectLst/>
                <a:latin typeface="inherit"/>
              </a:rPr>
              <a:t>Apoiará projetos</a:t>
            </a:r>
            <a:r>
              <a:rPr kumimoji="0" lang="pt-PT" altLang="pt-BR" sz="2400" b="0" i="0" u="none" strike="noStrike" cap="none" normalizeH="0" baseline="0" dirty="0">
                <a:ln>
                  <a:noFill/>
                </a:ln>
                <a:solidFill>
                  <a:srgbClr val="FF0000"/>
                </a:solidFill>
                <a:effectLst/>
                <a:latin typeface="inherit"/>
              </a:rPr>
              <a:t> </a:t>
            </a:r>
            <a:r>
              <a:rPr kumimoji="0" lang="pt-PT" altLang="pt-BR" sz="2400" b="0" i="0" u="none" strike="noStrike" cap="none" normalizeH="0" baseline="0" dirty="0">
                <a:ln>
                  <a:noFill/>
                </a:ln>
                <a:solidFill>
                  <a:srgbClr val="202124"/>
                </a:solidFill>
                <a:effectLst/>
                <a:latin typeface="inherit"/>
              </a:rPr>
              <a:t>na</a:t>
            </a:r>
            <a:endParaRPr lang="pt-PT" altLang="pt-BR" sz="2400" dirty="0">
              <a:solidFill>
                <a:srgbClr val="212121"/>
              </a:solidFill>
              <a:latin typeface="inherit"/>
            </a:endParaRPr>
          </a:p>
        </p:txBody>
      </p:sp>
      <p:sp>
        <p:nvSpPr>
          <p:cNvPr id="7" name="CaixaDeTexto 6">
            <a:extLst>
              <a:ext uri="{FF2B5EF4-FFF2-40B4-BE49-F238E27FC236}">
                <a16:creationId xmlns:a16="http://schemas.microsoft.com/office/drawing/2014/main" id="{0CB06AA9-E2A7-4B5A-BC66-746C6AC85378}"/>
              </a:ext>
            </a:extLst>
          </p:cNvPr>
          <p:cNvSpPr txBox="1"/>
          <p:nvPr/>
        </p:nvSpPr>
        <p:spPr>
          <a:xfrm>
            <a:off x="54522" y="1261941"/>
            <a:ext cx="9089478" cy="646331"/>
          </a:xfrm>
          <a:prstGeom prst="rect">
            <a:avLst/>
          </a:prstGeom>
          <a:noFill/>
        </p:spPr>
        <p:txBody>
          <a:bodyPr wrap="square" rtlCol="0">
            <a:spAutoFit/>
          </a:bodyPr>
          <a:lstStyle/>
          <a:p>
            <a:pPr algn="ctr"/>
            <a:r>
              <a:rPr lang="pt-PT" altLang="pt-BR" sz="3600" b="1" dirty="0">
                <a:solidFill>
                  <a:srgbClr val="AF4B10"/>
                </a:solidFill>
                <a:latin typeface="Noto Serif Light"/>
              </a:rPr>
              <a:t>Divisão Centro Leste Africana</a:t>
            </a:r>
            <a:endParaRPr lang="pt-BR" sz="2000" b="1" dirty="0">
              <a:solidFill>
                <a:srgbClr val="AF4B10"/>
              </a:solidFill>
            </a:endParaRPr>
          </a:p>
        </p:txBody>
      </p:sp>
      <p:sp>
        <p:nvSpPr>
          <p:cNvPr id="10" name="Retângulo 9">
            <a:extLst>
              <a:ext uri="{FF2B5EF4-FFF2-40B4-BE49-F238E27FC236}">
                <a16:creationId xmlns:a16="http://schemas.microsoft.com/office/drawing/2014/main" id="{20B1EC8D-A34F-4DB6-9FE5-6F0440EED0C3}"/>
              </a:ext>
            </a:extLst>
          </p:cNvPr>
          <p:cNvSpPr/>
          <p:nvPr/>
        </p:nvSpPr>
        <p:spPr>
          <a:xfrm>
            <a:off x="54522" y="4581128"/>
            <a:ext cx="4307613" cy="2125743"/>
          </a:xfrm>
          <a:prstGeom prst="rect">
            <a:avLst/>
          </a:prstGeom>
        </p:spPr>
        <p:txBody>
          <a:bodyPr wrap="square" anchor="ctr" anchorCtr="0">
            <a:noAutofit/>
          </a:bodyPr>
          <a:lstStyle/>
          <a:p>
            <a:pPr algn="ctr" fontAlgn="base"/>
            <a:r>
              <a:rPr kumimoji="0" lang="pt-PT" altLang="pt-BR" sz="2400" b="1" i="0" u="none" strike="noStrike" cap="none" normalizeH="0" baseline="0" dirty="0">
                <a:ln>
                  <a:noFill/>
                </a:ln>
                <a:solidFill>
                  <a:srgbClr val="AD4C10"/>
                </a:solidFill>
                <a:effectLst/>
                <a:latin typeface="inherit"/>
              </a:rPr>
              <a:t>Países da </a:t>
            </a:r>
          </a:p>
          <a:p>
            <a:pPr algn="ctr" fontAlgn="base"/>
            <a:r>
              <a:rPr kumimoji="0" lang="pt-PT" altLang="pt-BR" sz="2400" b="1" i="0" u="none" strike="noStrike" cap="none" normalizeH="0" baseline="0" dirty="0">
                <a:ln>
                  <a:noFill/>
                </a:ln>
                <a:solidFill>
                  <a:srgbClr val="AD4C10"/>
                </a:solidFill>
                <a:effectLst/>
                <a:latin typeface="inherit"/>
              </a:rPr>
              <a:t>Divisão Centro Leste Africana</a:t>
            </a:r>
          </a:p>
          <a:p>
            <a:pPr fontAlgn="base"/>
            <a:r>
              <a:rPr lang="pt-PT" altLang="pt-BR" dirty="0">
                <a:solidFill>
                  <a:srgbClr val="1F1F1F"/>
                </a:solidFill>
                <a:latin typeface="inherit"/>
              </a:rPr>
              <a:t>Tanzânia	Quênia	Etiópia	Somália</a:t>
            </a:r>
          </a:p>
          <a:p>
            <a:pPr fontAlgn="base"/>
            <a:r>
              <a:rPr lang="pt-PT" altLang="pt-BR" dirty="0">
                <a:solidFill>
                  <a:srgbClr val="1F1F1F"/>
                </a:solidFill>
                <a:latin typeface="inherit"/>
              </a:rPr>
              <a:t>Burundi	Uganda	Ruanda	Malawi	</a:t>
            </a:r>
          </a:p>
          <a:p>
            <a:pPr fontAlgn="base"/>
            <a:r>
              <a:rPr lang="pt-PT" altLang="pt-BR" dirty="0">
                <a:solidFill>
                  <a:srgbClr val="1F1F1F"/>
                </a:solidFill>
                <a:latin typeface="inherit"/>
              </a:rPr>
              <a:t>Sudão	Rep Dem do Congo</a:t>
            </a:r>
          </a:p>
          <a:p>
            <a:pPr fontAlgn="base"/>
            <a:endParaRPr lang="pt-PT" altLang="pt-BR" sz="2400" dirty="0">
              <a:solidFill>
                <a:srgbClr val="212121"/>
              </a:solidFill>
              <a:latin typeface="inherit"/>
            </a:endParaRPr>
          </a:p>
        </p:txBody>
      </p:sp>
      <p:sp>
        <p:nvSpPr>
          <p:cNvPr id="14" name="CaixaDeTexto 13">
            <a:extLst>
              <a:ext uri="{FF2B5EF4-FFF2-40B4-BE49-F238E27FC236}">
                <a16:creationId xmlns:a16="http://schemas.microsoft.com/office/drawing/2014/main" id="{8C18C99D-A558-4955-A4C8-0B9D63DCFB4B}"/>
              </a:ext>
            </a:extLst>
          </p:cNvPr>
          <p:cNvSpPr txBox="1"/>
          <p:nvPr/>
        </p:nvSpPr>
        <p:spPr>
          <a:xfrm>
            <a:off x="4362135" y="1956640"/>
            <a:ext cx="4583722" cy="4955203"/>
          </a:xfrm>
          <a:prstGeom prst="rect">
            <a:avLst/>
          </a:prstGeom>
          <a:noFill/>
        </p:spPr>
        <p:txBody>
          <a:bodyPr wrap="square">
            <a:spAutoFit/>
          </a:bodyPr>
          <a:lstStyle/>
          <a:p>
            <a:pPr algn="ctr"/>
            <a:r>
              <a:rPr lang="pt-BR" sz="2800" b="1" dirty="0">
                <a:solidFill>
                  <a:schemeClr val="tx1"/>
                </a:solidFill>
              </a:rPr>
              <a:t>PROJETOS</a:t>
            </a:r>
          </a:p>
          <a:p>
            <a:pPr marL="285750" indent="-285750">
              <a:buFont typeface="Wingdings" panose="05000000000000000000" pitchFamily="2" charset="2"/>
              <a:buChar char="v"/>
            </a:pPr>
            <a:r>
              <a:rPr kumimoji="0" lang="pt-PT" altLang="pt-BR" sz="1800" b="0" i="0" u="none" strike="noStrike" cap="none" normalizeH="0" baseline="0" dirty="0">
                <a:ln>
                  <a:noFill/>
                </a:ln>
                <a:solidFill>
                  <a:srgbClr val="1F1F1F"/>
                </a:solidFill>
                <a:effectLst/>
                <a:latin typeface="inherit"/>
              </a:rPr>
              <a:t>Megacentro de mídia com Hope Channel, Rádio Mundial Adventista, centro de evangelização em mídias sociais e central de atendimento telefônico, Kinshasa, República Democrática do Congo</a:t>
            </a:r>
          </a:p>
          <a:p>
            <a:pPr marL="285750" indent="-285750">
              <a:buFont typeface="Wingdings" panose="05000000000000000000" pitchFamily="2" charset="2"/>
              <a:buChar char="v"/>
            </a:pPr>
            <a:r>
              <a:rPr kumimoji="0" lang="pt-PT" altLang="pt-BR" sz="1800" b="0" i="0" u="none" strike="noStrike" cap="none" normalizeH="0" baseline="0" dirty="0">
                <a:ln>
                  <a:noFill/>
                </a:ln>
                <a:solidFill>
                  <a:srgbClr val="1F1F1F"/>
                </a:solidFill>
                <a:effectLst/>
                <a:latin typeface="inherit"/>
              </a:rPr>
              <a:t>Escola de Enfermagem, Universidade Adventista de Lukanga, Lubero, República Democrática do Congo </a:t>
            </a:r>
          </a:p>
          <a:p>
            <a:pPr marL="285750" indent="-285750">
              <a:buFont typeface="Wingdings" panose="05000000000000000000" pitchFamily="2" charset="2"/>
              <a:buChar char="v"/>
            </a:pPr>
            <a:r>
              <a:rPr kumimoji="0" lang="pt-PT" altLang="pt-BR" sz="1800" b="0" i="0" u="none" strike="noStrike" cap="none" normalizeH="0" baseline="0" dirty="0">
                <a:ln>
                  <a:noFill/>
                </a:ln>
                <a:solidFill>
                  <a:srgbClr val="1F1F1F"/>
                </a:solidFill>
                <a:effectLst/>
                <a:latin typeface="inherit"/>
              </a:rPr>
              <a:t>Dispensário de Buganda, Buganda, Burundi</a:t>
            </a:r>
          </a:p>
          <a:p>
            <a:pPr marL="285750" indent="-285750">
              <a:buFont typeface="Wingdings" panose="05000000000000000000" pitchFamily="2" charset="2"/>
              <a:buChar char="v"/>
            </a:pPr>
            <a:r>
              <a:rPr kumimoji="0" lang="pt-PT" altLang="pt-BR" sz="1800" b="0" i="0" u="none" strike="noStrike" cap="none" normalizeH="0" baseline="0" dirty="0">
                <a:ln>
                  <a:noFill/>
                </a:ln>
                <a:solidFill>
                  <a:srgbClr val="1F1F1F"/>
                </a:solidFill>
                <a:effectLst/>
                <a:latin typeface="inherit"/>
              </a:rPr>
              <a:t>Escola Infantil Comunitária Adventista de Merisho, Ongata Rongai, Quênia</a:t>
            </a:r>
          </a:p>
          <a:p>
            <a:pPr marL="285750" indent="-285750">
              <a:buFont typeface="Wingdings" panose="05000000000000000000" pitchFamily="2" charset="2"/>
              <a:buChar char="v"/>
            </a:pPr>
            <a:r>
              <a:rPr kumimoji="0" lang="pt-PT" altLang="pt-BR" sz="1800" b="0" i="0" u="none" strike="noStrike" cap="none" normalizeH="0" baseline="0" dirty="0">
                <a:ln>
                  <a:noFill/>
                </a:ln>
                <a:solidFill>
                  <a:srgbClr val="1F1F1F"/>
                </a:solidFill>
                <a:effectLst/>
                <a:latin typeface="inherit"/>
              </a:rPr>
              <a:t>Dispensário Adventista do Sétimo Dia de Zanzibar, Zanzibar, Tanzânia</a:t>
            </a:r>
            <a:r>
              <a:rPr kumimoji="0" lang="pt-PT" altLang="pt-BR" sz="600" b="0" i="0" u="none" strike="noStrike" cap="none" normalizeH="0" baseline="0" dirty="0">
                <a:ln>
                  <a:noFill/>
                </a:ln>
                <a:solidFill>
                  <a:schemeClr val="tx1"/>
                </a:solidFill>
                <a:effectLst/>
              </a:rPr>
              <a:t> </a:t>
            </a:r>
            <a:endParaRPr kumimoji="0" lang="pt-PT" altLang="pt-BR" sz="1400" b="0" i="0" u="none" strike="noStrike" cap="none" normalizeH="0" baseline="0" dirty="0">
              <a:ln>
                <a:noFill/>
              </a:ln>
              <a:solidFill>
                <a:schemeClr val="tx1"/>
              </a:solidFill>
              <a:effectLst/>
              <a:latin typeface="Arial" panose="020B0604020202020204" pitchFamily="34" charset="0"/>
            </a:endParaRPr>
          </a:p>
          <a:p>
            <a:pPr marL="285750" indent="-285750">
              <a:buFont typeface="Wingdings" panose="05000000000000000000" pitchFamily="2" charset="2"/>
              <a:buChar char="v"/>
            </a:pPr>
            <a:endParaRPr kumimoji="0" lang="pt-PT" altLang="pt-BR" sz="1800" b="0" i="0" u="none" strike="noStrike" cap="none" normalizeH="0" baseline="0" dirty="0">
              <a:ln>
                <a:noFill/>
              </a:ln>
              <a:solidFill>
                <a:srgbClr val="1F1F1F"/>
              </a:solidFill>
              <a:effectLst/>
              <a:latin typeface="inherit"/>
            </a:endParaRPr>
          </a:p>
          <a:p>
            <a:pPr marL="285750" indent="-285750">
              <a:buFont typeface="Wingdings" panose="05000000000000000000" pitchFamily="2" charset="2"/>
              <a:buChar char="v"/>
            </a:pPr>
            <a:endParaRPr lang="pt-PT" altLang="pt-BR" dirty="0">
              <a:solidFill>
                <a:srgbClr val="1F1F1F"/>
              </a:solidFill>
              <a:latin typeface="inherit"/>
            </a:endParaRPr>
          </a:p>
          <a:p>
            <a:pPr marL="285750" indent="-285750">
              <a:buFont typeface="Wingdings" panose="05000000000000000000" pitchFamily="2" charset="2"/>
              <a:buChar char="v"/>
            </a:pPr>
            <a:endParaRPr kumimoji="0" lang="pt-PT" altLang="pt-BR" sz="1800" b="0" i="0" u="none" strike="noStrike" cap="none" normalizeH="0" baseline="0" dirty="0">
              <a:ln>
                <a:noFill/>
              </a:ln>
              <a:solidFill>
                <a:srgbClr val="1F1F1F"/>
              </a:solidFill>
              <a:effectLst/>
              <a:latin typeface="inherit"/>
            </a:endParaRPr>
          </a:p>
        </p:txBody>
      </p:sp>
      <p:sp>
        <p:nvSpPr>
          <p:cNvPr id="3" name="Rectangle 1">
            <a:extLst>
              <a:ext uri="{FF2B5EF4-FFF2-40B4-BE49-F238E27FC236}">
                <a16:creationId xmlns:a16="http://schemas.microsoft.com/office/drawing/2014/main" id="{DA2A6B7A-710D-481A-B218-DC8D395BCB59}"/>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pic>
        <p:nvPicPr>
          <p:cNvPr id="13" name="Imagem 12">
            <a:extLst>
              <a:ext uri="{FF2B5EF4-FFF2-40B4-BE49-F238E27FC236}">
                <a16:creationId xmlns:a16="http://schemas.microsoft.com/office/drawing/2014/main" id="{DBF5F1ED-CE9B-404F-95A8-35544541A0D0}"/>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9612" t="37888" r="38042" b="31327"/>
          <a:stretch/>
        </p:blipFill>
        <p:spPr>
          <a:xfrm>
            <a:off x="1115616" y="2100681"/>
            <a:ext cx="2197953" cy="2381114"/>
          </a:xfrm>
          <a:prstGeom prst="rect">
            <a:avLst/>
          </a:prstGeom>
        </p:spPr>
      </p:pic>
      <p:sp>
        <p:nvSpPr>
          <p:cNvPr id="6" name="Elipse 5">
            <a:extLst>
              <a:ext uri="{FF2B5EF4-FFF2-40B4-BE49-F238E27FC236}">
                <a16:creationId xmlns:a16="http://schemas.microsoft.com/office/drawing/2014/main" id="{404DE8FC-20DB-4A34-9073-4E72BF3E04B1}"/>
              </a:ext>
            </a:extLst>
          </p:cNvPr>
          <p:cNvSpPr/>
          <p:nvPr/>
        </p:nvSpPr>
        <p:spPr>
          <a:xfrm>
            <a:off x="2021847" y="2668996"/>
            <a:ext cx="1227554" cy="1227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spTree>
    <p:extLst>
      <p:ext uri="{BB962C8B-B14F-4D97-AF65-F5344CB8AC3E}">
        <p14:creationId xmlns:p14="http://schemas.microsoft.com/office/powerpoint/2010/main" val="3887523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233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D24D0E0-D590-480E-A044-9A3781F7A5D1}"/>
              </a:ext>
            </a:extLst>
          </p:cNvPr>
          <p:cNvSpPr>
            <a:spLocks noGrp="1"/>
          </p:cNvSpPr>
          <p:nvPr>
            <p:ph type="body" sz="quarter" idx="11"/>
          </p:nvPr>
        </p:nvSpPr>
        <p:spPr/>
        <p:txBody>
          <a:bodyPr/>
          <a:lstStyle/>
          <a:p>
            <a:endParaRPr lang="pt-BR"/>
          </a:p>
        </p:txBody>
      </p:sp>
    </p:spTree>
    <p:extLst>
      <p:ext uri="{BB962C8B-B14F-4D97-AF65-F5344CB8AC3E}">
        <p14:creationId xmlns:p14="http://schemas.microsoft.com/office/powerpoint/2010/main" val="2541338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S01 – Missões – 03 de janeiro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Brilhar por Jesus</a:t>
            </a:r>
            <a:endParaRPr lang="pt-BR" sz="4000" i="0" dirty="0"/>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err="1"/>
              <a:t>Sra</a:t>
            </a:r>
            <a:r>
              <a:rPr lang="pt-BR" dirty="0"/>
              <a:t> </a:t>
            </a:r>
            <a:r>
              <a:rPr lang="pt-BR" dirty="0" err="1"/>
              <a:t>Valao</a:t>
            </a:r>
            <a:endParaRPr lang="pt-BR" dirty="0"/>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Wallis e Futuna</a:t>
            </a:r>
          </a:p>
        </p:txBody>
      </p:sp>
      <p:pic>
        <p:nvPicPr>
          <p:cNvPr id="14" name="Espaço Reservado para Imagem 13">
            <a:extLst>
              <a:ext uri="{FF2B5EF4-FFF2-40B4-BE49-F238E27FC236}">
                <a16:creationId xmlns:a16="http://schemas.microsoft.com/office/drawing/2014/main" id="{C37DB0D1-D804-4F4A-891E-BE38F78A752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924" r="2924"/>
          <a:stretch>
            <a:fillRect/>
          </a:stretch>
        </p:blipFill>
        <p:spPr/>
      </p:pic>
      <p:pic>
        <p:nvPicPr>
          <p:cNvPr id="9" name="Espaço Reservado para Imagem 8">
            <a:extLst>
              <a:ext uri="{FF2B5EF4-FFF2-40B4-BE49-F238E27FC236}">
                <a16:creationId xmlns:a16="http://schemas.microsoft.com/office/drawing/2014/main" id="{089550AF-DCA6-4153-BC96-53D9A25545B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929" b="8929"/>
          <a:stretch>
            <a:fillRect/>
          </a:stretch>
        </p:blipFill>
        <p:spPr/>
      </p:pic>
    </p:spTree>
    <p:extLst>
      <p:ext uri="{BB962C8B-B14F-4D97-AF65-F5344CB8AC3E}">
        <p14:creationId xmlns:p14="http://schemas.microsoft.com/office/powerpoint/2010/main" val="36488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E30C13-2A2B-4591-A387-F92DB18C9F99}"/>
              </a:ext>
            </a:extLst>
          </p:cNvPr>
          <p:cNvSpPr>
            <a:spLocks noGrp="1"/>
          </p:cNvSpPr>
          <p:nvPr>
            <p:ph type="body" sz="quarter" idx="10"/>
          </p:nvPr>
        </p:nvSpPr>
        <p:spPr>
          <a:xfrm>
            <a:off x="71996" y="679578"/>
            <a:ext cx="2959200" cy="4261590"/>
          </a:xfrm>
        </p:spPr>
        <p:txBody>
          <a:bodyPr/>
          <a:lstStyle/>
          <a:p>
            <a:pPr marL="285750" indent="-285750">
              <a:buFont typeface="Wingdings" panose="05000000000000000000" pitchFamily="2" charset="2"/>
              <a:buChar char="Ø"/>
            </a:pPr>
            <a:r>
              <a:rPr lang="pt-BR" dirty="0">
                <a:latin typeface="CenturyGothic"/>
              </a:rPr>
              <a:t>As ofertas deste trimestre vão para a Divisão do Sul do Pacífico da Igreja Adventista do Sétimo Dia. </a:t>
            </a:r>
          </a:p>
          <a:p>
            <a:pPr marL="285750" indent="-285750">
              <a:buFont typeface="Wingdings" panose="05000000000000000000" pitchFamily="2" charset="2"/>
              <a:buChar char="Ø"/>
            </a:pPr>
            <a:r>
              <a:rPr lang="pt-BR" dirty="0">
                <a:latin typeface="CenturyGothic"/>
              </a:rPr>
              <a:t>Nessa região há muitas ilhas, com lindas praias, espalhadas pelo Sul do Oceano Pacífico. </a:t>
            </a:r>
          </a:p>
          <a:p>
            <a:pPr marL="285750" indent="-285750">
              <a:buFont typeface="Wingdings" panose="05000000000000000000" pitchFamily="2" charset="2"/>
              <a:buChar char="Ø"/>
            </a:pPr>
            <a:r>
              <a:rPr lang="pt-BR" dirty="0">
                <a:latin typeface="CenturyGothic"/>
              </a:rPr>
              <a:t>Entre elas estão as grandes ilhas da Austrália, Nova Zelândia e Papua-Nova Guiné, além de ilhas menores, como Fiji, Vanuatu, Tonga, Kiribati, Ilhas Salomão, Samoa, Ilhas Pitcairn e muitas outras.</a:t>
            </a:r>
          </a:p>
        </p:txBody>
      </p:sp>
      <p:pic>
        <p:nvPicPr>
          <p:cNvPr id="1026" name="Picture 2" descr="As 6 Praias mais bonitas da Austrália | IATI Seguros">
            <a:extLst>
              <a:ext uri="{FF2B5EF4-FFF2-40B4-BE49-F238E27FC236}">
                <a16:creationId xmlns:a16="http://schemas.microsoft.com/office/drawing/2014/main" id="{F43D27CB-1B90-4CBE-9251-9812FEDC20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1196" y="4149200"/>
            <a:ext cx="4061084" cy="270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íses da Oceania: quais são, regiões, capitais e população - Significados">
            <a:extLst>
              <a:ext uri="{FF2B5EF4-FFF2-40B4-BE49-F238E27FC236}">
                <a16:creationId xmlns:a16="http://schemas.microsoft.com/office/drawing/2014/main" id="{6CF5C6FC-D140-4894-A411-21D2EFF84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980" y="754310"/>
            <a:ext cx="4818024" cy="3613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599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
            <a:extLst>
              <a:ext uri="{FF2B5EF4-FFF2-40B4-BE49-F238E27FC236}">
                <a16:creationId xmlns:a16="http://schemas.microsoft.com/office/drawing/2014/main" id="{D87A5854-53FD-4711-8220-0E68C36CA1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850109"/>
            <a:ext cx="3446462"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3">
            <a:extLst>
              <a:ext uri="{FF2B5EF4-FFF2-40B4-BE49-F238E27FC236}">
                <a16:creationId xmlns:a16="http://schemas.microsoft.com/office/drawing/2014/main" id="{428CCE30-1DEC-436A-84A6-2F6E86A2CE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01" y="4777334"/>
            <a:ext cx="3572768" cy="200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4">
            <a:extLst>
              <a:ext uri="{FF2B5EF4-FFF2-40B4-BE49-F238E27FC236}">
                <a16:creationId xmlns:a16="http://schemas.microsoft.com/office/drawing/2014/main" id="{1E962120-571A-48F8-B309-A3008A74FB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025" y="692696"/>
            <a:ext cx="386397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5">
            <a:extLst>
              <a:ext uri="{FF2B5EF4-FFF2-40B4-BE49-F238E27FC236}">
                <a16:creationId xmlns:a16="http://schemas.microsoft.com/office/drawing/2014/main" id="{4DB0892C-CB4A-4C13-ABFD-58E169492F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1212" y="1726159"/>
            <a:ext cx="436245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6">
            <a:extLst>
              <a:ext uri="{FF2B5EF4-FFF2-40B4-BE49-F238E27FC236}">
                <a16:creationId xmlns:a16="http://schemas.microsoft.com/office/drawing/2014/main" id="{C2FD195A-75DD-47C6-B0F3-D3338DD0D2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67237" y="4745584"/>
            <a:ext cx="4397375"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14">
            <a:extLst>
              <a:ext uri="{FF2B5EF4-FFF2-40B4-BE49-F238E27FC236}">
                <a16:creationId xmlns:a16="http://schemas.microsoft.com/office/drawing/2014/main" id="{CE04D621-2E2D-4C17-A65B-01B312323C0C}"/>
              </a:ext>
            </a:extLst>
          </p:cNvPr>
          <p:cNvSpPr txBox="1">
            <a:spLocks noChangeArrowheads="1"/>
          </p:cNvSpPr>
          <p:nvPr/>
        </p:nvSpPr>
        <p:spPr bwMode="auto">
          <a:xfrm>
            <a:off x="4621212" y="745084"/>
            <a:ext cx="37449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altLang="pt-BR" b="1" dirty="0"/>
              <a:t>Atol de </a:t>
            </a:r>
            <a:r>
              <a:rPr lang="pt-BR" altLang="pt-BR" b="1" dirty="0" err="1"/>
              <a:t>Manihiki</a:t>
            </a:r>
            <a:endParaRPr lang="pt-BR" altLang="pt-BR" b="1" dirty="0"/>
          </a:p>
          <a:p>
            <a:pPr algn="ctr"/>
            <a:r>
              <a:rPr lang="pt-BR" altLang="pt-BR" b="1" dirty="0"/>
              <a:t>Atol é uma faixa de terra com uma lagoa dentro</a:t>
            </a:r>
          </a:p>
        </p:txBody>
      </p:sp>
    </p:spTree>
    <p:extLst>
      <p:ext uri="{BB962C8B-B14F-4D97-AF65-F5344CB8AC3E}">
        <p14:creationId xmlns:p14="http://schemas.microsoft.com/office/powerpoint/2010/main" val="1089704308"/>
      </p:ext>
    </p:extLst>
  </p:cSld>
  <p:clrMapOvr>
    <a:masterClrMapping/>
  </p:clrMapOvr>
</p:sld>
</file>

<file path=ppt/theme/theme1.xml><?xml version="1.0" encoding="utf-8"?>
<a:theme xmlns:a="http://schemas.openxmlformats.org/drawingml/2006/main" name="Missões">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anchor="ctr"/>
      <a:lstStyle>
        <a:defPPr algn="ctr" fontAlgn="auto">
          <a:spcBef>
            <a:spcPts val="0"/>
          </a:spcBef>
          <a:spcAft>
            <a:spcPts val="0"/>
          </a:spcAf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Vermelho GRAÇA">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zul COMUNIDAD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Amarelo ADORAÇÃ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40365</TotalTime>
  <Words>3643</Words>
  <Application>Microsoft Office PowerPoint</Application>
  <PresentationFormat>Apresentação na tela (4:3)</PresentationFormat>
  <Paragraphs>311</Paragraphs>
  <Slides>62</Slides>
  <Notes>26</Notes>
  <HiddenSlides>0</HiddenSlides>
  <MMClips>0</MMClips>
  <ScaleCrop>false</ScaleCrop>
  <HeadingPairs>
    <vt:vector size="6" baseType="variant">
      <vt:variant>
        <vt:lpstr>Fontes usadas</vt:lpstr>
      </vt:variant>
      <vt:variant>
        <vt:i4>10</vt:i4>
      </vt:variant>
      <vt:variant>
        <vt:lpstr>Tema</vt:lpstr>
      </vt:variant>
      <vt:variant>
        <vt:i4>4</vt:i4>
      </vt:variant>
      <vt:variant>
        <vt:lpstr>Títulos de slides</vt:lpstr>
      </vt:variant>
      <vt:variant>
        <vt:i4>62</vt:i4>
      </vt:variant>
    </vt:vector>
  </HeadingPairs>
  <TitlesOfParts>
    <vt:vector size="76" baseType="lpstr">
      <vt:lpstr>Arial</vt:lpstr>
      <vt:lpstr>Calibri</vt:lpstr>
      <vt:lpstr>CenturyGothic</vt:lpstr>
      <vt:lpstr>CenturyGothic-Italic</vt:lpstr>
      <vt:lpstr>Comic Sans MS</vt:lpstr>
      <vt:lpstr>Goudy</vt:lpstr>
      <vt:lpstr>inherit</vt:lpstr>
      <vt:lpstr>Muli</vt:lpstr>
      <vt:lpstr>Noto Serif Light</vt:lpstr>
      <vt:lpstr>Wingdings</vt:lpstr>
      <vt:lpstr>Missões</vt:lpstr>
      <vt:lpstr>Vermelho GRAÇA</vt:lpstr>
      <vt:lpstr>Azul COMUNIDADE</vt:lpstr>
      <vt:lpstr>1_Amarelo ADORAÇÃO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Uso Pessoal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Ruy Schwantes</dc:creator>
  <cp:lastModifiedBy>ruy.ernesto.virtual@gmail.com</cp:lastModifiedBy>
  <cp:revision>1953</cp:revision>
  <dcterms:created xsi:type="dcterms:W3CDTF">2014-12-27T17:37:04Z</dcterms:created>
  <dcterms:modified xsi:type="dcterms:W3CDTF">2025-12-16T13:49:25Z</dcterms:modified>
</cp:coreProperties>
</file>