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ink/ink1.xml" ContentType="application/inkml+xml"/>
  <Override PartName="/ppt/ink/ink2.xml" ContentType="application/inkml+xml"/>
  <Override PartName="/ppt/ink/ink3.xml" ContentType="application/inkml+xml"/>
  <Override PartName="/ppt/notesSlides/notesSlide4.xml" ContentType="application/vnd.openxmlformats-officedocument.presentationml.notesSlide+xml"/>
  <Override PartName="/ppt/ink/ink4.xml" ContentType="application/inkml+xml"/>
  <Override PartName="/ppt/ink/ink5.xml" ContentType="application/inkml+xml"/>
  <Override PartName="/ppt/ink/ink6.xml" ContentType="application/inkml+xml"/>
  <Override PartName="/ppt/notesSlides/notesSlide5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8" r:id="rId1"/>
  </p:sldMasterIdLst>
  <p:notesMasterIdLst>
    <p:notesMasterId r:id="rId34"/>
  </p:notesMasterIdLst>
  <p:sldIdLst>
    <p:sldId id="256" r:id="rId2"/>
    <p:sldId id="257" r:id="rId3"/>
    <p:sldId id="258" r:id="rId4"/>
    <p:sldId id="298" r:id="rId5"/>
    <p:sldId id="260" r:id="rId6"/>
    <p:sldId id="267" r:id="rId7"/>
    <p:sldId id="299" r:id="rId8"/>
    <p:sldId id="272" r:id="rId9"/>
    <p:sldId id="287" r:id="rId10"/>
    <p:sldId id="271" r:id="rId11"/>
    <p:sldId id="300" r:id="rId12"/>
    <p:sldId id="301" r:id="rId13"/>
    <p:sldId id="302" r:id="rId14"/>
    <p:sldId id="263" r:id="rId15"/>
    <p:sldId id="269" r:id="rId16"/>
    <p:sldId id="262" r:id="rId17"/>
    <p:sldId id="279" r:id="rId18"/>
    <p:sldId id="291" r:id="rId19"/>
    <p:sldId id="293" r:id="rId20"/>
    <p:sldId id="292" r:id="rId21"/>
    <p:sldId id="270" r:id="rId22"/>
    <p:sldId id="266" r:id="rId23"/>
    <p:sldId id="281" r:id="rId24"/>
    <p:sldId id="285" r:id="rId25"/>
    <p:sldId id="265" r:id="rId26"/>
    <p:sldId id="283" r:id="rId27"/>
    <p:sldId id="284" r:id="rId28"/>
    <p:sldId id="288" r:id="rId29"/>
    <p:sldId id="295" r:id="rId30"/>
    <p:sldId id="282" r:id="rId31"/>
    <p:sldId id="297" r:id="rId32"/>
    <p:sldId id="296" r:id="rId3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CADE4"/>
    <a:srgbClr val="2683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368" autoAdjust="0"/>
    <p:restoredTop sz="97189" autoAdjust="0"/>
  </p:normalViewPr>
  <p:slideViewPr>
    <p:cSldViewPr snapToGrid="0">
      <p:cViewPr>
        <p:scale>
          <a:sx n="130" d="100"/>
          <a:sy n="130" d="100"/>
        </p:scale>
        <p:origin x="144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6/11/relationships/changesInfo" Target="changesInfos/changesInfo1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 K-A" userId="f712d38719696e0c" providerId="LiveId" clId="{430E15A7-86F0-470C-A154-564C50C13631}"/>
    <pc:docChg chg="undo custSel addSld delSld modSld modMainMaster">
      <pc:chgData name="D K-A" userId="f712d38719696e0c" providerId="LiveId" clId="{430E15A7-86F0-470C-A154-564C50C13631}" dt="2024-07-01T14:35:51.490" v="392" actId="1076"/>
      <pc:docMkLst>
        <pc:docMk/>
      </pc:docMkLst>
      <pc:sldChg chg="addSp modSp">
        <pc:chgData name="D K-A" userId="f712d38719696e0c" providerId="LiveId" clId="{430E15A7-86F0-470C-A154-564C50C13631}" dt="2024-07-01T14:19:32.013" v="282"/>
        <pc:sldMkLst>
          <pc:docMk/>
          <pc:sldMk cId="644815672" sldId="257"/>
        </pc:sldMkLst>
        <pc:picChg chg="add mod">
          <ac:chgData name="D K-A" userId="f712d38719696e0c" providerId="LiveId" clId="{430E15A7-86F0-470C-A154-564C50C13631}" dt="2024-07-01T14:19:32.013" v="282"/>
          <ac:picMkLst>
            <pc:docMk/>
            <pc:sldMk cId="644815672" sldId="257"/>
            <ac:picMk id="2" creationId="{0D5C4AC8-F837-8E34-5148-764E2D63D831}"/>
          </ac:picMkLst>
        </pc:picChg>
      </pc:sldChg>
      <pc:sldChg chg="modSp mod">
        <pc:chgData name="D K-A" userId="f712d38719696e0c" providerId="LiveId" clId="{430E15A7-86F0-470C-A154-564C50C13631}" dt="2024-07-01T14:31:56.842" v="378" actId="1076"/>
        <pc:sldMkLst>
          <pc:docMk/>
          <pc:sldMk cId="3560326006" sldId="258"/>
        </pc:sldMkLst>
        <pc:graphicFrameChg chg="mod">
          <ac:chgData name="D K-A" userId="f712d38719696e0c" providerId="LiveId" clId="{430E15A7-86F0-470C-A154-564C50C13631}" dt="2024-07-01T14:31:56.842" v="378" actId="1076"/>
          <ac:graphicFrameMkLst>
            <pc:docMk/>
            <pc:sldMk cId="3560326006" sldId="258"/>
            <ac:graphicFrameMk id="4" creationId="{AAC95AD6-C1AF-0F1F-7266-B6AA5C952832}"/>
          </ac:graphicFrameMkLst>
        </pc:graphicFrameChg>
      </pc:sldChg>
      <pc:sldChg chg="modSp mod">
        <pc:chgData name="D K-A" userId="f712d38719696e0c" providerId="LiveId" clId="{430E15A7-86F0-470C-A154-564C50C13631}" dt="2024-07-01T14:02:20.073" v="118" actId="1076"/>
        <pc:sldMkLst>
          <pc:docMk/>
          <pc:sldMk cId="2128258990" sldId="260"/>
        </pc:sldMkLst>
        <pc:picChg chg="mod">
          <ac:chgData name="D K-A" userId="f712d38719696e0c" providerId="LiveId" clId="{430E15A7-86F0-470C-A154-564C50C13631}" dt="2024-07-01T14:02:20.073" v="118" actId="1076"/>
          <ac:picMkLst>
            <pc:docMk/>
            <pc:sldMk cId="2128258990" sldId="260"/>
            <ac:picMk id="4" creationId="{D0D22794-E675-DB0D-9AFE-AFBF1FEE2EB8}"/>
          </ac:picMkLst>
        </pc:picChg>
      </pc:sldChg>
      <pc:sldChg chg="delSp modSp mod delAnim">
        <pc:chgData name="D K-A" userId="f712d38719696e0c" providerId="LiveId" clId="{430E15A7-86F0-470C-A154-564C50C13631}" dt="2024-07-01T14:34:02.365" v="387" actId="688"/>
        <pc:sldMkLst>
          <pc:docMk/>
          <pc:sldMk cId="2463653965" sldId="263"/>
        </pc:sldMkLst>
        <pc:spChg chg="del mod">
          <ac:chgData name="D K-A" userId="f712d38719696e0c" providerId="LiveId" clId="{430E15A7-86F0-470C-A154-564C50C13631}" dt="2024-07-01T14:16:40.272" v="269" actId="478"/>
          <ac:spMkLst>
            <pc:docMk/>
            <pc:sldMk cId="2463653965" sldId="263"/>
            <ac:spMk id="7" creationId="{0D0FB758-189A-FD99-0DBC-F9C2119B9110}"/>
          </ac:spMkLst>
        </pc:spChg>
        <pc:grpChg chg="mod">
          <ac:chgData name="D K-A" userId="f712d38719696e0c" providerId="LiveId" clId="{430E15A7-86F0-470C-A154-564C50C13631}" dt="2024-07-01T14:16:44.073" v="270" actId="1076"/>
          <ac:grpSpMkLst>
            <pc:docMk/>
            <pc:sldMk cId="2463653965" sldId="263"/>
            <ac:grpSpMk id="8" creationId="{39C589E7-00D8-388F-CD47-2CF0B0A30062}"/>
          </ac:grpSpMkLst>
        </pc:grpChg>
        <pc:picChg chg="mod">
          <ac:chgData name="D K-A" userId="f712d38719696e0c" providerId="LiveId" clId="{430E15A7-86F0-470C-A154-564C50C13631}" dt="2024-07-01T14:34:02.365" v="387" actId="688"/>
          <ac:picMkLst>
            <pc:docMk/>
            <pc:sldMk cId="2463653965" sldId="263"/>
            <ac:picMk id="5" creationId="{3001BA53-C48F-CF0E-074B-BA9D5D4B9506}"/>
          </ac:picMkLst>
        </pc:picChg>
      </pc:sldChg>
      <pc:sldChg chg="addSp delSp modSp mod">
        <pc:chgData name="D K-A" userId="f712d38719696e0c" providerId="LiveId" clId="{430E15A7-86F0-470C-A154-564C50C13631}" dt="2024-07-01T14:04:32.757" v="145" actId="14100"/>
        <pc:sldMkLst>
          <pc:docMk/>
          <pc:sldMk cId="416309500" sldId="265"/>
        </pc:sldMkLst>
        <pc:graphicFrameChg chg="mod">
          <ac:chgData name="D K-A" userId="f712d38719696e0c" providerId="LiveId" clId="{430E15A7-86F0-470C-A154-564C50C13631}" dt="2024-07-01T14:04:32.757" v="145" actId="14100"/>
          <ac:graphicFrameMkLst>
            <pc:docMk/>
            <pc:sldMk cId="416309500" sldId="265"/>
            <ac:graphicFrameMk id="4" creationId="{077E77A3-3F8D-647B-D0C0-48B10A407E89}"/>
          </ac:graphicFrameMkLst>
        </pc:graphicFrameChg>
        <pc:picChg chg="add mod">
          <ac:chgData name="D K-A" userId="f712d38719696e0c" providerId="LiveId" clId="{430E15A7-86F0-470C-A154-564C50C13631}" dt="2024-06-11T02:40:35.859" v="9" actId="14100"/>
          <ac:picMkLst>
            <pc:docMk/>
            <pc:sldMk cId="416309500" sldId="265"/>
            <ac:picMk id="3" creationId="{C9C0F574-27FB-45AE-0D5A-A7A9A4A20491}"/>
          </ac:picMkLst>
        </pc:picChg>
        <pc:picChg chg="del">
          <ac:chgData name="D K-A" userId="f712d38719696e0c" providerId="LiveId" clId="{430E15A7-86F0-470C-A154-564C50C13631}" dt="2024-06-11T02:40:12.679" v="1" actId="478"/>
          <ac:picMkLst>
            <pc:docMk/>
            <pc:sldMk cId="416309500" sldId="265"/>
            <ac:picMk id="9" creationId="{54381DE6-C4A3-0487-583A-E021A89E79D4}"/>
          </ac:picMkLst>
        </pc:picChg>
      </pc:sldChg>
      <pc:sldChg chg="addSp modSp mod">
        <pc:chgData name="D K-A" userId="f712d38719696e0c" providerId="LiveId" clId="{430E15A7-86F0-470C-A154-564C50C13631}" dt="2024-07-01T14:17:52.957" v="274" actId="1076"/>
        <pc:sldMkLst>
          <pc:docMk/>
          <pc:sldMk cId="3729623104" sldId="266"/>
        </pc:sldMkLst>
        <pc:picChg chg="add mod">
          <ac:chgData name="D K-A" userId="f712d38719696e0c" providerId="LiveId" clId="{430E15A7-86F0-470C-A154-564C50C13631}" dt="2024-07-01T14:07:31.550" v="176"/>
          <ac:picMkLst>
            <pc:docMk/>
            <pc:sldMk cId="3729623104" sldId="266"/>
            <ac:picMk id="2" creationId="{360C0346-051B-5FCA-0B8B-2BCEE9F59A3F}"/>
          </ac:picMkLst>
        </pc:picChg>
        <pc:picChg chg="mod">
          <ac:chgData name="D K-A" userId="f712d38719696e0c" providerId="LiveId" clId="{430E15A7-86F0-470C-A154-564C50C13631}" dt="2024-07-01T14:17:52.957" v="274" actId="1076"/>
          <ac:picMkLst>
            <pc:docMk/>
            <pc:sldMk cId="3729623104" sldId="266"/>
            <ac:picMk id="10" creationId="{3B80EFD9-30BA-F1C1-6304-792C232AB0F0}"/>
          </ac:picMkLst>
        </pc:picChg>
      </pc:sldChg>
      <pc:sldChg chg="addSp modSp mod">
        <pc:chgData name="D K-A" userId="f712d38719696e0c" providerId="LiveId" clId="{430E15A7-86F0-470C-A154-564C50C13631}" dt="2024-07-01T14:13:44.939" v="223" actId="14100"/>
        <pc:sldMkLst>
          <pc:docMk/>
          <pc:sldMk cId="470071616" sldId="267"/>
        </pc:sldMkLst>
        <pc:spChg chg="mod">
          <ac:chgData name="D K-A" userId="f712d38719696e0c" providerId="LiveId" clId="{430E15A7-86F0-470C-A154-564C50C13631}" dt="2024-07-01T14:13:10.550" v="218" actId="1076"/>
          <ac:spMkLst>
            <pc:docMk/>
            <pc:sldMk cId="470071616" sldId="267"/>
            <ac:spMk id="4" creationId="{55DEA6DE-42DC-5FEF-FB92-0FC99AF6678B}"/>
          </ac:spMkLst>
        </pc:spChg>
        <pc:picChg chg="add mod">
          <ac:chgData name="D K-A" userId="f712d38719696e0c" providerId="LiveId" clId="{430E15A7-86F0-470C-A154-564C50C13631}" dt="2024-07-01T14:13:44.939" v="223" actId="14100"/>
          <ac:picMkLst>
            <pc:docMk/>
            <pc:sldMk cId="470071616" sldId="267"/>
            <ac:picMk id="3" creationId="{97A005F4-74EA-8DAA-7844-4803DE32695A}"/>
          </ac:picMkLst>
        </pc:picChg>
        <pc:picChg chg="mod">
          <ac:chgData name="D K-A" userId="f712d38719696e0c" providerId="LiveId" clId="{430E15A7-86F0-470C-A154-564C50C13631}" dt="2024-07-01T14:11:37.566" v="213" actId="3626"/>
          <ac:picMkLst>
            <pc:docMk/>
            <pc:sldMk cId="470071616" sldId="267"/>
            <ac:picMk id="12" creationId="{8041E793-5217-160C-805E-FD2C4A649247}"/>
          </ac:picMkLst>
        </pc:picChg>
      </pc:sldChg>
      <pc:sldChg chg="modSp mod">
        <pc:chgData name="D K-A" userId="f712d38719696e0c" providerId="LiveId" clId="{430E15A7-86F0-470C-A154-564C50C13631}" dt="2024-07-01T14:03:30.324" v="135" actId="1076"/>
        <pc:sldMkLst>
          <pc:docMk/>
          <pc:sldMk cId="3378631760" sldId="269"/>
        </pc:sldMkLst>
        <pc:picChg chg="mod">
          <ac:chgData name="D K-A" userId="f712d38719696e0c" providerId="LiveId" clId="{430E15A7-86F0-470C-A154-564C50C13631}" dt="2024-07-01T14:03:28.841" v="134" actId="1076"/>
          <ac:picMkLst>
            <pc:docMk/>
            <pc:sldMk cId="3378631760" sldId="269"/>
            <ac:picMk id="3" creationId="{F620283E-1467-85BB-CECA-0D3DC255A660}"/>
          </ac:picMkLst>
        </pc:picChg>
        <pc:picChg chg="mod">
          <ac:chgData name="D K-A" userId="f712d38719696e0c" providerId="LiveId" clId="{430E15A7-86F0-470C-A154-564C50C13631}" dt="2024-07-01T14:03:27.408" v="133" actId="1076"/>
          <ac:picMkLst>
            <pc:docMk/>
            <pc:sldMk cId="3378631760" sldId="269"/>
            <ac:picMk id="7" creationId="{9EA4AA11-1026-A7CA-C455-7C9447EAABFE}"/>
          </ac:picMkLst>
        </pc:picChg>
        <pc:picChg chg="mod">
          <ac:chgData name="D K-A" userId="f712d38719696e0c" providerId="LiveId" clId="{430E15A7-86F0-470C-A154-564C50C13631}" dt="2024-07-01T14:03:30.324" v="135" actId="1076"/>
          <ac:picMkLst>
            <pc:docMk/>
            <pc:sldMk cId="3378631760" sldId="269"/>
            <ac:picMk id="2052" creationId="{C7D1176E-8336-ECB7-825C-2F27F2A1EF2D}"/>
          </ac:picMkLst>
        </pc:picChg>
      </pc:sldChg>
      <pc:sldChg chg="addSp modSp mod">
        <pc:chgData name="D K-A" userId="f712d38719696e0c" providerId="LiveId" clId="{430E15A7-86F0-470C-A154-564C50C13631}" dt="2024-07-01T14:17:36.979" v="273" actId="1076"/>
        <pc:sldMkLst>
          <pc:docMk/>
          <pc:sldMk cId="1644920142" sldId="270"/>
        </pc:sldMkLst>
        <pc:picChg chg="add mod">
          <ac:chgData name="D K-A" userId="f712d38719696e0c" providerId="LiveId" clId="{430E15A7-86F0-470C-A154-564C50C13631}" dt="2024-07-01T14:07:28.707" v="175"/>
          <ac:picMkLst>
            <pc:docMk/>
            <pc:sldMk cId="1644920142" sldId="270"/>
            <ac:picMk id="2" creationId="{C43924E5-06B8-017F-76BC-D2BDDD00058A}"/>
          </ac:picMkLst>
        </pc:picChg>
        <pc:picChg chg="mod">
          <ac:chgData name="D K-A" userId="f712d38719696e0c" providerId="LiveId" clId="{430E15A7-86F0-470C-A154-564C50C13631}" dt="2024-07-01T14:17:36.979" v="273" actId="1076"/>
          <ac:picMkLst>
            <pc:docMk/>
            <pc:sldMk cId="1644920142" sldId="270"/>
            <ac:picMk id="8" creationId="{12C6CB0D-A059-5963-A668-70A9306EE67D}"/>
          </ac:picMkLst>
        </pc:picChg>
      </pc:sldChg>
      <pc:sldChg chg="addSp delSp modSp mod modClrScheme chgLayout">
        <pc:chgData name="D K-A" userId="f712d38719696e0c" providerId="LiveId" clId="{430E15A7-86F0-470C-A154-564C50C13631}" dt="2024-07-01T14:33:04.278" v="379" actId="122"/>
        <pc:sldMkLst>
          <pc:docMk/>
          <pc:sldMk cId="395199684" sldId="271"/>
        </pc:sldMkLst>
        <pc:spChg chg="add del mod">
          <ac:chgData name="D K-A" userId="f712d38719696e0c" providerId="LiveId" clId="{430E15A7-86F0-470C-A154-564C50C13631}" dt="2024-07-01T14:15:15.415" v="240" actId="700"/>
          <ac:spMkLst>
            <pc:docMk/>
            <pc:sldMk cId="395199684" sldId="271"/>
            <ac:spMk id="3" creationId="{D123C50B-A593-43AA-56AD-1D40F7F52647}"/>
          </ac:spMkLst>
        </pc:spChg>
        <pc:spChg chg="mod ord">
          <ac:chgData name="D K-A" userId="f712d38719696e0c" providerId="LiveId" clId="{430E15A7-86F0-470C-A154-564C50C13631}" dt="2024-07-01T14:30:45.429" v="372" actId="20577"/>
          <ac:spMkLst>
            <pc:docMk/>
            <pc:sldMk cId="395199684" sldId="271"/>
            <ac:spMk id="5" creationId="{3CD029E6-D1C0-195F-FD6C-CE3771F07A93}"/>
          </ac:spMkLst>
        </pc:spChg>
        <pc:spChg chg="del mod">
          <ac:chgData name="D K-A" userId="f712d38719696e0c" providerId="LiveId" clId="{430E15A7-86F0-470C-A154-564C50C13631}" dt="2024-07-01T14:15:03.748" v="234" actId="478"/>
          <ac:spMkLst>
            <pc:docMk/>
            <pc:sldMk cId="395199684" sldId="271"/>
            <ac:spMk id="7" creationId="{BBEFCC18-629E-633E-0316-5F368E0AEB68}"/>
          </ac:spMkLst>
        </pc:spChg>
        <pc:spChg chg="mod ord">
          <ac:chgData name="D K-A" userId="f712d38719696e0c" providerId="LiveId" clId="{430E15A7-86F0-470C-A154-564C50C13631}" dt="2024-07-01T14:33:04.278" v="379" actId="122"/>
          <ac:spMkLst>
            <pc:docMk/>
            <pc:sldMk cId="395199684" sldId="271"/>
            <ac:spMk id="13" creationId="{343B2CC4-6A40-122A-6312-DDD7B452B1B1}"/>
          </ac:spMkLst>
        </pc:spChg>
        <pc:picChg chg="add mod">
          <ac:chgData name="D K-A" userId="f712d38719696e0c" providerId="LiveId" clId="{430E15A7-86F0-470C-A154-564C50C13631}" dt="2024-07-01T14:23:03.721" v="286" actId="1076"/>
          <ac:picMkLst>
            <pc:docMk/>
            <pc:sldMk cId="395199684" sldId="271"/>
            <ac:picMk id="6" creationId="{8F31F6CC-EB8A-9A45-A2CB-7282120B89B9}"/>
          </ac:picMkLst>
        </pc:picChg>
        <pc:picChg chg="mod ord">
          <ac:chgData name="D K-A" userId="f712d38719696e0c" providerId="LiveId" clId="{430E15A7-86F0-470C-A154-564C50C13631}" dt="2024-07-01T14:26:54.088" v="325" actId="1076"/>
          <ac:picMkLst>
            <pc:docMk/>
            <pc:sldMk cId="395199684" sldId="271"/>
            <ac:picMk id="8" creationId="{40887A5A-D066-15A4-A2B9-D3058C75CD51}"/>
          </ac:picMkLst>
        </pc:picChg>
      </pc:sldChg>
      <pc:sldChg chg="delSp mod">
        <pc:chgData name="D K-A" userId="f712d38719696e0c" providerId="LiveId" clId="{430E15A7-86F0-470C-A154-564C50C13631}" dt="2024-07-01T14:02:42.805" v="119" actId="478"/>
        <pc:sldMkLst>
          <pc:docMk/>
          <pc:sldMk cId="1299336389" sldId="272"/>
        </pc:sldMkLst>
        <pc:picChg chg="del">
          <ac:chgData name="D K-A" userId="f712d38719696e0c" providerId="LiveId" clId="{430E15A7-86F0-470C-A154-564C50C13631}" dt="2024-07-01T14:02:42.805" v="119" actId="478"/>
          <ac:picMkLst>
            <pc:docMk/>
            <pc:sldMk cId="1299336389" sldId="272"/>
            <ac:picMk id="10" creationId="{1596A750-AA1A-CF7C-FB93-0E3964FD75D9}"/>
          </ac:picMkLst>
        </pc:picChg>
      </pc:sldChg>
      <pc:sldChg chg="addSp modSp mod">
        <pc:chgData name="D K-A" userId="f712d38719696e0c" providerId="LiveId" clId="{430E15A7-86F0-470C-A154-564C50C13631}" dt="2024-07-01T14:35:14.170" v="390" actId="1076"/>
        <pc:sldMkLst>
          <pc:docMk/>
          <pc:sldMk cId="3629143378" sldId="279"/>
        </pc:sldMkLst>
        <pc:picChg chg="add mod">
          <ac:chgData name="D K-A" userId="f712d38719696e0c" providerId="LiveId" clId="{430E15A7-86F0-470C-A154-564C50C13631}" dt="2024-07-01T14:35:14.170" v="390" actId="1076"/>
          <ac:picMkLst>
            <pc:docMk/>
            <pc:sldMk cId="3629143378" sldId="279"/>
            <ac:picMk id="3" creationId="{0815A9F9-112D-7958-5DD9-B8BAA056DF37}"/>
          </ac:picMkLst>
        </pc:picChg>
      </pc:sldChg>
      <pc:sldChg chg="modSp mod">
        <pc:chgData name="D K-A" userId="f712d38719696e0c" providerId="LiveId" clId="{430E15A7-86F0-470C-A154-564C50C13631}" dt="2024-07-01T14:18:02.373" v="275" actId="1076"/>
        <pc:sldMkLst>
          <pc:docMk/>
          <pc:sldMk cId="1445525574" sldId="281"/>
        </pc:sldMkLst>
        <pc:grpChg chg="mod">
          <ac:chgData name="D K-A" userId="f712d38719696e0c" providerId="LiveId" clId="{430E15A7-86F0-470C-A154-564C50C13631}" dt="2024-07-01T14:04:20.114" v="143" actId="1076"/>
          <ac:grpSpMkLst>
            <pc:docMk/>
            <pc:sldMk cId="1445525574" sldId="281"/>
            <ac:grpSpMk id="9" creationId="{82775342-3601-DDB9-7480-8996E84D960B}"/>
          </ac:grpSpMkLst>
        </pc:grpChg>
        <pc:graphicFrameChg chg="mod">
          <ac:chgData name="D K-A" userId="f712d38719696e0c" providerId="LiveId" clId="{430E15A7-86F0-470C-A154-564C50C13631}" dt="2024-06-17T14:04:56.309" v="50"/>
          <ac:graphicFrameMkLst>
            <pc:docMk/>
            <pc:sldMk cId="1445525574" sldId="281"/>
            <ac:graphicFrameMk id="4" creationId="{077E77A3-3F8D-647B-D0C0-48B10A407E89}"/>
          </ac:graphicFrameMkLst>
        </pc:graphicFrameChg>
        <pc:picChg chg="mod">
          <ac:chgData name="D K-A" userId="f712d38719696e0c" providerId="LiveId" clId="{430E15A7-86F0-470C-A154-564C50C13631}" dt="2024-07-01T14:18:02.373" v="275" actId="1076"/>
          <ac:picMkLst>
            <pc:docMk/>
            <pc:sldMk cId="1445525574" sldId="281"/>
            <ac:picMk id="3" creationId="{3001BA53-C48F-CF0E-074B-BA9D5D4B9506}"/>
          </ac:picMkLst>
        </pc:picChg>
      </pc:sldChg>
      <pc:sldChg chg="modSp mod">
        <pc:chgData name="D K-A" userId="f712d38719696e0c" providerId="LiveId" clId="{430E15A7-86F0-470C-A154-564C50C13631}" dt="2024-07-01T14:19:09.090" v="280" actId="14100"/>
        <pc:sldMkLst>
          <pc:docMk/>
          <pc:sldMk cId="2423269792" sldId="282"/>
        </pc:sldMkLst>
        <pc:spChg chg="mod">
          <ac:chgData name="D K-A" userId="f712d38719696e0c" providerId="LiveId" clId="{430E15A7-86F0-470C-A154-564C50C13631}" dt="2024-07-01T14:19:09.090" v="280" actId="14100"/>
          <ac:spMkLst>
            <pc:docMk/>
            <pc:sldMk cId="2423269792" sldId="282"/>
            <ac:spMk id="8" creationId="{C99BA2DE-72AE-10BE-ACC5-8C03BC920F00}"/>
          </ac:spMkLst>
        </pc:spChg>
        <pc:graphicFrameChg chg="mod">
          <ac:chgData name="D K-A" userId="f712d38719696e0c" providerId="LiveId" clId="{430E15A7-86F0-470C-A154-564C50C13631}" dt="2024-07-01T14:06:25.419" v="167" actId="14100"/>
          <ac:graphicFrameMkLst>
            <pc:docMk/>
            <pc:sldMk cId="2423269792" sldId="282"/>
            <ac:graphicFrameMk id="4" creationId="{077E77A3-3F8D-647B-D0C0-48B10A407E89}"/>
          </ac:graphicFrameMkLst>
        </pc:graphicFrameChg>
        <pc:picChg chg="mod">
          <ac:chgData name="D K-A" userId="f712d38719696e0c" providerId="LiveId" clId="{430E15A7-86F0-470C-A154-564C50C13631}" dt="2024-07-01T14:06:38.403" v="171" actId="14100"/>
          <ac:picMkLst>
            <pc:docMk/>
            <pc:sldMk cId="2423269792" sldId="282"/>
            <ac:picMk id="10" creationId="{56C59C91-186B-AA5C-7B19-F3CE7CD7C7C6}"/>
          </ac:picMkLst>
        </pc:picChg>
      </pc:sldChg>
      <pc:sldChg chg="modSp mod">
        <pc:chgData name="D K-A" userId="f712d38719696e0c" providerId="LiveId" clId="{430E15A7-86F0-470C-A154-564C50C13631}" dt="2024-07-01T14:35:41.904" v="391" actId="1076"/>
        <pc:sldMkLst>
          <pc:docMk/>
          <pc:sldMk cId="1747060587" sldId="283"/>
        </pc:sldMkLst>
        <pc:picChg chg="mod">
          <ac:chgData name="D K-A" userId="f712d38719696e0c" providerId="LiveId" clId="{430E15A7-86F0-470C-A154-564C50C13631}" dt="2024-07-01T14:35:41.904" v="391" actId="1076"/>
          <ac:picMkLst>
            <pc:docMk/>
            <pc:sldMk cId="1747060587" sldId="283"/>
            <ac:picMk id="3" creationId="{956AE901-8D8F-8007-B7EE-30C04A5674D2}"/>
          </ac:picMkLst>
        </pc:picChg>
        <pc:picChg chg="mod">
          <ac:chgData name="D K-A" userId="f712d38719696e0c" providerId="LiveId" clId="{430E15A7-86F0-470C-A154-564C50C13631}" dt="2024-07-01T14:04:54.456" v="148" actId="1076"/>
          <ac:picMkLst>
            <pc:docMk/>
            <pc:sldMk cId="1747060587" sldId="283"/>
            <ac:picMk id="5" creationId="{2AED0FA1-BFDC-45F8-D6FE-E49489053E75}"/>
          </ac:picMkLst>
        </pc:picChg>
      </pc:sldChg>
      <pc:sldChg chg="addSp delSp modSp mod">
        <pc:chgData name="D K-A" userId="f712d38719696e0c" providerId="LiveId" clId="{430E15A7-86F0-470C-A154-564C50C13631}" dt="2024-07-01T14:06:08.013" v="164" actId="1076"/>
        <pc:sldMkLst>
          <pc:docMk/>
          <pc:sldMk cId="342541345" sldId="284"/>
        </pc:sldMkLst>
        <pc:picChg chg="add del mod">
          <ac:chgData name="D K-A" userId="f712d38719696e0c" providerId="LiveId" clId="{430E15A7-86F0-470C-A154-564C50C13631}" dt="2024-06-11T02:40:28.739" v="6" actId="21"/>
          <ac:picMkLst>
            <pc:docMk/>
            <pc:sldMk cId="342541345" sldId="284"/>
            <ac:picMk id="4" creationId="{C9C0F574-27FB-45AE-0D5A-A7A9A4A20491}"/>
          </ac:picMkLst>
        </pc:picChg>
        <pc:picChg chg="del mod">
          <ac:chgData name="D K-A" userId="f712d38719696e0c" providerId="LiveId" clId="{430E15A7-86F0-470C-A154-564C50C13631}" dt="2024-06-11T02:40:19.285" v="3" actId="21"/>
          <ac:picMkLst>
            <pc:docMk/>
            <pc:sldMk cId="342541345" sldId="284"/>
            <ac:picMk id="7" creationId="{C9C0F574-27FB-45AE-0D5A-A7A9A4A20491}"/>
          </ac:picMkLst>
        </pc:picChg>
        <pc:picChg chg="add mod ord">
          <ac:chgData name="D K-A" userId="f712d38719696e0c" providerId="LiveId" clId="{430E15A7-86F0-470C-A154-564C50C13631}" dt="2024-07-01T14:05:06.143" v="150" actId="14100"/>
          <ac:picMkLst>
            <pc:docMk/>
            <pc:sldMk cId="342541345" sldId="284"/>
            <ac:picMk id="8" creationId="{C615EF47-EAF7-40E7-1C96-2BEB4323C8A5}"/>
          </ac:picMkLst>
        </pc:picChg>
        <pc:inkChg chg="mod">
          <ac:chgData name="D K-A" userId="f712d38719696e0c" providerId="LiveId" clId="{430E15A7-86F0-470C-A154-564C50C13631}" dt="2024-07-01T14:06:04.421" v="162" actId="1076"/>
          <ac:inkMkLst>
            <pc:docMk/>
            <pc:sldMk cId="342541345" sldId="284"/>
            <ac:inkMk id="6" creationId="{F548D6CF-04AD-D728-8A7A-5777EFDA1180}"/>
          </ac:inkMkLst>
        </pc:inkChg>
        <pc:inkChg chg="mod">
          <ac:chgData name="D K-A" userId="f712d38719696e0c" providerId="LiveId" clId="{430E15A7-86F0-470C-A154-564C50C13631}" dt="2024-07-01T14:06:06.167" v="163" actId="1076"/>
          <ac:inkMkLst>
            <pc:docMk/>
            <pc:sldMk cId="342541345" sldId="284"/>
            <ac:inkMk id="10" creationId="{A15F89B1-78C7-00FD-0D0B-B87F5982AB1B}"/>
          </ac:inkMkLst>
        </pc:inkChg>
        <pc:inkChg chg="mod">
          <ac:chgData name="D K-A" userId="f712d38719696e0c" providerId="LiveId" clId="{430E15A7-86F0-470C-A154-564C50C13631}" dt="2024-07-01T14:06:08.013" v="164" actId="1076"/>
          <ac:inkMkLst>
            <pc:docMk/>
            <pc:sldMk cId="342541345" sldId="284"/>
            <ac:inkMk id="11" creationId="{52870C49-93A6-B945-331C-461ACF594150}"/>
          </ac:inkMkLst>
        </pc:inkChg>
      </pc:sldChg>
      <pc:sldChg chg="modSp mod">
        <pc:chgData name="D K-A" userId="f712d38719696e0c" providerId="LiveId" clId="{430E15A7-86F0-470C-A154-564C50C13631}" dt="2024-07-01T14:14:13.313" v="225" actId="1076"/>
        <pc:sldMkLst>
          <pc:docMk/>
          <pc:sldMk cId="1027639983" sldId="287"/>
        </pc:sldMkLst>
        <pc:picChg chg="mod">
          <ac:chgData name="D K-A" userId="f712d38719696e0c" providerId="LiveId" clId="{430E15A7-86F0-470C-A154-564C50C13631}" dt="2024-07-01T14:14:13.313" v="225" actId="1076"/>
          <ac:picMkLst>
            <pc:docMk/>
            <pc:sldMk cId="1027639983" sldId="287"/>
            <ac:picMk id="7" creationId="{47507618-EEAB-4DA4-9637-A23F66E072BA}"/>
          </ac:picMkLst>
        </pc:picChg>
      </pc:sldChg>
      <pc:sldChg chg="modSp mod">
        <pc:chgData name="D K-A" userId="f712d38719696e0c" providerId="LiveId" clId="{430E15A7-86F0-470C-A154-564C50C13631}" dt="2024-07-01T14:35:51.490" v="392" actId="1076"/>
        <pc:sldMkLst>
          <pc:docMk/>
          <pc:sldMk cId="101872161" sldId="288"/>
        </pc:sldMkLst>
        <pc:picChg chg="mod">
          <ac:chgData name="D K-A" userId="f712d38719696e0c" providerId="LiveId" clId="{430E15A7-86F0-470C-A154-564C50C13631}" dt="2024-07-01T14:05:47.999" v="157" actId="14100"/>
          <ac:picMkLst>
            <pc:docMk/>
            <pc:sldMk cId="101872161" sldId="288"/>
            <ac:picMk id="31" creationId="{32EC67A9-0628-29C6-8FB1-00A4F4196268}"/>
          </ac:picMkLst>
        </pc:picChg>
        <pc:picChg chg="mod">
          <ac:chgData name="D K-A" userId="f712d38719696e0c" providerId="LiveId" clId="{430E15A7-86F0-470C-A154-564C50C13631}" dt="2024-07-01T14:35:51.490" v="392" actId="1076"/>
          <ac:picMkLst>
            <pc:docMk/>
            <pc:sldMk cId="101872161" sldId="288"/>
            <ac:picMk id="32" creationId="{D991C85E-F282-4058-1FC5-6A046F716781}"/>
          </ac:picMkLst>
        </pc:picChg>
        <pc:inkChg chg="mod">
          <ac:chgData name="D K-A" userId="f712d38719696e0c" providerId="LiveId" clId="{430E15A7-86F0-470C-A154-564C50C13631}" dt="2024-07-01T14:05:53.746" v="159" actId="1076"/>
          <ac:inkMkLst>
            <pc:docMk/>
            <pc:sldMk cId="101872161" sldId="288"/>
            <ac:inkMk id="33" creationId="{3408CE9F-AF0C-70FC-E30B-06DEC663320E}"/>
          </ac:inkMkLst>
        </pc:inkChg>
        <pc:inkChg chg="mod">
          <ac:chgData name="D K-A" userId="f712d38719696e0c" providerId="LiveId" clId="{430E15A7-86F0-470C-A154-564C50C13631}" dt="2024-07-01T14:05:55.879" v="160" actId="1076"/>
          <ac:inkMkLst>
            <pc:docMk/>
            <pc:sldMk cId="101872161" sldId="288"/>
            <ac:inkMk id="34" creationId="{516E68E7-BC6F-E857-8066-8225CD37B964}"/>
          </ac:inkMkLst>
        </pc:inkChg>
        <pc:inkChg chg="mod">
          <ac:chgData name="D K-A" userId="f712d38719696e0c" providerId="LiveId" clId="{430E15A7-86F0-470C-A154-564C50C13631}" dt="2024-07-01T14:05:58.823" v="161" actId="1076"/>
          <ac:inkMkLst>
            <pc:docMk/>
            <pc:sldMk cId="101872161" sldId="288"/>
            <ac:inkMk id="35" creationId="{F0692B19-688F-1257-25C5-323EBEE613AD}"/>
          </ac:inkMkLst>
        </pc:inkChg>
      </pc:sldChg>
      <pc:sldChg chg="modSp mod">
        <pc:chgData name="D K-A" userId="f712d38719696e0c" providerId="LiveId" clId="{430E15A7-86F0-470C-A154-564C50C13631}" dt="2024-07-01T14:03:45.393" v="138" actId="14100"/>
        <pc:sldMkLst>
          <pc:docMk/>
          <pc:sldMk cId="2918960716" sldId="291"/>
        </pc:sldMkLst>
        <pc:picChg chg="mod">
          <ac:chgData name="D K-A" userId="f712d38719696e0c" providerId="LiveId" clId="{430E15A7-86F0-470C-A154-564C50C13631}" dt="2024-07-01T14:03:45.393" v="138" actId="14100"/>
          <ac:picMkLst>
            <pc:docMk/>
            <pc:sldMk cId="2918960716" sldId="291"/>
            <ac:picMk id="10" creationId="{CA9C1BE7-0BBA-4170-0180-1D173D961909}"/>
          </ac:picMkLst>
        </pc:picChg>
      </pc:sldChg>
      <pc:sldChg chg="modSp mod">
        <pc:chgData name="D K-A" userId="f712d38719696e0c" providerId="LiveId" clId="{430E15A7-86F0-470C-A154-564C50C13631}" dt="2024-07-01T14:03:55.002" v="139" actId="1076"/>
        <pc:sldMkLst>
          <pc:docMk/>
          <pc:sldMk cId="2542235476" sldId="292"/>
        </pc:sldMkLst>
        <pc:picChg chg="mod">
          <ac:chgData name="D K-A" userId="f712d38719696e0c" providerId="LiveId" clId="{430E15A7-86F0-470C-A154-564C50C13631}" dt="2024-07-01T14:03:55.002" v="139" actId="1076"/>
          <ac:picMkLst>
            <pc:docMk/>
            <pc:sldMk cId="2542235476" sldId="292"/>
            <ac:picMk id="6" creationId="{DEC120A1-DB32-46D5-1FF5-5AD96B827A3B}"/>
          </ac:picMkLst>
        </pc:picChg>
      </pc:sldChg>
      <pc:sldChg chg="modSp mod">
        <pc:chgData name="D K-A" userId="f712d38719696e0c" providerId="LiveId" clId="{430E15A7-86F0-470C-A154-564C50C13631}" dt="2024-07-01T14:18:53.543" v="278" actId="732"/>
        <pc:sldMkLst>
          <pc:docMk/>
          <pc:sldMk cId="804823104" sldId="295"/>
        </pc:sldMkLst>
        <pc:picChg chg="mod modCrop">
          <ac:chgData name="D K-A" userId="f712d38719696e0c" providerId="LiveId" clId="{430E15A7-86F0-470C-A154-564C50C13631}" dt="2024-07-01T14:18:53.543" v="278" actId="732"/>
          <ac:picMkLst>
            <pc:docMk/>
            <pc:sldMk cId="804823104" sldId="295"/>
            <ac:picMk id="7" creationId="{7AA29F31-4B5D-2F7D-3C11-CDA17C95C5D1}"/>
          </ac:picMkLst>
        </pc:picChg>
        <pc:picChg chg="mod">
          <ac:chgData name="D K-A" userId="f712d38719696e0c" providerId="LiveId" clId="{430E15A7-86F0-470C-A154-564C50C13631}" dt="2024-07-01T14:06:16.817" v="165" actId="1076"/>
          <ac:picMkLst>
            <pc:docMk/>
            <pc:sldMk cId="804823104" sldId="295"/>
            <ac:picMk id="25" creationId="{63FAB6F5-F53F-28AB-B664-C04F90D161A0}"/>
          </ac:picMkLst>
        </pc:picChg>
      </pc:sldChg>
      <pc:sldChg chg="modSp mod">
        <pc:chgData name="D K-A" userId="f712d38719696e0c" providerId="LiveId" clId="{430E15A7-86F0-470C-A154-564C50C13631}" dt="2024-07-01T14:06:47.508" v="172" actId="1076"/>
        <pc:sldMkLst>
          <pc:docMk/>
          <pc:sldMk cId="1625831165" sldId="296"/>
        </pc:sldMkLst>
        <pc:picChg chg="mod">
          <ac:chgData name="D K-A" userId="f712d38719696e0c" providerId="LiveId" clId="{430E15A7-86F0-470C-A154-564C50C13631}" dt="2024-07-01T14:06:47.508" v="172" actId="1076"/>
          <ac:picMkLst>
            <pc:docMk/>
            <pc:sldMk cId="1625831165" sldId="296"/>
            <ac:picMk id="5" creationId="{7DF2C31A-6E9C-F64E-EF0F-B72605C737EF}"/>
          </ac:picMkLst>
        </pc:picChg>
      </pc:sldChg>
      <pc:sldChg chg="addSp modSp mod">
        <pc:chgData name="D K-A" userId="f712d38719696e0c" providerId="LiveId" clId="{430E15A7-86F0-470C-A154-564C50C13631}" dt="2024-07-01T14:19:18.574" v="281"/>
        <pc:sldMkLst>
          <pc:docMk/>
          <pc:sldMk cId="1134499099" sldId="297"/>
        </pc:sldMkLst>
        <pc:picChg chg="add mod">
          <ac:chgData name="D K-A" userId="f712d38719696e0c" providerId="LiveId" clId="{430E15A7-86F0-470C-A154-564C50C13631}" dt="2024-07-01T14:19:18.574" v="281"/>
          <ac:picMkLst>
            <pc:docMk/>
            <pc:sldMk cId="1134499099" sldId="297"/>
            <ac:picMk id="2" creationId="{9E7BB16A-541C-72C5-E4CC-C0CD53C45A60}"/>
          </ac:picMkLst>
        </pc:picChg>
      </pc:sldChg>
      <pc:sldChg chg="modSp mod">
        <pc:chgData name="D K-A" userId="f712d38719696e0c" providerId="LiveId" clId="{430E15A7-86F0-470C-A154-564C50C13631}" dt="2024-07-01T14:02:11.439" v="117" actId="1076"/>
        <pc:sldMkLst>
          <pc:docMk/>
          <pc:sldMk cId="1756029991" sldId="298"/>
        </pc:sldMkLst>
        <pc:graphicFrameChg chg="mod">
          <ac:chgData name="D K-A" userId="f712d38719696e0c" providerId="LiveId" clId="{430E15A7-86F0-470C-A154-564C50C13631}" dt="2024-07-01T14:02:11.439" v="117" actId="1076"/>
          <ac:graphicFrameMkLst>
            <pc:docMk/>
            <pc:sldMk cId="1756029991" sldId="298"/>
            <ac:graphicFrameMk id="5" creationId="{77B7A961-18F0-ABB3-F37A-7D06E0F2401A}"/>
          </ac:graphicFrameMkLst>
        </pc:graphicFrameChg>
      </pc:sldChg>
      <pc:sldChg chg="addSp modSp mod">
        <pc:chgData name="D K-A" userId="f712d38719696e0c" providerId="LiveId" clId="{430E15A7-86F0-470C-A154-564C50C13631}" dt="2024-07-01T14:13:50.569" v="224" actId="14100"/>
        <pc:sldMkLst>
          <pc:docMk/>
          <pc:sldMk cId="902698427" sldId="299"/>
        </pc:sldMkLst>
        <pc:spChg chg="mod">
          <ac:chgData name="D K-A" userId="f712d38719696e0c" providerId="LiveId" clId="{430E15A7-86F0-470C-A154-564C50C13631}" dt="2024-07-01T14:13:30.181" v="220" actId="14100"/>
          <ac:spMkLst>
            <pc:docMk/>
            <pc:sldMk cId="902698427" sldId="299"/>
            <ac:spMk id="4" creationId="{55DEA6DE-42DC-5FEF-FB92-0FC99AF6678B}"/>
          </ac:spMkLst>
        </pc:spChg>
        <pc:picChg chg="add mod">
          <ac:chgData name="D K-A" userId="f712d38719696e0c" providerId="LiveId" clId="{430E15A7-86F0-470C-A154-564C50C13631}" dt="2024-07-01T14:13:50.569" v="224" actId="14100"/>
          <ac:picMkLst>
            <pc:docMk/>
            <pc:sldMk cId="902698427" sldId="299"/>
            <ac:picMk id="3" creationId="{E130868D-EA38-0295-EA4F-7B622CB29A9B}"/>
          </ac:picMkLst>
        </pc:picChg>
        <pc:picChg chg="mod">
          <ac:chgData name="D K-A" userId="f712d38719696e0c" providerId="LiveId" clId="{430E15A7-86F0-470C-A154-564C50C13631}" dt="2024-07-01T14:11:33.464" v="212" actId="3626"/>
          <ac:picMkLst>
            <pc:docMk/>
            <pc:sldMk cId="902698427" sldId="299"/>
            <ac:picMk id="12" creationId="{8041E793-5217-160C-805E-FD2C4A649247}"/>
          </ac:picMkLst>
        </pc:picChg>
      </pc:sldChg>
      <pc:sldChg chg="add del">
        <pc:chgData name="D K-A" userId="f712d38719696e0c" providerId="LiveId" clId="{430E15A7-86F0-470C-A154-564C50C13631}" dt="2024-07-01T14:07:13.021" v="174"/>
        <pc:sldMkLst>
          <pc:docMk/>
          <pc:sldMk cId="288519568" sldId="300"/>
        </pc:sldMkLst>
      </pc:sldChg>
      <pc:sldChg chg="addSp delSp modSp add mod modClrScheme chgLayout">
        <pc:chgData name="D K-A" userId="f712d38719696e0c" providerId="LiveId" clId="{430E15A7-86F0-470C-A154-564C50C13631}" dt="2024-07-01T14:33:07.563" v="380" actId="122"/>
        <pc:sldMkLst>
          <pc:docMk/>
          <pc:sldMk cId="3580417224" sldId="300"/>
        </pc:sldMkLst>
        <pc:spChg chg="add del mod">
          <ac:chgData name="D K-A" userId="f712d38719696e0c" providerId="LiveId" clId="{430E15A7-86F0-470C-A154-564C50C13631}" dt="2024-07-01T14:15:40.661" v="251" actId="700"/>
          <ac:spMkLst>
            <pc:docMk/>
            <pc:sldMk cId="3580417224" sldId="300"/>
            <ac:spMk id="4" creationId="{343438B1-7490-E1B9-99F7-08E7E2FCE43B}"/>
          </ac:spMkLst>
        </pc:spChg>
        <pc:spChg chg="mod ord">
          <ac:chgData name="D K-A" userId="f712d38719696e0c" providerId="LiveId" clId="{430E15A7-86F0-470C-A154-564C50C13631}" dt="2024-07-01T14:30:51.358" v="373"/>
          <ac:spMkLst>
            <pc:docMk/>
            <pc:sldMk cId="3580417224" sldId="300"/>
            <ac:spMk id="5" creationId="{3CD029E6-D1C0-195F-FD6C-CE3771F07A93}"/>
          </ac:spMkLst>
        </pc:spChg>
        <pc:spChg chg="del">
          <ac:chgData name="D K-A" userId="f712d38719696e0c" providerId="LiveId" clId="{430E15A7-86F0-470C-A154-564C50C13631}" dt="2024-07-01T14:15:38.712" v="250" actId="478"/>
          <ac:spMkLst>
            <pc:docMk/>
            <pc:sldMk cId="3580417224" sldId="300"/>
            <ac:spMk id="7" creationId="{BBEFCC18-629E-633E-0316-5F368E0AEB68}"/>
          </ac:spMkLst>
        </pc:spChg>
        <pc:spChg chg="mod ord">
          <ac:chgData name="D K-A" userId="f712d38719696e0c" providerId="LiveId" clId="{430E15A7-86F0-470C-A154-564C50C13631}" dt="2024-07-01T14:33:07.563" v="380" actId="122"/>
          <ac:spMkLst>
            <pc:docMk/>
            <pc:sldMk cId="3580417224" sldId="300"/>
            <ac:spMk id="13" creationId="{343B2CC4-6A40-122A-6312-DDD7B452B1B1}"/>
          </ac:spMkLst>
        </pc:spChg>
        <pc:picChg chg="add mod ord">
          <ac:chgData name="D K-A" userId="f712d38719696e0c" providerId="LiveId" clId="{430E15A7-86F0-470C-A154-564C50C13631}" dt="2024-07-01T14:29:51.853" v="353" actId="1076"/>
          <ac:picMkLst>
            <pc:docMk/>
            <pc:sldMk cId="3580417224" sldId="300"/>
            <ac:picMk id="2" creationId="{2232ACD6-8F17-1680-7FDE-3ACB569FE3BC}"/>
          </ac:picMkLst>
        </pc:picChg>
        <pc:picChg chg="del">
          <ac:chgData name="D K-A" userId="f712d38719696e0c" providerId="LiveId" clId="{430E15A7-86F0-470C-A154-564C50C13631}" dt="2024-07-01T14:15:36.933" v="249" actId="478"/>
          <ac:picMkLst>
            <pc:docMk/>
            <pc:sldMk cId="3580417224" sldId="300"/>
            <ac:picMk id="8" creationId="{40887A5A-D066-15A4-A2B9-D3058C75CD51}"/>
          </ac:picMkLst>
        </pc:picChg>
        <pc:picChg chg="add del mod">
          <ac:chgData name="D K-A" userId="f712d38719696e0c" providerId="LiveId" clId="{430E15A7-86F0-470C-A154-564C50C13631}" dt="2024-07-01T14:29:11.430" v="346" actId="478"/>
          <ac:picMkLst>
            <pc:docMk/>
            <pc:sldMk cId="3580417224" sldId="300"/>
            <ac:picMk id="9" creationId="{7D948B8E-3453-1F09-D933-B3DAB078BFE0}"/>
          </ac:picMkLst>
        </pc:picChg>
        <pc:picChg chg="add mod">
          <ac:chgData name="D K-A" userId="f712d38719696e0c" providerId="LiveId" clId="{430E15A7-86F0-470C-A154-564C50C13631}" dt="2024-07-01T14:29:44.509" v="350" actId="1076"/>
          <ac:picMkLst>
            <pc:docMk/>
            <pc:sldMk cId="3580417224" sldId="300"/>
            <ac:picMk id="11" creationId="{909F7684-B90C-95D3-C64D-39EC82502A9A}"/>
          </ac:picMkLst>
        </pc:picChg>
      </pc:sldChg>
      <pc:sldChg chg="addSp delSp modSp add mod modClrScheme chgLayout">
        <pc:chgData name="D K-A" userId="f712d38719696e0c" providerId="LiveId" clId="{430E15A7-86F0-470C-A154-564C50C13631}" dt="2024-07-01T14:33:10.464" v="381" actId="122"/>
        <pc:sldMkLst>
          <pc:docMk/>
          <pc:sldMk cId="1682015646" sldId="301"/>
        </pc:sldMkLst>
        <pc:spChg chg="mod ord">
          <ac:chgData name="D K-A" userId="f712d38719696e0c" providerId="LiveId" clId="{430E15A7-86F0-470C-A154-564C50C13631}" dt="2024-07-01T14:30:55.424" v="374"/>
          <ac:spMkLst>
            <pc:docMk/>
            <pc:sldMk cId="1682015646" sldId="301"/>
            <ac:spMk id="5" creationId="{3CD029E6-D1C0-195F-FD6C-CE3771F07A93}"/>
          </ac:spMkLst>
        </pc:spChg>
        <pc:spChg chg="del mod ord">
          <ac:chgData name="D K-A" userId="f712d38719696e0c" providerId="LiveId" clId="{430E15A7-86F0-470C-A154-564C50C13631}" dt="2024-07-01T14:16:02.438" v="260" actId="478"/>
          <ac:spMkLst>
            <pc:docMk/>
            <pc:sldMk cId="1682015646" sldId="301"/>
            <ac:spMk id="7" creationId="{BBEFCC18-629E-633E-0316-5F368E0AEB68}"/>
          </ac:spMkLst>
        </pc:spChg>
        <pc:spChg chg="mod ord">
          <ac:chgData name="D K-A" userId="f712d38719696e0c" providerId="LiveId" clId="{430E15A7-86F0-470C-A154-564C50C13631}" dt="2024-07-01T14:33:10.464" v="381" actId="122"/>
          <ac:spMkLst>
            <pc:docMk/>
            <pc:sldMk cId="1682015646" sldId="301"/>
            <ac:spMk id="13" creationId="{343B2CC4-6A40-122A-6312-DDD7B452B1B1}"/>
          </ac:spMkLst>
        </pc:spChg>
        <pc:picChg chg="add mod ord">
          <ac:chgData name="D K-A" userId="f712d38719696e0c" providerId="LiveId" clId="{430E15A7-86F0-470C-A154-564C50C13631}" dt="2024-07-01T14:29:04.588" v="345" actId="1076"/>
          <ac:picMkLst>
            <pc:docMk/>
            <pc:sldMk cId="1682015646" sldId="301"/>
            <ac:picMk id="2" creationId="{24F8B264-541C-8204-2F9C-E8BED1A43646}"/>
          </ac:picMkLst>
        </pc:picChg>
        <pc:picChg chg="add del mod">
          <ac:chgData name="D K-A" userId="f712d38719696e0c" providerId="LiveId" clId="{430E15A7-86F0-470C-A154-564C50C13631}" dt="2024-07-01T14:28:36.696" v="338" actId="478"/>
          <ac:picMkLst>
            <pc:docMk/>
            <pc:sldMk cId="1682015646" sldId="301"/>
            <ac:picMk id="4" creationId="{C9B3644B-9875-33AB-3486-19F1B0B0CA17}"/>
          </ac:picMkLst>
        </pc:picChg>
        <pc:picChg chg="del">
          <ac:chgData name="D K-A" userId="f712d38719696e0c" providerId="LiveId" clId="{430E15A7-86F0-470C-A154-564C50C13631}" dt="2024-07-01T14:15:51.629" v="255" actId="478"/>
          <ac:picMkLst>
            <pc:docMk/>
            <pc:sldMk cId="1682015646" sldId="301"/>
            <ac:picMk id="8" creationId="{40887A5A-D066-15A4-A2B9-D3058C75CD51}"/>
          </ac:picMkLst>
        </pc:picChg>
        <pc:picChg chg="add mod">
          <ac:chgData name="D K-A" userId="f712d38719696e0c" providerId="LiveId" clId="{430E15A7-86F0-470C-A154-564C50C13631}" dt="2024-07-01T14:28:57.200" v="342" actId="1076"/>
          <ac:picMkLst>
            <pc:docMk/>
            <pc:sldMk cId="1682015646" sldId="301"/>
            <ac:picMk id="9" creationId="{5FEAEC73-4CA0-87E0-48AB-57F0A5519D1F}"/>
          </ac:picMkLst>
        </pc:picChg>
      </pc:sldChg>
      <pc:sldChg chg="addSp delSp modSp add mod modClrScheme chgLayout">
        <pc:chgData name="D K-A" userId="f712d38719696e0c" providerId="LiveId" clId="{430E15A7-86F0-470C-A154-564C50C13631}" dt="2024-07-01T14:33:44.010" v="383" actId="1076"/>
        <pc:sldMkLst>
          <pc:docMk/>
          <pc:sldMk cId="2384171102" sldId="302"/>
        </pc:sldMkLst>
        <pc:spChg chg="mod ord">
          <ac:chgData name="D K-A" userId="f712d38719696e0c" providerId="LiveId" clId="{430E15A7-86F0-470C-A154-564C50C13631}" dt="2024-07-01T14:30:59.262" v="375"/>
          <ac:spMkLst>
            <pc:docMk/>
            <pc:sldMk cId="2384171102" sldId="302"/>
            <ac:spMk id="5" creationId="{3CD029E6-D1C0-195F-FD6C-CE3771F07A93}"/>
          </ac:spMkLst>
        </pc:spChg>
        <pc:spChg chg="del mod ord">
          <ac:chgData name="D K-A" userId="f712d38719696e0c" providerId="LiveId" clId="{430E15A7-86F0-470C-A154-564C50C13631}" dt="2024-07-01T14:16:19.407" v="268" actId="478"/>
          <ac:spMkLst>
            <pc:docMk/>
            <pc:sldMk cId="2384171102" sldId="302"/>
            <ac:spMk id="7" creationId="{BBEFCC18-629E-633E-0316-5F368E0AEB68}"/>
          </ac:spMkLst>
        </pc:spChg>
        <pc:spChg chg="mod ord">
          <ac:chgData name="D K-A" userId="f712d38719696e0c" providerId="LiveId" clId="{430E15A7-86F0-470C-A154-564C50C13631}" dt="2024-07-01T14:33:15.083" v="382" actId="122"/>
          <ac:spMkLst>
            <pc:docMk/>
            <pc:sldMk cId="2384171102" sldId="302"/>
            <ac:spMk id="13" creationId="{343B2CC4-6A40-122A-6312-DDD7B452B1B1}"/>
          </ac:spMkLst>
        </pc:spChg>
        <pc:picChg chg="add mod ord">
          <ac:chgData name="D K-A" userId="f712d38719696e0c" providerId="LiveId" clId="{430E15A7-86F0-470C-A154-564C50C13631}" dt="2024-07-01T14:27:58.187" v="337" actId="1076"/>
          <ac:picMkLst>
            <pc:docMk/>
            <pc:sldMk cId="2384171102" sldId="302"/>
            <ac:picMk id="2" creationId="{270F2A5E-BAD2-88ED-4FCD-B79448E106DB}"/>
          </ac:picMkLst>
        </pc:picChg>
        <pc:picChg chg="add mod">
          <ac:chgData name="D K-A" userId="f712d38719696e0c" providerId="LiveId" clId="{430E15A7-86F0-470C-A154-564C50C13631}" dt="2024-07-01T14:33:44.010" v="383" actId="1076"/>
          <ac:picMkLst>
            <pc:docMk/>
            <pc:sldMk cId="2384171102" sldId="302"/>
            <ac:picMk id="4" creationId="{96B67F79-2C17-2180-D781-C899CBC3F54C}"/>
          </ac:picMkLst>
        </pc:picChg>
        <pc:picChg chg="del mod">
          <ac:chgData name="D K-A" userId="f712d38719696e0c" providerId="LiveId" clId="{430E15A7-86F0-470C-A154-564C50C13631}" dt="2024-07-01T14:16:08.982" v="263" actId="478"/>
          <ac:picMkLst>
            <pc:docMk/>
            <pc:sldMk cId="2384171102" sldId="302"/>
            <ac:picMk id="8" creationId="{40887A5A-D066-15A4-A2B9-D3058C75CD51}"/>
          </ac:picMkLst>
        </pc:picChg>
      </pc:sldChg>
      <pc:sldChg chg="new del">
        <pc:chgData name="D K-A" userId="f712d38719696e0c" providerId="LiveId" clId="{430E15A7-86F0-470C-A154-564C50C13631}" dt="2024-07-01T14:31:23.712" v="377" actId="47"/>
        <pc:sldMkLst>
          <pc:docMk/>
          <pc:sldMk cId="1444257967" sldId="303"/>
        </pc:sldMkLst>
      </pc:sldChg>
      <pc:sldMasterChg chg="addSp delSp modSp mod modSldLayout">
        <pc:chgData name="D K-A" userId="f712d38719696e0c" providerId="LiveId" clId="{430E15A7-86F0-470C-A154-564C50C13631}" dt="2024-07-01T14:01:56.679" v="116"/>
        <pc:sldMasterMkLst>
          <pc:docMk/>
          <pc:sldMasterMk cId="3109866600" sldId="2147483798"/>
        </pc:sldMasterMkLst>
        <pc:spChg chg="del">
          <ac:chgData name="D K-A" userId="f712d38719696e0c" providerId="LiveId" clId="{430E15A7-86F0-470C-A154-564C50C13631}" dt="2024-07-01T14:01:53.111" v="114" actId="478"/>
          <ac:spMkLst>
            <pc:docMk/>
            <pc:sldMasterMk cId="3109866600" sldId="2147483798"/>
            <ac:spMk id="4" creationId="{00000000-0000-0000-0000-000000000000}"/>
          </ac:spMkLst>
        </pc:spChg>
        <pc:spChg chg="del">
          <ac:chgData name="D K-A" userId="f712d38719696e0c" providerId="LiveId" clId="{430E15A7-86F0-470C-A154-564C50C13631}" dt="2024-07-01T14:01:55.600" v="115" actId="478"/>
          <ac:spMkLst>
            <pc:docMk/>
            <pc:sldMasterMk cId="3109866600" sldId="2147483798"/>
            <ac:spMk id="5" creationId="{00000000-0000-0000-0000-000000000000}"/>
          </ac:spMkLst>
        </pc:spChg>
        <pc:spChg chg="del">
          <ac:chgData name="D K-A" userId="f712d38719696e0c" providerId="LiveId" clId="{430E15A7-86F0-470C-A154-564C50C13631}" dt="2024-07-01T14:01:51.820" v="113" actId="478"/>
          <ac:spMkLst>
            <pc:docMk/>
            <pc:sldMasterMk cId="3109866600" sldId="2147483798"/>
            <ac:spMk id="7" creationId="{00000000-0000-0000-0000-000000000000}"/>
          </ac:spMkLst>
        </pc:spChg>
        <pc:spChg chg="del">
          <ac:chgData name="D K-A" userId="f712d38719696e0c" providerId="LiveId" clId="{430E15A7-86F0-470C-A154-564C50C13631}" dt="2024-07-01T14:01:50.934" v="112" actId="478"/>
          <ac:spMkLst>
            <pc:docMk/>
            <pc:sldMasterMk cId="3109866600" sldId="2147483798"/>
            <ac:spMk id="9" creationId="{00000000-0000-0000-0000-000000000000}"/>
          </ac:spMkLst>
        </pc:spChg>
        <pc:spChg chg="add mod">
          <ac:chgData name="D K-A" userId="f712d38719696e0c" providerId="LiveId" clId="{430E15A7-86F0-470C-A154-564C50C13631}" dt="2024-07-01T14:01:56.679" v="116"/>
          <ac:spMkLst>
            <pc:docMk/>
            <pc:sldMasterMk cId="3109866600" sldId="2147483798"/>
            <ac:spMk id="11" creationId="{F864334E-4C91-2EBE-7B4B-BC140542E23D}"/>
          </ac:spMkLst>
        </pc:spChg>
        <pc:spChg chg="add mod">
          <ac:chgData name="D K-A" userId="f712d38719696e0c" providerId="LiveId" clId="{430E15A7-86F0-470C-A154-564C50C13631}" dt="2024-07-01T14:01:56.679" v="116"/>
          <ac:spMkLst>
            <pc:docMk/>
            <pc:sldMasterMk cId="3109866600" sldId="2147483798"/>
            <ac:spMk id="13" creationId="{0EC6821E-186F-A784-EC5D-14DC59F51199}"/>
          </ac:spMkLst>
        </pc:spChg>
        <pc:picChg chg="add del mod">
          <ac:chgData name="D K-A" userId="f712d38719696e0c" providerId="LiveId" clId="{430E15A7-86F0-470C-A154-564C50C13631}" dt="2024-07-01T14:01:28.326" v="111" actId="478"/>
          <ac:picMkLst>
            <pc:docMk/>
            <pc:sldMasterMk cId="3109866600" sldId="2147483798"/>
            <ac:picMk id="8" creationId="{FDD94176-8FE6-8AA9-AF7E-A665A27E5B76}"/>
          </ac:picMkLst>
        </pc:picChg>
        <pc:picChg chg="add mod">
          <ac:chgData name="D K-A" userId="f712d38719696e0c" providerId="LiveId" clId="{430E15A7-86F0-470C-A154-564C50C13631}" dt="2024-07-01T14:01:56.679" v="116"/>
          <ac:picMkLst>
            <pc:docMk/>
            <pc:sldMasterMk cId="3109866600" sldId="2147483798"/>
            <ac:picMk id="12" creationId="{CD2F8FFB-7BD7-19E8-28DB-C04BED5D2EF4}"/>
          </ac:picMkLst>
        </pc:picChg>
        <pc:sldLayoutChg chg="addSp delSp modSp mod">
          <pc:chgData name="D K-A" userId="f712d38719696e0c" providerId="LiveId" clId="{430E15A7-86F0-470C-A154-564C50C13631}" dt="2024-07-01T14:00:54.454" v="110"/>
          <pc:sldLayoutMkLst>
            <pc:docMk/>
            <pc:sldMasterMk cId="3109866600" sldId="2147483798"/>
            <pc:sldLayoutMk cId="2263972270" sldId="2147483799"/>
          </pc:sldLayoutMkLst>
          <pc:spChg chg="mod ord">
            <ac:chgData name="D K-A" userId="f712d38719696e0c" providerId="LiveId" clId="{430E15A7-86F0-470C-A154-564C50C13631}" dt="2024-07-01T14:00:01.989" v="108" actId="171"/>
            <ac:spMkLst>
              <pc:docMk/>
              <pc:sldMasterMk cId="3109866600" sldId="2147483798"/>
              <pc:sldLayoutMk cId="2263972270" sldId="2147483799"/>
              <ac:spMk id="7" creationId="{00000000-0000-0000-0000-000000000000}"/>
            </ac:spMkLst>
          </pc:spChg>
          <pc:spChg chg="mod">
            <ac:chgData name="D K-A" userId="f712d38719696e0c" providerId="LiveId" clId="{430E15A7-86F0-470C-A154-564C50C13631}" dt="2024-07-01T13:59:04.443" v="100" actId="1076"/>
            <ac:spMkLst>
              <pc:docMk/>
              <pc:sldMasterMk cId="3109866600" sldId="2147483798"/>
              <pc:sldLayoutMk cId="2263972270" sldId="2147483799"/>
              <ac:spMk id="8" creationId="{00000000-0000-0000-0000-000000000000}"/>
            </ac:spMkLst>
          </pc:spChg>
          <pc:picChg chg="add del mod">
            <ac:chgData name="D K-A" userId="f712d38719696e0c" providerId="LiveId" clId="{430E15A7-86F0-470C-A154-564C50C13631}" dt="2024-07-01T13:48:48.152" v="52" actId="478"/>
            <ac:picMkLst>
              <pc:docMk/>
              <pc:sldMasterMk cId="3109866600" sldId="2147483798"/>
              <pc:sldLayoutMk cId="2263972270" sldId="2147483799"/>
              <ac:picMk id="11" creationId="{D7E8F4CC-7FA9-CBB0-F5F2-26B4A1DD6EB0}"/>
            </ac:picMkLst>
          </pc:picChg>
          <pc:picChg chg="add del mod">
            <ac:chgData name="D K-A" userId="f712d38719696e0c" providerId="LiveId" clId="{430E15A7-86F0-470C-A154-564C50C13631}" dt="2024-07-01T13:52:46.862" v="54" actId="478"/>
            <ac:picMkLst>
              <pc:docMk/>
              <pc:sldMasterMk cId="3109866600" sldId="2147483798"/>
              <pc:sldLayoutMk cId="2263972270" sldId="2147483799"/>
              <ac:picMk id="13" creationId="{B10EB722-681C-C080-18C8-80D6C508A9F9}"/>
            </ac:picMkLst>
          </pc:picChg>
          <pc:picChg chg="add del mod">
            <ac:chgData name="D K-A" userId="f712d38719696e0c" providerId="LiveId" clId="{430E15A7-86F0-470C-A154-564C50C13631}" dt="2024-07-01T13:52:59.486" v="56" actId="478"/>
            <ac:picMkLst>
              <pc:docMk/>
              <pc:sldMasterMk cId="3109866600" sldId="2147483798"/>
              <pc:sldLayoutMk cId="2263972270" sldId="2147483799"/>
              <ac:picMk id="15" creationId="{988869F8-6B2A-3992-AE4D-6532BB370C01}"/>
            </ac:picMkLst>
          </pc:picChg>
          <pc:picChg chg="add mod ord modCrop">
            <ac:chgData name="D K-A" userId="f712d38719696e0c" providerId="LiveId" clId="{430E15A7-86F0-470C-A154-564C50C13631}" dt="2024-07-01T14:00:54.454" v="110"/>
            <ac:picMkLst>
              <pc:docMk/>
              <pc:sldMasterMk cId="3109866600" sldId="2147483798"/>
              <pc:sldLayoutMk cId="2263972270" sldId="2147483799"/>
              <ac:picMk id="17" creationId="{74330B3C-1B81-9AD3-4207-CB54D664B6CD}"/>
            </ac:picMkLst>
          </pc:picChg>
        </pc:sldLayoutChg>
        <pc:sldLayoutChg chg="addSp delSp modSp mod">
          <pc:chgData name="D K-A" userId="f712d38719696e0c" providerId="LiveId" clId="{430E15A7-86F0-470C-A154-564C50C13631}" dt="2024-07-01T13:59:52.719" v="107" actId="478"/>
          <pc:sldLayoutMkLst>
            <pc:docMk/>
            <pc:sldMasterMk cId="3109866600" sldId="2147483798"/>
            <pc:sldLayoutMk cId="1865963780" sldId="2147483800"/>
          </pc:sldLayoutMkLst>
          <pc:spChg chg="ord">
            <ac:chgData name="D K-A" userId="f712d38719696e0c" providerId="LiveId" clId="{430E15A7-86F0-470C-A154-564C50C13631}" dt="2024-07-01T13:56:21.630" v="82" actId="170"/>
            <ac:spMkLst>
              <pc:docMk/>
              <pc:sldMasterMk cId="3109866600" sldId="2147483798"/>
              <pc:sldLayoutMk cId="1865963780" sldId="2147483800"/>
              <ac:spMk id="3" creationId="{00000000-0000-0000-0000-000000000000}"/>
            </ac:spMkLst>
          </pc:spChg>
          <pc:spChg chg="del mod">
            <ac:chgData name="D K-A" userId="f712d38719696e0c" providerId="LiveId" clId="{430E15A7-86F0-470C-A154-564C50C13631}" dt="2024-07-01T13:59:52.719" v="107" actId="478"/>
            <ac:spMkLst>
              <pc:docMk/>
              <pc:sldMasterMk cId="3109866600" sldId="2147483798"/>
              <pc:sldLayoutMk cId="1865963780" sldId="2147483800"/>
              <ac:spMk id="4" creationId="{00000000-0000-0000-0000-000000000000}"/>
            </ac:spMkLst>
          </pc:spChg>
          <pc:picChg chg="add mod ord">
            <ac:chgData name="D K-A" userId="f712d38719696e0c" providerId="LiveId" clId="{430E15A7-86F0-470C-A154-564C50C13631}" dt="2024-07-01T13:56:22.455" v="85" actId="167"/>
            <ac:picMkLst>
              <pc:docMk/>
              <pc:sldMasterMk cId="3109866600" sldId="2147483798"/>
              <pc:sldLayoutMk cId="1865963780" sldId="2147483800"/>
              <ac:picMk id="7" creationId="{FA1C2A5A-7D30-EBB4-C56B-C33F2D53E6C8}"/>
            </ac:picMkLst>
          </pc:picChg>
        </pc:sldLayoutChg>
        <pc:sldLayoutChg chg="addSp modSp mod">
          <pc:chgData name="D K-A" userId="f712d38719696e0c" providerId="LiveId" clId="{430E15A7-86F0-470C-A154-564C50C13631}" dt="2024-07-01T13:56:22.120" v="84" actId="167"/>
          <pc:sldLayoutMkLst>
            <pc:docMk/>
            <pc:sldMasterMk cId="3109866600" sldId="2147483798"/>
            <pc:sldLayoutMk cId="2175554654" sldId="2147483801"/>
          </pc:sldLayoutMkLst>
          <pc:picChg chg="add mod ord">
            <ac:chgData name="D K-A" userId="f712d38719696e0c" providerId="LiveId" clId="{430E15A7-86F0-470C-A154-564C50C13631}" dt="2024-07-01T13:56:22.120" v="84" actId="167"/>
            <ac:picMkLst>
              <pc:docMk/>
              <pc:sldMasterMk cId="3109866600" sldId="2147483798"/>
              <pc:sldLayoutMk cId="2175554654" sldId="2147483801"/>
              <ac:picMk id="10" creationId="{3DEA2077-112F-7EE1-22A0-3C0E69C5C916}"/>
            </ac:picMkLst>
          </pc:picChg>
        </pc:sldLayoutChg>
        <pc:sldLayoutChg chg="addSp modSp mod">
          <pc:chgData name="D K-A" userId="f712d38719696e0c" providerId="LiveId" clId="{430E15A7-86F0-470C-A154-564C50C13631}" dt="2024-07-01T13:56:21.805" v="83" actId="167"/>
          <pc:sldLayoutMkLst>
            <pc:docMk/>
            <pc:sldMasterMk cId="3109866600" sldId="2147483798"/>
            <pc:sldLayoutMk cId="2411406849" sldId="2147483802"/>
          </pc:sldLayoutMkLst>
          <pc:picChg chg="add mod ord">
            <ac:chgData name="D K-A" userId="f712d38719696e0c" providerId="LiveId" clId="{430E15A7-86F0-470C-A154-564C50C13631}" dt="2024-07-01T13:56:21.805" v="83" actId="167"/>
            <ac:picMkLst>
              <pc:docMk/>
              <pc:sldMasterMk cId="3109866600" sldId="2147483798"/>
              <pc:sldLayoutMk cId="2411406849" sldId="2147483802"/>
              <ac:picMk id="2" creationId="{082E2117-4EF6-4690-A3AF-F19AA44546F4}"/>
            </ac:picMkLst>
          </pc:picChg>
        </pc:sldLayoutChg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D4908DF-006F-449C-A120-BDF6C601C187}" type="doc">
      <dgm:prSet loTypeId="urn:microsoft.com/office/officeart/2009/3/layout/StepUpProcess" loCatId="process" qsTypeId="urn:microsoft.com/office/officeart/2005/8/quickstyle/3d3" qsCatId="3D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6FBE1E8F-C89B-43B4-AD50-3D783B0D620A}">
      <dgm:prSet custT="1"/>
      <dgm:spPr/>
      <dgm:t>
        <a:bodyPr/>
        <a:lstStyle/>
        <a:p>
          <a:r>
            <a:rPr lang="en-US" sz="2000" b="1" dirty="0"/>
            <a:t>Analysis</a:t>
          </a:r>
        </a:p>
      </dgm:t>
    </dgm:pt>
    <dgm:pt modelId="{78797AC2-F5BA-41AA-BA2D-81E772B4E166}" type="parTrans" cxnId="{1577EDAD-A48D-43F0-9912-B9567FB8284A}">
      <dgm:prSet/>
      <dgm:spPr/>
      <dgm:t>
        <a:bodyPr/>
        <a:lstStyle/>
        <a:p>
          <a:endParaRPr lang="en-US" sz="1800" b="1"/>
        </a:p>
      </dgm:t>
    </dgm:pt>
    <dgm:pt modelId="{B2599149-45A8-469D-8CB3-CED468B787EC}" type="sibTrans" cxnId="{1577EDAD-A48D-43F0-9912-B9567FB8284A}">
      <dgm:prSet/>
      <dgm:spPr/>
      <dgm:t>
        <a:bodyPr/>
        <a:lstStyle/>
        <a:p>
          <a:endParaRPr lang="en-US" sz="1800" b="1"/>
        </a:p>
      </dgm:t>
    </dgm:pt>
    <dgm:pt modelId="{72F84EB3-7257-4414-9F4F-327FAC9DA893}">
      <dgm:prSet custT="1"/>
      <dgm:spPr/>
      <dgm:t>
        <a:bodyPr/>
        <a:lstStyle/>
        <a:p>
          <a:r>
            <a:rPr lang="en-US" sz="2000" b="1" dirty="0"/>
            <a:t>Design</a:t>
          </a:r>
        </a:p>
      </dgm:t>
    </dgm:pt>
    <dgm:pt modelId="{31A8EB66-C2F8-471F-9175-C2BC7BDFA9CC}" type="parTrans" cxnId="{30A90E13-EDF4-4811-A9AE-3A1FD63890C1}">
      <dgm:prSet/>
      <dgm:spPr/>
      <dgm:t>
        <a:bodyPr/>
        <a:lstStyle/>
        <a:p>
          <a:endParaRPr lang="en-US" sz="1800" b="1"/>
        </a:p>
      </dgm:t>
    </dgm:pt>
    <dgm:pt modelId="{60C7FE16-475F-4B99-B6AF-A78C836401AD}" type="sibTrans" cxnId="{30A90E13-EDF4-4811-A9AE-3A1FD63890C1}">
      <dgm:prSet/>
      <dgm:spPr/>
      <dgm:t>
        <a:bodyPr/>
        <a:lstStyle/>
        <a:p>
          <a:endParaRPr lang="en-US" sz="1800" b="1"/>
        </a:p>
      </dgm:t>
    </dgm:pt>
    <dgm:pt modelId="{97CEAABA-BDD7-4B3C-806C-110C3D578ECE}">
      <dgm:prSet custT="1"/>
      <dgm:spPr/>
      <dgm:t>
        <a:bodyPr/>
        <a:lstStyle/>
        <a:p>
          <a:r>
            <a:rPr lang="en-US" sz="2000" b="1" dirty="0"/>
            <a:t>Implementation</a:t>
          </a:r>
        </a:p>
      </dgm:t>
    </dgm:pt>
    <dgm:pt modelId="{6C38C9C5-888B-4A47-B03C-FA74CB73E9EB}" type="parTrans" cxnId="{77F61647-AE6C-4364-9B4E-8F02D27995A5}">
      <dgm:prSet/>
      <dgm:spPr/>
      <dgm:t>
        <a:bodyPr/>
        <a:lstStyle/>
        <a:p>
          <a:endParaRPr lang="en-US" sz="1800" b="1"/>
        </a:p>
      </dgm:t>
    </dgm:pt>
    <dgm:pt modelId="{D747BC51-8B9D-40E8-A84C-1D618A39C144}" type="sibTrans" cxnId="{77F61647-AE6C-4364-9B4E-8F02D27995A5}">
      <dgm:prSet/>
      <dgm:spPr/>
      <dgm:t>
        <a:bodyPr/>
        <a:lstStyle/>
        <a:p>
          <a:endParaRPr lang="en-US" sz="1800" b="1"/>
        </a:p>
      </dgm:t>
    </dgm:pt>
    <dgm:pt modelId="{BF7626A7-F677-4BC8-ADDA-DA5FC7E59EC9}">
      <dgm:prSet custT="1"/>
      <dgm:spPr/>
      <dgm:t>
        <a:bodyPr/>
        <a:lstStyle/>
        <a:p>
          <a:r>
            <a:rPr lang="en-US" sz="2000" b="1" dirty="0"/>
            <a:t>Evaluation</a:t>
          </a:r>
        </a:p>
      </dgm:t>
    </dgm:pt>
    <dgm:pt modelId="{1D149808-FE8A-4391-AB25-15B4A2A805B5}" type="parTrans" cxnId="{D1DB8A26-3439-48D6-BE4C-2B589016B574}">
      <dgm:prSet/>
      <dgm:spPr/>
      <dgm:t>
        <a:bodyPr/>
        <a:lstStyle/>
        <a:p>
          <a:endParaRPr lang="en-US" sz="1800" b="1"/>
        </a:p>
      </dgm:t>
    </dgm:pt>
    <dgm:pt modelId="{7C812694-0877-4DE1-9CBF-710F2353BA09}" type="sibTrans" cxnId="{D1DB8A26-3439-48D6-BE4C-2B589016B574}">
      <dgm:prSet/>
      <dgm:spPr/>
      <dgm:t>
        <a:bodyPr/>
        <a:lstStyle/>
        <a:p>
          <a:endParaRPr lang="en-US" sz="1800" b="1"/>
        </a:p>
      </dgm:t>
    </dgm:pt>
    <dgm:pt modelId="{ADB09705-78CB-4634-88A8-6DCADC7DBA78}">
      <dgm:prSet custT="1"/>
      <dgm:spPr/>
      <dgm:t>
        <a:bodyPr/>
        <a:lstStyle/>
        <a:p>
          <a:r>
            <a:rPr lang="en-US" sz="1800" b="0" dirty="0"/>
            <a:t>Learner’s Needs and Goals </a:t>
          </a:r>
        </a:p>
      </dgm:t>
    </dgm:pt>
    <dgm:pt modelId="{E8011DDC-6BE1-48BC-9D52-F4E1B2558981}" type="parTrans" cxnId="{F796FBA3-5552-49EB-87F9-6E24724D276D}">
      <dgm:prSet/>
      <dgm:spPr/>
      <dgm:t>
        <a:bodyPr/>
        <a:lstStyle/>
        <a:p>
          <a:endParaRPr lang="en-US"/>
        </a:p>
      </dgm:t>
    </dgm:pt>
    <dgm:pt modelId="{D8B9BD69-EC6E-42A9-93EC-1E7B90DB1146}" type="sibTrans" cxnId="{F796FBA3-5552-49EB-87F9-6E24724D276D}">
      <dgm:prSet/>
      <dgm:spPr/>
      <dgm:t>
        <a:bodyPr/>
        <a:lstStyle/>
        <a:p>
          <a:endParaRPr lang="en-US"/>
        </a:p>
      </dgm:t>
    </dgm:pt>
    <dgm:pt modelId="{B29DE610-19A0-4EAD-ACA5-C82E7AF79ABC}">
      <dgm:prSet custT="1"/>
      <dgm:spPr/>
      <dgm:t>
        <a:bodyPr/>
        <a:lstStyle/>
        <a:p>
          <a:r>
            <a:rPr lang="en-US" sz="1800" b="0" dirty="0"/>
            <a:t>Curriculum</a:t>
          </a:r>
        </a:p>
      </dgm:t>
    </dgm:pt>
    <dgm:pt modelId="{D3FA470B-0FE6-49AF-A297-9D42B7CFB4F5}" type="parTrans" cxnId="{F983836B-12D4-4239-8E10-6DCBEC4E5A6F}">
      <dgm:prSet/>
      <dgm:spPr/>
      <dgm:t>
        <a:bodyPr/>
        <a:lstStyle/>
        <a:p>
          <a:endParaRPr lang="en-US"/>
        </a:p>
      </dgm:t>
    </dgm:pt>
    <dgm:pt modelId="{35BA6B66-78CE-4E4A-9A47-05AF753C1C94}" type="sibTrans" cxnId="{F983836B-12D4-4239-8E10-6DCBEC4E5A6F}">
      <dgm:prSet/>
      <dgm:spPr/>
      <dgm:t>
        <a:bodyPr/>
        <a:lstStyle/>
        <a:p>
          <a:endParaRPr lang="en-US"/>
        </a:p>
      </dgm:t>
    </dgm:pt>
    <dgm:pt modelId="{C9AEE53D-8541-47CC-8812-B7A8EDF544C1}">
      <dgm:prSet custT="1"/>
      <dgm:spPr/>
      <dgm:t>
        <a:bodyPr/>
        <a:lstStyle/>
        <a:p>
          <a:r>
            <a:rPr lang="en-US" sz="2000" b="1" dirty="0"/>
            <a:t>Development</a:t>
          </a:r>
        </a:p>
      </dgm:t>
    </dgm:pt>
    <dgm:pt modelId="{142B1275-98AA-478E-B0E6-DC39AF664E02}" type="parTrans" cxnId="{08DF73D0-B13B-42F7-A7E1-59E0A3D84BEE}">
      <dgm:prSet/>
      <dgm:spPr/>
      <dgm:t>
        <a:bodyPr/>
        <a:lstStyle/>
        <a:p>
          <a:endParaRPr lang="en-US"/>
        </a:p>
      </dgm:t>
    </dgm:pt>
    <dgm:pt modelId="{B44DF1F4-A557-4E48-85A6-47DCA45AD957}" type="sibTrans" cxnId="{08DF73D0-B13B-42F7-A7E1-59E0A3D84BEE}">
      <dgm:prSet/>
      <dgm:spPr/>
      <dgm:t>
        <a:bodyPr/>
        <a:lstStyle/>
        <a:p>
          <a:endParaRPr lang="en-US"/>
        </a:p>
      </dgm:t>
    </dgm:pt>
    <dgm:pt modelId="{C96CDC4A-F90D-4EA4-9CEB-41F1BCA50895}">
      <dgm:prSet custT="1"/>
      <dgm:spPr/>
      <dgm:t>
        <a:bodyPr/>
        <a:lstStyle/>
        <a:p>
          <a:r>
            <a:rPr lang="en-US" sz="1800" b="0" dirty="0"/>
            <a:t>Assessment design</a:t>
          </a:r>
        </a:p>
      </dgm:t>
    </dgm:pt>
    <dgm:pt modelId="{8572DD08-CB58-4E2D-A610-6F10DA25DE60}" type="parTrans" cxnId="{29ECFABC-7946-4C4E-B6EE-9F8E1C4474E6}">
      <dgm:prSet/>
      <dgm:spPr/>
      <dgm:t>
        <a:bodyPr/>
        <a:lstStyle/>
        <a:p>
          <a:endParaRPr lang="en-US"/>
        </a:p>
      </dgm:t>
    </dgm:pt>
    <dgm:pt modelId="{CA27456A-FA73-4F98-B4E4-6A90C5A92534}" type="sibTrans" cxnId="{29ECFABC-7946-4C4E-B6EE-9F8E1C4474E6}">
      <dgm:prSet/>
      <dgm:spPr/>
      <dgm:t>
        <a:bodyPr/>
        <a:lstStyle/>
        <a:p>
          <a:endParaRPr lang="en-US"/>
        </a:p>
      </dgm:t>
    </dgm:pt>
    <dgm:pt modelId="{E0AC506E-02FC-4431-A40A-73F19E2D680B}">
      <dgm:prSet custT="1"/>
      <dgm:spPr/>
      <dgm:t>
        <a:bodyPr/>
        <a:lstStyle/>
        <a:p>
          <a:r>
            <a:rPr lang="en-US" sz="1800" b="0" dirty="0"/>
            <a:t>Strategies</a:t>
          </a:r>
        </a:p>
      </dgm:t>
    </dgm:pt>
    <dgm:pt modelId="{AF160FFE-7C3B-4C97-9C6A-5B02FA0AD4A9}" type="parTrans" cxnId="{C196D3E6-AC33-438E-B71A-69A3E6DE7CFA}">
      <dgm:prSet/>
      <dgm:spPr/>
      <dgm:t>
        <a:bodyPr/>
        <a:lstStyle/>
        <a:p>
          <a:endParaRPr lang="en-US"/>
        </a:p>
      </dgm:t>
    </dgm:pt>
    <dgm:pt modelId="{1D813426-9207-4A0E-B6F7-102D0FDB0134}" type="sibTrans" cxnId="{C196D3E6-AC33-438E-B71A-69A3E6DE7CFA}">
      <dgm:prSet/>
      <dgm:spPr/>
      <dgm:t>
        <a:bodyPr/>
        <a:lstStyle/>
        <a:p>
          <a:endParaRPr lang="en-US"/>
        </a:p>
      </dgm:t>
    </dgm:pt>
    <dgm:pt modelId="{9A8FC320-713A-47F8-B86C-44430D1E34CE}">
      <dgm:prSet custT="1"/>
      <dgm:spPr/>
      <dgm:t>
        <a:bodyPr/>
        <a:lstStyle/>
        <a:p>
          <a:r>
            <a:rPr lang="en-US" sz="1800" b="0" dirty="0"/>
            <a:t>Content</a:t>
          </a:r>
        </a:p>
      </dgm:t>
    </dgm:pt>
    <dgm:pt modelId="{DB62D253-D789-4712-8575-99323A104BAC}" type="parTrans" cxnId="{478BCE53-ECD5-4779-ADF9-B724B03E0DB3}">
      <dgm:prSet/>
      <dgm:spPr/>
      <dgm:t>
        <a:bodyPr/>
        <a:lstStyle/>
        <a:p>
          <a:endParaRPr lang="en-US"/>
        </a:p>
      </dgm:t>
    </dgm:pt>
    <dgm:pt modelId="{1AE06E06-D877-4F9A-B481-9CCCFEDD7056}" type="sibTrans" cxnId="{478BCE53-ECD5-4779-ADF9-B724B03E0DB3}">
      <dgm:prSet/>
      <dgm:spPr/>
      <dgm:t>
        <a:bodyPr/>
        <a:lstStyle/>
        <a:p>
          <a:endParaRPr lang="en-US"/>
        </a:p>
      </dgm:t>
    </dgm:pt>
    <dgm:pt modelId="{4257296D-F0E9-42BB-AEB9-C5E2A18BA900}">
      <dgm:prSet custT="1"/>
      <dgm:spPr/>
      <dgm:t>
        <a:bodyPr/>
        <a:lstStyle/>
        <a:p>
          <a:r>
            <a:rPr lang="en-US" sz="1800" b="0" dirty="0"/>
            <a:t>Resources</a:t>
          </a:r>
        </a:p>
      </dgm:t>
    </dgm:pt>
    <dgm:pt modelId="{9281BE6A-CB86-49A6-8CD1-049B41889752}" type="parTrans" cxnId="{35159A8B-4CC1-4BEB-A039-07ED239DBF86}">
      <dgm:prSet/>
      <dgm:spPr/>
      <dgm:t>
        <a:bodyPr/>
        <a:lstStyle/>
        <a:p>
          <a:endParaRPr lang="en-US"/>
        </a:p>
      </dgm:t>
    </dgm:pt>
    <dgm:pt modelId="{A777F494-16AC-4541-BE7F-BC8334462933}" type="sibTrans" cxnId="{35159A8B-4CC1-4BEB-A039-07ED239DBF86}">
      <dgm:prSet/>
      <dgm:spPr/>
      <dgm:t>
        <a:bodyPr/>
        <a:lstStyle/>
        <a:p>
          <a:endParaRPr lang="en-US"/>
        </a:p>
      </dgm:t>
    </dgm:pt>
    <dgm:pt modelId="{33326F47-91AE-48B4-B560-8465B91DFA35}">
      <dgm:prSet custT="1"/>
      <dgm:spPr/>
      <dgm:t>
        <a:bodyPr/>
        <a:lstStyle/>
        <a:p>
          <a:r>
            <a:rPr lang="en-US" sz="1800" b="0" dirty="0"/>
            <a:t>Assessment tools</a:t>
          </a:r>
        </a:p>
      </dgm:t>
    </dgm:pt>
    <dgm:pt modelId="{A057E2F3-9948-47C2-B6C2-E7A5899F1DB5}" type="parTrans" cxnId="{1286EA10-FC47-434C-8258-AE687BBF9E53}">
      <dgm:prSet/>
      <dgm:spPr/>
      <dgm:t>
        <a:bodyPr/>
        <a:lstStyle/>
        <a:p>
          <a:endParaRPr lang="en-US"/>
        </a:p>
      </dgm:t>
    </dgm:pt>
    <dgm:pt modelId="{7DBA0755-FB41-4D50-AE31-C0449A61A919}" type="sibTrans" cxnId="{1286EA10-FC47-434C-8258-AE687BBF9E53}">
      <dgm:prSet/>
      <dgm:spPr/>
      <dgm:t>
        <a:bodyPr/>
        <a:lstStyle/>
        <a:p>
          <a:endParaRPr lang="en-US"/>
        </a:p>
      </dgm:t>
    </dgm:pt>
    <dgm:pt modelId="{68A42BB9-F519-4959-BB60-AF89A3F9188C}">
      <dgm:prSet custT="1"/>
      <dgm:spPr/>
      <dgm:t>
        <a:bodyPr/>
        <a:lstStyle/>
        <a:p>
          <a:r>
            <a:rPr lang="en-US" sz="1800" b="0" dirty="0"/>
            <a:t>LMS</a:t>
          </a:r>
        </a:p>
      </dgm:t>
    </dgm:pt>
    <dgm:pt modelId="{D1A82977-B837-44EC-9A44-67EEF4F1BC03}" type="parTrans" cxnId="{0BD70589-B339-49AB-A74C-8C0E227F154D}">
      <dgm:prSet/>
      <dgm:spPr/>
      <dgm:t>
        <a:bodyPr/>
        <a:lstStyle/>
        <a:p>
          <a:endParaRPr lang="en-US"/>
        </a:p>
      </dgm:t>
    </dgm:pt>
    <dgm:pt modelId="{FB0379A2-64E0-48DB-BF80-C9F5680E6CEE}" type="sibTrans" cxnId="{0BD70589-B339-49AB-A74C-8C0E227F154D}">
      <dgm:prSet/>
      <dgm:spPr/>
      <dgm:t>
        <a:bodyPr/>
        <a:lstStyle/>
        <a:p>
          <a:endParaRPr lang="en-US"/>
        </a:p>
      </dgm:t>
    </dgm:pt>
    <dgm:pt modelId="{0516D0E6-A277-4CF3-8443-7FC9DA3AF60E}">
      <dgm:prSet custT="1"/>
      <dgm:spPr/>
      <dgm:t>
        <a:bodyPr/>
        <a:lstStyle/>
        <a:p>
          <a:r>
            <a:rPr lang="en-US" sz="1800" b="0" dirty="0"/>
            <a:t>Course Delivery </a:t>
          </a:r>
        </a:p>
      </dgm:t>
    </dgm:pt>
    <dgm:pt modelId="{E19A2453-0556-4617-BA05-B7FD076406DC}" type="parTrans" cxnId="{C20BF5AD-540F-4BF8-AA9C-FF5B413F3651}">
      <dgm:prSet/>
      <dgm:spPr/>
      <dgm:t>
        <a:bodyPr/>
        <a:lstStyle/>
        <a:p>
          <a:endParaRPr lang="en-US"/>
        </a:p>
      </dgm:t>
    </dgm:pt>
    <dgm:pt modelId="{E93DFA8C-0F40-443C-88D0-02F11C992486}" type="sibTrans" cxnId="{C20BF5AD-540F-4BF8-AA9C-FF5B413F3651}">
      <dgm:prSet/>
      <dgm:spPr/>
      <dgm:t>
        <a:bodyPr/>
        <a:lstStyle/>
        <a:p>
          <a:endParaRPr lang="en-US"/>
        </a:p>
      </dgm:t>
    </dgm:pt>
    <dgm:pt modelId="{93E09676-0D7B-417B-80AA-6333B701048A}">
      <dgm:prSet custT="1"/>
      <dgm:spPr/>
      <dgm:t>
        <a:bodyPr/>
        <a:lstStyle/>
        <a:p>
          <a:r>
            <a:rPr lang="en-US" sz="1800" b="0" dirty="0"/>
            <a:t>Facilitation</a:t>
          </a:r>
        </a:p>
      </dgm:t>
    </dgm:pt>
    <dgm:pt modelId="{45CABC38-6722-4874-86A5-7E6B9BD3616A}" type="parTrans" cxnId="{0555C9A9-C8EC-4781-A6B4-6733F82FDB6D}">
      <dgm:prSet/>
      <dgm:spPr/>
      <dgm:t>
        <a:bodyPr/>
        <a:lstStyle/>
        <a:p>
          <a:endParaRPr lang="en-US"/>
        </a:p>
      </dgm:t>
    </dgm:pt>
    <dgm:pt modelId="{14098BC9-D027-488A-A3BF-508627D667CC}" type="sibTrans" cxnId="{0555C9A9-C8EC-4781-A6B4-6733F82FDB6D}">
      <dgm:prSet/>
      <dgm:spPr/>
      <dgm:t>
        <a:bodyPr/>
        <a:lstStyle/>
        <a:p>
          <a:endParaRPr lang="en-US"/>
        </a:p>
      </dgm:t>
    </dgm:pt>
    <dgm:pt modelId="{1223CC10-DDF3-4630-8290-07745FFE128C}">
      <dgm:prSet custT="1"/>
      <dgm:spPr/>
      <dgm:t>
        <a:bodyPr/>
        <a:lstStyle/>
        <a:p>
          <a:r>
            <a:rPr lang="en-US" sz="1800" b="0" dirty="0"/>
            <a:t>Engagement</a:t>
          </a:r>
          <a:endParaRPr lang="en-US" sz="2000" b="0" dirty="0"/>
        </a:p>
      </dgm:t>
    </dgm:pt>
    <dgm:pt modelId="{7D9D1C30-6F49-4A48-B1C6-987417DBC347}" type="parTrans" cxnId="{D4395E29-F14F-4ED0-A8E0-E9138ADFE335}">
      <dgm:prSet/>
      <dgm:spPr/>
      <dgm:t>
        <a:bodyPr/>
        <a:lstStyle/>
        <a:p>
          <a:endParaRPr lang="en-US"/>
        </a:p>
      </dgm:t>
    </dgm:pt>
    <dgm:pt modelId="{41B27D46-6208-42E4-ADBD-06FC008AEAF6}" type="sibTrans" cxnId="{D4395E29-F14F-4ED0-A8E0-E9138ADFE335}">
      <dgm:prSet/>
      <dgm:spPr/>
      <dgm:t>
        <a:bodyPr/>
        <a:lstStyle/>
        <a:p>
          <a:endParaRPr lang="en-US"/>
        </a:p>
      </dgm:t>
    </dgm:pt>
    <dgm:pt modelId="{48EE8055-360B-4B10-8994-2FF1DE197B8C}">
      <dgm:prSet custT="1"/>
      <dgm:spPr/>
      <dgm:t>
        <a:bodyPr/>
        <a:lstStyle/>
        <a:p>
          <a:r>
            <a:rPr lang="en-US" sz="1800" b="0" dirty="0"/>
            <a:t>Summative</a:t>
          </a:r>
        </a:p>
      </dgm:t>
    </dgm:pt>
    <dgm:pt modelId="{53870F67-E0A6-4794-B2FA-2992B472CF6B}" type="parTrans" cxnId="{05B6015D-28FF-4203-856D-29450F801893}">
      <dgm:prSet/>
      <dgm:spPr/>
      <dgm:t>
        <a:bodyPr/>
        <a:lstStyle/>
        <a:p>
          <a:endParaRPr lang="en-US"/>
        </a:p>
      </dgm:t>
    </dgm:pt>
    <dgm:pt modelId="{932816EE-89E4-4B03-A31F-B5C7AEE9E95F}" type="sibTrans" cxnId="{05B6015D-28FF-4203-856D-29450F801893}">
      <dgm:prSet/>
      <dgm:spPr/>
      <dgm:t>
        <a:bodyPr/>
        <a:lstStyle/>
        <a:p>
          <a:endParaRPr lang="en-US"/>
        </a:p>
      </dgm:t>
    </dgm:pt>
    <dgm:pt modelId="{5791F9F4-C38A-4EFF-BF6F-888F09339698}">
      <dgm:prSet custT="1"/>
      <dgm:spPr/>
      <dgm:t>
        <a:bodyPr/>
        <a:lstStyle/>
        <a:p>
          <a:r>
            <a:rPr lang="en-US" sz="1800" b="0" dirty="0"/>
            <a:t>Formal</a:t>
          </a:r>
        </a:p>
      </dgm:t>
    </dgm:pt>
    <dgm:pt modelId="{7F644A6D-E582-420C-85F9-820F2F719DAF}" type="parTrans" cxnId="{543392EB-B50C-484F-AD30-735CCFDDF6BF}">
      <dgm:prSet/>
      <dgm:spPr/>
      <dgm:t>
        <a:bodyPr/>
        <a:lstStyle/>
        <a:p>
          <a:endParaRPr lang="en-US"/>
        </a:p>
      </dgm:t>
    </dgm:pt>
    <dgm:pt modelId="{74CB4030-DFB5-41BD-8E10-3646AA4071E9}" type="sibTrans" cxnId="{543392EB-B50C-484F-AD30-735CCFDDF6BF}">
      <dgm:prSet/>
      <dgm:spPr/>
      <dgm:t>
        <a:bodyPr/>
        <a:lstStyle/>
        <a:p>
          <a:endParaRPr lang="en-US"/>
        </a:p>
      </dgm:t>
    </dgm:pt>
    <dgm:pt modelId="{845468E0-5474-4498-8266-F56983AF9D62}">
      <dgm:prSet custT="1"/>
      <dgm:spPr/>
      <dgm:t>
        <a:bodyPr/>
        <a:lstStyle/>
        <a:p>
          <a:r>
            <a:rPr lang="en-US" sz="1800" b="0" dirty="0"/>
            <a:t>Learner Feedback</a:t>
          </a:r>
        </a:p>
      </dgm:t>
    </dgm:pt>
    <dgm:pt modelId="{E0663C89-1292-4FF9-8C74-C79A5AEBF68D}" type="parTrans" cxnId="{5DBF11B4-9B6F-4889-B5F8-E572BBD063B0}">
      <dgm:prSet/>
      <dgm:spPr/>
      <dgm:t>
        <a:bodyPr/>
        <a:lstStyle/>
        <a:p>
          <a:endParaRPr lang="en-US"/>
        </a:p>
      </dgm:t>
    </dgm:pt>
    <dgm:pt modelId="{90FDBA42-18D2-4BC2-AEC3-A410917FD01E}" type="sibTrans" cxnId="{5DBF11B4-9B6F-4889-B5F8-E572BBD063B0}">
      <dgm:prSet/>
      <dgm:spPr/>
      <dgm:t>
        <a:bodyPr/>
        <a:lstStyle/>
        <a:p>
          <a:endParaRPr lang="en-US"/>
        </a:p>
      </dgm:t>
    </dgm:pt>
    <dgm:pt modelId="{26514FDB-06A5-4EA2-AACB-2AD7908D84E2}">
      <dgm:prSet custT="1"/>
      <dgm:spPr/>
      <dgm:t>
        <a:bodyPr/>
        <a:lstStyle/>
        <a:p>
          <a:r>
            <a:rPr lang="en-US" sz="1800" b="0" dirty="0"/>
            <a:t>Course Review</a:t>
          </a:r>
        </a:p>
      </dgm:t>
    </dgm:pt>
    <dgm:pt modelId="{D0BF77E6-CF14-4831-9750-B693824BAB51}" type="parTrans" cxnId="{AD6C6E1D-12FB-4A1A-8A04-7E5697F8F300}">
      <dgm:prSet/>
      <dgm:spPr/>
      <dgm:t>
        <a:bodyPr/>
        <a:lstStyle/>
        <a:p>
          <a:endParaRPr lang="en-US"/>
        </a:p>
      </dgm:t>
    </dgm:pt>
    <dgm:pt modelId="{3EFF1121-D92D-41A2-B175-C18915B19F3F}" type="sibTrans" cxnId="{AD6C6E1D-12FB-4A1A-8A04-7E5697F8F300}">
      <dgm:prSet/>
      <dgm:spPr/>
      <dgm:t>
        <a:bodyPr/>
        <a:lstStyle/>
        <a:p>
          <a:endParaRPr lang="en-US"/>
        </a:p>
      </dgm:t>
    </dgm:pt>
    <dgm:pt modelId="{17A308A9-65AA-4D14-9576-057D8163EE4E}" type="pres">
      <dgm:prSet presAssocID="{DD4908DF-006F-449C-A120-BDF6C601C187}" presName="rootnode" presStyleCnt="0">
        <dgm:presLayoutVars>
          <dgm:chMax/>
          <dgm:chPref/>
          <dgm:dir/>
          <dgm:animLvl val="lvl"/>
        </dgm:presLayoutVars>
      </dgm:prSet>
      <dgm:spPr/>
    </dgm:pt>
    <dgm:pt modelId="{5BE412DB-74C2-4964-80B0-BC899EFE400F}" type="pres">
      <dgm:prSet presAssocID="{6FBE1E8F-C89B-43B4-AD50-3D783B0D620A}" presName="composite" presStyleCnt="0"/>
      <dgm:spPr/>
    </dgm:pt>
    <dgm:pt modelId="{46878D57-127A-4211-B8E2-55D2C5B7743D}" type="pres">
      <dgm:prSet presAssocID="{6FBE1E8F-C89B-43B4-AD50-3D783B0D620A}" presName="LShape" presStyleLbl="alignNode1" presStyleIdx="0" presStyleCnt="9"/>
      <dgm:spPr/>
    </dgm:pt>
    <dgm:pt modelId="{E6FD5C77-6742-476A-B69C-5F3BBAFBD6C6}" type="pres">
      <dgm:prSet presAssocID="{6FBE1E8F-C89B-43B4-AD50-3D783B0D620A}" presName="ParentText" presStyleLbl="revTx" presStyleIdx="0" presStyleCnt="5">
        <dgm:presLayoutVars>
          <dgm:chMax val="0"/>
          <dgm:chPref val="0"/>
          <dgm:bulletEnabled val="1"/>
        </dgm:presLayoutVars>
      </dgm:prSet>
      <dgm:spPr/>
    </dgm:pt>
    <dgm:pt modelId="{E0984765-4E42-4B3D-A731-650FB677E38B}" type="pres">
      <dgm:prSet presAssocID="{6FBE1E8F-C89B-43B4-AD50-3D783B0D620A}" presName="Triangle" presStyleLbl="alignNode1" presStyleIdx="1" presStyleCnt="9"/>
      <dgm:spPr/>
    </dgm:pt>
    <dgm:pt modelId="{6C144E91-D8DE-4AE9-9C64-15C765DC18FF}" type="pres">
      <dgm:prSet presAssocID="{B2599149-45A8-469D-8CB3-CED468B787EC}" presName="sibTrans" presStyleCnt="0"/>
      <dgm:spPr/>
    </dgm:pt>
    <dgm:pt modelId="{1ADE28CB-765A-46E2-B7B6-65E52D97E758}" type="pres">
      <dgm:prSet presAssocID="{B2599149-45A8-469D-8CB3-CED468B787EC}" presName="space" presStyleCnt="0"/>
      <dgm:spPr/>
    </dgm:pt>
    <dgm:pt modelId="{3E830F6B-B470-43D2-9AAC-EDA1D0DCB3A7}" type="pres">
      <dgm:prSet presAssocID="{72F84EB3-7257-4414-9F4F-327FAC9DA893}" presName="composite" presStyleCnt="0"/>
      <dgm:spPr/>
    </dgm:pt>
    <dgm:pt modelId="{DA32DA0A-9A73-4D54-A8AC-9AA414D7CB76}" type="pres">
      <dgm:prSet presAssocID="{72F84EB3-7257-4414-9F4F-327FAC9DA893}" presName="LShape" presStyleLbl="alignNode1" presStyleIdx="2" presStyleCnt="9"/>
      <dgm:spPr/>
    </dgm:pt>
    <dgm:pt modelId="{98C0CE88-AA8D-418D-A03B-335533778B9F}" type="pres">
      <dgm:prSet presAssocID="{72F84EB3-7257-4414-9F4F-327FAC9DA893}" presName="ParentText" presStyleLbl="revTx" presStyleIdx="1" presStyleCnt="5">
        <dgm:presLayoutVars>
          <dgm:chMax val="0"/>
          <dgm:chPref val="0"/>
          <dgm:bulletEnabled val="1"/>
        </dgm:presLayoutVars>
      </dgm:prSet>
      <dgm:spPr/>
    </dgm:pt>
    <dgm:pt modelId="{C7074FFE-B921-4D61-B00D-2C7060E0CB9F}" type="pres">
      <dgm:prSet presAssocID="{72F84EB3-7257-4414-9F4F-327FAC9DA893}" presName="Triangle" presStyleLbl="alignNode1" presStyleIdx="3" presStyleCnt="9"/>
      <dgm:spPr/>
    </dgm:pt>
    <dgm:pt modelId="{67F1A08C-69D6-4516-BFE2-E5F66218DAD2}" type="pres">
      <dgm:prSet presAssocID="{60C7FE16-475F-4B99-B6AF-A78C836401AD}" presName="sibTrans" presStyleCnt="0"/>
      <dgm:spPr/>
    </dgm:pt>
    <dgm:pt modelId="{304B04FA-E5C9-45A6-8539-F4E4E10572F0}" type="pres">
      <dgm:prSet presAssocID="{60C7FE16-475F-4B99-B6AF-A78C836401AD}" presName="space" presStyleCnt="0"/>
      <dgm:spPr/>
    </dgm:pt>
    <dgm:pt modelId="{11C06444-1497-44E5-839E-FAF2434074FA}" type="pres">
      <dgm:prSet presAssocID="{C9AEE53D-8541-47CC-8812-B7A8EDF544C1}" presName="composite" presStyleCnt="0"/>
      <dgm:spPr/>
    </dgm:pt>
    <dgm:pt modelId="{27DB2547-DF6A-48EB-B1EC-53CA4BFB79F5}" type="pres">
      <dgm:prSet presAssocID="{C9AEE53D-8541-47CC-8812-B7A8EDF544C1}" presName="LShape" presStyleLbl="alignNode1" presStyleIdx="4" presStyleCnt="9"/>
      <dgm:spPr/>
    </dgm:pt>
    <dgm:pt modelId="{91447A99-C79D-4997-B4C7-75FFCFCD5345}" type="pres">
      <dgm:prSet presAssocID="{C9AEE53D-8541-47CC-8812-B7A8EDF544C1}" presName="ParentText" presStyleLbl="revTx" presStyleIdx="2" presStyleCnt="5">
        <dgm:presLayoutVars>
          <dgm:chMax val="0"/>
          <dgm:chPref val="0"/>
          <dgm:bulletEnabled val="1"/>
        </dgm:presLayoutVars>
      </dgm:prSet>
      <dgm:spPr/>
    </dgm:pt>
    <dgm:pt modelId="{91272521-721E-41FE-AEDC-A2FDEC27B606}" type="pres">
      <dgm:prSet presAssocID="{C9AEE53D-8541-47CC-8812-B7A8EDF544C1}" presName="Triangle" presStyleLbl="alignNode1" presStyleIdx="5" presStyleCnt="9"/>
      <dgm:spPr/>
    </dgm:pt>
    <dgm:pt modelId="{39E69E51-F9BD-462B-8F66-4095F6A936E9}" type="pres">
      <dgm:prSet presAssocID="{B44DF1F4-A557-4E48-85A6-47DCA45AD957}" presName="sibTrans" presStyleCnt="0"/>
      <dgm:spPr/>
    </dgm:pt>
    <dgm:pt modelId="{C82DC443-9643-4347-8AB7-DF8CB037F6E3}" type="pres">
      <dgm:prSet presAssocID="{B44DF1F4-A557-4E48-85A6-47DCA45AD957}" presName="space" presStyleCnt="0"/>
      <dgm:spPr/>
    </dgm:pt>
    <dgm:pt modelId="{E206CC7A-364B-4D44-885A-8256EBB1D414}" type="pres">
      <dgm:prSet presAssocID="{97CEAABA-BDD7-4B3C-806C-110C3D578ECE}" presName="composite" presStyleCnt="0"/>
      <dgm:spPr/>
    </dgm:pt>
    <dgm:pt modelId="{0105447B-05B8-4BD9-AAA1-99DF69E9C855}" type="pres">
      <dgm:prSet presAssocID="{97CEAABA-BDD7-4B3C-806C-110C3D578ECE}" presName="LShape" presStyleLbl="alignNode1" presStyleIdx="6" presStyleCnt="9"/>
      <dgm:spPr/>
    </dgm:pt>
    <dgm:pt modelId="{D356A22D-F580-4A80-B825-3664052AA3BC}" type="pres">
      <dgm:prSet presAssocID="{97CEAABA-BDD7-4B3C-806C-110C3D578ECE}" presName="ParentText" presStyleLbl="revTx" presStyleIdx="3" presStyleCnt="5">
        <dgm:presLayoutVars>
          <dgm:chMax val="0"/>
          <dgm:chPref val="0"/>
          <dgm:bulletEnabled val="1"/>
        </dgm:presLayoutVars>
      </dgm:prSet>
      <dgm:spPr/>
    </dgm:pt>
    <dgm:pt modelId="{8B92BCFC-224C-4F33-9692-4032A3740D26}" type="pres">
      <dgm:prSet presAssocID="{97CEAABA-BDD7-4B3C-806C-110C3D578ECE}" presName="Triangle" presStyleLbl="alignNode1" presStyleIdx="7" presStyleCnt="9"/>
      <dgm:spPr/>
    </dgm:pt>
    <dgm:pt modelId="{D4F57B08-BC8E-472D-B829-894D75E49BE4}" type="pres">
      <dgm:prSet presAssocID="{D747BC51-8B9D-40E8-A84C-1D618A39C144}" presName="sibTrans" presStyleCnt="0"/>
      <dgm:spPr/>
    </dgm:pt>
    <dgm:pt modelId="{6BF47C99-3BA4-48B0-80DD-BD90FC40EA72}" type="pres">
      <dgm:prSet presAssocID="{D747BC51-8B9D-40E8-A84C-1D618A39C144}" presName="space" presStyleCnt="0"/>
      <dgm:spPr/>
    </dgm:pt>
    <dgm:pt modelId="{86FB5B28-DAB5-4ABA-AB38-FFC5D96920C9}" type="pres">
      <dgm:prSet presAssocID="{BF7626A7-F677-4BC8-ADDA-DA5FC7E59EC9}" presName="composite" presStyleCnt="0"/>
      <dgm:spPr/>
    </dgm:pt>
    <dgm:pt modelId="{A24EADF3-BC77-485C-89A8-4866B61B49DE}" type="pres">
      <dgm:prSet presAssocID="{BF7626A7-F677-4BC8-ADDA-DA5FC7E59EC9}" presName="LShape" presStyleLbl="alignNode1" presStyleIdx="8" presStyleCnt="9"/>
      <dgm:spPr/>
    </dgm:pt>
    <dgm:pt modelId="{74519637-858C-4EC6-9A19-379F5AC8C579}" type="pres">
      <dgm:prSet presAssocID="{BF7626A7-F677-4BC8-ADDA-DA5FC7E59EC9}" presName="ParentText" presStyleLbl="revTx" presStyleIdx="4" presStyleCnt="5">
        <dgm:presLayoutVars>
          <dgm:chMax val="0"/>
          <dgm:chPref val="0"/>
          <dgm:bulletEnabled val="1"/>
        </dgm:presLayoutVars>
      </dgm:prSet>
      <dgm:spPr/>
    </dgm:pt>
  </dgm:ptLst>
  <dgm:cxnLst>
    <dgm:cxn modelId="{C8468300-7BF5-4AE5-9648-48DC52FE3820}" type="presOf" srcId="{9A8FC320-713A-47F8-B86C-44430D1E34CE}" destId="{91447A99-C79D-4997-B4C7-75FFCFCD5345}" srcOrd="0" destOrd="1" presId="urn:microsoft.com/office/officeart/2009/3/layout/StepUpProcess"/>
    <dgm:cxn modelId="{B661720B-F429-4DA1-8AC4-1841F8261D7D}" type="presOf" srcId="{E0AC506E-02FC-4431-A40A-73F19E2D680B}" destId="{98C0CE88-AA8D-418D-A03B-335533778B9F}" srcOrd="0" destOrd="3" presId="urn:microsoft.com/office/officeart/2009/3/layout/StepUpProcess"/>
    <dgm:cxn modelId="{1286EA10-FC47-434C-8258-AE687BBF9E53}" srcId="{C9AEE53D-8541-47CC-8812-B7A8EDF544C1}" destId="{33326F47-91AE-48B4-B560-8465B91DFA35}" srcOrd="2" destOrd="0" parTransId="{A057E2F3-9948-47C2-B6C2-E7A5899F1DB5}" sibTransId="{7DBA0755-FB41-4D50-AE31-C0449A61A919}"/>
    <dgm:cxn modelId="{30A90E13-EDF4-4811-A9AE-3A1FD63890C1}" srcId="{DD4908DF-006F-449C-A120-BDF6C601C187}" destId="{72F84EB3-7257-4414-9F4F-327FAC9DA893}" srcOrd="1" destOrd="0" parTransId="{31A8EB66-C2F8-471F-9175-C2BC7BDFA9CC}" sibTransId="{60C7FE16-475F-4B99-B6AF-A78C836401AD}"/>
    <dgm:cxn modelId="{0A040514-1494-4ED8-A453-341916FEFF3B}" type="presOf" srcId="{97CEAABA-BDD7-4B3C-806C-110C3D578ECE}" destId="{D356A22D-F580-4A80-B825-3664052AA3BC}" srcOrd="0" destOrd="0" presId="urn:microsoft.com/office/officeart/2009/3/layout/StepUpProcess"/>
    <dgm:cxn modelId="{AD6C6E1D-12FB-4A1A-8A04-7E5697F8F300}" srcId="{BF7626A7-F677-4BC8-ADDA-DA5FC7E59EC9}" destId="{26514FDB-06A5-4EA2-AACB-2AD7908D84E2}" srcOrd="3" destOrd="0" parTransId="{D0BF77E6-CF14-4831-9750-B693824BAB51}" sibTransId="{3EFF1121-D92D-41A2-B175-C18915B19F3F}"/>
    <dgm:cxn modelId="{D1DB8A26-3439-48D6-BE4C-2B589016B574}" srcId="{DD4908DF-006F-449C-A120-BDF6C601C187}" destId="{BF7626A7-F677-4BC8-ADDA-DA5FC7E59EC9}" srcOrd="4" destOrd="0" parTransId="{1D149808-FE8A-4391-AB25-15B4A2A805B5}" sibTransId="{7C812694-0877-4DE1-9CBF-710F2353BA09}"/>
    <dgm:cxn modelId="{5E8A9328-CAF3-4C92-82F8-729EF235B1A8}" type="presOf" srcId="{5791F9F4-C38A-4EFF-BF6F-888F09339698}" destId="{74519637-858C-4EC6-9A19-379F5AC8C579}" srcOrd="0" destOrd="2" presId="urn:microsoft.com/office/officeart/2009/3/layout/StepUpProcess"/>
    <dgm:cxn modelId="{D4395E29-F14F-4ED0-A8E0-E9138ADFE335}" srcId="{97CEAABA-BDD7-4B3C-806C-110C3D578ECE}" destId="{1223CC10-DDF3-4630-8290-07745FFE128C}" srcOrd="2" destOrd="0" parTransId="{7D9D1C30-6F49-4A48-B1C6-987417DBC347}" sibTransId="{41B27D46-6208-42E4-ADBD-06FC008AEAF6}"/>
    <dgm:cxn modelId="{00CDC836-D951-49A5-B79A-8D6F35CE2D44}" type="presOf" srcId="{ADB09705-78CB-4634-88A8-6DCADC7DBA78}" destId="{E6FD5C77-6742-476A-B69C-5F3BBAFBD6C6}" srcOrd="0" destOrd="1" presId="urn:microsoft.com/office/officeart/2009/3/layout/StepUpProcess"/>
    <dgm:cxn modelId="{6827335B-CBF4-492E-A2E9-B5795E192B90}" type="presOf" srcId="{1223CC10-DDF3-4630-8290-07745FFE128C}" destId="{D356A22D-F580-4A80-B825-3664052AA3BC}" srcOrd="0" destOrd="3" presId="urn:microsoft.com/office/officeart/2009/3/layout/StepUpProcess"/>
    <dgm:cxn modelId="{05B6015D-28FF-4203-856D-29450F801893}" srcId="{BF7626A7-F677-4BC8-ADDA-DA5FC7E59EC9}" destId="{48EE8055-360B-4B10-8994-2FF1DE197B8C}" srcOrd="0" destOrd="0" parTransId="{53870F67-E0A6-4794-B2FA-2992B472CF6B}" sibTransId="{932816EE-89E4-4B03-A31F-B5C7AEE9E95F}"/>
    <dgm:cxn modelId="{E2F03F41-225D-4D2F-8A86-4284C95ACB8F}" type="presOf" srcId="{DD4908DF-006F-449C-A120-BDF6C601C187}" destId="{17A308A9-65AA-4D14-9576-057D8163EE4E}" srcOrd="0" destOrd="0" presId="urn:microsoft.com/office/officeart/2009/3/layout/StepUpProcess"/>
    <dgm:cxn modelId="{67A48B45-1198-4D0C-803C-76F13C88984B}" type="presOf" srcId="{BF7626A7-F677-4BC8-ADDA-DA5FC7E59EC9}" destId="{74519637-858C-4EC6-9A19-379F5AC8C579}" srcOrd="0" destOrd="0" presId="urn:microsoft.com/office/officeart/2009/3/layout/StepUpProcess"/>
    <dgm:cxn modelId="{77F61647-AE6C-4364-9B4E-8F02D27995A5}" srcId="{DD4908DF-006F-449C-A120-BDF6C601C187}" destId="{97CEAABA-BDD7-4B3C-806C-110C3D578ECE}" srcOrd="3" destOrd="0" parTransId="{6C38C9C5-888B-4A47-B03C-FA74CB73E9EB}" sibTransId="{D747BC51-8B9D-40E8-A84C-1D618A39C144}"/>
    <dgm:cxn modelId="{77CA056A-351F-4BAD-AE15-D0683148A240}" type="presOf" srcId="{72F84EB3-7257-4414-9F4F-327FAC9DA893}" destId="{98C0CE88-AA8D-418D-A03B-335533778B9F}" srcOrd="0" destOrd="0" presId="urn:microsoft.com/office/officeart/2009/3/layout/StepUpProcess"/>
    <dgm:cxn modelId="{F983836B-12D4-4239-8E10-6DCBEC4E5A6F}" srcId="{72F84EB3-7257-4414-9F4F-327FAC9DA893}" destId="{B29DE610-19A0-4EAD-ACA5-C82E7AF79ABC}" srcOrd="0" destOrd="0" parTransId="{D3FA470B-0FE6-49AF-A297-9D42B7CFB4F5}" sibTransId="{35BA6B66-78CE-4E4A-9A47-05AF753C1C94}"/>
    <dgm:cxn modelId="{AAEEB371-1182-4813-8C17-CA4DCF9CDC15}" type="presOf" srcId="{93E09676-0D7B-417B-80AA-6333B701048A}" destId="{D356A22D-F580-4A80-B825-3664052AA3BC}" srcOrd="0" destOrd="2" presId="urn:microsoft.com/office/officeart/2009/3/layout/StepUpProcess"/>
    <dgm:cxn modelId="{92504B53-BEA0-46B2-95EB-FC6B8C4E5937}" type="presOf" srcId="{33326F47-91AE-48B4-B560-8465B91DFA35}" destId="{91447A99-C79D-4997-B4C7-75FFCFCD5345}" srcOrd="0" destOrd="3" presId="urn:microsoft.com/office/officeart/2009/3/layout/StepUpProcess"/>
    <dgm:cxn modelId="{BCA18F73-1687-4572-A150-55A03490AEA6}" type="presOf" srcId="{0516D0E6-A277-4CF3-8443-7FC9DA3AF60E}" destId="{D356A22D-F580-4A80-B825-3664052AA3BC}" srcOrd="0" destOrd="1" presId="urn:microsoft.com/office/officeart/2009/3/layout/StepUpProcess"/>
    <dgm:cxn modelId="{478BCE53-ECD5-4779-ADF9-B724B03E0DB3}" srcId="{C9AEE53D-8541-47CC-8812-B7A8EDF544C1}" destId="{9A8FC320-713A-47F8-B86C-44430D1E34CE}" srcOrd="0" destOrd="0" parTransId="{DB62D253-D789-4712-8575-99323A104BAC}" sibTransId="{1AE06E06-D877-4F9A-B481-9CCCFEDD7056}"/>
    <dgm:cxn modelId="{E8F12656-305C-43EC-93B1-AA12E5FE80CD}" type="presOf" srcId="{C9AEE53D-8541-47CC-8812-B7A8EDF544C1}" destId="{91447A99-C79D-4997-B4C7-75FFCFCD5345}" srcOrd="0" destOrd="0" presId="urn:microsoft.com/office/officeart/2009/3/layout/StepUpProcess"/>
    <dgm:cxn modelId="{6195D481-4648-4D7E-8E67-C4BB5CB0C5BE}" type="presOf" srcId="{26514FDB-06A5-4EA2-AACB-2AD7908D84E2}" destId="{74519637-858C-4EC6-9A19-379F5AC8C579}" srcOrd="0" destOrd="4" presId="urn:microsoft.com/office/officeart/2009/3/layout/StepUpProcess"/>
    <dgm:cxn modelId="{0BD70589-B339-49AB-A74C-8C0E227F154D}" srcId="{C9AEE53D-8541-47CC-8812-B7A8EDF544C1}" destId="{68A42BB9-F519-4959-BB60-AF89A3F9188C}" srcOrd="3" destOrd="0" parTransId="{D1A82977-B837-44EC-9A44-67EEF4F1BC03}" sibTransId="{FB0379A2-64E0-48DB-BF80-C9F5680E6CEE}"/>
    <dgm:cxn modelId="{35159A8B-4CC1-4BEB-A039-07ED239DBF86}" srcId="{C9AEE53D-8541-47CC-8812-B7A8EDF544C1}" destId="{4257296D-F0E9-42BB-AEB9-C5E2A18BA900}" srcOrd="1" destOrd="0" parTransId="{9281BE6A-CB86-49A6-8CD1-049B41889752}" sibTransId="{A777F494-16AC-4541-BE7F-BC8334462933}"/>
    <dgm:cxn modelId="{B1B6E38C-8BCD-45DE-8C2D-15D4B5BBDD26}" type="presOf" srcId="{B29DE610-19A0-4EAD-ACA5-C82E7AF79ABC}" destId="{98C0CE88-AA8D-418D-A03B-335533778B9F}" srcOrd="0" destOrd="1" presId="urn:microsoft.com/office/officeart/2009/3/layout/StepUpProcess"/>
    <dgm:cxn modelId="{D0817B90-F566-4F30-BDEA-B4168E359E2C}" type="presOf" srcId="{48EE8055-360B-4B10-8994-2FF1DE197B8C}" destId="{74519637-858C-4EC6-9A19-379F5AC8C579}" srcOrd="0" destOrd="1" presId="urn:microsoft.com/office/officeart/2009/3/layout/StepUpProcess"/>
    <dgm:cxn modelId="{4AD4CA96-2D96-447E-A873-1A6027C6D4A4}" type="presOf" srcId="{C96CDC4A-F90D-4EA4-9CEB-41F1BCA50895}" destId="{98C0CE88-AA8D-418D-A03B-335533778B9F}" srcOrd="0" destOrd="2" presId="urn:microsoft.com/office/officeart/2009/3/layout/StepUpProcess"/>
    <dgm:cxn modelId="{CC0CE69D-CF7B-4F44-B280-6F5059710C4A}" type="presOf" srcId="{845468E0-5474-4498-8266-F56983AF9D62}" destId="{74519637-858C-4EC6-9A19-379F5AC8C579}" srcOrd="0" destOrd="3" presId="urn:microsoft.com/office/officeart/2009/3/layout/StepUpProcess"/>
    <dgm:cxn modelId="{F796FBA3-5552-49EB-87F9-6E24724D276D}" srcId="{6FBE1E8F-C89B-43B4-AD50-3D783B0D620A}" destId="{ADB09705-78CB-4634-88A8-6DCADC7DBA78}" srcOrd="0" destOrd="0" parTransId="{E8011DDC-6BE1-48BC-9D52-F4E1B2558981}" sibTransId="{D8B9BD69-EC6E-42A9-93EC-1E7B90DB1146}"/>
    <dgm:cxn modelId="{0555C9A9-C8EC-4781-A6B4-6733F82FDB6D}" srcId="{97CEAABA-BDD7-4B3C-806C-110C3D578ECE}" destId="{93E09676-0D7B-417B-80AA-6333B701048A}" srcOrd="1" destOrd="0" parTransId="{45CABC38-6722-4874-86A5-7E6B9BD3616A}" sibTransId="{14098BC9-D027-488A-A3BF-508627D667CC}"/>
    <dgm:cxn modelId="{1577EDAD-A48D-43F0-9912-B9567FB8284A}" srcId="{DD4908DF-006F-449C-A120-BDF6C601C187}" destId="{6FBE1E8F-C89B-43B4-AD50-3D783B0D620A}" srcOrd="0" destOrd="0" parTransId="{78797AC2-F5BA-41AA-BA2D-81E772B4E166}" sibTransId="{B2599149-45A8-469D-8CB3-CED468B787EC}"/>
    <dgm:cxn modelId="{C20BF5AD-540F-4BF8-AA9C-FF5B413F3651}" srcId="{97CEAABA-BDD7-4B3C-806C-110C3D578ECE}" destId="{0516D0E6-A277-4CF3-8443-7FC9DA3AF60E}" srcOrd="0" destOrd="0" parTransId="{E19A2453-0556-4617-BA05-B7FD076406DC}" sibTransId="{E93DFA8C-0F40-443C-88D0-02F11C992486}"/>
    <dgm:cxn modelId="{5DBF11B4-9B6F-4889-B5F8-E572BBD063B0}" srcId="{BF7626A7-F677-4BC8-ADDA-DA5FC7E59EC9}" destId="{845468E0-5474-4498-8266-F56983AF9D62}" srcOrd="2" destOrd="0" parTransId="{E0663C89-1292-4FF9-8C74-C79A5AEBF68D}" sibTransId="{90FDBA42-18D2-4BC2-AEC3-A410917FD01E}"/>
    <dgm:cxn modelId="{152482B7-EAEA-459A-A107-DB7B179C1A3A}" type="presOf" srcId="{4257296D-F0E9-42BB-AEB9-C5E2A18BA900}" destId="{91447A99-C79D-4997-B4C7-75FFCFCD5345}" srcOrd="0" destOrd="2" presId="urn:microsoft.com/office/officeart/2009/3/layout/StepUpProcess"/>
    <dgm:cxn modelId="{29ECFABC-7946-4C4E-B6EE-9F8E1C4474E6}" srcId="{72F84EB3-7257-4414-9F4F-327FAC9DA893}" destId="{C96CDC4A-F90D-4EA4-9CEB-41F1BCA50895}" srcOrd="1" destOrd="0" parTransId="{8572DD08-CB58-4E2D-A610-6F10DA25DE60}" sibTransId="{CA27456A-FA73-4F98-B4E4-6A90C5A92534}"/>
    <dgm:cxn modelId="{585544BD-3CB4-46C6-8DC1-161C31E240DE}" type="presOf" srcId="{6FBE1E8F-C89B-43B4-AD50-3D783B0D620A}" destId="{E6FD5C77-6742-476A-B69C-5F3BBAFBD6C6}" srcOrd="0" destOrd="0" presId="urn:microsoft.com/office/officeart/2009/3/layout/StepUpProcess"/>
    <dgm:cxn modelId="{08DF73D0-B13B-42F7-A7E1-59E0A3D84BEE}" srcId="{DD4908DF-006F-449C-A120-BDF6C601C187}" destId="{C9AEE53D-8541-47CC-8812-B7A8EDF544C1}" srcOrd="2" destOrd="0" parTransId="{142B1275-98AA-478E-B0E6-DC39AF664E02}" sibTransId="{B44DF1F4-A557-4E48-85A6-47DCA45AD957}"/>
    <dgm:cxn modelId="{C196D3E6-AC33-438E-B71A-69A3E6DE7CFA}" srcId="{72F84EB3-7257-4414-9F4F-327FAC9DA893}" destId="{E0AC506E-02FC-4431-A40A-73F19E2D680B}" srcOrd="2" destOrd="0" parTransId="{AF160FFE-7C3B-4C97-9C6A-5B02FA0AD4A9}" sibTransId="{1D813426-9207-4A0E-B6F7-102D0FDB0134}"/>
    <dgm:cxn modelId="{543392EB-B50C-484F-AD30-735CCFDDF6BF}" srcId="{BF7626A7-F677-4BC8-ADDA-DA5FC7E59EC9}" destId="{5791F9F4-C38A-4EFF-BF6F-888F09339698}" srcOrd="1" destOrd="0" parTransId="{7F644A6D-E582-420C-85F9-820F2F719DAF}" sibTransId="{74CB4030-DFB5-41BD-8E10-3646AA4071E9}"/>
    <dgm:cxn modelId="{5BA816FD-C860-487B-867D-30FA89136323}" type="presOf" srcId="{68A42BB9-F519-4959-BB60-AF89A3F9188C}" destId="{91447A99-C79D-4997-B4C7-75FFCFCD5345}" srcOrd="0" destOrd="4" presId="urn:microsoft.com/office/officeart/2009/3/layout/StepUpProcess"/>
    <dgm:cxn modelId="{CC32D8AF-495F-4BB5-B762-D9C4CF541B03}" type="presParOf" srcId="{17A308A9-65AA-4D14-9576-057D8163EE4E}" destId="{5BE412DB-74C2-4964-80B0-BC899EFE400F}" srcOrd="0" destOrd="0" presId="urn:microsoft.com/office/officeart/2009/3/layout/StepUpProcess"/>
    <dgm:cxn modelId="{203C6B53-C449-4B60-8CED-FA7073D40B02}" type="presParOf" srcId="{5BE412DB-74C2-4964-80B0-BC899EFE400F}" destId="{46878D57-127A-4211-B8E2-55D2C5B7743D}" srcOrd="0" destOrd="0" presId="urn:microsoft.com/office/officeart/2009/3/layout/StepUpProcess"/>
    <dgm:cxn modelId="{F04EA8B2-3079-4B19-A4E8-BEB8B0565152}" type="presParOf" srcId="{5BE412DB-74C2-4964-80B0-BC899EFE400F}" destId="{E6FD5C77-6742-476A-B69C-5F3BBAFBD6C6}" srcOrd="1" destOrd="0" presId="urn:microsoft.com/office/officeart/2009/3/layout/StepUpProcess"/>
    <dgm:cxn modelId="{E786C6EE-A049-45D7-9460-33E799B4BDC0}" type="presParOf" srcId="{5BE412DB-74C2-4964-80B0-BC899EFE400F}" destId="{E0984765-4E42-4B3D-A731-650FB677E38B}" srcOrd="2" destOrd="0" presId="urn:microsoft.com/office/officeart/2009/3/layout/StepUpProcess"/>
    <dgm:cxn modelId="{AB84258E-38C6-41E6-A9E7-1E16BE0E239F}" type="presParOf" srcId="{17A308A9-65AA-4D14-9576-057D8163EE4E}" destId="{6C144E91-D8DE-4AE9-9C64-15C765DC18FF}" srcOrd="1" destOrd="0" presId="urn:microsoft.com/office/officeart/2009/3/layout/StepUpProcess"/>
    <dgm:cxn modelId="{066743A7-9880-47E9-A338-881D3B81D5A1}" type="presParOf" srcId="{6C144E91-D8DE-4AE9-9C64-15C765DC18FF}" destId="{1ADE28CB-765A-46E2-B7B6-65E52D97E758}" srcOrd="0" destOrd="0" presId="urn:microsoft.com/office/officeart/2009/3/layout/StepUpProcess"/>
    <dgm:cxn modelId="{DD12645C-1B84-4043-B3B8-54F559521C30}" type="presParOf" srcId="{17A308A9-65AA-4D14-9576-057D8163EE4E}" destId="{3E830F6B-B470-43D2-9AAC-EDA1D0DCB3A7}" srcOrd="2" destOrd="0" presId="urn:microsoft.com/office/officeart/2009/3/layout/StepUpProcess"/>
    <dgm:cxn modelId="{04A77F17-174B-4391-8456-353980EEA434}" type="presParOf" srcId="{3E830F6B-B470-43D2-9AAC-EDA1D0DCB3A7}" destId="{DA32DA0A-9A73-4D54-A8AC-9AA414D7CB76}" srcOrd="0" destOrd="0" presId="urn:microsoft.com/office/officeart/2009/3/layout/StepUpProcess"/>
    <dgm:cxn modelId="{27CF8B2F-A50B-452F-A134-0CBBC44DE5B5}" type="presParOf" srcId="{3E830F6B-B470-43D2-9AAC-EDA1D0DCB3A7}" destId="{98C0CE88-AA8D-418D-A03B-335533778B9F}" srcOrd="1" destOrd="0" presId="urn:microsoft.com/office/officeart/2009/3/layout/StepUpProcess"/>
    <dgm:cxn modelId="{03322F6A-3B9B-467A-ACAE-6538F8AE6A2A}" type="presParOf" srcId="{3E830F6B-B470-43D2-9AAC-EDA1D0DCB3A7}" destId="{C7074FFE-B921-4D61-B00D-2C7060E0CB9F}" srcOrd="2" destOrd="0" presId="urn:microsoft.com/office/officeart/2009/3/layout/StepUpProcess"/>
    <dgm:cxn modelId="{10077181-802F-4D71-810C-E14A090A6665}" type="presParOf" srcId="{17A308A9-65AA-4D14-9576-057D8163EE4E}" destId="{67F1A08C-69D6-4516-BFE2-E5F66218DAD2}" srcOrd="3" destOrd="0" presId="urn:microsoft.com/office/officeart/2009/3/layout/StepUpProcess"/>
    <dgm:cxn modelId="{C6BCC77C-6E9F-4B5E-87FF-88A062A62168}" type="presParOf" srcId="{67F1A08C-69D6-4516-BFE2-E5F66218DAD2}" destId="{304B04FA-E5C9-45A6-8539-F4E4E10572F0}" srcOrd="0" destOrd="0" presId="urn:microsoft.com/office/officeart/2009/3/layout/StepUpProcess"/>
    <dgm:cxn modelId="{B4CBE25D-F037-40C4-869C-B6BAA803DBE8}" type="presParOf" srcId="{17A308A9-65AA-4D14-9576-057D8163EE4E}" destId="{11C06444-1497-44E5-839E-FAF2434074FA}" srcOrd="4" destOrd="0" presId="urn:microsoft.com/office/officeart/2009/3/layout/StepUpProcess"/>
    <dgm:cxn modelId="{05487DE2-84AC-449A-B734-6392A7F37952}" type="presParOf" srcId="{11C06444-1497-44E5-839E-FAF2434074FA}" destId="{27DB2547-DF6A-48EB-B1EC-53CA4BFB79F5}" srcOrd="0" destOrd="0" presId="urn:microsoft.com/office/officeart/2009/3/layout/StepUpProcess"/>
    <dgm:cxn modelId="{28F19ECB-3690-4709-917D-3BCB49A76BDE}" type="presParOf" srcId="{11C06444-1497-44E5-839E-FAF2434074FA}" destId="{91447A99-C79D-4997-B4C7-75FFCFCD5345}" srcOrd="1" destOrd="0" presId="urn:microsoft.com/office/officeart/2009/3/layout/StepUpProcess"/>
    <dgm:cxn modelId="{204140B6-5A8A-447B-BBAB-BBCAB6F4F39C}" type="presParOf" srcId="{11C06444-1497-44E5-839E-FAF2434074FA}" destId="{91272521-721E-41FE-AEDC-A2FDEC27B606}" srcOrd="2" destOrd="0" presId="urn:microsoft.com/office/officeart/2009/3/layout/StepUpProcess"/>
    <dgm:cxn modelId="{B0505A2C-B58F-4264-AC93-7C8EF23103E5}" type="presParOf" srcId="{17A308A9-65AA-4D14-9576-057D8163EE4E}" destId="{39E69E51-F9BD-462B-8F66-4095F6A936E9}" srcOrd="5" destOrd="0" presId="urn:microsoft.com/office/officeart/2009/3/layout/StepUpProcess"/>
    <dgm:cxn modelId="{04E818BD-5C2D-4500-BDB7-A57143DA33D9}" type="presParOf" srcId="{39E69E51-F9BD-462B-8F66-4095F6A936E9}" destId="{C82DC443-9643-4347-8AB7-DF8CB037F6E3}" srcOrd="0" destOrd="0" presId="urn:microsoft.com/office/officeart/2009/3/layout/StepUpProcess"/>
    <dgm:cxn modelId="{171437E1-9E82-4996-8B91-3D81A47815BC}" type="presParOf" srcId="{17A308A9-65AA-4D14-9576-057D8163EE4E}" destId="{E206CC7A-364B-4D44-885A-8256EBB1D414}" srcOrd="6" destOrd="0" presId="urn:microsoft.com/office/officeart/2009/3/layout/StepUpProcess"/>
    <dgm:cxn modelId="{3D606FCD-E825-4CFE-B6BA-8F0864D49A79}" type="presParOf" srcId="{E206CC7A-364B-4D44-885A-8256EBB1D414}" destId="{0105447B-05B8-4BD9-AAA1-99DF69E9C855}" srcOrd="0" destOrd="0" presId="urn:microsoft.com/office/officeart/2009/3/layout/StepUpProcess"/>
    <dgm:cxn modelId="{ED8A9B98-C500-4D1D-B9C4-84D43A0E754A}" type="presParOf" srcId="{E206CC7A-364B-4D44-885A-8256EBB1D414}" destId="{D356A22D-F580-4A80-B825-3664052AA3BC}" srcOrd="1" destOrd="0" presId="urn:microsoft.com/office/officeart/2009/3/layout/StepUpProcess"/>
    <dgm:cxn modelId="{9E51BBF4-0D02-46BA-9A0E-8FCDBC29D4CA}" type="presParOf" srcId="{E206CC7A-364B-4D44-885A-8256EBB1D414}" destId="{8B92BCFC-224C-4F33-9692-4032A3740D26}" srcOrd="2" destOrd="0" presId="urn:microsoft.com/office/officeart/2009/3/layout/StepUpProcess"/>
    <dgm:cxn modelId="{BB77F040-528D-471D-A325-80B3035DD900}" type="presParOf" srcId="{17A308A9-65AA-4D14-9576-057D8163EE4E}" destId="{D4F57B08-BC8E-472D-B829-894D75E49BE4}" srcOrd="7" destOrd="0" presId="urn:microsoft.com/office/officeart/2009/3/layout/StepUpProcess"/>
    <dgm:cxn modelId="{EF90D9BB-7284-4B73-8628-CBB1D209F8DF}" type="presParOf" srcId="{D4F57B08-BC8E-472D-B829-894D75E49BE4}" destId="{6BF47C99-3BA4-48B0-80DD-BD90FC40EA72}" srcOrd="0" destOrd="0" presId="urn:microsoft.com/office/officeart/2009/3/layout/StepUpProcess"/>
    <dgm:cxn modelId="{C6A6A37A-A66E-4126-B568-1DBA64493B97}" type="presParOf" srcId="{17A308A9-65AA-4D14-9576-057D8163EE4E}" destId="{86FB5B28-DAB5-4ABA-AB38-FFC5D96920C9}" srcOrd="8" destOrd="0" presId="urn:microsoft.com/office/officeart/2009/3/layout/StepUpProcess"/>
    <dgm:cxn modelId="{E6C5B069-A345-426F-9E6F-FBF782A8995A}" type="presParOf" srcId="{86FB5B28-DAB5-4ABA-AB38-FFC5D96920C9}" destId="{A24EADF3-BC77-485C-89A8-4866B61B49DE}" srcOrd="0" destOrd="0" presId="urn:microsoft.com/office/officeart/2009/3/layout/StepUpProcess"/>
    <dgm:cxn modelId="{6C11B00B-585A-4BB3-9E24-F7ECFB2EA5F0}" type="presParOf" srcId="{86FB5B28-DAB5-4ABA-AB38-FFC5D96920C9}" destId="{74519637-858C-4EC6-9A19-379F5AC8C579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76F04A8-F96C-46DC-9A17-272361DF63BC}" type="doc">
      <dgm:prSet loTypeId="urn:microsoft.com/office/officeart/2008/layout/LinedList" loCatId="list" qsTypeId="urn:microsoft.com/office/officeart/2005/8/quickstyle/3d2" qsCatId="3D" csTypeId="urn:microsoft.com/office/officeart/2005/8/colors/accent2_1" csCatId="accent2" phldr="1"/>
      <dgm:spPr/>
      <dgm:t>
        <a:bodyPr/>
        <a:lstStyle/>
        <a:p>
          <a:endParaRPr lang="en-US"/>
        </a:p>
      </dgm:t>
    </dgm:pt>
    <dgm:pt modelId="{A357308E-5B0D-4A77-81CB-08D90583BE8D}">
      <dgm:prSet phldrT="[Text]"/>
      <dgm:spPr/>
      <dgm:t>
        <a:bodyPr/>
        <a:lstStyle/>
        <a:p>
          <a:r>
            <a:rPr lang="en-US" dirty="0"/>
            <a:t>Who?</a:t>
          </a:r>
        </a:p>
      </dgm:t>
    </dgm:pt>
    <dgm:pt modelId="{71132C41-58EC-4CB6-8012-CE374479982D}" type="parTrans" cxnId="{353ACDD6-278E-4275-B868-3AE73D126349}">
      <dgm:prSet/>
      <dgm:spPr/>
      <dgm:t>
        <a:bodyPr/>
        <a:lstStyle/>
        <a:p>
          <a:endParaRPr lang="en-US"/>
        </a:p>
      </dgm:t>
    </dgm:pt>
    <dgm:pt modelId="{3493FFCE-56AD-43BC-83A5-5E2E80955934}" type="sibTrans" cxnId="{353ACDD6-278E-4275-B868-3AE73D126349}">
      <dgm:prSet/>
      <dgm:spPr/>
      <dgm:t>
        <a:bodyPr/>
        <a:lstStyle/>
        <a:p>
          <a:endParaRPr lang="en-US"/>
        </a:p>
      </dgm:t>
    </dgm:pt>
    <dgm:pt modelId="{190B64DE-E4C7-4D90-BB2A-E17094448C6A}">
      <dgm:prSet/>
      <dgm:spPr/>
      <dgm:t>
        <a:bodyPr/>
        <a:lstStyle/>
        <a:p>
          <a:r>
            <a:rPr lang="en-US" dirty="0"/>
            <a:t>What?</a:t>
          </a:r>
        </a:p>
      </dgm:t>
    </dgm:pt>
    <dgm:pt modelId="{9385E91E-47F6-4B44-ACC6-DB6C3ACA8252}" type="parTrans" cxnId="{37E06913-6EB2-401C-A5D4-B60DF42F7E72}">
      <dgm:prSet/>
      <dgm:spPr/>
      <dgm:t>
        <a:bodyPr/>
        <a:lstStyle/>
        <a:p>
          <a:endParaRPr lang="en-US"/>
        </a:p>
      </dgm:t>
    </dgm:pt>
    <dgm:pt modelId="{8601C780-66B8-495D-A60C-EA86F2838177}" type="sibTrans" cxnId="{37E06913-6EB2-401C-A5D4-B60DF42F7E72}">
      <dgm:prSet/>
      <dgm:spPr/>
      <dgm:t>
        <a:bodyPr/>
        <a:lstStyle/>
        <a:p>
          <a:endParaRPr lang="en-US"/>
        </a:p>
      </dgm:t>
    </dgm:pt>
    <dgm:pt modelId="{7E811292-2EB3-4ECE-9A02-C76F4AD0ABC8}">
      <dgm:prSet/>
      <dgm:spPr/>
      <dgm:t>
        <a:bodyPr/>
        <a:lstStyle/>
        <a:p>
          <a:r>
            <a:rPr lang="en-US" dirty="0"/>
            <a:t>Where?</a:t>
          </a:r>
        </a:p>
      </dgm:t>
    </dgm:pt>
    <dgm:pt modelId="{DF49ABC4-1A14-4E0F-9FA7-65D16153769C}" type="parTrans" cxnId="{2183E257-88FC-46E8-A6EE-F13D22F0997D}">
      <dgm:prSet/>
      <dgm:spPr/>
      <dgm:t>
        <a:bodyPr/>
        <a:lstStyle/>
        <a:p>
          <a:endParaRPr lang="en-US"/>
        </a:p>
      </dgm:t>
    </dgm:pt>
    <dgm:pt modelId="{BF993E20-35D5-423D-AEC7-3F6C3A69DE4F}" type="sibTrans" cxnId="{2183E257-88FC-46E8-A6EE-F13D22F0997D}">
      <dgm:prSet/>
      <dgm:spPr/>
      <dgm:t>
        <a:bodyPr/>
        <a:lstStyle/>
        <a:p>
          <a:endParaRPr lang="en-US"/>
        </a:p>
      </dgm:t>
    </dgm:pt>
    <dgm:pt modelId="{B1B074ED-ACE4-4E63-9D8F-6E4543C0D916}">
      <dgm:prSet/>
      <dgm:spPr/>
      <dgm:t>
        <a:bodyPr/>
        <a:lstStyle/>
        <a:p>
          <a:r>
            <a:rPr lang="en-US" dirty="0"/>
            <a:t>How?</a:t>
          </a:r>
        </a:p>
      </dgm:t>
    </dgm:pt>
    <dgm:pt modelId="{A83AA47A-DD9F-40C4-A7A9-0A937B97A47E}" type="parTrans" cxnId="{E47DF11B-199C-402A-AF6E-3A3BCE6B0641}">
      <dgm:prSet/>
      <dgm:spPr/>
      <dgm:t>
        <a:bodyPr/>
        <a:lstStyle/>
        <a:p>
          <a:endParaRPr lang="en-US"/>
        </a:p>
      </dgm:t>
    </dgm:pt>
    <dgm:pt modelId="{F56710BC-D011-49D6-B7BF-7629BC76021A}" type="sibTrans" cxnId="{E47DF11B-199C-402A-AF6E-3A3BCE6B0641}">
      <dgm:prSet/>
      <dgm:spPr/>
      <dgm:t>
        <a:bodyPr/>
        <a:lstStyle/>
        <a:p>
          <a:endParaRPr lang="en-US"/>
        </a:p>
      </dgm:t>
    </dgm:pt>
    <dgm:pt modelId="{14B9B349-7662-40FD-924C-21B4A8082E9E}">
      <dgm:prSet/>
      <dgm:spPr/>
      <dgm:t>
        <a:bodyPr/>
        <a:lstStyle/>
        <a:p>
          <a:r>
            <a:rPr lang="en-US" dirty="0"/>
            <a:t>When?</a:t>
          </a:r>
        </a:p>
      </dgm:t>
    </dgm:pt>
    <dgm:pt modelId="{3A1A5D46-50A9-42FE-A0AB-B0CC3C7A5D5A}" type="parTrans" cxnId="{91FB62A4-6826-4C2D-9F75-35698A914CA1}">
      <dgm:prSet/>
      <dgm:spPr/>
      <dgm:t>
        <a:bodyPr/>
        <a:lstStyle/>
        <a:p>
          <a:endParaRPr lang="en-US"/>
        </a:p>
      </dgm:t>
    </dgm:pt>
    <dgm:pt modelId="{2B271258-AA81-4E69-A3A0-3D0D6BE27564}" type="sibTrans" cxnId="{91FB62A4-6826-4C2D-9F75-35698A914CA1}">
      <dgm:prSet/>
      <dgm:spPr/>
      <dgm:t>
        <a:bodyPr/>
        <a:lstStyle/>
        <a:p>
          <a:endParaRPr lang="en-US"/>
        </a:p>
      </dgm:t>
    </dgm:pt>
    <dgm:pt modelId="{DE743674-F83E-433B-9F97-E369B3324404}">
      <dgm:prSet phldrT="[Text]"/>
      <dgm:spPr/>
      <dgm:t>
        <a:bodyPr/>
        <a:lstStyle/>
        <a:p>
          <a:pPr algn="l"/>
          <a:r>
            <a:rPr lang="en-US" dirty="0"/>
            <a:t>Adults</a:t>
          </a:r>
        </a:p>
      </dgm:t>
    </dgm:pt>
    <dgm:pt modelId="{78B2D032-25D3-42DA-9548-2180376516F3}" type="parTrans" cxnId="{5EE01561-B374-4D83-A63E-2FE92891E418}">
      <dgm:prSet/>
      <dgm:spPr/>
      <dgm:t>
        <a:bodyPr/>
        <a:lstStyle/>
        <a:p>
          <a:endParaRPr lang="en-US"/>
        </a:p>
      </dgm:t>
    </dgm:pt>
    <dgm:pt modelId="{AB6726AD-38AD-40BF-91BD-53DE9E2104CB}" type="sibTrans" cxnId="{5EE01561-B374-4D83-A63E-2FE92891E418}">
      <dgm:prSet/>
      <dgm:spPr/>
      <dgm:t>
        <a:bodyPr/>
        <a:lstStyle/>
        <a:p>
          <a:endParaRPr lang="en-US"/>
        </a:p>
      </dgm:t>
    </dgm:pt>
    <dgm:pt modelId="{CB934970-A8D0-42B4-AB9D-974186C461C7}">
      <dgm:prSet/>
      <dgm:spPr/>
      <dgm:t>
        <a:bodyPr/>
        <a:lstStyle/>
        <a:p>
          <a:pPr algn="l"/>
          <a:r>
            <a:rPr lang="en-US" dirty="0"/>
            <a:t>HTML and CSS basics</a:t>
          </a:r>
        </a:p>
      </dgm:t>
    </dgm:pt>
    <dgm:pt modelId="{9B6C62C4-74ED-4445-BA7A-872A27A81A7E}" type="parTrans" cxnId="{91887C65-58BB-4AEA-8D49-0EE0C6349D2B}">
      <dgm:prSet/>
      <dgm:spPr/>
      <dgm:t>
        <a:bodyPr/>
        <a:lstStyle/>
        <a:p>
          <a:endParaRPr lang="en-US"/>
        </a:p>
      </dgm:t>
    </dgm:pt>
    <dgm:pt modelId="{D63CDC82-F963-4DCE-9C80-ACAFE9FD74DB}" type="sibTrans" cxnId="{91887C65-58BB-4AEA-8D49-0EE0C6349D2B}">
      <dgm:prSet/>
      <dgm:spPr/>
      <dgm:t>
        <a:bodyPr/>
        <a:lstStyle/>
        <a:p>
          <a:endParaRPr lang="en-US"/>
        </a:p>
      </dgm:t>
    </dgm:pt>
    <dgm:pt modelId="{A969067A-4318-4FF8-8F01-03229FDA3352}">
      <dgm:prSet/>
      <dgm:spPr/>
      <dgm:t>
        <a:bodyPr/>
        <a:lstStyle/>
        <a:p>
          <a:pPr algn="l"/>
          <a:r>
            <a:rPr lang="en-US" dirty="0"/>
            <a:t>Computer Lab on campus</a:t>
          </a:r>
        </a:p>
      </dgm:t>
    </dgm:pt>
    <dgm:pt modelId="{E0C64743-E727-472A-92EA-7BB9192494E6}" type="parTrans" cxnId="{4D642A78-B04B-4737-A7D9-2C0EF6A7E468}">
      <dgm:prSet/>
      <dgm:spPr/>
      <dgm:t>
        <a:bodyPr/>
        <a:lstStyle/>
        <a:p>
          <a:endParaRPr lang="en-US"/>
        </a:p>
      </dgm:t>
    </dgm:pt>
    <dgm:pt modelId="{FACDA125-3A3C-43DA-BD6B-2E7D2BAAB30B}" type="sibTrans" cxnId="{4D642A78-B04B-4737-A7D9-2C0EF6A7E468}">
      <dgm:prSet/>
      <dgm:spPr/>
      <dgm:t>
        <a:bodyPr/>
        <a:lstStyle/>
        <a:p>
          <a:endParaRPr lang="en-US"/>
        </a:p>
      </dgm:t>
    </dgm:pt>
    <dgm:pt modelId="{23A673D7-7B49-490C-80F8-5CE7DE8B57BA}">
      <dgm:prSet/>
      <dgm:spPr/>
      <dgm:t>
        <a:bodyPr/>
        <a:lstStyle/>
        <a:p>
          <a:pPr algn="l"/>
          <a:r>
            <a:rPr lang="en-US" dirty="0"/>
            <a:t>In-person and online</a:t>
          </a:r>
        </a:p>
      </dgm:t>
    </dgm:pt>
    <dgm:pt modelId="{4FB41165-F506-4E0A-8405-F298AC24804D}" type="parTrans" cxnId="{88DFD289-8E31-4EE5-A9B1-DE90220B6DB7}">
      <dgm:prSet/>
      <dgm:spPr/>
      <dgm:t>
        <a:bodyPr/>
        <a:lstStyle/>
        <a:p>
          <a:endParaRPr lang="en-US"/>
        </a:p>
      </dgm:t>
    </dgm:pt>
    <dgm:pt modelId="{9387A2CE-C4D8-444C-8FDB-AED11CD023F5}" type="sibTrans" cxnId="{88DFD289-8E31-4EE5-A9B1-DE90220B6DB7}">
      <dgm:prSet/>
      <dgm:spPr/>
      <dgm:t>
        <a:bodyPr/>
        <a:lstStyle/>
        <a:p>
          <a:endParaRPr lang="en-US"/>
        </a:p>
      </dgm:t>
    </dgm:pt>
    <dgm:pt modelId="{53797462-0F7B-40F7-B049-3B9E3E49E0E2}">
      <dgm:prSet/>
      <dgm:spPr/>
      <dgm:t>
        <a:bodyPr/>
        <a:lstStyle/>
        <a:p>
          <a:pPr algn="l"/>
          <a:r>
            <a:rPr lang="en-US" dirty="0"/>
            <a:t>August-December (15 weeks)</a:t>
          </a:r>
        </a:p>
      </dgm:t>
    </dgm:pt>
    <dgm:pt modelId="{82FEB26B-2A94-44D7-9A0D-8C2581D243F9}" type="parTrans" cxnId="{0891FB77-C277-4A71-A713-2CCB57F310FD}">
      <dgm:prSet/>
      <dgm:spPr/>
      <dgm:t>
        <a:bodyPr/>
        <a:lstStyle/>
        <a:p>
          <a:endParaRPr lang="en-US"/>
        </a:p>
      </dgm:t>
    </dgm:pt>
    <dgm:pt modelId="{964EA0C0-BDD3-404F-82C4-FDFB31DBB076}" type="sibTrans" cxnId="{0891FB77-C277-4A71-A713-2CCB57F310FD}">
      <dgm:prSet/>
      <dgm:spPr/>
      <dgm:t>
        <a:bodyPr/>
        <a:lstStyle/>
        <a:p>
          <a:endParaRPr lang="en-US"/>
        </a:p>
      </dgm:t>
    </dgm:pt>
    <dgm:pt modelId="{618A09F9-F2B4-42D5-9F90-19D01E55802D}">
      <dgm:prSet/>
      <dgm:spPr/>
      <dgm:t>
        <a:bodyPr/>
        <a:lstStyle/>
        <a:p>
          <a:r>
            <a:rPr lang="en-US" dirty="0"/>
            <a:t>Why?</a:t>
          </a:r>
        </a:p>
      </dgm:t>
    </dgm:pt>
    <dgm:pt modelId="{564323E0-8898-4B80-B7BA-E590F76B3671}" type="parTrans" cxnId="{F5BA4E0A-9A6F-46B3-837D-2749C95F8384}">
      <dgm:prSet/>
      <dgm:spPr/>
      <dgm:t>
        <a:bodyPr/>
        <a:lstStyle/>
        <a:p>
          <a:endParaRPr lang="en-US"/>
        </a:p>
      </dgm:t>
    </dgm:pt>
    <dgm:pt modelId="{7CD6F8DF-F454-4274-9F2F-8A4E28F0F42D}" type="sibTrans" cxnId="{F5BA4E0A-9A6F-46B3-837D-2749C95F8384}">
      <dgm:prSet/>
      <dgm:spPr/>
      <dgm:t>
        <a:bodyPr/>
        <a:lstStyle/>
        <a:p>
          <a:endParaRPr lang="en-US"/>
        </a:p>
      </dgm:t>
    </dgm:pt>
    <dgm:pt modelId="{DE4124E7-9304-4355-8AFD-5FABED5DA727}">
      <dgm:prSet/>
      <dgm:spPr/>
      <dgm:t>
        <a:bodyPr/>
        <a:lstStyle/>
        <a:p>
          <a:r>
            <a:rPr lang="en-US" dirty="0"/>
            <a:t>Requirement or Elective</a:t>
          </a:r>
        </a:p>
      </dgm:t>
    </dgm:pt>
    <dgm:pt modelId="{C0EBD65E-1A15-4B8C-831C-69497DF861F5}" type="parTrans" cxnId="{6F4BF3E5-EC4A-4D35-859E-3EFC774FC658}">
      <dgm:prSet/>
      <dgm:spPr/>
      <dgm:t>
        <a:bodyPr/>
        <a:lstStyle/>
        <a:p>
          <a:endParaRPr lang="en-US"/>
        </a:p>
      </dgm:t>
    </dgm:pt>
    <dgm:pt modelId="{F5871C11-CB95-4AFD-952A-6E1981E0D73E}" type="sibTrans" cxnId="{6F4BF3E5-EC4A-4D35-859E-3EFC774FC658}">
      <dgm:prSet/>
      <dgm:spPr/>
      <dgm:t>
        <a:bodyPr/>
        <a:lstStyle/>
        <a:p>
          <a:endParaRPr lang="en-US"/>
        </a:p>
      </dgm:t>
    </dgm:pt>
    <dgm:pt modelId="{2DEBA610-EE1D-4C40-91A3-C48F2E3DAF33}" type="pres">
      <dgm:prSet presAssocID="{376F04A8-F96C-46DC-9A17-272361DF63BC}" presName="vert0" presStyleCnt="0">
        <dgm:presLayoutVars>
          <dgm:dir/>
          <dgm:animOne val="branch"/>
          <dgm:animLvl val="lvl"/>
        </dgm:presLayoutVars>
      </dgm:prSet>
      <dgm:spPr/>
    </dgm:pt>
    <dgm:pt modelId="{E913CE6A-5F69-4D74-9A38-7D7F0087083A}" type="pres">
      <dgm:prSet presAssocID="{A357308E-5B0D-4A77-81CB-08D90583BE8D}" presName="thickLine" presStyleLbl="alignNode1" presStyleIdx="0" presStyleCnt="6"/>
      <dgm:spPr/>
    </dgm:pt>
    <dgm:pt modelId="{72E4E62D-7867-4486-A8C6-D02EF20BB2E3}" type="pres">
      <dgm:prSet presAssocID="{A357308E-5B0D-4A77-81CB-08D90583BE8D}" presName="horz1" presStyleCnt="0"/>
      <dgm:spPr/>
    </dgm:pt>
    <dgm:pt modelId="{6F24FFFA-AADB-4B9D-BFDB-3A3908D58671}" type="pres">
      <dgm:prSet presAssocID="{A357308E-5B0D-4A77-81CB-08D90583BE8D}" presName="tx1" presStyleLbl="revTx" presStyleIdx="0" presStyleCnt="12"/>
      <dgm:spPr/>
    </dgm:pt>
    <dgm:pt modelId="{911713D1-3B88-44EF-8C3C-ACB8EB6B9A20}" type="pres">
      <dgm:prSet presAssocID="{A357308E-5B0D-4A77-81CB-08D90583BE8D}" presName="vert1" presStyleCnt="0"/>
      <dgm:spPr/>
    </dgm:pt>
    <dgm:pt modelId="{BC4F5FF6-C858-4C90-81B9-B40091310DF2}" type="pres">
      <dgm:prSet presAssocID="{DE743674-F83E-433B-9F97-E369B3324404}" presName="vertSpace2a" presStyleCnt="0"/>
      <dgm:spPr/>
    </dgm:pt>
    <dgm:pt modelId="{F2ABF0AC-4DAE-4408-8263-8F876340FE16}" type="pres">
      <dgm:prSet presAssocID="{DE743674-F83E-433B-9F97-E369B3324404}" presName="horz2" presStyleCnt="0"/>
      <dgm:spPr/>
    </dgm:pt>
    <dgm:pt modelId="{328F7CE5-D0A9-4272-B0E5-376DE707D99F}" type="pres">
      <dgm:prSet presAssocID="{DE743674-F83E-433B-9F97-E369B3324404}" presName="horzSpace2" presStyleCnt="0"/>
      <dgm:spPr/>
    </dgm:pt>
    <dgm:pt modelId="{6922AB68-244E-4EF2-81A2-E8ADEE9AB93F}" type="pres">
      <dgm:prSet presAssocID="{DE743674-F83E-433B-9F97-E369B3324404}" presName="tx2" presStyleLbl="revTx" presStyleIdx="1" presStyleCnt="12"/>
      <dgm:spPr/>
    </dgm:pt>
    <dgm:pt modelId="{D3F68847-6796-4686-97A5-592B8761FDC4}" type="pres">
      <dgm:prSet presAssocID="{DE743674-F83E-433B-9F97-E369B3324404}" presName="vert2" presStyleCnt="0"/>
      <dgm:spPr/>
    </dgm:pt>
    <dgm:pt modelId="{4FD1D173-AABC-45C1-83BD-492ED978C78D}" type="pres">
      <dgm:prSet presAssocID="{DE743674-F83E-433B-9F97-E369B3324404}" presName="thinLine2b" presStyleLbl="callout" presStyleIdx="0" presStyleCnt="6"/>
      <dgm:spPr/>
    </dgm:pt>
    <dgm:pt modelId="{38615143-792F-44E4-BE4A-AE12E500C3CA}" type="pres">
      <dgm:prSet presAssocID="{DE743674-F83E-433B-9F97-E369B3324404}" presName="vertSpace2b" presStyleCnt="0"/>
      <dgm:spPr/>
    </dgm:pt>
    <dgm:pt modelId="{F7FC721B-939B-4E76-A6AB-C4BEBB2B0B51}" type="pres">
      <dgm:prSet presAssocID="{190B64DE-E4C7-4D90-BB2A-E17094448C6A}" presName="thickLine" presStyleLbl="alignNode1" presStyleIdx="1" presStyleCnt="6"/>
      <dgm:spPr/>
    </dgm:pt>
    <dgm:pt modelId="{54010A8A-76CD-4644-B22D-C9DB61372E3E}" type="pres">
      <dgm:prSet presAssocID="{190B64DE-E4C7-4D90-BB2A-E17094448C6A}" presName="horz1" presStyleCnt="0"/>
      <dgm:spPr/>
    </dgm:pt>
    <dgm:pt modelId="{99CBB280-4ABC-41F9-8B3E-1F47FEF1A728}" type="pres">
      <dgm:prSet presAssocID="{190B64DE-E4C7-4D90-BB2A-E17094448C6A}" presName="tx1" presStyleLbl="revTx" presStyleIdx="2" presStyleCnt="12"/>
      <dgm:spPr/>
    </dgm:pt>
    <dgm:pt modelId="{D38BA61C-9E2E-4DE4-9D79-B450C10AE973}" type="pres">
      <dgm:prSet presAssocID="{190B64DE-E4C7-4D90-BB2A-E17094448C6A}" presName="vert1" presStyleCnt="0"/>
      <dgm:spPr/>
    </dgm:pt>
    <dgm:pt modelId="{69B4690B-6B19-49F6-84A9-14FA65555F49}" type="pres">
      <dgm:prSet presAssocID="{CB934970-A8D0-42B4-AB9D-974186C461C7}" presName="vertSpace2a" presStyleCnt="0"/>
      <dgm:spPr/>
    </dgm:pt>
    <dgm:pt modelId="{025FB61D-C14E-4335-BB6B-5DE5CE74DCA8}" type="pres">
      <dgm:prSet presAssocID="{CB934970-A8D0-42B4-AB9D-974186C461C7}" presName="horz2" presStyleCnt="0"/>
      <dgm:spPr/>
    </dgm:pt>
    <dgm:pt modelId="{41D3B9CC-3975-480B-9745-A26161EFC1A3}" type="pres">
      <dgm:prSet presAssocID="{CB934970-A8D0-42B4-AB9D-974186C461C7}" presName="horzSpace2" presStyleCnt="0"/>
      <dgm:spPr/>
    </dgm:pt>
    <dgm:pt modelId="{8CB2B296-40CA-4392-9F4B-247EE2A05237}" type="pres">
      <dgm:prSet presAssocID="{CB934970-A8D0-42B4-AB9D-974186C461C7}" presName="tx2" presStyleLbl="revTx" presStyleIdx="3" presStyleCnt="12"/>
      <dgm:spPr/>
    </dgm:pt>
    <dgm:pt modelId="{14E6EF67-5D69-4BC6-8B3C-F4DA67530BDD}" type="pres">
      <dgm:prSet presAssocID="{CB934970-A8D0-42B4-AB9D-974186C461C7}" presName="vert2" presStyleCnt="0"/>
      <dgm:spPr/>
    </dgm:pt>
    <dgm:pt modelId="{36346EE4-566D-4A66-B5F7-F8CA1C71B7E7}" type="pres">
      <dgm:prSet presAssocID="{CB934970-A8D0-42B4-AB9D-974186C461C7}" presName="thinLine2b" presStyleLbl="callout" presStyleIdx="1" presStyleCnt="6"/>
      <dgm:spPr/>
    </dgm:pt>
    <dgm:pt modelId="{B2CF7B93-DAFB-4F47-AF58-7F03A6DE50AB}" type="pres">
      <dgm:prSet presAssocID="{CB934970-A8D0-42B4-AB9D-974186C461C7}" presName="vertSpace2b" presStyleCnt="0"/>
      <dgm:spPr/>
    </dgm:pt>
    <dgm:pt modelId="{F1563C66-6EB2-4CA3-8F4B-91161378F974}" type="pres">
      <dgm:prSet presAssocID="{7E811292-2EB3-4ECE-9A02-C76F4AD0ABC8}" presName="thickLine" presStyleLbl="alignNode1" presStyleIdx="2" presStyleCnt="6"/>
      <dgm:spPr/>
    </dgm:pt>
    <dgm:pt modelId="{B311F689-275A-4644-8096-2512888EBCF7}" type="pres">
      <dgm:prSet presAssocID="{7E811292-2EB3-4ECE-9A02-C76F4AD0ABC8}" presName="horz1" presStyleCnt="0"/>
      <dgm:spPr/>
    </dgm:pt>
    <dgm:pt modelId="{EE208464-15D0-4C45-B850-7BCBAEFD2BF1}" type="pres">
      <dgm:prSet presAssocID="{7E811292-2EB3-4ECE-9A02-C76F4AD0ABC8}" presName="tx1" presStyleLbl="revTx" presStyleIdx="4" presStyleCnt="12"/>
      <dgm:spPr/>
    </dgm:pt>
    <dgm:pt modelId="{873EF2C3-E910-44F2-99EB-8D457BBB8136}" type="pres">
      <dgm:prSet presAssocID="{7E811292-2EB3-4ECE-9A02-C76F4AD0ABC8}" presName="vert1" presStyleCnt="0"/>
      <dgm:spPr/>
    </dgm:pt>
    <dgm:pt modelId="{44D5A970-4FED-4E5D-BA16-FF5FFB7F7488}" type="pres">
      <dgm:prSet presAssocID="{A969067A-4318-4FF8-8F01-03229FDA3352}" presName="vertSpace2a" presStyleCnt="0"/>
      <dgm:spPr/>
    </dgm:pt>
    <dgm:pt modelId="{B2DA3669-49F5-402A-81E6-D825AD7DC5A7}" type="pres">
      <dgm:prSet presAssocID="{A969067A-4318-4FF8-8F01-03229FDA3352}" presName="horz2" presStyleCnt="0"/>
      <dgm:spPr/>
    </dgm:pt>
    <dgm:pt modelId="{E010FF9F-A6FB-4533-B67D-8B5576317A4B}" type="pres">
      <dgm:prSet presAssocID="{A969067A-4318-4FF8-8F01-03229FDA3352}" presName="horzSpace2" presStyleCnt="0"/>
      <dgm:spPr/>
    </dgm:pt>
    <dgm:pt modelId="{936E2267-512C-4EC1-9D9F-931358D4A5A3}" type="pres">
      <dgm:prSet presAssocID="{A969067A-4318-4FF8-8F01-03229FDA3352}" presName="tx2" presStyleLbl="revTx" presStyleIdx="5" presStyleCnt="12"/>
      <dgm:spPr/>
    </dgm:pt>
    <dgm:pt modelId="{87987612-E90E-40E3-9806-52275703A07D}" type="pres">
      <dgm:prSet presAssocID="{A969067A-4318-4FF8-8F01-03229FDA3352}" presName="vert2" presStyleCnt="0"/>
      <dgm:spPr/>
    </dgm:pt>
    <dgm:pt modelId="{57156BEB-45AB-4D78-B311-2598FF41B7BA}" type="pres">
      <dgm:prSet presAssocID="{A969067A-4318-4FF8-8F01-03229FDA3352}" presName="thinLine2b" presStyleLbl="callout" presStyleIdx="2" presStyleCnt="6"/>
      <dgm:spPr/>
    </dgm:pt>
    <dgm:pt modelId="{258ACD78-8EBC-4E7F-A0BD-A72BE620C6BC}" type="pres">
      <dgm:prSet presAssocID="{A969067A-4318-4FF8-8F01-03229FDA3352}" presName="vertSpace2b" presStyleCnt="0"/>
      <dgm:spPr/>
    </dgm:pt>
    <dgm:pt modelId="{CD4F60AA-1C98-40A7-8472-9D929EA2B5CE}" type="pres">
      <dgm:prSet presAssocID="{618A09F9-F2B4-42D5-9F90-19D01E55802D}" presName="thickLine" presStyleLbl="alignNode1" presStyleIdx="3" presStyleCnt="6"/>
      <dgm:spPr/>
    </dgm:pt>
    <dgm:pt modelId="{2ADE193B-A63D-4C12-9AEA-8507B5BB1A68}" type="pres">
      <dgm:prSet presAssocID="{618A09F9-F2B4-42D5-9F90-19D01E55802D}" presName="horz1" presStyleCnt="0"/>
      <dgm:spPr/>
    </dgm:pt>
    <dgm:pt modelId="{30770A16-7D92-4024-A2EE-DC16364C10E9}" type="pres">
      <dgm:prSet presAssocID="{618A09F9-F2B4-42D5-9F90-19D01E55802D}" presName="tx1" presStyleLbl="revTx" presStyleIdx="6" presStyleCnt="12"/>
      <dgm:spPr/>
    </dgm:pt>
    <dgm:pt modelId="{680FFA9D-5349-47DB-A4F6-951FB3F8E509}" type="pres">
      <dgm:prSet presAssocID="{618A09F9-F2B4-42D5-9F90-19D01E55802D}" presName="vert1" presStyleCnt="0"/>
      <dgm:spPr/>
    </dgm:pt>
    <dgm:pt modelId="{92B83F59-F3F3-40C4-9C6A-F7BDA049BD5B}" type="pres">
      <dgm:prSet presAssocID="{DE4124E7-9304-4355-8AFD-5FABED5DA727}" presName="vertSpace2a" presStyleCnt="0"/>
      <dgm:spPr/>
    </dgm:pt>
    <dgm:pt modelId="{F1BBFEB1-AD91-487B-B638-645FCBF2D561}" type="pres">
      <dgm:prSet presAssocID="{DE4124E7-9304-4355-8AFD-5FABED5DA727}" presName="horz2" presStyleCnt="0"/>
      <dgm:spPr/>
    </dgm:pt>
    <dgm:pt modelId="{3E247010-0F11-4519-93AE-2E62C51789AC}" type="pres">
      <dgm:prSet presAssocID="{DE4124E7-9304-4355-8AFD-5FABED5DA727}" presName="horzSpace2" presStyleCnt="0"/>
      <dgm:spPr/>
    </dgm:pt>
    <dgm:pt modelId="{3B813B59-E2FE-48FC-BACF-76465BD9786C}" type="pres">
      <dgm:prSet presAssocID="{DE4124E7-9304-4355-8AFD-5FABED5DA727}" presName="tx2" presStyleLbl="revTx" presStyleIdx="7" presStyleCnt="12"/>
      <dgm:spPr/>
    </dgm:pt>
    <dgm:pt modelId="{BCD5C116-E26F-4C0E-A94D-CCB7D9EFC0B5}" type="pres">
      <dgm:prSet presAssocID="{DE4124E7-9304-4355-8AFD-5FABED5DA727}" presName="vert2" presStyleCnt="0"/>
      <dgm:spPr/>
    </dgm:pt>
    <dgm:pt modelId="{F5D44950-FE4A-4265-9BD4-D8976B041375}" type="pres">
      <dgm:prSet presAssocID="{DE4124E7-9304-4355-8AFD-5FABED5DA727}" presName="thinLine2b" presStyleLbl="callout" presStyleIdx="3" presStyleCnt="6"/>
      <dgm:spPr/>
    </dgm:pt>
    <dgm:pt modelId="{EA4328E7-0C61-42A0-A917-855C1D188756}" type="pres">
      <dgm:prSet presAssocID="{DE4124E7-9304-4355-8AFD-5FABED5DA727}" presName="vertSpace2b" presStyleCnt="0"/>
      <dgm:spPr/>
    </dgm:pt>
    <dgm:pt modelId="{A3C9908F-F289-424C-A8C7-D7592E6F2EC9}" type="pres">
      <dgm:prSet presAssocID="{B1B074ED-ACE4-4E63-9D8F-6E4543C0D916}" presName="thickLine" presStyleLbl="alignNode1" presStyleIdx="4" presStyleCnt="6"/>
      <dgm:spPr/>
    </dgm:pt>
    <dgm:pt modelId="{CE0B3EA9-5CDC-4AE7-8017-30F65AC161CF}" type="pres">
      <dgm:prSet presAssocID="{B1B074ED-ACE4-4E63-9D8F-6E4543C0D916}" presName="horz1" presStyleCnt="0"/>
      <dgm:spPr/>
    </dgm:pt>
    <dgm:pt modelId="{DBF031C1-01C8-4E92-8ADF-EA3CEC2A3CE6}" type="pres">
      <dgm:prSet presAssocID="{B1B074ED-ACE4-4E63-9D8F-6E4543C0D916}" presName="tx1" presStyleLbl="revTx" presStyleIdx="8" presStyleCnt="12"/>
      <dgm:spPr/>
    </dgm:pt>
    <dgm:pt modelId="{73C58F18-EA07-47E8-904D-959074B3EADA}" type="pres">
      <dgm:prSet presAssocID="{B1B074ED-ACE4-4E63-9D8F-6E4543C0D916}" presName="vert1" presStyleCnt="0"/>
      <dgm:spPr/>
    </dgm:pt>
    <dgm:pt modelId="{FCA7CDD5-9241-42E9-87D1-E35106DD995F}" type="pres">
      <dgm:prSet presAssocID="{23A673D7-7B49-490C-80F8-5CE7DE8B57BA}" presName="vertSpace2a" presStyleCnt="0"/>
      <dgm:spPr/>
    </dgm:pt>
    <dgm:pt modelId="{ADA1AA6C-4608-4668-8F48-301856536F3C}" type="pres">
      <dgm:prSet presAssocID="{23A673D7-7B49-490C-80F8-5CE7DE8B57BA}" presName="horz2" presStyleCnt="0"/>
      <dgm:spPr/>
    </dgm:pt>
    <dgm:pt modelId="{36FB7644-C794-4504-ACE2-EE4E3A417EC9}" type="pres">
      <dgm:prSet presAssocID="{23A673D7-7B49-490C-80F8-5CE7DE8B57BA}" presName="horzSpace2" presStyleCnt="0"/>
      <dgm:spPr/>
    </dgm:pt>
    <dgm:pt modelId="{1FD76832-A26D-491B-B16A-DD486A8AAFC1}" type="pres">
      <dgm:prSet presAssocID="{23A673D7-7B49-490C-80F8-5CE7DE8B57BA}" presName="tx2" presStyleLbl="revTx" presStyleIdx="9" presStyleCnt="12"/>
      <dgm:spPr/>
    </dgm:pt>
    <dgm:pt modelId="{F769899C-5F7E-4EC2-A318-8BA33332B843}" type="pres">
      <dgm:prSet presAssocID="{23A673D7-7B49-490C-80F8-5CE7DE8B57BA}" presName="vert2" presStyleCnt="0"/>
      <dgm:spPr/>
    </dgm:pt>
    <dgm:pt modelId="{056DD6C9-C6B0-4F94-A99A-504AB160EB5F}" type="pres">
      <dgm:prSet presAssocID="{23A673D7-7B49-490C-80F8-5CE7DE8B57BA}" presName="thinLine2b" presStyleLbl="callout" presStyleIdx="4" presStyleCnt="6"/>
      <dgm:spPr/>
    </dgm:pt>
    <dgm:pt modelId="{F30A415A-F3AD-469F-9ECA-F6A0FAD7AE32}" type="pres">
      <dgm:prSet presAssocID="{23A673D7-7B49-490C-80F8-5CE7DE8B57BA}" presName="vertSpace2b" presStyleCnt="0"/>
      <dgm:spPr/>
    </dgm:pt>
    <dgm:pt modelId="{7C396710-0FFE-4DF4-94F3-F0D0DF626D8F}" type="pres">
      <dgm:prSet presAssocID="{14B9B349-7662-40FD-924C-21B4A8082E9E}" presName="thickLine" presStyleLbl="alignNode1" presStyleIdx="5" presStyleCnt="6"/>
      <dgm:spPr/>
    </dgm:pt>
    <dgm:pt modelId="{4B5F2863-DCF0-43D4-9A25-1357FE9A2ABA}" type="pres">
      <dgm:prSet presAssocID="{14B9B349-7662-40FD-924C-21B4A8082E9E}" presName="horz1" presStyleCnt="0"/>
      <dgm:spPr/>
    </dgm:pt>
    <dgm:pt modelId="{013F97E0-C7D2-4495-B951-9905DF1BA8EC}" type="pres">
      <dgm:prSet presAssocID="{14B9B349-7662-40FD-924C-21B4A8082E9E}" presName="tx1" presStyleLbl="revTx" presStyleIdx="10" presStyleCnt="12"/>
      <dgm:spPr/>
    </dgm:pt>
    <dgm:pt modelId="{75B8455E-BF2F-423C-A521-BB4F30DA1E41}" type="pres">
      <dgm:prSet presAssocID="{14B9B349-7662-40FD-924C-21B4A8082E9E}" presName="vert1" presStyleCnt="0"/>
      <dgm:spPr/>
    </dgm:pt>
    <dgm:pt modelId="{111E22E3-D6C4-4996-9647-FEE19CD5E6AA}" type="pres">
      <dgm:prSet presAssocID="{53797462-0F7B-40F7-B049-3B9E3E49E0E2}" presName="vertSpace2a" presStyleCnt="0"/>
      <dgm:spPr/>
    </dgm:pt>
    <dgm:pt modelId="{2DEE14E9-4241-4DCB-9EDB-01B7A566515A}" type="pres">
      <dgm:prSet presAssocID="{53797462-0F7B-40F7-B049-3B9E3E49E0E2}" presName="horz2" presStyleCnt="0"/>
      <dgm:spPr/>
    </dgm:pt>
    <dgm:pt modelId="{192F2157-89EF-4CED-9B0E-AA72E9BB8173}" type="pres">
      <dgm:prSet presAssocID="{53797462-0F7B-40F7-B049-3B9E3E49E0E2}" presName="horzSpace2" presStyleCnt="0"/>
      <dgm:spPr/>
    </dgm:pt>
    <dgm:pt modelId="{7727FA32-E243-4EF5-BD50-C77B59FB04A1}" type="pres">
      <dgm:prSet presAssocID="{53797462-0F7B-40F7-B049-3B9E3E49E0E2}" presName="tx2" presStyleLbl="revTx" presStyleIdx="11" presStyleCnt="12"/>
      <dgm:spPr/>
    </dgm:pt>
    <dgm:pt modelId="{E1F038A0-32F2-4558-94FD-3BDA4902AD81}" type="pres">
      <dgm:prSet presAssocID="{53797462-0F7B-40F7-B049-3B9E3E49E0E2}" presName="vert2" presStyleCnt="0"/>
      <dgm:spPr/>
    </dgm:pt>
    <dgm:pt modelId="{229CE5BF-63CC-43D5-8079-18EB7E85CD8E}" type="pres">
      <dgm:prSet presAssocID="{53797462-0F7B-40F7-B049-3B9E3E49E0E2}" presName="thinLine2b" presStyleLbl="callout" presStyleIdx="5" presStyleCnt="6"/>
      <dgm:spPr/>
    </dgm:pt>
    <dgm:pt modelId="{DE466791-DE11-418D-A1E7-865A25EA23B3}" type="pres">
      <dgm:prSet presAssocID="{53797462-0F7B-40F7-B049-3B9E3E49E0E2}" presName="vertSpace2b" presStyleCnt="0"/>
      <dgm:spPr/>
    </dgm:pt>
  </dgm:ptLst>
  <dgm:cxnLst>
    <dgm:cxn modelId="{F5BA4E0A-9A6F-46B3-837D-2749C95F8384}" srcId="{376F04A8-F96C-46DC-9A17-272361DF63BC}" destId="{618A09F9-F2B4-42D5-9F90-19D01E55802D}" srcOrd="3" destOrd="0" parTransId="{564323E0-8898-4B80-B7BA-E590F76B3671}" sibTransId="{7CD6F8DF-F454-4274-9F2F-8A4E28F0F42D}"/>
    <dgm:cxn modelId="{37E06913-6EB2-401C-A5D4-B60DF42F7E72}" srcId="{376F04A8-F96C-46DC-9A17-272361DF63BC}" destId="{190B64DE-E4C7-4D90-BB2A-E17094448C6A}" srcOrd="1" destOrd="0" parTransId="{9385E91E-47F6-4B44-ACC6-DB6C3ACA8252}" sibTransId="{8601C780-66B8-495D-A60C-EA86F2838177}"/>
    <dgm:cxn modelId="{E47DF11B-199C-402A-AF6E-3A3BCE6B0641}" srcId="{376F04A8-F96C-46DC-9A17-272361DF63BC}" destId="{B1B074ED-ACE4-4E63-9D8F-6E4543C0D916}" srcOrd="4" destOrd="0" parTransId="{A83AA47A-DD9F-40C4-A7A9-0A937B97A47E}" sibTransId="{F56710BC-D011-49D6-B7BF-7629BC76021A}"/>
    <dgm:cxn modelId="{7265A626-BD04-4464-A6B9-5BDC75870407}" type="presOf" srcId="{CB934970-A8D0-42B4-AB9D-974186C461C7}" destId="{8CB2B296-40CA-4392-9F4B-247EE2A05237}" srcOrd="0" destOrd="0" presId="urn:microsoft.com/office/officeart/2008/layout/LinedList"/>
    <dgm:cxn modelId="{6062502E-9446-4FBB-9A3C-5C6E63074237}" type="presOf" srcId="{DE4124E7-9304-4355-8AFD-5FABED5DA727}" destId="{3B813B59-E2FE-48FC-BACF-76465BD9786C}" srcOrd="0" destOrd="0" presId="urn:microsoft.com/office/officeart/2008/layout/LinedList"/>
    <dgm:cxn modelId="{995AFA32-3D84-492E-AC5B-B0DED23B5EEF}" type="presOf" srcId="{618A09F9-F2B4-42D5-9F90-19D01E55802D}" destId="{30770A16-7D92-4024-A2EE-DC16364C10E9}" srcOrd="0" destOrd="0" presId="urn:microsoft.com/office/officeart/2008/layout/LinedList"/>
    <dgm:cxn modelId="{E28E5D38-FA9E-4860-95C1-2FC9F3B9D04B}" type="presOf" srcId="{53797462-0F7B-40F7-B049-3B9E3E49E0E2}" destId="{7727FA32-E243-4EF5-BD50-C77B59FB04A1}" srcOrd="0" destOrd="0" presId="urn:microsoft.com/office/officeart/2008/layout/LinedList"/>
    <dgm:cxn modelId="{D5EF4C5E-C0FD-413B-869A-1D1ED492F718}" type="presOf" srcId="{7E811292-2EB3-4ECE-9A02-C76F4AD0ABC8}" destId="{EE208464-15D0-4C45-B850-7BCBAEFD2BF1}" srcOrd="0" destOrd="0" presId="urn:microsoft.com/office/officeart/2008/layout/LinedList"/>
    <dgm:cxn modelId="{5EE01561-B374-4D83-A63E-2FE92891E418}" srcId="{A357308E-5B0D-4A77-81CB-08D90583BE8D}" destId="{DE743674-F83E-433B-9F97-E369B3324404}" srcOrd="0" destOrd="0" parTransId="{78B2D032-25D3-42DA-9548-2180376516F3}" sibTransId="{AB6726AD-38AD-40BF-91BD-53DE9E2104CB}"/>
    <dgm:cxn modelId="{3D838F64-9701-44CD-B706-2B3B558B0D0E}" type="presOf" srcId="{B1B074ED-ACE4-4E63-9D8F-6E4543C0D916}" destId="{DBF031C1-01C8-4E92-8ADF-EA3CEC2A3CE6}" srcOrd="0" destOrd="0" presId="urn:microsoft.com/office/officeart/2008/layout/LinedList"/>
    <dgm:cxn modelId="{91887C65-58BB-4AEA-8D49-0EE0C6349D2B}" srcId="{190B64DE-E4C7-4D90-BB2A-E17094448C6A}" destId="{CB934970-A8D0-42B4-AB9D-974186C461C7}" srcOrd="0" destOrd="0" parTransId="{9B6C62C4-74ED-4445-BA7A-872A27A81A7E}" sibTransId="{D63CDC82-F963-4DCE-9C80-ACAFE9FD74DB}"/>
    <dgm:cxn modelId="{6830D777-63C6-4A4B-A05E-EF101AFEC398}" type="presOf" srcId="{23A673D7-7B49-490C-80F8-5CE7DE8B57BA}" destId="{1FD76832-A26D-491B-B16A-DD486A8AAFC1}" srcOrd="0" destOrd="0" presId="urn:microsoft.com/office/officeart/2008/layout/LinedList"/>
    <dgm:cxn modelId="{2183E257-88FC-46E8-A6EE-F13D22F0997D}" srcId="{376F04A8-F96C-46DC-9A17-272361DF63BC}" destId="{7E811292-2EB3-4ECE-9A02-C76F4AD0ABC8}" srcOrd="2" destOrd="0" parTransId="{DF49ABC4-1A14-4E0F-9FA7-65D16153769C}" sibTransId="{BF993E20-35D5-423D-AEC7-3F6C3A69DE4F}"/>
    <dgm:cxn modelId="{0891FB77-C277-4A71-A713-2CCB57F310FD}" srcId="{14B9B349-7662-40FD-924C-21B4A8082E9E}" destId="{53797462-0F7B-40F7-B049-3B9E3E49E0E2}" srcOrd="0" destOrd="0" parTransId="{82FEB26B-2A94-44D7-9A0D-8C2581D243F9}" sibTransId="{964EA0C0-BDD3-404F-82C4-FDFB31DBB076}"/>
    <dgm:cxn modelId="{4D642A78-B04B-4737-A7D9-2C0EF6A7E468}" srcId="{7E811292-2EB3-4ECE-9A02-C76F4AD0ABC8}" destId="{A969067A-4318-4FF8-8F01-03229FDA3352}" srcOrd="0" destOrd="0" parTransId="{E0C64743-E727-472A-92EA-7BB9192494E6}" sibTransId="{FACDA125-3A3C-43DA-BD6B-2E7D2BAAB30B}"/>
    <dgm:cxn modelId="{6E0AD87F-2D6E-4B34-ABC5-AE5A3A8ABFBC}" type="presOf" srcId="{376F04A8-F96C-46DC-9A17-272361DF63BC}" destId="{2DEBA610-EE1D-4C40-91A3-C48F2E3DAF33}" srcOrd="0" destOrd="0" presId="urn:microsoft.com/office/officeart/2008/layout/LinedList"/>
    <dgm:cxn modelId="{88DFD289-8E31-4EE5-A9B1-DE90220B6DB7}" srcId="{B1B074ED-ACE4-4E63-9D8F-6E4543C0D916}" destId="{23A673D7-7B49-490C-80F8-5CE7DE8B57BA}" srcOrd="0" destOrd="0" parTransId="{4FB41165-F506-4E0A-8405-F298AC24804D}" sibTransId="{9387A2CE-C4D8-444C-8FDB-AED11CD023F5}"/>
    <dgm:cxn modelId="{91FB62A4-6826-4C2D-9F75-35698A914CA1}" srcId="{376F04A8-F96C-46DC-9A17-272361DF63BC}" destId="{14B9B349-7662-40FD-924C-21B4A8082E9E}" srcOrd="5" destOrd="0" parTransId="{3A1A5D46-50A9-42FE-A0AB-B0CC3C7A5D5A}" sibTransId="{2B271258-AA81-4E69-A3A0-3D0D6BE27564}"/>
    <dgm:cxn modelId="{88F185A9-33B7-46B9-8075-3A3A2D524173}" type="presOf" srcId="{A969067A-4318-4FF8-8F01-03229FDA3352}" destId="{936E2267-512C-4EC1-9D9F-931358D4A5A3}" srcOrd="0" destOrd="0" presId="urn:microsoft.com/office/officeart/2008/layout/LinedList"/>
    <dgm:cxn modelId="{8EB1A1A9-FE5B-47EB-BE12-9CD7E20C0E7C}" type="presOf" srcId="{190B64DE-E4C7-4D90-BB2A-E17094448C6A}" destId="{99CBB280-4ABC-41F9-8B3E-1F47FEF1A728}" srcOrd="0" destOrd="0" presId="urn:microsoft.com/office/officeart/2008/layout/LinedList"/>
    <dgm:cxn modelId="{FB48B7BA-7DF2-4C69-AFE3-FBC6702D1FF9}" type="presOf" srcId="{DE743674-F83E-433B-9F97-E369B3324404}" destId="{6922AB68-244E-4EF2-81A2-E8ADEE9AB93F}" srcOrd="0" destOrd="0" presId="urn:microsoft.com/office/officeart/2008/layout/LinedList"/>
    <dgm:cxn modelId="{1EF20EC6-9F3A-4649-8B08-F7CACE19EBC9}" type="presOf" srcId="{A357308E-5B0D-4A77-81CB-08D90583BE8D}" destId="{6F24FFFA-AADB-4B9D-BFDB-3A3908D58671}" srcOrd="0" destOrd="0" presId="urn:microsoft.com/office/officeart/2008/layout/LinedList"/>
    <dgm:cxn modelId="{353ACDD6-278E-4275-B868-3AE73D126349}" srcId="{376F04A8-F96C-46DC-9A17-272361DF63BC}" destId="{A357308E-5B0D-4A77-81CB-08D90583BE8D}" srcOrd="0" destOrd="0" parTransId="{71132C41-58EC-4CB6-8012-CE374479982D}" sibTransId="{3493FFCE-56AD-43BC-83A5-5E2E80955934}"/>
    <dgm:cxn modelId="{6F4BF3E5-EC4A-4D35-859E-3EFC774FC658}" srcId="{618A09F9-F2B4-42D5-9F90-19D01E55802D}" destId="{DE4124E7-9304-4355-8AFD-5FABED5DA727}" srcOrd="0" destOrd="0" parTransId="{C0EBD65E-1A15-4B8C-831C-69497DF861F5}" sibTransId="{F5871C11-CB95-4AFD-952A-6E1981E0D73E}"/>
    <dgm:cxn modelId="{C2AC4DF3-A5F1-46AD-BCAE-F48BE73684CB}" type="presOf" srcId="{14B9B349-7662-40FD-924C-21B4A8082E9E}" destId="{013F97E0-C7D2-4495-B951-9905DF1BA8EC}" srcOrd="0" destOrd="0" presId="urn:microsoft.com/office/officeart/2008/layout/LinedList"/>
    <dgm:cxn modelId="{388E6201-C9A1-4676-A891-BD44A0CCACCD}" type="presParOf" srcId="{2DEBA610-EE1D-4C40-91A3-C48F2E3DAF33}" destId="{E913CE6A-5F69-4D74-9A38-7D7F0087083A}" srcOrd="0" destOrd="0" presId="urn:microsoft.com/office/officeart/2008/layout/LinedList"/>
    <dgm:cxn modelId="{685CD3D1-6625-4DFF-BB6C-221C87209380}" type="presParOf" srcId="{2DEBA610-EE1D-4C40-91A3-C48F2E3DAF33}" destId="{72E4E62D-7867-4486-A8C6-D02EF20BB2E3}" srcOrd="1" destOrd="0" presId="urn:microsoft.com/office/officeart/2008/layout/LinedList"/>
    <dgm:cxn modelId="{41808E02-1978-4590-9D80-5E9BF084B87C}" type="presParOf" srcId="{72E4E62D-7867-4486-A8C6-D02EF20BB2E3}" destId="{6F24FFFA-AADB-4B9D-BFDB-3A3908D58671}" srcOrd="0" destOrd="0" presId="urn:microsoft.com/office/officeart/2008/layout/LinedList"/>
    <dgm:cxn modelId="{EB77E478-853B-4D99-8D7B-AA65730AE76A}" type="presParOf" srcId="{72E4E62D-7867-4486-A8C6-D02EF20BB2E3}" destId="{911713D1-3B88-44EF-8C3C-ACB8EB6B9A20}" srcOrd="1" destOrd="0" presId="urn:microsoft.com/office/officeart/2008/layout/LinedList"/>
    <dgm:cxn modelId="{91D6A8F2-CA38-4A8A-B5D1-D61929522617}" type="presParOf" srcId="{911713D1-3B88-44EF-8C3C-ACB8EB6B9A20}" destId="{BC4F5FF6-C858-4C90-81B9-B40091310DF2}" srcOrd="0" destOrd="0" presId="urn:microsoft.com/office/officeart/2008/layout/LinedList"/>
    <dgm:cxn modelId="{474CDAAA-69B2-474B-AA77-A337BCE7827F}" type="presParOf" srcId="{911713D1-3B88-44EF-8C3C-ACB8EB6B9A20}" destId="{F2ABF0AC-4DAE-4408-8263-8F876340FE16}" srcOrd="1" destOrd="0" presId="urn:microsoft.com/office/officeart/2008/layout/LinedList"/>
    <dgm:cxn modelId="{070C0930-29D5-4179-82C8-0622BB433F77}" type="presParOf" srcId="{F2ABF0AC-4DAE-4408-8263-8F876340FE16}" destId="{328F7CE5-D0A9-4272-B0E5-376DE707D99F}" srcOrd="0" destOrd="0" presId="urn:microsoft.com/office/officeart/2008/layout/LinedList"/>
    <dgm:cxn modelId="{6F08F5B4-BA9D-474E-BF28-664936536EFA}" type="presParOf" srcId="{F2ABF0AC-4DAE-4408-8263-8F876340FE16}" destId="{6922AB68-244E-4EF2-81A2-E8ADEE9AB93F}" srcOrd="1" destOrd="0" presId="urn:microsoft.com/office/officeart/2008/layout/LinedList"/>
    <dgm:cxn modelId="{E2AC2F1D-47A6-486C-B551-CB86FC78B78D}" type="presParOf" srcId="{F2ABF0AC-4DAE-4408-8263-8F876340FE16}" destId="{D3F68847-6796-4686-97A5-592B8761FDC4}" srcOrd="2" destOrd="0" presId="urn:microsoft.com/office/officeart/2008/layout/LinedList"/>
    <dgm:cxn modelId="{1BD5C6F9-CB01-4BDB-A9EF-64D90B0C3FCF}" type="presParOf" srcId="{911713D1-3B88-44EF-8C3C-ACB8EB6B9A20}" destId="{4FD1D173-AABC-45C1-83BD-492ED978C78D}" srcOrd="2" destOrd="0" presId="urn:microsoft.com/office/officeart/2008/layout/LinedList"/>
    <dgm:cxn modelId="{D6AF919D-CDBC-4A50-B4E8-893D898F3241}" type="presParOf" srcId="{911713D1-3B88-44EF-8C3C-ACB8EB6B9A20}" destId="{38615143-792F-44E4-BE4A-AE12E500C3CA}" srcOrd="3" destOrd="0" presId="urn:microsoft.com/office/officeart/2008/layout/LinedList"/>
    <dgm:cxn modelId="{D82AB325-DDD6-428D-A74D-30D087C87289}" type="presParOf" srcId="{2DEBA610-EE1D-4C40-91A3-C48F2E3DAF33}" destId="{F7FC721B-939B-4E76-A6AB-C4BEBB2B0B51}" srcOrd="2" destOrd="0" presId="urn:microsoft.com/office/officeart/2008/layout/LinedList"/>
    <dgm:cxn modelId="{71B7E559-A6F8-4EE2-8A4A-A89F6E9734FC}" type="presParOf" srcId="{2DEBA610-EE1D-4C40-91A3-C48F2E3DAF33}" destId="{54010A8A-76CD-4644-B22D-C9DB61372E3E}" srcOrd="3" destOrd="0" presId="urn:microsoft.com/office/officeart/2008/layout/LinedList"/>
    <dgm:cxn modelId="{07DF7334-977C-4418-BA7B-64DE0CE30D99}" type="presParOf" srcId="{54010A8A-76CD-4644-B22D-C9DB61372E3E}" destId="{99CBB280-4ABC-41F9-8B3E-1F47FEF1A728}" srcOrd="0" destOrd="0" presId="urn:microsoft.com/office/officeart/2008/layout/LinedList"/>
    <dgm:cxn modelId="{51E64635-BAD1-4D01-BD16-961EB4711AED}" type="presParOf" srcId="{54010A8A-76CD-4644-B22D-C9DB61372E3E}" destId="{D38BA61C-9E2E-4DE4-9D79-B450C10AE973}" srcOrd="1" destOrd="0" presId="urn:microsoft.com/office/officeart/2008/layout/LinedList"/>
    <dgm:cxn modelId="{CDD7226A-45BA-4067-AB57-C3957BD2665C}" type="presParOf" srcId="{D38BA61C-9E2E-4DE4-9D79-B450C10AE973}" destId="{69B4690B-6B19-49F6-84A9-14FA65555F49}" srcOrd="0" destOrd="0" presId="urn:microsoft.com/office/officeart/2008/layout/LinedList"/>
    <dgm:cxn modelId="{8DB12356-F0F5-4637-A932-B8D03FA7D48C}" type="presParOf" srcId="{D38BA61C-9E2E-4DE4-9D79-B450C10AE973}" destId="{025FB61D-C14E-4335-BB6B-5DE5CE74DCA8}" srcOrd="1" destOrd="0" presId="urn:microsoft.com/office/officeart/2008/layout/LinedList"/>
    <dgm:cxn modelId="{237B7B35-4141-4E8C-8620-C1FE5FF4CF44}" type="presParOf" srcId="{025FB61D-C14E-4335-BB6B-5DE5CE74DCA8}" destId="{41D3B9CC-3975-480B-9745-A26161EFC1A3}" srcOrd="0" destOrd="0" presId="urn:microsoft.com/office/officeart/2008/layout/LinedList"/>
    <dgm:cxn modelId="{4E95FBA1-DB51-4ACC-808F-F77352CB594F}" type="presParOf" srcId="{025FB61D-C14E-4335-BB6B-5DE5CE74DCA8}" destId="{8CB2B296-40CA-4392-9F4B-247EE2A05237}" srcOrd="1" destOrd="0" presId="urn:microsoft.com/office/officeart/2008/layout/LinedList"/>
    <dgm:cxn modelId="{610459DD-B582-4D48-89F9-714AAF4F1650}" type="presParOf" srcId="{025FB61D-C14E-4335-BB6B-5DE5CE74DCA8}" destId="{14E6EF67-5D69-4BC6-8B3C-F4DA67530BDD}" srcOrd="2" destOrd="0" presId="urn:microsoft.com/office/officeart/2008/layout/LinedList"/>
    <dgm:cxn modelId="{89BDDDCE-3573-4FF0-A2AE-B84454170915}" type="presParOf" srcId="{D38BA61C-9E2E-4DE4-9D79-B450C10AE973}" destId="{36346EE4-566D-4A66-B5F7-F8CA1C71B7E7}" srcOrd="2" destOrd="0" presId="urn:microsoft.com/office/officeart/2008/layout/LinedList"/>
    <dgm:cxn modelId="{59C9DD75-B51B-4F99-B7F7-952E3284ECD6}" type="presParOf" srcId="{D38BA61C-9E2E-4DE4-9D79-B450C10AE973}" destId="{B2CF7B93-DAFB-4F47-AF58-7F03A6DE50AB}" srcOrd="3" destOrd="0" presId="urn:microsoft.com/office/officeart/2008/layout/LinedList"/>
    <dgm:cxn modelId="{739E57FC-3A2A-4375-BA8C-E8273A8537BE}" type="presParOf" srcId="{2DEBA610-EE1D-4C40-91A3-C48F2E3DAF33}" destId="{F1563C66-6EB2-4CA3-8F4B-91161378F974}" srcOrd="4" destOrd="0" presId="urn:microsoft.com/office/officeart/2008/layout/LinedList"/>
    <dgm:cxn modelId="{4F4DE5A3-AE0B-48FB-9685-7EE3BA5BEA5F}" type="presParOf" srcId="{2DEBA610-EE1D-4C40-91A3-C48F2E3DAF33}" destId="{B311F689-275A-4644-8096-2512888EBCF7}" srcOrd="5" destOrd="0" presId="urn:microsoft.com/office/officeart/2008/layout/LinedList"/>
    <dgm:cxn modelId="{43F376E9-A1C5-4529-9CB5-4C87B63C53CE}" type="presParOf" srcId="{B311F689-275A-4644-8096-2512888EBCF7}" destId="{EE208464-15D0-4C45-B850-7BCBAEFD2BF1}" srcOrd="0" destOrd="0" presId="urn:microsoft.com/office/officeart/2008/layout/LinedList"/>
    <dgm:cxn modelId="{F23AD67C-D128-40F7-9C73-E27C561007F7}" type="presParOf" srcId="{B311F689-275A-4644-8096-2512888EBCF7}" destId="{873EF2C3-E910-44F2-99EB-8D457BBB8136}" srcOrd="1" destOrd="0" presId="urn:microsoft.com/office/officeart/2008/layout/LinedList"/>
    <dgm:cxn modelId="{8470155C-32E0-411D-818B-9E97BD9F0E3C}" type="presParOf" srcId="{873EF2C3-E910-44F2-99EB-8D457BBB8136}" destId="{44D5A970-4FED-4E5D-BA16-FF5FFB7F7488}" srcOrd="0" destOrd="0" presId="urn:microsoft.com/office/officeart/2008/layout/LinedList"/>
    <dgm:cxn modelId="{4D288E23-F50C-4334-B7EB-363DA26F5F70}" type="presParOf" srcId="{873EF2C3-E910-44F2-99EB-8D457BBB8136}" destId="{B2DA3669-49F5-402A-81E6-D825AD7DC5A7}" srcOrd="1" destOrd="0" presId="urn:microsoft.com/office/officeart/2008/layout/LinedList"/>
    <dgm:cxn modelId="{D640CB78-13A8-44D4-8DF4-72FFC5D5C59F}" type="presParOf" srcId="{B2DA3669-49F5-402A-81E6-D825AD7DC5A7}" destId="{E010FF9F-A6FB-4533-B67D-8B5576317A4B}" srcOrd="0" destOrd="0" presId="urn:microsoft.com/office/officeart/2008/layout/LinedList"/>
    <dgm:cxn modelId="{2C7A190C-D3D4-417E-B085-CB134386F99A}" type="presParOf" srcId="{B2DA3669-49F5-402A-81E6-D825AD7DC5A7}" destId="{936E2267-512C-4EC1-9D9F-931358D4A5A3}" srcOrd="1" destOrd="0" presId="urn:microsoft.com/office/officeart/2008/layout/LinedList"/>
    <dgm:cxn modelId="{1C4FAC89-F06F-4676-8BFE-A76BF873BB93}" type="presParOf" srcId="{B2DA3669-49F5-402A-81E6-D825AD7DC5A7}" destId="{87987612-E90E-40E3-9806-52275703A07D}" srcOrd="2" destOrd="0" presId="urn:microsoft.com/office/officeart/2008/layout/LinedList"/>
    <dgm:cxn modelId="{BC2A3588-1ABD-4CD8-B611-E6187E729D79}" type="presParOf" srcId="{873EF2C3-E910-44F2-99EB-8D457BBB8136}" destId="{57156BEB-45AB-4D78-B311-2598FF41B7BA}" srcOrd="2" destOrd="0" presId="urn:microsoft.com/office/officeart/2008/layout/LinedList"/>
    <dgm:cxn modelId="{CEF1A40B-4BC3-48BE-ADF0-270BA3BD9CE3}" type="presParOf" srcId="{873EF2C3-E910-44F2-99EB-8D457BBB8136}" destId="{258ACD78-8EBC-4E7F-A0BD-A72BE620C6BC}" srcOrd="3" destOrd="0" presId="urn:microsoft.com/office/officeart/2008/layout/LinedList"/>
    <dgm:cxn modelId="{FEB1E373-DB79-43F7-8F8B-67EEAC8B1CEF}" type="presParOf" srcId="{2DEBA610-EE1D-4C40-91A3-C48F2E3DAF33}" destId="{CD4F60AA-1C98-40A7-8472-9D929EA2B5CE}" srcOrd="6" destOrd="0" presId="urn:microsoft.com/office/officeart/2008/layout/LinedList"/>
    <dgm:cxn modelId="{C74A9DA1-784B-49AF-8F19-D50E1F53EBE6}" type="presParOf" srcId="{2DEBA610-EE1D-4C40-91A3-C48F2E3DAF33}" destId="{2ADE193B-A63D-4C12-9AEA-8507B5BB1A68}" srcOrd="7" destOrd="0" presId="urn:microsoft.com/office/officeart/2008/layout/LinedList"/>
    <dgm:cxn modelId="{EEC39A90-DB0C-4FB1-860D-31FD35819981}" type="presParOf" srcId="{2ADE193B-A63D-4C12-9AEA-8507B5BB1A68}" destId="{30770A16-7D92-4024-A2EE-DC16364C10E9}" srcOrd="0" destOrd="0" presId="urn:microsoft.com/office/officeart/2008/layout/LinedList"/>
    <dgm:cxn modelId="{CD3D3499-68DD-42A9-848F-29633BEE2A06}" type="presParOf" srcId="{2ADE193B-A63D-4C12-9AEA-8507B5BB1A68}" destId="{680FFA9D-5349-47DB-A4F6-951FB3F8E509}" srcOrd="1" destOrd="0" presId="urn:microsoft.com/office/officeart/2008/layout/LinedList"/>
    <dgm:cxn modelId="{3FA99421-BCDB-47CF-87E9-5747F986CB24}" type="presParOf" srcId="{680FFA9D-5349-47DB-A4F6-951FB3F8E509}" destId="{92B83F59-F3F3-40C4-9C6A-F7BDA049BD5B}" srcOrd="0" destOrd="0" presId="urn:microsoft.com/office/officeart/2008/layout/LinedList"/>
    <dgm:cxn modelId="{34025C0A-72D2-4B4D-82B2-563B677B5C91}" type="presParOf" srcId="{680FFA9D-5349-47DB-A4F6-951FB3F8E509}" destId="{F1BBFEB1-AD91-487B-B638-645FCBF2D561}" srcOrd="1" destOrd="0" presId="urn:microsoft.com/office/officeart/2008/layout/LinedList"/>
    <dgm:cxn modelId="{DBC9E5B0-D60F-4623-AD41-68B19C75C288}" type="presParOf" srcId="{F1BBFEB1-AD91-487B-B638-645FCBF2D561}" destId="{3E247010-0F11-4519-93AE-2E62C51789AC}" srcOrd="0" destOrd="0" presId="urn:microsoft.com/office/officeart/2008/layout/LinedList"/>
    <dgm:cxn modelId="{87ABF8C7-AF1B-4E7F-B738-F17E805E533C}" type="presParOf" srcId="{F1BBFEB1-AD91-487B-B638-645FCBF2D561}" destId="{3B813B59-E2FE-48FC-BACF-76465BD9786C}" srcOrd="1" destOrd="0" presId="urn:microsoft.com/office/officeart/2008/layout/LinedList"/>
    <dgm:cxn modelId="{83F14361-3CB1-460D-8B2F-E5D8C8DCC915}" type="presParOf" srcId="{F1BBFEB1-AD91-487B-B638-645FCBF2D561}" destId="{BCD5C116-E26F-4C0E-A94D-CCB7D9EFC0B5}" srcOrd="2" destOrd="0" presId="urn:microsoft.com/office/officeart/2008/layout/LinedList"/>
    <dgm:cxn modelId="{EDA133CA-FB03-4765-B58A-54208BA857B2}" type="presParOf" srcId="{680FFA9D-5349-47DB-A4F6-951FB3F8E509}" destId="{F5D44950-FE4A-4265-9BD4-D8976B041375}" srcOrd="2" destOrd="0" presId="urn:microsoft.com/office/officeart/2008/layout/LinedList"/>
    <dgm:cxn modelId="{10E50A30-B45F-4D5A-92B6-4D7754A0E914}" type="presParOf" srcId="{680FFA9D-5349-47DB-A4F6-951FB3F8E509}" destId="{EA4328E7-0C61-42A0-A917-855C1D188756}" srcOrd="3" destOrd="0" presId="urn:microsoft.com/office/officeart/2008/layout/LinedList"/>
    <dgm:cxn modelId="{D199690E-7A92-4410-A9F8-899229CC6A43}" type="presParOf" srcId="{2DEBA610-EE1D-4C40-91A3-C48F2E3DAF33}" destId="{A3C9908F-F289-424C-A8C7-D7592E6F2EC9}" srcOrd="8" destOrd="0" presId="urn:microsoft.com/office/officeart/2008/layout/LinedList"/>
    <dgm:cxn modelId="{6AE5BA70-F631-4A95-875F-36D694DAF00E}" type="presParOf" srcId="{2DEBA610-EE1D-4C40-91A3-C48F2E3DAF33}" destId="{CE0B3EA9-5CDC-4AE7-8017-30F65AC161CF}" srcOrd="9" destOrd="0" presId="urn:microsoft.com/office/officeart/2008/layout/LinedList"/>
    <dgm:cxn modelId="{EB295A6E-11BA-4473-9F20-84832AABDB45}" type="presParOf" srcId="{CE0B3EA9-5CDC-4AE7-8017-30F65AC161CF}" destId="{DBF031C1-01C8-4E92-8ADF-EA3CEC2A3CE6}" srcOrd="0" destOrd="0" presId="urn:microsoft.com/office/officeart/2008/layout/LinedList"/>
    <dgm:cxn modelId="{B838CC32-A6FC-4797-B046-BBBC7B9734F8}" type="presParOf" srcId="{CE0B3EA9-5CDC-4AE7-8017-30F65AC161CF}" destId="{73C58F18-EA07-47E8-904D-959074B3EADA}" srcOrd="1" destOrd="0" presId="urn:microsoft.com/office/officeart/2008/layout/LinedList"/>
    <dgm:cxn modelId="{4DA93796-DFE1-43B5-95E9-FDE3E6EEEE97}" type="presParOf" srcId="{73C58F18-EA07-47E8-904D-959074B3EADA}" destId="{FCA7CDD5-9241-42E9-87D1-E35106DD995F}" srcOrd="0" destOrd="0" presId="urn:microsoft.com/office/officeart/2008/layout/LinedList"/>
    <dgm:cxn modelId="{73638090-9EC8-4299-8C19-2C50EE230224}" type="presParOf" srcId="{73C58F18-EA07-47E8-904D-959074B3EADA}" destId="{ADA1AA6C-4608-4668-8F48-301856536F3C}" srcOrd="1" destOrd="0" presId="urn:microsoft.com/office/officeart/2008/layout/LinedList"/>
    <dgm:cxn modelId="{08C64651-7410-47CB-8091-EF36916A5F07}" type="presParOf" srcId="{ADA1AA6C-4608-4668-8F48-301856536F3C}" destId="{36FB7644-C794-4504-ACE2-EE4E3A417EC9}" srcOrd="0" destOrd="0" presId="urn:microsoft.com/office/officeart/2008/layout/LinedList"/>
    <dgm:cxn modelId="{6CB1A1BF-51CF-42AE-B467-364356F1C38B}" type="presParOf" srcId="{ADA1AA6C-4608-4668-8F48-301856536F3C}" destId="{1FD76832-A26D-491B-B16A-DD486A8AAFC1}" srcOrd="1" destOrd="0" presId="urn:microsoft.com/office/officeart/2008/layout/LinedList"/>
    <dgm:cxn modelId="{ED31E167-1BFE-446A-B419-E63C3D5008DE}" type="presParOf" srcId="{ADA1AA6C-4608-4668-8F48-301856536F3C}" destId="{F769899C-5F7E-4EC2-A318-8BA33332B843}" srcOrd="2" destOrd="0" presId="urn:microsoft.com/office/officeart/2008/layout/LinedList"/>
    <dgm:cxn modelId="{E6D94182-F7E5-4D23-A913-0B68EC14B3C6}" type="presParOf" srcId="{73C58F18-EA07-47E8-904D-959074B3EADA}" destId="{056DD6C9-C6B0-4F94-A99A-504AB160EB5F}" srcOrd="2" destOrd="0" presId="urn:microsoft.com/office/officeart/2008/layout/LinedList"/>
    <dgm:cxn modelId="{97EB9EE6-9A80-4D96-8A36-526DDF89B213}" type="presParOf" srcId="{73C58F18-EA07-47E8-904D-959074B3EADA}" destId="{F30A415A-F3AD-469F-9ECA-F6A0FAD7AE32}" srcOrd="3" destOrd="0" presId="urn:microsoft.com/office/officeart/2008/layout/LinedList"/>
    <dgm:cxn modelId="{9B320B8D-EE60-4846-A698-EC26DAF5FAE9}" type="presParOf" srcId="{2DEBA610-EE1D-4C40-91A3-C48F2E3DAF33}" destId="{7C396710-0FFE-4DF4-94F3-F0D0DF626D8F}" srcOrd="10" destOrd="0" presId="urn:microsoft.com/office/officeart/2008/layout/LinedList"/>
    <dgm:cxn modelId="{0A67082E-860B-4ABD-A473-F9405D3E568D}" type="presParOf" srcId="{2DEBA610-EE1D-4C40-91A3-C48F2E3DAF33}" destId="{4B5F2863-DCF0-43D4-9A25-1357FE9A2ABA}" srcOrd="11" destOrd="0" presId="urn:microsoft.com/office/officeart/2008/layout/LinedList"/>
    <dgm:cxn modelId="{AE2525E3-9ECB-4F8A-8C17-2CCDABB52F4B}" type="presParOf" srcId="{4B5F2863-DCF0-43D4-9A25-1357FE9A2ABA}" destId="{013F97E0-C7D2-4495-B951-9905DF1BA8EC}" srcOrd="0" destOrd="0" presId="urn:microsoft.com/office/officeart/2008/layout/LinedList"/>
    <dgm:cxn modelId="{A89C7DF2-3D99-4AAE-80AB-9FA0EDEF3BD9}" type="presParOf" srcId="{4B5F2863-DCF0-43D4-9A25-1357FE9A2ABA}" destId="{75B8455E-BF2F-423C-A521-BB4F30DA1E41}" srcOrd="1" destOrd="0" presId="urn:microsoft.com/office/officeart/2008/layout/LinedList"/>
    <dgm:cxn modelId="{96EBAB89-E769-4B80-93BA-0746FE436560}" type="presParOf" srcId="{75B8455E-BF2F-423C-A521-BB4F30DA1E41}" destId="{111E22E3-D6C4-4996-9647-FEE19CD5E6AA}" srcOrd="0" destOrd="0" presId="urn:microsoft.com/office/officeart/2008/layout/LinedList"/>
    <dgm:cxn modelId="{6090025C-7116-4C90-8BE4-DD4179789E8D}" type="presParOf" srcId="{75B8455E-BF2F-423C-A521-BB4F30DA1E41}" destId="{2DEE14E9-4241-4DCB-9EDB-01B7A566515A}" srcOrd="1" destOrd="0" presId="urn:microsoft.com/office/officeart/2008/layout/LinedList"/>
    <dgm:cxn modelId="{CC100329-34C0-436C-ACC3-304BB9179EBC}" type="presParOf" srcId="{2DEE14E9-4241-4DCB-9EDB-01B7A566515A}" destId="{192F2157-89EF-4CED-9B0E-AA72E9BB8173}" srcOrd="0" destOrd="0" presId="urn:microsoft.com/office/officeart/2008/layout/LinedList"/>
    <dgm:cxn modelId="{F997A376-4F0B-42ED-B014-73940C93E7A8}" type="presParOf" srcId="{2DEE14E9-4241-4DCB-9EDB-01B7A566515A}" destId="{7727FA32-E243-4EF5-BD50-C77B59FB04A1}" srcOrd="1" destOrd="0" presId="urn:microsoft.com/office/officeart/2008/layout/LinedList"/>
    <dgm:cxn modelId="{A4BD3034-FF32-4F60-B3D1-05F1AA9B3F16}" type="presParOf" srcId="{2DEE14E9-4241-4DCB-9EDB-01B7A566515A}" destId="{E1F038A0-32F2-4558-94FD-3BDA4902AD81}" srcOrd="2" destOrd="0" presId="urn:microsoft.com/office/officeart/2008/layout/LinedList"/>
    <dgm:cxn modelId="{69087D56-DCE9-4626-ABF7-05517AEA0DD9}" type="presParOf" srcId="{75B8455E-BF2F-423C-A521-BB4F30DA1E41}" destId="{229CE5BF-63CC-43D5-8079-18EB7E85CD8E}" srcOrd="2" destOrd="0" presId="urn:microsoft.com/office/officeart/2008/layout/LinedList"/>
    <dgm:cxn modelId="{7B056DE7-FC22-4C6A-845C-D8A0AD107C15}" type="presParOf" srcId="{75B8455E-BF2F-423C-A521-BB4F30DA1E41}" destId="{DE466791-DE11-418D-A1E7-865A25EA23B3}" srcOrd="3" destOrd="0" presId="urn:microsoft.com/office/officeart/2008/layout/LinedList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FE27F61-77AB-452E-97C6-D40C480D2F6E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452BF82-E88D-44C1-B507-E7BC4B8B0268}">
      <dgm:prSet/>
      <dgm:spPr/>
      <dgm:t>
        <a:bodyPr/>
        <a:lstStyle/>
        <a:p>
          <a:r>
            <a:rPr lang="en-US" dirty="0"/>
            <a:t>Technical Skills</a:t>
          </a:r>
        </a:p>
      </dgm:t>
    </dgm:pt>
    <dgm:pt modelId="{DD99EC55-9123-4512-AC9E-23A429A3146E}" type="parTrans" cxnId="{633FC59F-3432-42DF-BF68-868D6E4A6D3E}">
      <dgm:prSet/>
      <dgm:spPr/>
      <dgm:t>
        <a:bodyPr/>
        <a:lstStyle/>
        <a:p>
          <a:endParaRPr lang="en-US"/>
        </a:p>
      </dgm:t>
    </dgm:pt>
    <dgm:pt modelId="{5A5B4E59-ACAF-4E3E-8056-B267FFE1B4C9}" type="sibTrans" cxnId="{633FC59F-3432-42DF-BF68-868D6E4A6D3E}">
      <dgm:prSet/>
      <dgm:spPr/>
      <dgm:t>
        <a:bodyPr/>
        <a:lstStyle/>
        <a:p>
          <a:endParaRPr lang="en-US"/>
        </a:p>
      </dgm:t>
    </dgm:pt>
    <dgm:pt modelId="{37154DEF-B81C-4C87-AD81-678FD051C7AA}">
      <dgm:prSet/>
      <dgm:spPr/>
      <dgm:t>
        <a:bodyPr/>
        <a:lstStyle/>
        <a:p>
          <a:r>
            <a:rPr lang="en-US" dirty="0"/>
            <a:t>Design Principles</a:t>
          </a:r>
        </a:p>
      </dgm:t>
    </dgm:pt>
    <dgm:pt modelId="{8C7532E4-DAFD-4E3B-B225-4545EA18284E}" type="parTrans" cxnId="{4CA9BBB8-8283-4222-8CF8-BC5292F14221}">
      <dgm:prSet/>
      <dgm:spPr/>
      <dgm:t>
        <a:bodyPr/>
        <a:lstStyle/>
        <a:p>
          <a:endParaRPr lang="en-US"/>
        </a:p>
      </dgm:t>
    </dgm:pt>
    <dgm:pt modelId="{6858B71A-C9F6-475E-A881-016A26AE8102}" type="sibTrans" cxnId="{4CA9BBB8-8283-4222-8CF8-BC5292F14221}">
      <dgm:prSet/>
      <dgm:spPr/>
      <dgm:t>
        <a:bodyPr/>
        <a:lstStyle/>
        <a:p>
          <a:endParaRPr lang="en-US"/>
        </a:p>
      </dgm:t>
    </dgm:pt>
    <dgm:pt modelId="{E7A74B0C-3E28-4F4C-BF95-D555E8BC11B8}">
      <dgm:prSet/>
      <dgm:spPr/>
      <dgm:t>
        <a:bodyPr/>
        <a:lstStyle/>
        <a:p>
          <a:r>
            <a:rPr lang="en-US" dirty="0"/>
            <a:t>Critical Thinking</a:t>
          </a:r>
        </a:p>
      </dgm:t>
    </dgm:pt>
    <dgm:pt modelId="{13F200C0-9B67-4D0E-BB45-BFFCD2CEA018}" type="parTrans" cxnId="{007DA215-3F43-47D9-AB8F-79201BE3E9FC}">
      <dgm:prSet/>
      <dgm:spPr/>
      <dgm:t>
        <a:bodyPr/>
        <a:lstStyle/>
        <a:p>
          <a:endParaRPr lang="en-US"/>
        </a:p>
      </dgm:t>
    </dgm:pt>
    <dgm:pt modelId="{58AC4664-42D1-4289-B6FF-522C795A89BA}" type="sibTrans" cxnId="{007DA215-3F43-47D9-AB8F-79201BE3E9FC}">
      <dgm:prSet/>
      <dgm:spPr/>
      <dgm:t>
        <a:bodyPr/>
        <a:lstStyle/>
        <a:p>
          <a:endParaRPr lang="en-US"/>
        </a:p>
      </dgm:t>
    </dgm:pt>
    <dgm:pt modelId="{9F12F800-E34C-4DD0-8754-5B9271957DE2}">
      <dgm:prSet/>
      <dgm:spPr/>
      <dgm:t>
        <a:bodyPr/>
        <a:lstStyle/>
        <a:p>
          <a:r>
            <a:rPr lang="en-US" dirty="0"/>
            <a:t>Collaboration</a:t>
          </a:r>
        </a:p>
      </dgm:t>
    </dgm:pt>
    <dgm:pt modelId="{71303AD2-C257-4E32-BCD3-6E100C5C3BF1}" type="parTrans" cxnId="{8FCE4106-313F-4E83-A1B3-BB200A9EB0BA}">
      <dgm:prSet/>
      <dgm:spPr/>
      <dgm:t>
        <a:bodyPr/>
        <a:lstStyle/>
        <a:p>
          <a:endParaRPr lang="en-US"/>
        </a:p>
      </dgm:t>
    </dgm:pt>
    <dgm:pt modelId="{170E13B9-66B7-4350-9B5E-8923D07D8D53}" type="sibTrans" cxnId="{8FCE4106-313F-4E83-A1B3-BB200A9EB0BA}">
      <dgm:prSet/>
      <dgm:spPr/>
      <dgm:t>
        <a:bodyPr/>
        <a:lstStyle/>
        <a:p>
          <a:endParaRPr lang="en-US"/>
        </a:p>
      </dgm:t>
    </dgm:pt>
    <dgm:pt modelId="{7AD175E2-B600-4BB5-81AD-8A990CDCCFCF}">
      <dgm:prSet/>
      <dgm:spPr/>
      <dgm:t>
        <a:bodyPr/>
        <a:lstStyle/>
        <a:p>
          <a:r>
            <a:rPr lang="en-US" dirty="0"/>
            <a:t>Career Readiness</a:t>
          </a:r>
        </a:p>
      </dgm:t>
    </dgm:pt>
    <dgm:pt modelId="{A488AD71-A3C7-4117-910A-4AFDF0CF5604}" type="parTrans" cxnId="{505B65D5-1921-4B3D-AAE2-1FB40B94B91D}">
      <dgm:prSet/>
      <dgm:spPr/>
      <dgm:t>
        <a:bodyPr/>
        <a:lstStyle/>
        <a:p>
          <a:endParaRPr lang="en-US"/>
        </a:p>
      </dgm:t>
    </dgm:pt>
    <dgm:pt modelId="{7F41707B-5D7B-425B-940D-F342ACC61820}" type="sibTrans" cxnId="{505B65D5-1921-4B3D-AAE2-1FB40B94B91D}">
      <dgm:prSet/>
      <dgm:spPr/>
      <dgm:t>
        <a:bodyPr/>
        <a:lstStyle/>
        <a:p>
          <a:endParaRPr lang="en-US"/>
        </a:p>
      </dgm:t>
    </dgm:pt>
    <dgm:pt modelId="{5FB71C42-155B-4BA8-81D1-7F4E8205D6E9}">
      <dgm:prSet/>
      <dgm:spPr/>
      <dgm:t>
        <a:bodyPr/>
        <a:lstStyle/>
        <a:p>
          <a:r>
            <a:rPr lang="en-US" dirty="0"/>
            <a:t>Students need to acquire basic coding skills in HTML and CSS</a:t>
          </a:r>
        </a:p>
      </dgm:t>
    </dgm:pt>
    <dgm:pt modelId="{625A3306-9A1A-4D35-9CE6-8FA264A2AD39}" type="parTrans" cxnId="{9B3B89E6-D2CA-4B1B-A1F0-DBB8E12952F1}">
      <dgm:prSet/>
      <dgm:spPr/>
      <dgm:t>
        <a:bodyPr/>
        <a:lstStyle/>
        <a:p>
          <a:endParaRPr lang="en-US"/>
        </a:p>
      </dgm:t>
    </dgm:pt>
    <dgm:pt modelId="{8047D194-A662-4E7C-BAB6-CCB67EEFD83E}" type="sibTrans" cxnId="{9B3B89E6-D2CA-4B1B-A1F0-DBB8E12952F1}">
      <dgm:prSet/>
      <dgm:spPr/>
      <dgm:t>
        <a:bodyPr/>
        <a:lstStyle/>
        <a:p>
          <a:endParaRPr lang="en-US"/>
        </a:p>
      </dgm:t>
    </dgm:pt>
    <dgm:pt modelId="{EFAB658E-6037-4BCD-BAAD-179103FDB938}">
      <dgm:prSet/>
      <dgm:spPr/>
      <dgm:t>
        <a:bodyPr/>
        <a:lstStyle/>
        <a:p>
          <a:r>
            <a:rPr lang="en-US" dirty="0"/>
            <a:t>Understanding aesthetics and usability in web design</a:t>
          </a:r>
        </a:p>
      </dgm:t>
    </dgm:pt>
    <dgm:pt modelId="{F53D09BF-117B-4E9A-B500-1F5A0FE06B2F}" type="parTrans" cxnId="{744F82A0-5B59-4867-A151-33FD950A1DDE}">
      <dgm:prSet/>
      <dgm:spPr/>
      <dgm:t>
        <a:bodyPr/>
        <a:lstStyle/>
        <a:p>
          <a:endParaRPr lang="en-US"/>
        </a:p>
      </dgm:t>
    </dgm:pt>
    <dgm:pt modelId="{885A86A0-D052-44AA-A46F-7B1DA41E0BB0}" type="sibTrans" cxnId="{744F82A0-5B59-4867-A151-33FD950A1DDE}">
      <dgm:prSet/>
      <dgm:spPr/>
      <dgm:t>
        <a:bodyPr/>
        <a:lstStyle/>
        <a:p>
          <a:endParaRPr lang="en-US"/>
        </a:p>
      </dgm:t>
    </dgm:pt>
    <dgm:pt modelId="{687F59F4-F7FD-4378-8B5E-69456B4CB283}">
      <dgm:prSet/>
      <dgm:spPr/>
      <dgm:t>
        <a:bodyPr/>
        <a:lstStyle/>
        <a:p>
          <a:r>
            <a:rPr lang="en-US" dirty="0"/>
            <a:t>Ability to solve problems and debug code</a:t>
          </a:r>
        </a:p>
      </dgm:t>
    </dgm:pt>
    <dgm:pt modelId="{357D5AE9-8B7B-498D-8440-9968A99E106E}" type="parTrans" cxnId="{6BFD9DC7-5EF7-4539-A867-CBA701DE6B77}">
      <dgm:prSet/>
      <dgm:spPr/>
      <dgm:t>
        <a:bodyPr/>
        <a:lstStyle/>
        <a:p>
          <a:endParaRPr lang="en-US"/>
        </a:p>
      </dgm:t>
    </dgm:pt>
    <dgm:pt modelId="{E9EA80E4-A0CB-4AF3-A506-6D221AF2D01D}" type="sibTrans" cxnId="{6BFD9DC7-5EF7-4539-A867-CBA701DE6B77}">
      <dgm:prSet/>
      <dgm:spPr/>
      <dgm:t>
        <a:bodyPr/>
        <a:lstStyle/>
        <a:p>
          <a:endParaRPr lang="en-US"/>
        </a:p>
      </dgm:t>
    </dgm:pt>
    <dgm:pt modelId="{26F12F5F-7F7C-49E3-B4A8-388F9AF9F62F}">
      <dgm:prSet/>
      <dgm:spPr/>
      <dgm:t>
        <a:bodyPr/>
        <a:lstStyle/>
        <a:p>
          <a:r>
            <a:rPr lang="en-US" dirty="0"/>
            <a:t>Working in teams to simulate real-world web design projects</a:t>
          </a:r>
        </a:p>
      </dgm:t>
    </dgm:pt>
    <dgm:pt modelId="{B053D3C2-A3A5-4BC3-B799-02DBC1C590F3}" type="parTrans" cxnId="{5A0983AD-80B4-4342-9183-25D2F089D1D4}">
      <dgm:prSet/>
      <dgm:spPr/>
      <dgm:t>
        <a:bodyPr/>
        <a:lstStyle/>
        <a:p>
          <a:endParaRPr lang="en-US"/>
        </a:p>
      </dgm:t>
    </dgm:pt>
    <dgm:pt modelId="{8B218A69-EB45-4432-B15F-9AF059824BFF}" type="sibTrans" cxnId="{5A0983AD-80B4-4342-9183-25D2F089D1D4}">
      <dgm:prSet/>
      <dgm:spPr/>
      <dgm:t>
        <a:bodyPr/>
        <a:lstStyle/>
        <a:p>
          <a:endParaRPr lang="en-US"/>
        </a:p>
      </dgm:t>
    </dgm:pt>
    <dgm:pt modelId="{8C1C7752-47F9-4541-BAD1-AB5FA00E673D}">
      <dgm:prSet/>
      <dgm:spPr/>
      <dgm:t>
        <a:bodyPr/>
        <a:lstStyle/>
        <a:p>
          <a:r>
            <a:rPr lang="en-US" dirty="0"/>
            <a:t>Preparing for potential careers in web design and development</a:t>
          </a:r>
        </a:p>
      </dgm:t>
    </dgm:pt>
    <dgm:pt modelId="{98F0E9A5-7EC6-4EBB-863D-B744C0FFA439}" type="parTrans" cxnId="{CADA971A-403E-445A-8FE5-43A60317A545}">
      <dgm:prSet/>
      <dgm:spPr/>
      <dgm:t>
        <a:bodyPr/>
        <a:lstStyle/>
        <a:p>
          <a:endParaRPr lang="en-US"/>
        </a:p>
      </dgm:t>
    </dgm:pt>
    <dgm:pt modelId="{F82B1AE5-3E92-46D4-ACB4-E918815A5732}" type="sibTrans" cxnId="{CADA971A-403E-445A-8FE5-43A60317A545}">
      <dgm:prSet/>
      <dgm:spPr/>
      <dgm:t>
        <a:bodyPr/>
        <a:lstStyle/>
        <a:p>
          <a:endParaRPr lang="en-US"/>
        </a:p>
      </dgm:t>
    </dgm:pt>
    <dgm:pt modelId="{45C440B1-42F4-4CF6-9489-6C48ABB78F28}" type="pres">
      <dgm:prSet presAssocID="{3FE27F61-77AB-452E-97C6-D40C480D2F6E}" presName="Name0" presStyleCnt="0">
        <dgm:presLayoutVars>
          <dgm:dir/>
          <dgm:animLvl val="lvl"/>
          <dgm:resizeHandles val="exact"/>
        </dgm:presLayoutVars>
      </dgm:prSet>
      <dgm:spPr/>
    </dgm:pt>
    <dgm:pt modelId="{D0CEB895-1FBE-4C7A-9099-107646D4FDE5}" type="pres">
      <dgm:prSet presAssocID="{C452BF82-E88D-44C1-B507-E7BC4B8B0268}" presName="linNode" presStyleCnt="0"/>
      <dgm:spPr/>
    </dgm:pt>
    <dgm:pt modelId="{41A57C6D-21B4-4E07-8A7D-CD0CE4D16ED7}" type="pres">
      <dgm:prSet presAssocID="{C452BF82-E88D-44C1-B507-E7BC4B8B0268}" presName="parentText" presStyleLbl="node1" presStyleIdx="0" presStyleCnt="5">
        <dgm:presLayoutVars>
          <dgm:chMax val="1"/>
          <dgm:bulletEnabled val="1"/>
        </dgm:presLayoutVars>
      </dgm:prSet>
      <dgm:spPr/>
    </dgm:pt>
    <dgm:pt modelId="{16F2C163-623F-448D-8447-CAE0070880E2}" type="pres">
      <dgm:prSet presAssocID="{C452BF82-E88D-44C1-B507-E7BC4B8B0268}" presName="descendantText" presStyleLbl="alignAccFollowNode1" presStyleIdx="0" presStyleCnt="5">
        <dgm:presLayoutVars>
          <dgm:bulletEnabled val="1"/>
        </dgm:presLayoutVars>
      </dgm:prSet>
      <dgm:spPr/>
    </dgm:pt>
    <dgm:pt modelId="{FACC9103-6110-4B87-AF64-AE5FE2BC650A}" type="pres">
      <dgm:prSet presAssocID="{5A5B4E59-ACAF-4E3E-8056-B267FFE1B4C9}" presName="sp" presStyleCnt="0"/>
      <dgm:spPr/>
    </dgm:pt>
    <dgm:pt modelId="{218BD391-B183-4B7B-9FF9-1FC71161A514}" type="pres">
      <dgm:prSet presAssocID="{37154DEF-B81C-4C87-AD81-678FD051C7AA}" presName="linNode" presStyleCnt="0"/>
      <dgm:spPr/>
    </dgm:pt>
    <dgm:pt modelId="{B98748A6-F7C8-4857-BD03-5159399D8F2A}" type="pres">
      <dgm:prSet presAssocID="{37154DEF-B81C-4C87-AD81-678FD051C7AA}" presName="parentText" presStyleLbl="node1" presStyleIdx="1" presStyleCnt="5">
        <dgm:presLayoutVars>
          <dgm:chMax val="1"/>
          <dgm:bulletEnabled val="1"/>
        </dgm:presLayoutVars>
      </dgm:prSet>
      <dgm:spPr/>
    </dgm:pt>
    <dgm:pt modelId="{A7EB6B5F-FD90-4CA7-BEEB-E413CCCCA5B4}" type="pres">
      <dgm:prSet presAssocID="{37154DEF-B81C-4C87-AD81-678FD051C7AA}" presName="descendantText" presStyleLbl="alignAccFollowNode1" presStyleIdx="1" presStyleCnt="5">
        <dgm:presLayoutVars>
          <dgm:bulletEnabled val="1"/>
        </dgm:presLayoutVars>
      </dgm:prSet>
      <dgm:spPr/>
    </dgm:pt>
    <dgm:pt modelId="{5A55FC0D-EF38-476C-B464-933CED400D66}" type="pres">
      <dgm:prSet presAssocID="{6858B71A-C9F6-475E-A881-016A26AE8102}" presName="sp" presStyleCnt="0"/>
      <dgm:spPr/>
    </dgm:pt>
    <dgm:pt modelId="{F4C887F5-5F96-44B1-83C2-847D51EAC090}" type="pres">
      <dgm:prSet presAssocID="{E7A74B0C-3E28-4F4C-BF95-D555E8BC11B8}" presName="linNode" presStyleCnt="0"/>
      <dgm:spPr/>
    </dgm:pt>
    <dgm:pt modelId="{31720382-6141-449D-BC20-1603A01E3D2E}" type="pres">
      <dgm:prSet presAssocID="{E7A74B0C-3E28-4F4C-BF95-D555E8BC11B8}" presName="parentText" presStyleLbl="node1" presStyleIdx="2" presStyleCnt="5">
        <dgm:presLayoutVars>
          <dgm:chMax val="1"/>
          <dgm:bulletEnabled val="1"/>
        </dgm:presLayoutVars>
      </dgm:prSet>
      <dgm:spPr/>
    </dgm:pt>
    <dgm:pt modelId="{E8660547-0C69-42A6-B1E3-978EB3B60385}" type="pres">
      <dgm:prSet presAssocID="{E7A74B0C-3E28-4F4C-BF95-D555E8BC11B8}" presName="descendantText" presStyleLbl="alignAccFollowNode1" presStyleIdx="2" presStyleCnt="5">
        <dgm:presLayoutVars>
          <dgm:bulletEnabled val="1"/>
        </dgm:presLayoutVars>
      </dgm:prSet>
      <dgm:spPr/>
    </dgm:pt>
    <dgm:pt modelId="{DB86286B-CE72-4119-8743-8C457D7C6041}" type="pres">
      <dgm:prSet presAssocID="{58AC4664-42D1-4289-B6FF-522C795A89BA}" presName="sp" presStyleCnt="0"/>
      <dgm:spPr/>
    </dgm:pt>
    <dgm:pt modelId="{6DC8083E-2C79-43C3-9C16-1B8DBD866CAF}" type="pres">
      <dgm:prSet presAssocID="{9F12F800-E34C-4DD0-8754-5B9271957DE2}" presName="linNode" presStyleCnt="0"/>
      <dgm:spPr/>
    </dgm:pt>
    <dgm:pt modelId="{8F181E2E-4CE9-4C6F-9687-10DA958D8BFA}" type="pres">
      <dgm:prSet presAssocID="{9F12F800-E34C-4DD0-8754-5B9271957DE2}" presName="parentText" presStyleLbl="node1" presStyleIdx="3" presStyleCnt="5">
        <dgm:presLayoutVars>
          <dgm:chMax val="1"/>
          <dgm:bulletEnabled val="1"/>
        </dgm:presLayoutVars>
      </dgm:prSet>
      <dgm:spPr/>
    </dgm:pt>
    <dgm:pt modelId="{7DBE3D8A-0618-474C-AF79-C73DEE4509EA}" type="pres">
      <dgm:prSet presAssocID="{9F12F800-E34C-4DD0-8754-5B9271957DE2}" presName="descendantText" presStyleLbl="alignAccFollowNode1" presStyleIdx="3" presStyleCnt="5">
        <dgm:presLayoutVars>
          <dgm:bulletEnabled val="1"/>
        </dgm:presLayoutVars>
      </dgm:prSet>
      <dgm:spPr/>
    </dgm:pt>
    <dgm:pt modelId="{757AB19B-5683-41AE-A60A-2F510DA2A5DB}" type="pres">
      <dgm:prSet presAssocID="{170E13B9-66B7-4350-9B5E-8923D07D8D53}" presName="sp" presStyleCnt="0"/>
      <dgm:spPr/>
    </dgm:pt>
    <dgm:pt modelId="{4CECAF30-72CA-4326-AFB4-C6B4E494B391}" type="pres">
      <dgm:prSet presAssocID="{7AD175E2-B600-4BB5-81AD-8A990CDCCFCF}" presName="linNode" presStyleCnt="0"/>
      <dgm:spPr/>
    </dgm:pt>
    <dgm:pt modelId="{E736E5AC-D61C-42F7-BF4F-889D2DB831E5}" type="pres">
      <dgm:prSet presAssocID="{7AD175E2-B600-4BB5-81AD-8A990CDCCFCF}" presName="parentText" presStyleLbl="node1" presStyleIdx="4" presStyleCnt="5">
        <dgm:presLayoutVars>
          <dgm:chMax val="1"/>
          <dgm:bulletEnabled val="1"/>
        </dgm:presLayoutVars>
      </dgm:prSet>
      <dgm:spPr/>
    </dgm:pt>
    <dgm:pt modelId="{D2E64CD9-0DE9-4B54-AB21-1A46EFE26675}" type="pres">
      <dgm:prSet presAssocID="{7AD175E2-B600-4BB5-81AD-8A990CDCCFCF}" presName="descendantText" presStyleLbl="alignAccFollowNode1" presStyleIdx="4" presStyleCnt="5">
        <dgm:presLayoutVars>
          <dgm:bulletEnabled val="1"/>
        </dgm:presLayoutVars>
      </dgm:prSet>
      <dgm:spPr/>
    </dgm:pt>
  </dgm:ptLst>
  <dgm:cxnLst>
    <dgm:cxn modelId="{E05E6D00-961A-4682-83BF-3AE682B4D622}" type="presOf" srcId="{EFAB658E-6037-4BCD-BAAD-179103FDB938}" destId="{A7EB6B5F-FD90-4CA7-BEEB-E413CCCCA5B4}" srcOrd="0" destOrd="0" presId="urn:microsoft.com/office/officeart/2005/8/layout/vList5"/>
    <dgm:cxn modelId="{CBEC6103-78D5-4459-A4A9-D6689B92E2D9}" type="presOf" srcId="{8C1C7752-47F9-4541-BAD1-AB5FA00E673D}" destId="{D2E64CD9-0DE9-4B54-AB21-1A46EFE26675}" srcOrd="0" destOrd="0" presId="urn:microsoft.com/office/officeart/2005/8/layout/vList5"/>
    <dgm:cxn modelId="{8FCE4106-313F-4E83-A1B3-BB200A9EB0BA}" srcId="{3FE27F61-77AB-452E-97C6-D40C480D2F6E}" destId="{9F12F800-E34C-4DD0-8754-5B9271957DE2}" srcOrd="3" destOrd="0" parTransId="{71303AD2-C257-4E32-BCD3-6E100C5C3BF1}" sibTransId="{170E13B9-66B7-4350-9B5E-8923D07D8D53}"/>
    <dgm:cxn modelId="{7E9B0A0B-3CDF-46DB-8511-0729AFAD73BA}" type="presOf" srcId="{26F12F5F-7F7C-49E3-B4A8-388F9AF9F62F}" destId="{7DBE3D8A-0618-474C-AF79-C73DEE4509EA}" srcOrd="0" destOrd="0" presId="urn:microsoft.com/office/officeart/2005/8/layout/vList5"/>
    <dgm:cxn modelId="{E6F58E0F-936E-429C-B436-2B99EEDD63FE}" type="presOf" srcId="{687F59F4-F7FD-4378-8B5E-69456B4CB283}" destId="{E8660547-0C69-42A6-B1E3-978EB3B60385}" srcOrd="0" destOrd="0" presId="urn:microsoft.com/office/officeart/2005/8/layout/vList5"/>
    <dgm:cxn modelId="{007DA215-3F43-47D9-AB8F-79201BE3E9FC}" srcId="{3FE27F61-77AB-452E-97C6-D40C480D2F6E}" destId="{E7A74B0C-3E28-4F4C-BF95-D555E8BC11B8}" srcOrd="2" destOrd="0" parTransId="{13F200C0-9B67-4D0E-BB45-BFFCD2CEA018}" sibTransId="{58AC4664-42D1-4289-B6FF-522C795A89BA}"/>
    <dgm:cxn modelId="{CADA971A-403E-445A-8FE5-43A60317A545}" srcId="{7AD175E2-B600-4BB5-81AD-8A990CDCCFCF}" destId="{8C1C7752-47F9-4541-BAD1-AB5FA00E673D}" srcOrd="0" destOrd="0" parTransId="{98F0E9A5-7EC6-4EBB-863D-B744C0FFA439}" sibTransId="{F82B1AE5-3E92-46D4-ACB4-E918815A5732}"/>
    <dgm:cxn modelId="{C64E981B-BA16-4FFF-92A3-8902CABEB511}" type="presOf" srcId="{37154DEF-B81C-4C87-AD81-678FD051C7AA}" destId="{B98748A6-F7C8-4857-BD03-5159399D8F2A}" srcOrd="0" destOrd="0" presId="urn:microsoft.com/office/officeart/2005/8/layout/vList5"/>
    <dgm:cxn modelId="{E945075B-0F3B-4919-A3ED-D0AAE336B649}" type="presOf" srcId="{E7A74B0C-3E28-4F4C-BF95-D555E8BC11B8}" destId="{31720382-6141-449D-BC20-1603A01E3D2E}" srcOrd="0" destOrd="0" presId="urn:microsoft.com/office/officeart/2005/8/layout/vList5"/>
    <dgm:cxn modelId="{41CAEC58-4225-44EE-9491-FFED1576E67E}" type="presOf" srcId="{5FB71C42-155B-4BA8-81D1-7F4E8205D6E9}" destId="{16F2C163-623F-448D-8447-CAE0070880E2}" srcOrd="0" destOrd="0" presId="urn:microsoft.com/office/officeart/2005/8/layout/vList5"/>
    <dgm:cxn modelId="{62D8687D-411B-46DC-892C-06C83D162105}" type="presOf" srcId="{9F12F800-E34C-4DD0-8754-5B9271957DE2}" destId="{8F181E2E-4CE9-4C6F-9687-10DA958D8BFA}" srcOrd="0" destOrd="0" presId="urn:microsoft.com/office/officeart/2005/8/layout/vList5"/>
    <dgm:cxn modelId="{633FC59F-3432-42DF-BF68-868D6E4A6D3E}" srcId="{3FE27F61-77AB-452E-97C6-D40C480D2F6E}" destId="{C452BF82-E88D-44C1-B507-E7BC4B8B0268}" srcOrd="0" destOrd="0" parTransId="{DD99EC55-9123-4512-AC9E-23A429A3146E}" sibTransId="{5A5B4E59-ACAF-4E3E-8056-B267FFE1B4C9}"/>
    <dgm:cxn modelId="{744F82A0-5B59-4867-A151-33FD950A1DDE}" srcId="{37154DEF-B81C-4C87-AD81-678FD051C7AA}" destId="{EFAB658E-6037-4BCD-BAAD-179103FDB938}" srcOrd="0" destOrd="0" parTransId="{F53D09BF-117B-4E9A-B500-1F5A0FE06B2F}" sibTransId="{885A86A0-D052-44AA-A46F-7B1DA41E0BB0}"/>
    <dgm:cxn modelId="{3FC4F7A8-3AEB-4C50-ADDC-07EB0B664E87}" type="presOf" srcId="{7AD175E2-B600-4BB5-81AD-8A990CDCCFCF}" destId="{E736E5AC-D61C-42F7-BF4F-889D2DB831E5}" srcOrd="0" destOrd="0" presId="urn:microsoft.com/office/officeart/2005/8/layout/vList5"/>
    <dgm:cxn modelId="{1F0723AD-0807-4C5F-9E76-BA6E7D411971}" type="presOf" srcId="{3FE27F61-77AB-452E-97C6-D40C480D2F6E}" destId="{45C440B1-42F4-4CF6-9489-6C48ABB78F28}" srcOrd="0" destOrd="0" presId="urn:microsoft.com/office/officeart/2005/8/layout/vList5"/>
    <dgm:cxn modelId="{5A0983AD-80B4-4342-9183-25D2F089D1D4}" srcId="{9F12F800-E34C-4DD0-8754-5B9271957DE2}" destId="{26F12F5F-7F7C-49E3-B4A8-388F9AF9F62F}" srcOrd="0" destOrd="0" parTransId="{B053D3C2-A3A5-4BC3-B799-02DBC1C590F3}" sibTransId="{8B218A69-EB45-4432-B15F-9AF059824BFF}"/>
    <dgm:cxn modelId="{4CA9BBB8-8283-4222-8CF8-BC5292F14221}" srcId="{3FE27F61-77AB-452E-97C6-D40C480D2F6E}" destId="{37154DEF-B81C-4C87-AD81-678FD051C7AA}" srcOrd="1" destOrd="0" parTransId="{8C7532E4-DAFD-4E3B-B225-4545EA18284E}" sibTransId="{6858B71A-C9F6-475E-A881-016A26AE8102}"/>
    <dgm:cxn modelId="{6BFD9DC7-5EF7-4539-A867-CBA701DE6B77}" srcId="{E7A74B0C-3E28-4F4C-BF95-D555E8BC11B8}" destId="{687F59F4-F7FD-4378-8B5E-69456B4CB283}" srcOrd="0" destOrd="0" parTransId="{357D5AE9-8B7B-498D-8440-9968A99E106E}" sibTransId="{E9EA80E4-A0CB-4AF3-A506-6D221AF2D01D}"/>
    <dgm:cxn modelId="{505B65D5-1921-4B3D-AAE2-1FB40B94B91D}" srcId="{3FE27F61-77AB-452E-97C6-D40C480D2F6E}" destId="{7AD175E2-B600-4BB5-81AD-8A990CDCCFCF}" srcOrd="4" destOrd="0" parTransId="{A488AD71-A3C7-4117-910A-4AFDF0CF5604}" sibTransId="{7F41707B-5D7B-425B-940D-F342ACC61820}"/>
    <dgm:cxn modelId="{9B3B89E6-D2CA-4B1B-A1F0-DBB8E12952F1}" srcId="{C452BF82-E88D-44C1-B507-E7BC4B8B0268}" destId="{5FB71C42-155B-4BA8-81D1-7F4E8205D6E9}" srcOrd="0" destOrd="0" parTransId="{625A3306-9A1A-4D35-9CE6-8FA264A2AD39}" sibTransId="{8047D194-A662-4E7C-BAB6-CCB67EEFD83E}"/>
    <dgm:cxn modelId="{5BB261F2-9CFD-4C64-9E87-72C2E595AAB2}" type="presOf" srcId="{C452BF82-E88D-44C1-B507-E7BC4B8B0268}" destId="{41A57C6D-21B4-4E07-8A7D-CD0CE4D16ED7}" srcOrd="0" destOrd="0" presId="urn:microsoft.com/office/officeart/2005/8/layout/vList5"/>
    <dgm:cxn modelId="{2711C368-3095-499E-9D1D-898D717A0EA5}" type="presParOf" srcId="{45C440B1-42F4-4CF6-9489-6C48ABB78F28}" destId="{D0CEB895-1FBE-4C7A-9099-107646D4FDE5}" srcOrd="0" destOrd="0" presId="urn:microsoft.com/office/officeart/2005/8/layout/vList5"/>
    <dgm:cxn modelId="{3302CF41-1355-4D36-954C-4F0C42E8719B}" type="presParOf" srcId="{D0CEB895-1FBE-4C7A-9099-107646D4FDE5}" destId="{41A57C6D-21B4-4E07-8A7D-CD0CE4D16ED7}" srcOrd="0" destOrd="0" presId="urn:microsoft.com/office/officeart/2005/8/layout/vList5"/>
    <dgm:cxn modelId="{1321697A-739B-49B0-86CB-85A1EE4BB866}" type="presParOf" srcId="{D0CEB895-1FBE-4C7A-9099-107646D4FDE5}" destId="{16F2C163-623F-448D-8447-CAE0070880E2}" srcOrd="1" destOrd="0" presId="urn:microsoft.com/office/officeart/2005/8/layout/vList5"/>
    <dgm:cxn modelId="{4B9061FF-6A2E-463F-A401-0DDFB5FA6FA0}" type="presParOf" srcId="{45C440B1-42F4-4CF6-9489-6C48ABB78F28}" destId="{FACC9103-6110-4B87-AF64-AE5FE2BC650A}" srcOrd="1" destOrd="0" presId="urn:microsoft.com/office/officeart/2005/8/layout/vList5"/>
    <dgm:cxn modelId="{071FAD90-0074-41DA-82D8-2DC20426CEF3}" type="presParOf" srcId="{45C440B1-42F4-4CF6-9489-6C48ABB78F28}" destId="{218BD391-B183-4B7B-9FF9-1FC71161A514}" srcOrd="2" destOrd="0" presId="urn:microsoft.com/office/officeart/2005/8/layout/vList5"/>
    <dgm:cxn modelId="{7AB34174-B57B-4D6C-B0A3-C15F28FB25D5}" type="presParOf" srcId="{218BD391-B183-4B7B-9FF9-1FC71161A514}" destId="{B98748A6-F7C8-4857-BD03-5159399D8F2A}" srcOrd="0" destOrd="0" presId="urn:microsoft.com/office/officeart/2005/8/layout/vList5"/>
    <dgm:cxn modelId="{58F0775C-A118-4A46-9418-8ECAACEDB3B9}" type="presParOf" srcId="{218BD391-B183-4B7B-9FF9-1FC71161A514}" destId="{A7EB6B5F-FD90-4CA7-BEEB-E413CCCCA5B4}" srcOrd="1" destOrd="0" presId="urn:microsoft.com/office/officeart/2005/8/layout/vList5"/>
    <dgm:cxn modelId="{07702B98-B2AA-409C-BA78-451B59214B92}" type="presParOf" srcId="{45C440B1-42F4-4CF6-9489-6C48ABB78F28}" destId="{5A55FC0D-EF38-476C-B464-933CED400D66}" srcOrd="3" destOrd="0" presId="urn:microsoft.com/office/officeart/2005/8/layout/vList5"/>
    <dgm:cxn modelId="{AD3DDF56-DF5D-4FDC-966A-1755690CFCD5}" type="presParOf" srcId="{45C440B1-42F4-4CF6-9489-6C48ABB78F28}" destId="{F4C887F5-5F96-44B1-83C2-847D51EAC090}" srcOrd="4" destOrd="0" presId="urn:microsoft.com/office/officeart/2005/8/layout/vList5"/>
    <dgm:cxn modelId="{AA4B5C73-CE85-4080-922B-C9BA40FCAB5A}" type="presParOf" srcId="{F4C887F5-5F96-44B1-83C2-847D51EAC090}" destId="{31720382-6141-449D-BC20-1603A01E3D2E}" srcOrd="0" destOrd="0" presId="urn:microsoft.com/office/officeart/2005/8/layout/vList5"/>
    <dgm:cxn modelId="{01CCABC9-867D-424E-A1D8-1BC750175D0C}" type="presParOf" srcId="{F4C887F5-5F96-44B1-83C2-847D51EAC090}" destId="{E8660547-0C69-42A6-B1E3-978EB3B60385}" srcOrd="1" destOrd="0" presId="urn:microsoft.com/office/officeart/2005/8/layout/vList5"/>
    <dgm:cxn modelId="{8E59AE3F-C0DB-4B38-A1A2-4C994805637A}" type="presParOf" srcId="{45C440B1-42F4-4CF6-9489-6C48ABB78F28}" destId="{DB86286B-CE72-4119-8743-8C457D7C6041}" srcOrd="5" destOrd="0" presId="urn:microsoft.com/office/officeart/2005/8/layout/vList5"/>
    <dgm:cxn modelId="{A321144A-D689-499E-8AA1-665BA6DEDA16}" type="presParOf" srcId="{45C440B1-42F4-4CF6-9489-6C48ABB78F28}" destId="{6DC8083E-2C79-43C3-9C16-1B8DBD866CAF}" srcOrd="6" destOrd="0" presId="urn:microsoft.com/office/officeart/2005/8/layout/vList5"/>
    <dgm:cxn modelId="{956D0F86-44EF-4D21-8E11-ADA9B24AECFA}" type="presParOf" srcId="{6DC8083E-2C79-43C3-9C16-1B8DBD866CAF}" destId="{8F181E2E-4CE9-4C6F-9687-10DA958D8BFA}" srcOrd="0" destOrd="0" presId="urn:microsoft.com/office/officeart/2005/8/layout/vList5"/>
    <dgm:cxn modelId="{3DF977CC-9114-4DD9-91EB-F8DF5D4ABE2E}" type="presParOf" srcId="{6DC8083E-2C79-43C3-9C16-1B8DBD866CAF}" destId="{7DBE3D8A-0618-474C-AF79-C73DEE4509EA}" srcOrd="1" destOrd="0" presId="urn:microsoft.com/office/officeart/2005/8/layout/vList5"/>
    <dgm:cxn modelId="{FCCBC4B1-AF89-4A20-8F1F-FDD9597DF495}" type="presParOf" srcId="{45C440B1-42F4-4CF6-9489-6C48ABB78F28}" destId="{757AB19B-5683-41AE-A60A-2F510DA2A5DB}" srcOrd="7" destOrd="0" presId="urn:microsoft.com/office/officeart/2005/8/layout/vList5"/>
    <dgm:cxn modelId="{93E33ACE-FF3E-4C64-85F1-AF7AC4D94E17}" type="presParOf" srcId="{45C440B1-42F4-4CF6-9489-6C48ABB78F28}" destId="{4CECAF30-72CA-4326-AFB4-C6B4E494B391}" srcOrd="8" destOrd="0" presId="urn:microsoft.com/office/officeart/2005/8/layout/vList5"/>
    <dgm:cxn modelId="{EAEEAC57-5BAE-4311-A0BE-6006103647DC}" type="presParOf" srcId="{4CECAF30-72CA-4326-AFB4-C6B4E494B391}" destId="{E736E5AC-D61C-42F7-BF4F-889D2DB831E5}" srcOrd="0" destOrd="0" presId="urn:microsoft.com/office/officeart/2005/8/layout/vList5"/>
    <dgm:cxn modelId="{AF9A3571-2F8F-4C6D-9511-B24165CBCA3F}" type="presParOf" srcId="{4CECAF30-72CA-4326-AFB4-C6B4E494B391}" destId="{D2E64CD9-0DE9-4B54-AB21-1A46EFE26675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65B6178-80B6-4118-B0D0-C106FC6417BF}" type="doc">
      <dgm:prSet loTypeId="urn:microsoft.com/office/officeart/2005/8/layout/default" loCatId="list" qsTypeId="urn:microsoft.com/office/officeart/2005/8/quickstyle/3d3" qsCatId="3D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BC122282-5A89-45AC-8F83-C531F8FDDBBE}">
      <dgm:prSet/>
      <dgm:spPr/>
      <dgm:t>
        <a:bodyPr/>
        <a:lstStyle/>
        <a:p>
          <a:r>
            <a:rPr lang="en-US" dirty="0"/>
            <a:t>Quizzes</a:t>
          </a:r>
        </a:p>
      </dgm:t>
    </dgm:pt>
    <dgm:pt modelId="{450A5913-CBEE-4751-8C4C-F0201B94ED17}" type="parTrans" cxnId="{8EFB8F8A-27CC-4E8F-80EC-32431B6EEA27}">
      <dgm:prSet/>
      <dgm:spPr/>
      <dgm:t>
        <a:bodyPr/>
        <a:lstStyle/>
        <a:p>
          <a:endParaRPr lang="en-US"/>
        </a:p>
      </dgm:t>
    </dgm:pt>
    <dgm:pt modelId="{7468DAE4-4AB1-4262-A019-BB560986F0A5}" type="sibTrans" cxnId="{8EFB8F8A-27CC-4E8F-80EC-32431B6EEA27}">
      <dgm:prSet/>
      <dgm:spPr/>
      <dgm:t>
        <a:bodyPr/>
        <a:lstStyle/>
        <a:p>
          <a:endParaRPr lang="en-US"/>
        </a:p>
      </dgm:t>
    </dgm:pt>
    <dgm:pt modelId="{7AEBF223-1AAF-472A-B26A-565D05877B77}">
      <dgm:prSet/>
      <dgm:spPr/>
      <dgm:t>
        <a:bodyPr/>
        <a:lstStyle/>
        <a:p>
          <a:r>
            <a:rPr lang="en-US" dirty="0"/>
            <a:t>Assignments</a:t>
          </a:r>
        </a:p>
      </dgm:t>
    </dgm:pt>
    <dgm:pt modelId="{5B051E11-2DD0-4CA0-8677-6DE0CAF4A519}" type="parTrans" cxnId="{E3F99E6A-7DDB-4666-AB23-A8675F3B2F6C}">
      <dgm:prSet/>
      <dgm:spPr/>
      <dgm:t>
        <a:bodyPr/>
        <a:lstStyle/>
        <a:p>
          <a:endParaRPr lang="en-US"/>
        </a:p>
      </dgm:t>
    </dgm:pt>
    <dgm:pt modelId="{BF002656-682A-4590-A5BE-CC8A24F70CC8}" type="sibTrans" cxnId="{E3F99E6A-7DDB-4666-AB23-A8675F3B2F6C}">
      <dgm:prSet/>
      <dgm:spPr/>
      <dgm:t>
        <a:bodyPr/>
        <a:lstStyle/>
        <a:p>
          <a:endParaRPr lang="en-US"/>
        </a:p>
      </dgm:t>
    </dgm:pt>
    <dgm:pt modelId="{69642B08-4536-4F6D-B13D-C19AB299D648}">
      <dgm:prSet/>
      <dgm:spPr/>
      <dgm:t>
        <a:bodyPr/>
        <a:lstStyle/>
        <a:p>
          <a:r>
            <a:rPr lang="en-US" dirty="0"/>
            <a:t>Projects</a:t>
          </a:r>
        </a:p>
      </dgm:t>
    </dgm:pt>
    <dgm:pt modelId="{B729B12A-7375-4EC4-8268-70B5B1FA1F71}" type="parTrans" cxnId="{55BB996D-9498-4A0D-AED5-311536393B4D}">
      <dgm:prSet/>
      <dgm:spPr/>
      <dgm:t>
        <a:bodyPr/>
        <a:lstStyle/>
        <a:p>
          <a:endParaRPr lang="en-US"/>
        </a:p>
      </dgm:t>
    </dgm:pt>
    <dgm:pt modelId="{96DD66A2-5FC4-4A64-AF85-33E7BA3A752C}" type="sibTrans" cxnId="{55BB996D-9498-4A0D-AED5-311536393B4D}">
      <dgm:prSet/>
      <dgm:spPr/>
      <dgm:t>
        <a:bodyPr/>
        <a:lstStyle/>
        <a:p>
          <a:endParaRPr lang="en-US"/>
        </a:p>
      </dgm:t>
    </dgm:pt>
    <dgm:pt modelId="{4871EB84-EFB0-4014-BA1A-0B5E0384EE62}">
      <dgm:prSet/>
      <dgm:spPr/>
      <dgm:t>
        <a:bodyPr/>
        <a:lstStyle/>
        <a:p>
          <a:r>
            <a:rPr lang="en-US" dirty="0"/>
            <a:t>Exams </a:t>
          </a:r>
        </a:p>
      </dgm:t>
    </dgm:pt>
    <dgm:pt modelId="{08AD4B42-761B-4C79-B60D-65AA68803F9D}" type="parTrans" cxnId="{5DA8989D-1620-448F-9475-E856682B3DF9}">
      <dgm:prSet/>
      <dgm:spPr/>
      <dgm:t>
        <a:bodyPr/>
        <a:lstStyle/>
        <a:p>
          <a:endParaRPr lang="en-US"/>
        </a:p>
      </dgm:t>
    </dgm:pt>
    <dgm:pt modelId="{CB4C30A8-C52D-4781-923E-BE939EAA8C8D}" type="sibTrans" cxnId="{5DA8989D-1620-448F-9475-E856682B3DF9}">
      <dgm:prSet/>
      <dgm:spPr/>
      <dgm:t>
        <a:bodyPr/>
        <a:lstStyle/>
        <a:p>
          <a:endParaRPr lang="en-US"/>
        </a:p>
      </dgm:t>
    </dgm:pt>
    <dgm:pt modelId="{1E554600-D539-4B32-9164-C16F78DF4377}" type="pres">
      <dgm:prSet presAssocID="{A65B6178-80B6-4118-B0D0-C106FC6417BF}" presName="diagram" presStyleCnt="0">
        <dgm:presLayoutVars>
          <dgm:dir/>
          <dgm:resizeHandles val="exact"/>
        </dgm:presLayoutVars>
      </dgm:prSet>
      <dgm:spPr/>
    </dgm:pt>
    <dgm:pt modelId="{DF2461C0-9C69-4611-900A-0817B3362085}" type="pres">
      <dgm:prSet presAssocID="{BC122282-5A89-45AC-8F83-C531F8FDDBBE}" presName="node" presStyleLbl="node1" presStyleIdx="0" presStyleCnt="4">
        <dgm:presLayoutVars>
          <dgm:bulletEnabled val="1"/>
        </dgm:presLayoutVars>
      </dgm:prSet>
      <dgm:spPr/>
    </dgm:pt>
    <dgm:pt modelId="{42AD2787-07C7-494E-8071-39F9CC8A9AF2}" type="pres">
      <dgm:prSet presAssocID="{7468DAE4-4AB1-4262-A019-BB560986F0A5}" presName="sibTrans" presStyleCnt="0"/>
      <dgm:spPr/>
    </dgm:pt>
    <dgm:pt modelId="{CF395FAE-B3E9-4E04-AD8B-83416917D721}" type="pres">
      <dgm:prSet presAssocID="{7AEBF223-1AAF-472A-B26A-565D05877B77}" presName="node" presStyleLbl="node1" presStyleIdx="1" presStyleCnt="4">
        <dgm:presLayoutVars>
          <dgm:bulletEnabled val="1"/>
        </dgm:presLayoutVars>
      </dgm:prSet>
      <dgm:spPr/>
    </dgm:pt>
    <dgm:pt modelId="{921ACAAC-6E70-4301-9B0D-A67C6AFA4C08}" type="pres">
      <dgm:prSet presAssocID="{BF002656-682A-4590-A5BE-CC8A24F70CC8}" presName="sibTrans" presStyleCnt="0"/>
      <dgm:spPr/>
    </dgm:pt>
    <dgm:pt modelId="{474AE1AF-7750-4C38-8757-F7D05D08E3B9}" type="pres">
      <dgm:prSet presAssocID="{69642B08-4536-4F6D-B13D-C19AB299D648}" presName="node" presStyleLbl="node1" presStyleIdx="2" presStyleCnt="4">
        <dgm:presLayoutVars>
          <dgm:bulletEnabled val="1"/>
        </dgm:presLayoutVars>
      </dgm:prSet>
      <dgm:spPr/>
    </dgm:pt>
    <dgm:pt modelId="{74B2A7D4-DFD1-4ECB-9369-2642F610CC6F}" type="pres">
      <dgm:prSet presAssocID="{96DD66A2-5FC4-4A64-AF85-33E7BA3A752C}" presName="sibTrans" presStyleCnt="0"/>
      <dgm:spPr/>
    </dgm:pt>
    <dgm:pt modelId="{4809EDF1-F163-4BD0-944B-AA736598ED8D}" type="pres">
      <dgm:prSet presAssocID="{4871EB84-EFB0-4014-BA1A-0B5E0384EE62}" presName="node" presStyleLbl="node1" presStyleIdx="3" presStyleCnt="4">
        <dgm:presLayoutVars>
          <dgm:bulletEnabled val="1"/>
        </dgm:presLayoutVars>
      </dgm:prSet>
      <dgm:spPr/>
    </dgm:pt>
  </dgm:ptLst>
  <dgm:cxnLst>
    <dgm:cxn modelId="{B21E7E45-B6CB-442B-BEB1-9998A5CC4E69}" type="presOf" srcId="{69642B08-4536-4F6D-B13D-C19AB299D648}" destId="{474AE1AF-7750-4C38-8757-F7D05D08E3B9}" srcOrd="0" destOrd="0" presId="urn:microsoft.com/office/officeart/2005/8/layout/default"/>
    <dgm:cxn modelId="{E3F99E6A-7DDB-4666-AB23-A8675F3B2F6C}" srcId="{A65B6178-80B6-4118-B0D0-C106FC6417BF}" destId="{7AEBF223-1AAF-472A-B26A-565D05877B77}" srcOrd="1" destOrd="0" parTransId="{5B051E11-2DD0-4CA0-8677-6DE0CAF4A519}" sibTransId="{BF002656-682A-4590-A5BE-CC8A24F70CC8}"/>
    <dgm:cxn modelId="{55BB996D-9498-4A0D-AED5-311536393B4D}" srcId="{A65B6178-80B6-4118-B0D0-C106FC6417BF}" destId="{69642B08-4536-4F6D-B13D-C19AB299D648}" srcOrd="2" destOrd="0" parTransId="{B729B12A-7375-4EC4-8268-70B5B1FA1F71}" sibTransId="{96DD66A2-5FC4-4A64-AF85-33E7BA3A752C}"/>
    <dgm:cxn modelId="{1895BD55-10DE-4C64-BA83-DD51F267E52F}" type="presOf" srcId="{7AEBF223-1AAF-472A-B26A-565D05877B77}" destId="{CF395FAE-B3E9-4E04-AD8B-83416917D721}" srcOrd="0" destOrd="0" presId="urn:microsoft.com/office/officeart/2005/8/layout/default"/>
    <dgm:cxn modelId="{1969967D-862C-4D28-9DB2-BD5315C84DAE}" type="presOf" srcId="{A65B6178-80B6-4118-B0D0-C106FC6417BF}" destId="{1E554600-D539-4B32-9164-C16F78DF4377}" srcOrd="0" destOrd="0" presId="urn:microsoft.com/office/officeart/2005/8/layout/default"/>
    <dgm:cxn modelId="{8EFB8F8A-27CC-4E8F-80EC-32431B6EEA27}" srcId="{A65B6178-80B6-4118-B0D0-C106FC6417BF}" destId="{BC122282-5A89-45AC-8F83-C531F8FDDBBE}" srcOrd="0" destOrd="0" parTransId="{450A5913-CBEE-4751-8C4C-F0201B94ED17}" sibTransId="{7468DAE4-4AB1-4262-A019-BB560986F0A5}"/>
    <dgm:cxn modelId="{9F54138F-CBF6-4944-8248-BF419C9323F8}" type="presOf" srcId="{4871EB84-EFB0-4014-BA1A-0B5E0384EE62}" destId="{4809EDF1-F163-4BD0-944B-AA736598ED8D}" srcOrd="0" destOrd="0" presId="urn:microsoft.com/office/officeart/2005/8/layout/default"/>
    <dgm:cxn modelId="{5DA8989D-1620-448F-9475-E856682B3DF9}" srcId="{A65B6178-80B6-4118-B0D0-C106FC6417BF}" destId="{4871EB84-EFB0-4014-BA1A-0B5E0384EE62}" srcOrd="3" destOrd="0" parTransId="{08AD4B42-761B-4C79-B60D-65AA68803F9D}" sibTransId="{CB4C30A8-C52D-4781-923E-BE939EAA8C8D}"/>
    <dgm:cxn modelId="{89FD6CBA-121D-47C9-B196-862D525F8C5B}" type="presOf" srcId="{BC122282-5A89-45AC-8F83-C531F8FDDBBE}" destId="{DF2461C0-9C69-4611-900A-0817B3362085}" srcOrd="0" destOrd="0" presId="urn:microsoft.com/office/officeart/2005/8/layout/default"/>
    <dgm:cxn modelId="{B82C128C-79F5-4064-9FEB-063C9460BE54}" type="presParOf" srcId="{1E554600-D539-4B32-9164-C16F78DF4377}" destId="{DF2461C0-9C69-4611-900A-0817B3362085}" srcOrd="0" destOrd="0" presId="urn:microsoft.com/office/officeart/2005/8/layout/default"/>
    <dgm:cxn modelId="{B226BCBD-0F18-4745-84D2-DFDB8BB6A40A}" type="presParOf" srcId="{1E554600-D539-4B32-9164-C16F78DF4377}" destId="{42AD2787-07C7-494E-8071-39F9CC8A9AF2}" srcOrd="1" destOrd="0" presId="urn:microsoft.com/office/officeart/2005/8/layout/default"/>
    <dgm:cxn modelId="{29610B01-5AAA-484B-8145-F15EE43856AB}" type="presParOf" srcId="{1E554600-D539-4B32-9164-C16F78DF4377}" destId="{CF395FAE-B3E9-4E04-AD8B-83416917D721}" srcOrd="2" destOrd="0" presId="urn:microsoft.com/office/officeart/2005/8/layout/default"/>
    <dgm:cxn modelId="{23F6BDAB-9AEA-4EEB-A1CC-EE9159EDD81D}" type="presParOf" srcId="{1E554600-D539-4B32-9164-C16F78DF4377}" destId="{921ACAAC-6E70-4301-9B0D-A67C6AFA4C08}" srcOrd="3" destOrd="0" presId="urn:microsoft.com/office/officeart/2005/8/layout/default"/>
    <dgm:cxn modelId="{88E99718-845D-4762-9020-7A5ACA6C94FC}" type="presParOf" srcId="{1E554600-D539-4B32-9164-C16F78DF4377}" destId="{474AE1AF-7750-4C38-8757-F7D05D08E3B9}" srcOrd="4" destOrd="0" presId="urn:microsoft.com/office/officeart/2005/8/layout/default"/>
    <dgm:cxn modelId="{B64B813F-0EB0-4683-AE54-91C367574387}" type="presParOf" srcId="{1E554600-D539-4B32-9164-C16F78DF4377}" destId="{74B2A7D4-DFD1-4ECB-9369-2642F610CC6F}" srcOrd="5" destOrd="0" presId="urn:microsoft.com/office/officeart/2005/8/layout/default"/>
    <dgm:cxn modelId="{59D76517-BC73-41E4-B1F8-544892DE66E1}" type="presParOf" srcId="{1E554600-D539-4B32-9164-C16F78DF4377}" destId="{4809EDF1-F163-4BD0-944B-AA736598ED8D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65B6178-80B6-4118-B0D0-C106FC6417BF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8B947B2-1467-4563-99D7-477EB48FC2B5}">
      <dgm:prSet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3600" dirty="0"/>
            <a:t>How will I collect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en-US" sz="3600" dirty="0"/>
            <a:t>learner feedback?</a:t>
          </a:r>
        </a:p>
      </dgm:t>
    </dgm:pt>
    <dgm:pt modelId="{719BD644-E18B-4B44-B69B-5C6D49AFE070}" type="parTrans" cxnId="{DB31068C-7440-4C3F-B1C3-28DB272C08FA}">
      <dgm:prSet/>
      <dgm:spPr/>
      <dgm:t>
        <a:bodyPr/>
        <a:lstStyle/>
        <a:p>
          <a:endParaRPr lang="en-US"/>
        </a:p>
      </dgm:t>
    </dgm:pt>
    <dgm:pt modelId="{A3CF8008-0CFA-4E0E-A08F-6D3505EA2532}" type="sibTrans" cxnId="{DB31068C-7440-4C3F-B1C3-28DB272C08FA}">
      <dgm:prSet/>
      <dgm:spPr/>
      <dgm:t>
        <a:bodyPr/>
        <a:lstStyle/>
        <a:p>
          <a:endParaRPr lang="en-US"/>
        </a:p>
      </dgm:t>
    </dgm:pt>
    <dgm:pt modelId="{8550783F-F737-4712-BA0E-EBF3473A71B4}">
      <dgm:prSet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 typeface="Arial" panose="020B0604020202020204" pitchFamily="34" charset="0"/>
            <a:buChar char="•"/>
            <a:tabLst/>
            <a:defRPr/>
          </a:pPr>
          <a:r>
            <a:rPr lang="en-US" sz="3200" dirty="0"/>
            <a:t>Direct communication</a:t>
          </a:r>
        </a:p>
      </dgm:t>
    </dgm:pt>
    <dgm:pt modelId="{EE70F575-1E1C-422B-BEFB-94BDD7F03861}" type="parTrans" cxnId="{80118922-04F5-40B0-B873-73F6EC1A9CA6}">
      <dgm:prSet/>
      <dgm:spPr/>
      <dgm:t>
        <a:bodyPr/>
        <a:lstStyle/>
        <a:p>
          <a:endParaRPr lang="en-US"/>
        </a:p>
      </dgm:t>
    </dgm:pt>
    <dgm:pt modelId="{4AC70DA2-BDE4-4E9C-B388-FB39914F4FBC}" type="sibTrans" cxnId="{80118922-04F5-40B0-B873-73F6EC1A9CA6}">
      <dgm:prSet/>
      <dgm:spPr/>
      <dgm:t>
        <a:bodyPr/>
        <a:lstStyle/>
        <a:p>
          <a:endParaRPr lang="en-US"/>
        </a:p>
      </dgm:t>
    </dgm:pt>
    <dgm:pt modelId="{318FD918-E87A-4FB8-B7A0-C5CA35F07B97}">
      <dgm:prSet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 typeface="Arial" panose="020B0604020202020204" pitchFamily="34" charset="0"/>
            <a:buChar char="•"/>
            <a:tabLst/>
            <a:defRPr/>
          </a:pPr>
          <a:r>
            <a:rPr lang="en-US" sz="3200" dirty="0"/>
            <a:t>Course Review Survey</a:t>
          </a:r>
        </a:p>
      </dgm:t>
    </dgm:pt>
    <dgm:pt modelId="{C286796C-DEF1-4D4D-91AE-9B621EB06449}" type="parTrans" cxnId="{185AF8C7-89BF-4432-8F58-67415EBC4700}">
      <dgm:prSet/>
      <dgm:spPr/>
      <dgm:t>
        <a:bodyPr/>
        <a:lstStyle/>
        <a:p>
          <a:endParaRPr lang="en-US"/>
        </a:p>
      </dgm:t>
    </dgm:pt>
    <dgm:pt modelId="{7C52EE54-4294-45E2-9105-61A61B1F6859}" type="sibTrans" cxnId="{185AF8C7-89BF-4432-8F58-67415EBC4700}">
      <dgm:prSet/>
      <dgm:spPr/>
      <dgm:t>
        <a:bodyPr/>
        <a:lstStyle/>
        <a:p>
          <a:endParaRPr lang="en-US"/>
        </a:p>
      </dgm:t>
    </dgm:pt>
    <dgm:pt modelId="{00372E5B-D6FB-4CB5-8A79-18DC4427B9E6}">
      <dgm:prSet custT="1" custLinFactNeighborX="-1293" custLinFactNeighborY="689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 typeface="Arial" panose="020B0604020202020204" pitchFamily="34" charset="0"/>
            <a:buChar char="•"/>
            <a:tabLst/>
            <a:defRPr/>
          </a:pPr>
          <a:r>
            <a:rPr lang="en-US" sz="3200"/>
            <a:t>Reflections</a:t>
          </a:r>
          <a:endParaRPr lang="en-US" sz="3200" dirty="0"/>
        </a:p>
      </dgm:t>
    </dgm:pt>
    <dgm:pt modelId="{2545AD6E-899F-4FB4-B412-A098B3766218}" type="parTrans" cxnId="{277FEDDB-D2C4-44DB-99FC-4EDDC4A8CF8A}">
      <dgm:prSet/>
      <dgm:spPr/>
      <dgm:t>
        <a:bodyPr/>
        <a:lstStyle/>
        <a:p>
          <a:endParaRPr lang="en-US"/>
        </a:p>
      </dgm:t>
    </dgm:pt>
    <dgm:pt modelId="{96EE4547-2149-4A08-8D3B-8389921742B8}" type="sibTrans" cxnId="{277FEDDB-D2C4-44DB-99FC-4EDDC4A8CF8A}">
      <dgm:prSet/>
      <dgm:spPr/>
      <dgm:t>
        <a:bodyPr/>
        <a:lstStyle/>
        <a:p>
          <a:endParaRPr lang="en-US"/>
        </a:p>
      </dgm:t>
    </dgm:pt>
    <dgm:pt modelId="{BE8BCE1B-7FE8-429B-B9A6-FC121B600B91}" type="pres">
      <dgm:prSet presAssocID="{A65B6178-80B6-4118-B0D0-C106FC6417BF}" presName="Name0" presStyleCnt="0">
        <dgm:presLayoutVars>
          <dgm:dir/>
          <dgm:animLvl val="lvl"/>
          <dgm:resizeHandles val="exact"/>
        </dgm:presLayoutVars>
      </dgm:prSet>
      <dgm:spPr/>
    </dgm:pt>
    <dgm:pt modelId="{7DDBD413-4494-4FB8-9E4D-0ECE9BF3B5AF}" type="pres">
      <dgm:prSet presAssocID="{E8B947B2-1467-4563-99D7-477EB48FC2B5}" presName="composite" presStyleCnt="0"/>
      <dgm:spPr/>
    </dgm:pt>
    <dgm:pt modelId="{F59D57F4-F2B3-4776-87E5-B59BA07CDB01}" type="pres">
      <dgm:prSet presAssocID="{E8B947B2-1467-4563-99D7-477EB48FC2B5}" presName="parTx" presStyleLbl="alignNode1" presStyleIdx="0" presStyleCnt="1" custLinFactNeighborX="9143" custLinFactNeighborY="-6047">
        <dgm:presLayoutVars>
          <dgm:chMax val="0"/>
          <dgm:chPref val="0"/>
          <dgm:bulletEnabled val="1"/>
        </dgm:presLayoutVars>
      </dgm:prSet>
      <dgm:spPr/>
    </dgm:pt>
    <dgm:pt modelId="{21ECB2E4-E0E2-45B5-A053-87092B4C30BA}" type="pres">
      <dgm:prSet presAssocID="{E8B947B2-1467-4563-99D7-477EB48FC2B5}" presName="desTx" presStyleLbl="alignAccFollowNode1" presStyleIdx="0" presStyleCnt="1" custLinFactNeighborX="-1293" custLinFactNeighborY="689">
        <dgm:presLayoutVars>
          <dgm:bulletEnabled val="1"/>
        </dgm:presLayoutVars>
      </dgm:prSet>
      <dgm:spPr/>
    </dgm:pt>
  </dgm:ptLst>
  <dgm:cxnLst>
    <dgm:cxn modelId="{1DC0FD06-26F4-4848-9517-1CDEE1DF768B}" type="presOf" srcId="{A65B6178-80B6-4118-B0D0-C106FC6417BF}" destId="{BE8BCE1B-7FE8-429B-B9A6-FC121B600B91}" srcOrd="0" destOrd="0" presId="urn:microsoft.com/office/officeart/2005/8/layout/hList1"/>
    <dgm:cxn modelId="{80118922-04F5-40B0-B873-73F6EC1A9CA6}" srcId="{E8B947B2-1467-4563-99D7-477EB48FC2B5}" destId="{8550783F-F737-4712-BA0E-EBF3473A71B4}" srcOrd="0" destOrd="0" parTransId="{EE70F575-1E1C-422B-BEFB-94BDD7F03861}" sibTransId="{4AC70DA2-BDE4-4E9C-B388-FB39914F4FBC}"/>
    <dgm:cxn modelId="{DD65E63C-68F8-4AC9-9E5B-D42A7760446A}" type="presOf" srcId="{00372E5B-D6FB-4CB5-8A79-18DC4427B9E6}" destId="{21ECB2E4-E0E2-45B5-A053-87092B4C30BA}" srcOrd="0" destOrd="1" presId="urn:microsoft.com/office/officeart/2005/8/layout/hList1"/>
    <dgm:cxn modelId="{2F7D7165-D177-4F90-85EA-0E6238A1B0C0}" type="presOf" srcId="{318FD918-E87A-4FB8-B7A0-C5CA35F07B97}" destId="{21ECB2E4-E0E2-45B5-A053-87092B4C30BA}" srcOrd="0" destOrd="2" presId="urn:microsoft.com/office/officeart/2005/8/layout/hList1"/>
    <dgm:cxn modelId="{86C37567-491D-473C-909F-0FF12DA44F5D}" type="presOf" srcId="{E8B947B2-1467-4563-99D7-477EB48FC2B5}" destId="{F59D57F4-F2B3-4776-87E5-B59BA07CDB01}" srcOrd="0" destOrd="0" presId="urn:microsoft.com/office/officeart/2005/8/layout/hList1"/>
    <dgm:cxn modelId="{DB31068C-7440-4C3F-B1C3-28DB272C08FA}" srcId="{A65B6178-80B6-4118-B0D0-C106FC6417BF}" destId="{E8B947B2-1467-4563-99D7-477EB48FC2B5}" srcOrd="0" destOrd="0" parTransId="{719BD644-E18B-4B44-B69B-5C6D49AFE070}" sibTransId="{A3CF8008-0CFA-4E0E-A08F-6D3505EA2532}"/>
    <dgm:cxn modelId="{185AF8C7-89BF-4432-8F58-67415EBC4700}" srcId="{E8B947B2-1467-4563-99D7-477EB48FC2B5}" destId="{318FD918-E87A-4FB8-B7A0-C5CA35F07B97}" srcOrd="2" destOrd="0" parTransId="{C286796C-DEF1-4D4D-91AE-9B621EB06449}" sibTransId="{7C52EE54-4294-45E2-9105-61A61B1F6859}"/>
    <dgm:cxn modelId="{277FEDDB-D2C4-44DB-99FC-4EDDC4A8CF8A}" srcId="{E8B947B2-1467-4563-99D7-477EB48FC2B5}" destId="{00372E5B-D6FB-4CB5-8A79-18DC4427B9E6}" srcOrd="1" destOrd="0" parTransId="{2545AD6E-899F-4FB4-B412-A098B3766218}" sibTransId="{96EE4547-2149-4A08-8D3B-8389921742B8}"/>
    <dgm:cxn modelId="{EA936EF4-CAA6-46E9-8ADB-ECB0B8166DB8}" type="presOf" srcId="{8550783F-F737-4712-BA0E-EBF3473A71B4}" destId="{21ECB2E4-E0E2-45B5-A053-87092B4C30BA}" srcOrd="0" destOrd="0" presId="urn:microsoft.com/office/officeart/2005/8/layout/hList1"/>
    <dgm:cxn modelId="{A42894E5-319F-45CF-943C-173AFE09275C}" type="presParOf" srcId="{BE8BCE1B-7FE8-429B-B9A6-FC121B600B91}" destId="{7DDBD413-4494-4FB8-9E4D-0ECE9BF3B5AF}" srcOrd="0" destOrd="0" presId="urn:microsoft.com/office/officeart/2005/8/layout/hList1"/>
    <dgm:cxn modelId="{B6199D5D-37C2-412A-9AA9-699BA897BE15}" type="presParOf" srcId="{7DDBD413-4494-4FB8-9E4D-0ECE9BF3B5AF}" destId="{F59D57F4-F2B3-4776-87E5-B59BA07CDB01}" srcOrd="0" destOrd="0" presId="urn:microsoft.com/office/officeart/2005/8/layout/hList1"/>
    <dgm:cxn modelId="{CAEA1CB6-0DEE-4C95-BD48-59F5D7C69D68}" type="presParOf" srcId="{7DDBD413-4494-4FB8-9E4D-0ECE9BF3B5AF}" destId="{21ECB2E4-E0E2-45B5-A053-87092B4C30BA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AD9FE622-6EDB-4D74-AE8F-79C348EA5C47}" type="doc">
      <dgm:prSet loTypeId="urn:microsoft.com/office/officeart/2005/8/layout/default" loCatId="list" qsTypeId="urn:microsoft.com/office/officeart/2005/8/quickstyle/simple3" qsCatId="simple" csTypeId="urn:microsoft.com/office/officeart/2005/8/colors/accent1_5" csCatId="accent1" phldr="1"/>
      <dgm:spPr/>
      <dgm:t>
        <a:bodyPr/>
        <a:lstStyle/>
        <a:p>
          <a:endParaRPr lang="en-US"/>
        </a:p>
      </dgm:t>
    </dgm:pt>
    <dgm:pt modelId="{9343EA22-EF2D-4E62-8971-9FA7DFF4B908}">
      <dgm:prSet/>
      <dgm:spPr/>
      <dgm:t>
        <a:bodyPr/>
        <a:lstStyle/>
        <a:p>
          <a:r>
            <a:rPr lang="en-US" b="0" dirty="0"/>
            <a:t>Organization</a:t>
          </a:r>
        </a:p>
      </dgm:t>
    </dgm:pt>
    <dgm:pt modelId="{02B010CC-521E-4782-829B-19E317EF1B47}" type="parTrans" cxnId="{0D4E38EF-A00A-4C05-829D-0FC8DBDE165E}">
      <dgm:prSet/>
      <dgm:spPr/>
      <dgm:t>
        <a:bodyPr/>
        <a:lstStyle/>
        <a:p>
          <a:endParaRPr lang="en-US" b="0"/>
        </a:p>
      </dgm:t>
    </dgm:pt>
    <dgm:pt modelId="{C220C79D-EB28-4630-943B-3CFF674E1587}" type="sibTrans" cxnId="{0D4E38EF-A00A-4C05-829D-0FC8DBDE165E}">
      <dgm:prSet/>
      <dgm:spPr/>
      <dgm:t>
        <a:bodyPr/>
        <a:lstStyle/>
        <a:p>
          <a:endParaRPr lang="en-US" b="0"/>
        </a:p>
      </dgm:t>
    </dgm:pt>
    <dgm:pt modelId="{6A0C326D-D217-488C-8F8B-6CCBCE7158B4}">
      <dgm:prSet/>
      <dgm:spPr/>
      <dgm:t>
        <a:bodyPr/>
        <a:lstStyle/>
        <a:p>
          <a:r>
            <a:rPr lang="en-US" b="0"/>
            <a:t>Interesting </a:t>
          </a:r>
        </a:p>
      </dgm:t>
    </dgm:pt>
    <dgm:pt modelId="{D43A4F87-AD92-412C-B6BA-1A5F31641ACB}" type="parTrans" cxnId="{64FBF7BC-8A57-4F5C-A42A-B7222CC31E6E}">
      <dgm:prSet/>
      <dgm:spPr/>
      <dgm:t>
        <a:bodyPr/>
        <a:lstStyle/>
        <a:p>
          <a:endParaRPr lang="en-US" b="0"/>
        </a:p>
      </dgm:t>
    </dgm:pt>
    <dgm:pt modelId="{5C557785-F399-4B92-A81E-F063C3BC1482}" type="sibTrans" cxnId="{64FBF7BC-8A57-4F5C-A42A-B7222CC31E6E}">
      <dgm:prSet/>
      <dgm:spPr/>
      <dgm:t>
        <a:bodyPr/>
        <a:lstStyle/>
        <a:p>
          <a:endParaRPr lang="en-US" b="0"/>
        </a:p>
      </dgm:t>
    </dgm:pt>
    <dgm:pt modelId="{8FDFC4A0-458B-4121-9B4B-EA385F0938E5}">
      <dgm:prSet/>
      <dgm:spPr/>
      <dgm:t>
        <a:bodyPr/>
        <a:lstStyle/>
        <a:p>
          <a:r>
            <a:rPr lang="en-US" b="0"/>
            <a:t>Communication</a:t>
          </a:r>
        </a:p>
      </dgm:t>
    </dgm:pt>
    <dgm:pt modelId="{3C1169BC-6B14-4500-8147-773E04AAE14E}" type="parTrans" cxnId="{C2CDE56B-C4B3-4C7B-BABC-B0B7E5C24DD2}">
      <dgm:prSet/>
      <dgm:spPr/>
      <dgm:t>
        <a:bodyPr/>
        <a:lstStyle/>
        <a:p>
          <a:endParaRPr lang="en-US" b="0"/>
        </a:p>
      </dgm:t>
    </dgm:pt>
    <dgm:pt modelId="{90EFBD78-2E85-4BAD-8583-988B19D33FD1}" type="sibTrans" cxnId="{C2CDE56B-C4B3-4C7B-BABC-B0B7E5C24DD2}">
      <dgm:prSet/>
      <dgm:spPr/>
      <dgm:t>
        <a:bodyPr/>
        <a:lstStyle/>
        <a:p>
          <a:endParaRPr lang="en-US" b="0"/>
        </a:p>
      </dgm:t>
    </dgm:pt>
    <dgm:pt modelId="{5E999AF6-1125-4BA5-B182-33DB7635240C}">
      <dgm:prSet/>
      <dgm:spPr/>
      <dgm:t>
        <a:bodyPr/>
        <a:lstStyle/>
        <a:p>
          <a:r>
            <a:rPr lang="en-US" b="0" dirty="0"/>
            <a:t>Relevant</a:t>
          </a:r>
        </a:p>
      </dgm:t>
    </dgm:pt>
    <dgm:pt modelId="{D48E8B5D-5316-4257-A905-0CF4FD425E83}" type="parTrans" cxnId="{B3A26B3A-6605-499E-AD82-7861C073780B}">
      <dgm:prSet/>
      <dgm:spPr/>
      <dgm:t>
        <a:bodyPr/>
        <a:lstStyle/>
        <a:p>
          <a:endParaRPr lang="en-US" b="0"/>
        </a:p>
      </dgm:t>
    </dgm:pt>
    <dgm:pt modelId="{82298908-7DF2-426B-93CE-61F1DBA1BE82}" type="sibTrans" cxnId="{B3A26B3A-6605-499E-AD82-7861C073780B}">
      <dgm:prSet/>
      <dgm:spPr/>
      <dgm:t>
        <a:bodyPr/>
        <a:lstStyle/>
        <a:p>
          <a:endParaRPr lang="en-US" b="0"/>
        </a:p>
      </dgm:t>
    </dgm:pt>
    <dgm:pt modelId="{3E0812AD-EC7F-44B1-80D7-F58F08695346}">
      <dgm:prSet/>
      <dgm:spPr/>
      <dgm:t>
        <a:bodyPr/>
        <a:lstStyle/>
        <a:p>
          <a:r>
            <a:rPr lang="en-US" b="0"/>
            <a:t>Assignments</a:t>
          </a:r>
        </a:p>
      </dgm:t>
    </dgm:pt>
    <dgm:pt modelId="{FC312488-1C69-4192-B033-1946B32141FF}" type="parTrans" cxnId="{A9D33C9F-4C47-4C09-9157-B85CFA426B56}">
      <dgm:prSet/>
      <dgm:spPr/>
      <dgm:t>
        <a:bodyPr/>
        <a:lstStyle/>
        <a:p>
          <a:endParaRPr lang="en-US" b="0"/>
        </a:p>
      </dgm:t>
    </dgm:pt>
    <dgm:pt modelId="{4230BA63-C4BE-4589-973C-49B73A68F223}" type="sibTrans" cxnId="{A9D33C9F-4C47-4C09-9157-B85CFA426B56}">
      <dgm:prSet/>
      <dgm:spPr/>
      <dgm:t>
        <a:bodyPr/>
        <a:lstStyle/>
        <a:p>
          <a:endParaRPr lang="en-US" b="0"/>
        </a:p>
      </dgm:t>
    </dgm:pt>
    <dgm:pt modelId="{62CB3DB4-6F48-479D-A0B2-EC7820C11B56}">
      <dgm:prSet/>
      <dgm:spPr/>
      <dgm:t>
        <a:bodyPr/>
        <a:lstStyle/>
        <a:p>
          <a:r>
            <a:rPr lang="en-US" b="0"/>
            <a:t>Challenging</a:t>
          </a:r>
        </a:p>
      </dgm:t>
    </dgm:pt>
    <dgm:pt modelId="{E6FAD61B-2037-42E6-B8B9-2396E7E2B367}" type="parTrans" cxnId="{4C525C97-BB42-45E2-BBC1-B32B2CA6614D}">
      <dgm:prSet/>
      <dgm:spPr/>
      <dgm:t>
        <a:bodyPr/>
        <a:lstStyle/>
        <a:p>
          <a:endParaRPr lang="en-US" b="0"/>
        </a:p>
      </dgm:t>
    </dgm:pt>
    <dgm:pt modelId="{BA2F53AE-62C6-4701-8E94-6EA11A5359C7}" type="sibTrans" cxnId="{4C525C97-BB42-45E2-BBC1-B32B2CA6614D}">
      <dgm:prSet/>
      <dgm:spPr/>
      <dgm:t>
        <a:bodyPr/>
        <a:lstStyle/>
        <a:p>
          <a:endParaRPr lang="en-US" b="0"/>
        </a:p>
      </dgm:t>
    </dgm:pt>
    <dgm:pt modelId="{01C05522-1BDD-4C5A-B08D-36E44091CDBE}">
      <dgm:prSet/>
      <dgm:spPr/>
      <dgm:t>
        <a:bodyPr/>
        <a:lstStyle/>
        <a:p>
          <a:r>
            <a:rPr lang="en-US" b="0" dirty="0"/>
            <a:t>Workload</a:t>
          </a:r>
        </a:p>
      </dgm:t>
    </dgm:pt>
    <dgm:pt modelId="{E0F8425B-37EB-48E8-B5A1-D533EBD73F8E}" type="parTrans" cxnId="{18486BB2-F1DF-43F4-94DD-15C1F47AEF13}">
      <dgm:prSet/>
      <dgm:spPr/>
      <dgm:t>
        <a:bodyPr/>
        <a:lstStyle/>
        <a:p>
          <a:endParaRPr lang="en-US" b="0"/>
        </a:p>
      </dgm:t>
    </dgm:pt>
    <dgm:pt modelId="{9493C683-391A-4DD3-A416-0EAA1BED32D4}" type="sibTrans" cxnId="{18486BB2-F1DF-43F4-94DD-15C1F47AEF13}">
      <dgm:prSet/>
      <dgm:spPr/>
      <dgm:t>
        <a:bodyPr/>
        <a:lstStyle/>
        <a:p>
          <a:endParaRPr lang="en-US" b="0"/>
        </a:p>
      </dgm:t>
    </dgm:pt>
    <dgm:pt modelId="{5555FB79-A649-4A13-8217-722561F50846}">
      <dgm:prSet/>
      <dgm:spPr/>
      <dgm:t>
        <a:bodyPr/>
        <a:lstStyle/>
        <a:p>
          <a:r>
            <a:rPr lang="en-US" b="0" dirty="0"/>
            <a:t>Enjoyment</a:t>
          </a:r>
        </a:p>
      </dgm:t>
    </dgm:pt>
    <dgm:pt modelId="{0BFAFA7F-7C90-44BC-A466-34991A006355}" type="parTrans" cxnId="{6EB01DF7-7E13-4F10-B370-302622F08820}">
      <dgm:prSet/>
      <dgm:spPr/>
      <dgm:t>
        <a:bodyPr/>
        <a:lstStyle/>
        <a:p>
          <a:endParaRPr lang="en-US" b="0"/>
        </a:p>
      </dgm:t>
    </dgm:pt>
    <dgm:pt modelId="{1FB1D17F-B608-41D5-AD29-97D8A6783608}" type="sibTrans" cxnId="{6EB01DF7-7E13-4F10-B370-302622F08820}">
      <dgm:prSet/>
      <dgm:spPr/>
      <dgm:t>
        <a:bodyPr/>
        <a:lstStyle/>
        <a:p>
          <a:endParaRPr lang="en-US" b="0"/>
        </a:p>
      </dgm:t>
    </dgm:pt>
    <dgm:pt modelId="{4E0A3F2C-B138-4C09-A7A9-93A6B68EC37E}" type="pres">
      <dgm:prSet presAssocID="{AD9FE622-6EDB-4D74-AE8F-79C348EA5C47}" presName="diagram" presStyleCnt="0">
        <dgm:presLayoutVars>
          <dgm:dir/>
          <dgm:resizeHandles val="exact"/>
        </dgm:presLayoutVars>
      </dgm:prSet>
      <dgm:spPr/>
    </dgm:pt>
    <dgm:pt modelId="{C984F5E6-CF77-425A-A79F-033C0254AD37}" type="pres">
      <dgm:prSet presAssocID="{9343EA22-EF2D-4E62-8971-9FA7DFF4B908}" presName="node" presStyleLbl="node1" presStyleIdx="0" presStyleCnt="8">
        <dgm:presLayoutVars>
          <dgm:bulletEnabled val="1"/>
        </dgm:presLayoutVars>
      </dgm:prSet>
      <dgm:spPr/>
    </dgm:pt>
    <dgm:pt modelId="{860EF573-F1BC-4FFC-B459-8D74633F1469}" type="pres">
      <dgm:prSet presAssocID="{C220C79D-EB28-4630-943B-3CFF674E1587}" presName="sibTrans" presStyleCnt="0"/>
      <dgm:spPr/>
    </dgm:pt>
    <dgm:pt modelId="{DB9C8611-9033-46C3-BFD5-1A39AD3EFCE3}" type="pres">
      <dgm:prSet presAssocID="{6A0C326D-D217-488C-8F8B-6CCBCE7158B4}" presName="node" presStyleLbl="node1" presStyleIdx="1" presStyleCnt="8">
        <dgm:presLayoutVars>
          <dgm:bulletEnabled val="1"/>
        </dgm:presLayoutVars>
      </dgm:prSet>
      <dgm:spPr/>
    </dgm:pt>
    <dgm:pt modelId="{A314DADB-C132-45A8-87BE-7E27C4B0EE43}" type="pres">
      <dgm:prSet presAssocID="{5C557785-F399-4B92-A81E-F063C3BC1482}" presName="sibTrans" presStyleCnt="0"/>
      <dgm:spPr/>
    </dgm:pt>
    <dgm:pt modelId="{06F37B95-0F76-422F-9613-94D164316105}" type="pres">
      <dgm:prSet presAssocID="{8FDFC4A0-458B-4121-9B4B-EA385F0938E5}" presName="node" presStyleLbl="node1" presStyleIdx="2" presStyleCnt="8">
        <dgm:presLayoutVars>
          <dgm:bulletEnabled val="1"/>
        </dgm:presLayoutVars>
      </dgm:prSet>
      <dgm:spPr/>
    </dgm:pt>
    <dgm:pt modelId="{54E460A9-CC4C-4296-9167-CE545D5E1E81}" type="pres">
      <dgm:prSet presAssocID="{90EFBD78-2E85-4BAD-8583-988B19D33FD1}" presName="sibTrans" presStyleCnt="0"/>
      <dgm:spPr/>
    </dgm:pt>
    <dgm:pt modelId="{DCE0B5BF-324D-44E6-9416-5B8B70F600FF}" type="pres">
      <dgm:prSet presAssocID="{5E999AF6-1125-4BA5-B182-33DB7635240C}" presName="node" presStyleLbl="node1" presStyleIdx="3" presStyleCnt="8">
        <dgm:presLayoutVars>
          <dgm:bulletEnabled val="1"/>
        </dgm:presLayoutVars>
      </dgm:prSet>
      <dgm:spPr/>
    </dgm:pt>
    <dgm:pt modelId="{18F79877-5409-4CB0-A5EA-E49BB803F312}" type="pres">
      <dgm:prSet presAssocID="{82298908-7DF2-426B-93CE-61F1DBA1BE82}" presName="sibTrans" presStyleCnt="0"/>
      <dgm:spPr/>
    </dgm:pt>
    <dgm:pt modelId="{41BEBDEE-4923-4E2E-B2F0-3820E1F9A8C0}" type="pres">
      <dgm:prSet presAssocID="{3E0812AD-EC7F-44B1-80D7-F58F08695346}" presName="node" presStyleLbl="node1" presStyleIdx="4" presStyleCnt="8">
        <dgm:presLayoutVars>
          <dgm:bulletEnabled val="1"/>
        </dgm:presLayoutVars>
      </dgm:prSet>
      <dgm:spPr/>
    </dgm:pt>
    <dgm:pt modelId="{26D06DF2-2553-4DB1-A201-107D5DFB8964}" type="pres">
      <dgm:prSet presAssocID="{4230BA63-C4BE-4589-973C-49B73A68F223}" presName="sibTrans" presStyleCnt="0"/>
      <dgm:spPr/>
    </dgm:pt>
    <dgm:pt modelId="{6D8D8CB9-53AA-4866-833B-53E17566A2A9}" type="pres">
      <dgm:prSet presAssocID="{62CB3DB4-6F48-479D-A0B2-EC7820C11B56}" presName="node" presStyleLbl="node1" presStyleIdx="5" presStyleCnt="8">
        <dgm:presLayoutVars>
          <dgm:bulletEnabled val="1"/>
        </dgm:presLayoutVars>
      </dgm:prSet>
      <dgm:spPr/>
    </dgm:pt>
    <dgm:pt modelId="{08BC573F-6CA3-4835-8A3B-C18FF6CC8ACD}" type="pres">
      <dgm:prSet presAssocID="{BA2F53AE-62C6-4701-8E94-6EA11A5359C7}" presName="sibTrans" presStyleCnt="0"/>
      <dgm:spPr/>
    </dgm:pt>
    <dgm:pt modelId="{E63F5BC3-613E-4ABB-99E5-6E9915097E93}" type="pres">
      <dgm:prSet presAssocID="{01C05522-1BDD-4C5A-B08D-36E44091CDBE}" presName="node" presStyleLbl="node1" presStyleIdx="6" presStyleCnt="8">
        <dgm:presLayoutVars>
          <dgm:bulletEnabled val="1"/>
        </dgm:presLayoutVars>
      </dgm:prSet>
      <dgm:spPr/>
    </dgm:pt>
    <dgm:pt modelId="{41071661-F017-4347-913D-F2FA33E19E51}" type="pres">
      <dgm:prSet presAssocID="{9493C683-391A-4DD3-A416-0EAA1BED32D4}" presName="sibTrans" presStyleCnt="0"/>
      <dgm:spPr/>
    </dgm:pt>
    <dgm:pt modelId="{4544BBC8-2717-40FC-A294-AD6EAD787BE6}" type="pres">
      <dgm:prSet presAssocID="{5555FB79-A649-4A13-8217-722561F50846}" presName="node" presStyleLbl="node1" presStyleIdx="7" presStyleCnt="8">
        <dgm:presLayoutVars>
          <dgm:bulletEnabled val="1"/>
        </dgm:presLayoutVars>
      </dgm:prSet>
      <dgm:spPr/>
    </dgm:pt>
  </dgm:ptLst>
  <dgm:cxnLst>
    <dgm:cxn modelId="{623D252F-14E6-4258-BD3C-1FC8B153123E}" type="presOf" srcId="{AD9FE622-6EDB-4D74-AE8F-79C348EA5C47}" destId="{4E0A3F2C-B138-4C09-A7A9-93A6B68EC37E}" srcOrd="0" destOrd="0" presId="urn:microsoft.com/office/officeart/2005/8/layout/default"/>
    <dgm:cxn modelId="{096FCC33-C90E-49C3-86DB-36B51522758D}" type="presOf" srcId="{9343EA22-EF2D-4E62-8971-9FA7DFF4B908}" destId="{C984F5E6-CF77-425A-A79F-033C0254AD37}" srcOrd="0" destOrd="0" presId="urn:microsoft.com/office/officeart/2005/8/layout/default"/>
    <dgm:cxn modelId="{B3A26B3A-6605-499E-AD82-7861C073780B}" srcId="{AD9FE622-6EDB-4D74-AE8F-79C348EA5C47}" destId="{5E999AF6-1125-4BA5-B182-33DB7635240C}" srcOrd="3" destOrd="0" parTransId="{D48E8B5D-5316-4257-A905-0CF4FD425E83}" sibTransId="{82298908-7DF2-426B-93CE-61F1DBA1BE82}"/>
    <dgm:cxn modelId="{C2CDE56B-C4B3-4C7B-BABC-B0B7E5C24DD2}" srcId="{AD9FE622-6EDB-4D74-AE8F-79C348EA5C47}" destId="{8FDFC4A0-458B-4121-9B4B-EA385F0938E5}" srcOrd="2" destOrd="0" parTransId="{3C1169BC-6B14-4500-8147-773E04AAE14E}" sibTransId="{90EFBD78-2E85-4BAD-8583-988B19D33FD1}"/>
    <dgm:cxn modelId="{F3F9B759-E48C-4FC8-B1AA-DF4674B7FDC2}" type="presOf" srcId="{62CB3DB4-6F48-479D-A0B2-EC7820C11B56}" destId="{6D8D8CB9-53AA-4866-833B-53E17566A2A9}" srcOrd="0" destOrd="0" presId="urn:microsoft.com/office/officeart/2005/8/layout/default"/>
    <dgm:cxn modelId="{DC44807B-06F1-4492-AE24-27B1014145B3}" type="presOf" srcId="{6A0C326D-D217-488C-8F8B-6CCBCE7158B4}" destId="{DB9C8611-9033-46C3-BFD5-1A39AD3EFCE3}" srcOrd="0" destOrd="0" presId="urn:microsoft.com/office/officeart/2005/8/layout/default"/>
    <dgm:cxn modelId="{D7334D80-3F9E-446B-80AA-B6EAA14E368B}" type="presOf" srcId="{3E0812AD-EC7F-44B1-80D7-F58F08695346}" destId="{41BEBDEE-4923-4E2E-B2F0-3820E1F9A8C0}" srcOrd="0" destOrd="0" presId="urn:microsoft.com/office/officeart/2005/8/layout/default"/>
    <dgm:cxn modelId="{4C525C97-BB42-45E2-BBC1-B32B2CA6614D}" srcId="{AD9FE622-6EDB-4D74-AE8F-79C348EA5C47}" destId="{62CB3DB4-6F48-479D-A0B2-EC7820C11B56}" srcOrd="5" destOrd="0" parTransId="{E6FAD61B-2037-42E6-B8B9-2396E7E2B367}" sibTransId="{BA2F53AE-62C6-4701-8E94-6EA11A5359C7}"/>
    <dgm:cxn modelId="{6873019D-2761-4F7C-9AA7-F420F1540FDC}" type="presOf" srcId="{01C05522-1BDD-4C5A-B08D-36E44091CDBE}" destId="{E63F5BC3-613E-4ABB-99E5-6E9915097E93}" srcOrd="0" destOrd="0" presId="urn:microsoft.com/office/officeart/2005/8/layout/default"/>
    <dgm:cxn modelId="{A9D33C9F-4C47-4C09-9157-B85CFA426B56}" srcId="{AD9FE622-6EDB-4D74-AE8F-79C348EA5C47}" destId="{3E0812AD-EC7F-44B1-80D7-F58F08695346}" srcOrd="4" destOrd="0" parTransId="{FC312488-1C69-4192-B033-1946B32141FF}" sibTransId="{4230BA63-C4BE-4589-973C-49B73A68F223}"/>
    <dgm:cxn modelId="{18486BB2-F1DF-43F4-94DD-15C1F47AEF13}" srcId="{AD9FE622-6EDB-4D74-AE8F-79C348EA5C47}" destId="{01C05522-1BDD-4C5A-B08D-36E44091CDBE}" srcOrd="6" destOrd="0" parTransId="{E0F8425B-37EB-48E8-B5A1-D533EBD73F8E}" sibTransId="{9493C683-391A-4DD3-A416-0EAA1BED32D4}"/>
    <dgm:cxn modelId="{64FBF7BC-8A57-4F5C-A42A-B7222CC31E6E}" srcId="{AD9FE622-6EDB-4D74-AE8F-79C348EA5C47}" destId="{6A0C326D-D217-488C-8F8B-6CCBCE7158B4}" srcOrd="1" destOrd="0" parTransId="{D43A4F87-AD92-412C-B6BA-1A5F31641ACB}" sibTransId="{5C557785-F399-4B92-A81E-F063C3BC1482}"/>
    <dgm:cxn modelId="{20B39CD8-F84F-4807-9205-F36ED03E4D12}" type="presOf" srcId="{8FDFC4A0-458B-4121-9B4B-EA385F0938E5}" destId="{06F37B95-0F76-422F-9613-94D164316105}" srcOrd="0" destOrd="0" presId="urn:microsoft.com/office/officeart/2005/8/layout/default"/>
    <dgm:cxn modelId="{BF169EE0-62BA-4E88-9C52-37370A868385}" type="presOf" srcId="{5555FB79-A649-4A13-8217-722561F50846}" destId="{4544BBC8-2717-40FC-A294-AD6EAD787BE6}" srcOrd="0" destOrd="0" presId="urn:microsoft.com/office/officeart/2005/8/layout/default"/>
    <dgm:cxn modelId="{0D4E38EF-A00A-4C05-829D-0FC8DBDE165E}" srcId="{AD9FE622-6EDB-4D74-AE8F-79C348EA5C47}" destId="{9343EA22-EF2D-4E62-8971-9FA7DFF4B908}" srcOrd="0" destOrd="0" parTransId="{02B010CC-521E-4782-829B-19E317EF1B47}" sibTransId="{C220C79D-EB28-4630-943B-3CFF674E1587}"/>
    <dgm:cxn modelId="{6EB01DF7-7E13-4F10-B370-302622F08820}" srcId="{AD9FE622-6EDB-4D74-AE8F-79C348EA5C47}" destId="{5555FB79-A649-4A13-8217-722561F50846}" srcOrd="7" destOrd="0" parTransId="{0BFAFA7F-7C90-44BC-A466-34991A006355}" sibTransId="{1FB1D17F-B608-41D5-AD29-97D8A6783608}"/>
    <dgm:cxn modelId="{8AEAE5FE-A573-4ED9-A924-DEB267CBC426}" type="presOf" srcId="{5E999AF6-1125-4BA5-B182-33DB7635240C}" destId="{DCE0B5BF-324D-44E6-9416-5B8B70F600FF}" srcOrd="0" destOrd="0" presId="urn:microsoft.com/office/officeart/2005/8/layout/default"/>
    <dgm:cxn modelId="{E824B4B0-BDED-4820-B3FF-65483E62E2D8}" type="presParOf" srcId="{4E0A3F2C-B138-4C09-A7A9-93A6B68EC37E}" destId="{C984F5E6-CF77-425A-A79F-033C0254AD37}" srcOrd="0" destOrd="0" presId="urn:microsoft.com/office/officeart/2005/8/layout/default"/>
    <dgm:cxn modelId="{7E5B729F-5F43-4A05-95C5-42FD4ED1CEF0}" type="presParOf" srcId="{4E0A3F2C-B138-4C09-A7A9-93A6B68EC37E}" destId="{860EF573-F1BC-4FFC-B459-8D74633F1469}" srcOrd="1" destOrd="0" presId="urn:microsoft.com/office/officeart/2005/8/layout/default"/>
    <dgm:cxn modelId="{8F705126-E452-422D-AC6F-261B76AF2193}" type="presParOf" srcId="{4E0A3F2C-B138-4C09-A7A9-93A6B68EC37E}" destId="{DB9C8611-9033-46C3-BFD5-1A39AD3EFCE3}" srcOrd="2" destOrd="0" presId="urn:microsoft.com/office/officeart/2005/8/layout/default"/>
    <dgm:cxn modelId="{74AC0662-EC82-418E-81F0-6B780D6CB89D}" type="presParOf" srcId="{4E0A3F2C-B138-4C09-A7A9-93A6B68EC37E}" destId="{A314DADB-C132-45A8-87BE-7E27C4B0EE43}" srcOrd="3" destOrd="0" presId="urn:microsoft.com/office/officeart/2005/8/layout/default"/>
    <dgm:cxn modelId="{9585D2D5-8636-45FB-AD5D-6E40134949BE}" type="presParOf" srcId="{4E0A3F2C-B138-4C09-A7A9-93A6B68EC37E}" destId="{06F37B95-0F76-422F-9613-94D164316105}" srcOrd="4" destOrd="0" presId="urn:microsoft.com/office/officeart/2005/8/layout/default"/>
    <dgm:cxn modelId="{714DDC2D-88E2-4F3A-8CFD-F89BC9520402}" type="presParOf" srcId="{4E0A3F2C-B138-4C09-A7A9-93A6B68EC37E}" destId="{54E460A9-CC4C-4296-9167-CE545D5E1E81}" srcOrd="5" destOrd="0" presId="urn:microsoft.com/office/officeart/2005/8/layout/default"/>
    <dgm:cxn modelId="{B5C94E38-ABA4-4CFC-AE45-7C64505D48AB}" type="presParOf" srcId="{4E0A3F2C-B138-4C09-A7A9-93A6B68EC37E}" destId="{DCE0B5BF-324D-44E6-9416-5B8B70F600FF}" srcOrd="6" destOrd="0" presId="urn:microsoft.com/office/officeart/2005/8/layout/default"/>
    <dgm:cxn modelId="{3D3B1DF7-951B-4773-94AE-06B526E549E4}" type="presParOf" srcId="{4E0A3F2C-B138-4C09-A7A9-93A6B68EC37E}" destId="{18F79877-5409-4CB0-A5EA-E49BB803F312}" srcOrd="7" destOrd="0" presId="urn:microsoft.com/office/officeart/2005/8/layout/default"/>
    <dgm:cxn modelId="{050331C8-EFAD-4DD4-880E-37A78264990B}" type="presParOf" srcId="{4E0A3F2C-B138-4C09-A7A9-93A6B68EC37E}" destId="{41BEBDEE-4923-4E2E-B2F0-3820E1F9A8C0}" srcOrd="8" destOrd="0" presId="urn:microsoft.com/office/officeart/2005/8/layout/default"/>
    <dgm:cxn modelId="{500EDD61-BE3B-4B24-A7BB-1D48EB8EDF3F}" type="presParOf" srcId="{4E0A3F2C-B138-4C09-A7A9-93A6B68EC37E}" destId="{26D06DF2-2553-4DB1-A201-107D5DFB8964}" srcOrd="9" destOrd="0" presId="urn:microsoft.com/office/officeart/2005/8/layout/default"/>
    <dgm:cxn modelId="{49C35CEF-1889-4623-B557-8DAEF1890AFB}" type="presParOf" srcId="{4E0A3F2C-B138-4C09-A7A9-93A6B68EC37E}" destId="{6D8D8CB9-53AA-4866-833B-53E17566A2A9}" srcOrd="10" destOrd="0" presId="urn:microsoft.com/office/officeart/2005/8/layout/default"/>
    <dgm:cxn modelId="{F8DEA9E0-6365-4C23-A1C3-BACDD8B686D6}" type="presParOf" srcId="{4E0A3F2C-B138-4C09-A7A9-93A6B68EC37E}" destId="{08BC573F-6CA3-4835-8A3B-C18FF6CC8ACD}" srcOrd="11" destOrd="0" presId="urn:microsoft.com/office/officeart/2005/8/layout/default"/>
    <dgm:cxn modelId="{C629FE7F-D999-4FB6-B882-79A867622434}" type="presParOf" srcId="{4E0A3F2C-B138-4C09-A7A9-93A6B68EC37E}" destId="{E63F5BC3-613E-4ABB-99E5-6E9915097E93}" srcOrd="12" destOrd="0" presId="urn:microsoft.com/office/officeart/2005/8/layout/default"/>
    <dgm:cxn modelId="{F26742F6-8EF5-4DBD-9D39-10047D69328C}" type="presParOf" srcId="{4E0A3F2C-B138-4C09-A7A9-93A6B68EC37E}" destId="{41071661-F017-4347-913D-F2FA33E19E51}" srcOrd="13" destOrd="0" presId="urn:microsoft.com/office/officeart/2005/8/layout/default"/>
    <dgm:cxn modelId="{8A1CF3BA-5B28-47E9-AA5E-ACD75A04D259}" type="presParOf" srcId="{4E0A3F2C-B138-4C09-A7A9-93A6B68EC37E}" destId="{4544BBC8-2717-40FC-A294-AD6EAD787BE6}" srcOrd="1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A65B6178-80B6-4118-B0D0-C106FC6417BF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04DF150-8FD0-4704-AAB8-298DD7D7D8CF}">
      <dgm:prSet custT="1"/>
      <dgm:spPr/>
      <dgm:t>
        <a:bodyPr/>
        <a:lstStyle/>
        <a:p>
          <a:r>
            <a:rPr lang="en-US" sz="3600" dirty="0"/>
            <a:t>What is the data collected?</a:t>
          </a:r>
        </a:p>
      </dgm:t>
    </dgm:pt>
    <dgm:pt modelId="{3D7B9269-8B1A-454C-B071-DB2481A97ADA}" type="parTrans" cxnId="{C0CD0CD3-2F17-4CD4-BD89-5D6CF4F1A58A}">
      <dgm:prSet/>
      <dgm:spPr/>
      <dgm:t>
        <a:bodyPr/>
        <a:lstStyle/>
        <a:p>
          <a:endParaRPr lang="en-US"/>
        </a:p>
      </dgm:t>
    </dgm:pt>
    <dgm:pt modelId="{DC82D2FC-AD6D-4F0E-8BFC-A031E34567C7}" type="sibTrans" cxnId="{C0CD0CD3-2F17-4CD4-BD89-5D6CF4F1A58A}">
      <dgm:prSet/>
      <dgm:spPr/>
      <dgm:t>
        <a:bodyPr/>
        <a:lstStyle/>
        <a:p>
          <a:endParaRPr lang="en-US"/>
        </a:p>
      </dgm:t>
    </dgm:pt>
    <dgm:pt modelId="{BC122282-5A89-45AC-8F83-C531F8FDDBBE}">
      <dgm:prSet custT="1"/>
      <dgm:spPr/>
      <dgm:t>
        <a:bodyPr/>
        <a:lstStyle/>
        <a:p>
          <a:r>
            <a:rPr lang="en-US" sz="3200" dirty="0"/>
            <a:t>Scores from course survey</a:t>
          </a:r>
        </a:p>
      </dgm:t>
    </dgm:pt>
    <dgm:pt modelId="{450A5913-CBEE-4751-8C4C-F0201B94ED17}" type="parTrans" cxnId="{8EFB8F8A-27CC-4E8F-80EC-32431B6EEA27}">
      <dgm:prSet/>
      <dgm:spPr/>
      <dgm:t>
        <a:bodyPr/>
        <a:lstStyle/>
        <a:p>
          <a:endParaRPr lang="en-US"/>
        </a:p>
      </dgm:t>
    </dgm:pt>
    <dgm:pt modelId="{7468DAE4-4AB1-4262-A019-BB560986F0A5}" type="sibTrans" cxnId="{8EFB8F8A-27CC-4E8F-80EC-32431B6EEA27}">
      <dgm:prSet/>
      <dgm:spPr/>
      <dgm:t>
        <a:bodyPr/>
        <a:lstStyle/>
        <a:p>
          <a:endParaRPr lang="en-US"/>
        </a:p>
      </dgm:t>
    </dgm:pt>
    <dgm:pt modelId="{A1252CE8-DAE5-4864-ADEB-6E1BC539ED5C}">
      <dgm:prSet custT="1"/>
      <dgm:spPr/>
      <dgm:t>
        <a:bodyPr/>
        <a:lstStyle/>
        <a:p>
          <a:r>
            <a:rPr lang="en-US" sz="3200" dirty="0"/>
            <a:t>Percent of completion</a:t>
          </a:r>
        </a:p>
      </dgm:t>
    </dgm:pt>
    <dgm:pt modelId="{D3102B9A-DF4B-453F-9D1B-A5D67DEA3A7F}" type="parTrans" cxnId="{0BEEF6BA-E8BD-4A96-9043-166217C0C127}">
      <dgm:prSet/>
      <dgm:spPr/>
      <dgm:t>
        <a:bodyPr/>
        <a:lstStyle/>
        <a:p>
          <a:endParaRPr lang="en-US"/>
        </a:p>
      </dgm:t>
    </dgm:pt>
    <dgm:pt modelId="{B6E94627-2253-4A85-9C96-E9142B874DB0}" type="sibTrans" cxnId="{0BEEF6BA-E8BD-4A96-9043-166217C0C127}">
      <dgm:prSet/>
      <dgm:spPr/>
      <dgm:t>
        <a:bodyPr/>
        <a:lstStyle/>
        <a:p>
          <a:endParaRPr lang="en-US"/>
        </a:p>
      </dgm:t>
    </dgm:pt>
    <dgm:pt modelId="{F21B2C41-E2D0-4A73-A037-71237A79816D}">
      <dgm:prSet custT="1"/>
      <dgm:spPr/>
      <dgm:t>
        <a:bodyPr/>
        <a:lstStyle/>
        <a:p>
          <a:r>
            <a:rPr lang="en-US" sz="3200" dirty="0"/>
            <a:t>Learner feedback</a:t>
          </a:r>
        </a:p>
      </dgm:t>
    </dgm:pt>
    <dgm:pt modelId="{4B123925-F293-4A76-8ED9-CDEEFA4B546D}" type="parTrans" cxnId="{AD8FD186-5E6B-40F0-B62A-05E1B39721A1}">
      <dgm:prSet/>
      <dgm:spPr/>
      <dgm:t>
        <a:bodyPr/>
        <a:lstStyle/>
        <a:p>
          <a:endParaRPr lang="en-US"/>
        </a:p>
      </dgm:t>
    </dgm:pt>
    <dgm:pt modelId="{F45DA411-A42A-4DB1-AEFE-B287E82B5F8B}" type="sibTrans" cxnId="{AD8FD186-5E6B-40F0-B62A-05E1B39721A1}">
      <dgm:prSet/>
      <dgm:spPr/>
      <dgm:t>
        <a:bodyPr/>
        <a:lstStyle/>
        <a:p>
          <a:endParaRPr lang="en-US"/>
        </a:p>
      </dgm:t>
    </dgm:pt>
    <dgm:pt modelId="{BE8BCE1B-7FE8-429B-B9A6-FC121B600B91}" type="pres">
      <dgm:prSet presAssocID="{A65B6178-80B6-4118-B0D0-C106FC6417BF}" presName="Name0" presStyleCnt="0">
        <dgm:presLayoutVars>
          <dgm:dir/>
          <dgm:animLvl val="lvl"/>
          <dgm:resizeHandles val="exact"/>
        </dgm:presLayoutVars>
      </dgm:prSet>
      <dgm:spPr/>
    </dgm:pt>
    <dgm:pt modelId="{4FC8FF88-CEBB-4379-BAC7-EEC9088C5365}" type="pres">
      <dgm:prSet presAssocID="{304DF150-8FD0-4704-AAB8-298DD7D7D8CF}" presName="composite" presStyleCnt="0"/>
      <dgm:spPr/>
    </dgm:pt>
    <dgm:pt modelId="{9C85DAB0-0B3F-4DF4-B354-F44183284B03}" type="pres">
      <dgm:prSet presAssocID="{304DF150-8FD0-4704-AAB8-298DD7D7D8CF}" presName="parTx" presStyleLbl="alignNode1" presStyleIdx="0" presStyleCnt="1" custLinFactNeighborX="3811" custLinFactNeighborY="7358">
        <dgm:presLayoutVars>
          <dgm:chMax val="0"/>
          <dgm:chPref val="0"/>
          <dgm:bulletEnabled val="1"/>
        </dgm:presLayoutVars>
      </dgm:prSet>
      <dgm:spPr/>
    </dgm:pt>
    <dgm:pt modelId="{9563B4AF-3428-4BB0-AF5A-0EEDE1550D45}" type="pres">
      <dgm:prSet presAssocID="{304DF150-8FD0-4704-AAB8-298DD7D7D8CF}" presName="desTx" presStyleLbl="alignAccFollowNode1" presStyleIdx="0" presStyleCnt="1">
        <dgm:presLayoutVars>
          <dgm:bulletEnabled val="1"/>
        </dgm:presLayoutVars>
      </dgm:prSet>
      <dgm:spPr/>
    </dgm:pt>
  </dgm:ptLst>
  <dgm:cxnLst>
    <dgm:cxn modelId="{1DC0FD06-26F4-4848-9517-1CDEE1DF768B}" type="presOf" srcId="{A65B6178-80B6-4118-B0D0-C106FC6417BF}" destId="{BE8BCE1B-7FE8-429B-B9A6-FC121B600B91}" srcOrd="0" destOrd="0" presId="urn:microsoft.com/office/officeart/2005/8/layout/hList1"/>
    <dgm:cxn modelId="{72996328-0796-456C-BED2-BED21D771958}" type="presOf" srcId="{304DF150-8FD0-4704-AAB8-298DD7D7D8CF}" destId="{9C85DAB0-0B3F-4DF4-B354-F44183284B03}" srcOrd="0" destOrd="0" presId="urn:microsoft.com/office/officeart/2005/8/layout/hList1"/>
    <dgm:cxn modelId="{9AE35E34-F93F-4D98-890C-0797E6718388}" type="presOf" srcId="{F21B2C41-E2D0-4A73-A037-71237A79816D}" destId="{9563B4AF-3428-4BB0-AF5A-0EEDE1550D45}" srcOrd="0" destOrd="2" presId="urn:microsoft.com/office/officeart/2005/8/layout/hList1"/>
    <dgm:cxn modelId="{64712586-BF16-4D30-A80B-AB395663C8FC}" type="presOf" srcId="{BC122282-5A89-45AC-8F83-C531F8FDDBBE}" destId="{9563B4AF-3428-4BB0-AF5A-0EEDE1550D45}" srcOrd="0" destOrd="0" presId="urn:microsoft.com/office/officeart/2005/8/layout/hList1"/>
    <dgm:cxn modelId="{AD8FD186-5E6B-40F0-B62A-05E1B39721A1}" srcId="{304DF150-8FD0-4704-AAB8-298DD7D7D8CF}" destId="{F21B2C41-E2D0-4A73-A037-71237A79816D}" srcOrd="2" destOrd="0" parTransId="{4B123925-F293-4A76-8ED9-CDEEFA4B546D}" sibTransId="{F45DA411-A42A-4DB1-AEFE-B287E82B5F8B}"/>
    <dgm:cxn modelId="{8EFB8F8A-27CC-4E8F-80EC-32431B6EEA27}" srcId="{304DF150-8FD0-4704-AAB8-298DD7D7D8CF}" destId="{BC122282-5A89-45AC-8F83-C531F8FDDBBE}" srcOrd="0" destOrd="0" parTransId="{450A5913-CBEE-4751-8C4C-F0201B94ED17}" sibTransId="{7468DAE4-4AB1-4262-A019-BB560986F0A5}"/>
    <dgm:cxn modelId="{E214F793-F9E4-41A3-A13B-76184D913842}" type="presOf" srcId="{A1252CE8-DAE5-4864-ADEB-6E1BC539ED5C}" destId="{9563B4AF-3428-4BB0-AF5A-0EEDE1550D45}" srcOrd="0" destOrd="1" presId="urn:microsoft.com/office/officeart/2005/8/layout/hList1"/>
    <dgm:cxn modelId="{0BEEF6BA-E8BD-4A96-9043-166217C0C127}" srcId="{304DF150-8FD0-4704-AAB8-298DD7D7D8CF}" destId="{A1252CE8-DAE5-4864-ADEB-6E1BC539ED5C}" srcOrd="1" destOrd="0" parTransId="{D3102B9A-DF4B-453F-9D1B-A5D67DEA3A7F}" sibTransId="{B6E94627-2253-4A85-9C96-E9142B874DB0}"/>
    <dgm:cxn modelId="{C0CD0CD3-2F17-4CD4-BD89-5D6CF4F1A58A}" srcId="{A65B6178-80B6-4118-B0D0-C106FC6417BF}" destId="{304DF150-8FD0-4704-AAB8-298DD7D7D8CF}" srcOrd="0" destOrd="0" parTransId="{3D7B9269-8B1A-454C-B071-DB2481A97ADA}" sibTransId="{DC82D2FC-AD6D-4F0E-8BFC-A031E34567C7}"/>
    <dgm:cxn modelId="{05EC2F11-82EE-4FCD-8609-30C40738BA2D}" type="presParOf" srcId="{BE8BCE1B-7FE8-429B-B9A6-FC121B600B91}" destId="{4FC8FF88-CEBB-4379-BAC7-EEC9088C5365}" srcOrd="0" destOrd="0" presId="urn:microsoft.com/office/officeart/2005/8/layout/hList1"/>
    <dgm:cxn modelId="{5F302F91-1304-489F-A795-22602B145254}" type="presParOf" srcId="{4FC8FF88-CEBB-4379-BAC7-EEC9088C5365}" destId="{9C85DAB0-0B3F-4DF4-B354-F44183284B03}" srcOrd="0" destOrd="0" presId="urn:microsoft.com/office/officeart/2005/8/layout/hList1"/>
    <dgm:cxn modelId="{3AF03303-7EDF-4C3E-9A97-7E7B56E3EFF1}" type="presParOf" srcId="{4FC8FF88-CEBB-4379-BAC7-EEC9088C5365}" destId="{9563B4AF-3428-4BB0-AF5A-0EEDE1550D45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A65B6178-80B6-4118-B0D0-C106FC6417BF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8B947B2-1467-4563-99D7-477EB48FC2B5}">
      <dgm:prSet custT="1"/>
      <dgm:spPr/>
      <dgm:t>
        <a:bodyPr/>
        <a:lstStyle/>
        <a:p>
          <a:r>
            <a:rPr lang="en-US" sz="3600" dirty="0"/>
            <a:t>What needs improvement?</a:t>
          </a:r>
        </a:p>
      </dgm:t>
    </dgm:pt>
    <dgm:pt modelId="{719BD644-E18B-4B44-B69B-5C6D49AFE070}" type="parTrans" cxnId="{DB31068C-7440-4C3F-B1C3-28DB272C08FA}">
      <dgm:prSet/>
      <dgm:spPr/>
      <dgm:t>
        <a:bodyPr/>
        <a:lstStyle/>
        <a:p>
          <a:endParaRPr lang="en-US"/>
        </a:p>
      </dgm:t>
    </dgm:pt>
    <dgm:pt modelId="{A3CF8008-0CFA-4E0E-A08F-6D3505EA2532}" type="sibTrans" cxnId="{DB31068C-7440-4C3F-B1C3-28DB272C08FA}">
      <dgm:prSet/>
      <dgm:spPr/>
      <dgm:t>
        <a:bodyPr/>
        <a:lstStyle/>
        <a:p>
          <a:endParaRPr lang="en-US"/>
        </a:p>
      </dgm:t>
    </dgm:pt>
    <dgm:pt modelId="{53D5B7F8-C6BA-4052-9B13-D86D179DE9E2}">
      <dgm:prSet custT="1"/>
      <dgm:spPr/>
      <dgm:t>
        <a:bodyPr/>
        <a:lstStyle/>
        <a:p>
          <a:r>
            <a:rPr lang="en-US" sz="2800" dirty="0"/>
            <a:t>Content</a:t>
          </a:r>
        </a:p>
      </dgm:t>
    </dgm:pt>
    <dgm:pt modelId="{44190086-4AF8-4173-86E3-6428616860DB}" type="parTrans" cxnId="{1B001E07-16AE-48A7-9E79-4CD88093373E}">
      <dgm:prSet/>
      <dgm:spPr/>
      <dgm:t>
        <a:bodyPr/>
        <a:lstStyle/>
        <a:p>
          <a:endParaRPr lang="en-US"/>
        </a:p>
      </dgm:t>
    </dgm:pt>
    <dgm:pt modelId="{5FF50999-5AB8-4B27-9AB0-B08873F33418}" type="sibTrans" cxnId="{1B001E07-16AE-48A7-9E79-4CD88093373E}">
      <dgm:prSet/>
      <dgm:spPr/>
      <dgm:t>
        <a:bodyPr/>
        <a:lstStyle/>
        <a:p>
          <a:endParaRPr lang="en-US"/>
        </a:p>
      </dgm:t>
    </dgm:pt>
    <dgm:pt modelId="{9B702644-A96A-4903-98A5-8260CA3E5776}">
      <dgm:prSet custT="1"/>
      <dgm:spPr/>
      <dgm:t>
        <a:bodyPr/>
        <a:lstStyle/>
        <a:p>
          <a:r>
            <a:rPr lang="en-US" sz="2800" dirty="0"/>
            <a:t>Delivery method</a:t>
          </a:r>
        </a:p>
      </dgm:t>
    </dgm:pt>
    <dgm:pt modelId="{DC91AFE8-9808-4697-9330-AD10D1BC6520}" type="parTrans" cxnId="{FDB76705-E3AF-4F0A-96A7-01DF9E0A8F14}">
      <dgm:prSet/>
      <dgm:spPr/>
      <dgm:t>
        <a:bodyPr/>
        <a:lstStyle/>
        <a:p>
          <a:endParaRPr lang="en-US"/>
        </a:p>
      </dgm:t>
    </dgm:pt>
    <dgm:pt modelId="{73D876DD-7050-4980-AA84-FE3633405D82}" type="sibTrans" cxnId="{FDB76705-E3AF-4F0A-96A7-01DF9E0A8F14}">
      <dgm:prSet/>
      <dgm:spPr/>
      <dgm:t>
        <a:bodyPr/>
        <a:lstStyle/>
        <a:p>
          <a:endParaRPr lang="en-US"/>
        </a:p>
      </dgm:t>
    </dgm:pt>
    <dgm:pt modelId="{29B345DE-1D74-4310-A901-AF1C7301043A}">
      <dgm:prSet custT="1"/>
      <dgm:spPr/>
      <dgm:t>
        <a:bodyPr/>
        <a:lstStyle/>
        <a:p>
          <a:r>
            <a:rPr lang="en-US" sz="2800" dirty="0"/>
            <a:t>Support</a:t>
          </a:r>
        </a:p>
      </dgm:t>
    </dgm:pt>
    <dgm:pt modelId="{C0366C7F-9F60-4311-87E4-3E5EC40D6E47}" type="parTrans" cxnId="{C8C8C951-5A54-4880-979F-BDF8C4567B6B}">
      <dgm:prSet/>
      <dgm:spPr/>
      <dgm:t>
        <a:bodyPr/>
        <a:lstStyle/>
        <a:p>
          <a:endParaRPr lang="en-US"/>
        </a:p>
      </dgm:t>
    </dgm:pt>
    <dgm:pt modelId="{FF21A94A-6D63-4961-9AA3-F80F5F988E87}" type="sibTrans" cxnId="{C8C8C951-5A54-4880-979F-BDF8C4567B6B}">
      <dgm:prSet/>
      <dgm:spPr/>
      <dgm:t>
        <a:bodyPr/>
        <a:lstStyle/>
        <a:p>
          <a:endParaRPr lang="en-US"/>
        </a:p>
      </dgm:t>
    </dgm:pt>
    <dgm:pt modelId="{42EA1DB8-563E-4C25-BF9C-0BD533BDECE2}">
      <dgm:prSet custT="1"/>
      <dgm:spPr/>
      <dgm:t>
        <a:bodyPr/>
        <a:lstStyle/>
        <a:p>
          <a:r>
            <a:rPr lang="en-US" sz="2800" dirty="0"/>
            <a:t>Tools</a:t>
          </a:r>
        </a:p>
      </dgm:t>
    </dgm:pt>
    <dgm:pt modelId="{A68EC6DA-EA43-4F49-8CF0-41304E9A93AF}" type="parTrans" cxnId="{3C9E481F-D797-480A-9E48-898083A00FB0}">
      <dgm:prSet/>
      <dgm:spPr/>
      <dgm:t>
        <a:bodyPr/>
        <a:lstStyle/>
        <a:p>
          <a:endParaRPr lang="en-US"/>
        </a:p>
      </dgm:t>
    </dgm:pt>
    <dgm:pt modelId="{3C215801-6D45-402B-A70D-C9F5F46A3ABA}" type="sibTrans" cxnId="{3C9E481F-D797-480A-9E48-898083A00FB0}">
      <dgm:prSet/>
      <dgm:spPr/>
      <dgm:t>
        <a:bodyPr/>
        <a:lstStyle/>
        <a:p>
          <a:endParaRPr lang="en-US"/>
        </a:p>
      </dgm:t>
    </dgm:pt>
    <dgm:pt modelId="{BE8BCE1B-7FE8-429B-B9A6-FC121B600B91}" type="pres">
      <dgm:prSet presAssocID="{A65B6178-80B6-4118-B0D0-C106FC6417BF}" presName="Name0" presStyleCnt="0">
        <dgm:presLayoutVars>
          <dgm:dir/>
          <dgm:animLvl val="lvl"/>
          <dgm:resizeHandles val="exact"/>
        </dgm:presLayoutVars>
      </dgm:prSet>
      <dgm:spPr/>
    </dgm:pt>
    <dgm:pt modelId="{7DDBD413-4494-4FB8-9E4D-0ECE9BF3B5AF}" type="pres">
      <dgm:prSet presAssocID="{E8B947B2-1467-4563-99D7-477EB48FC2B5}" presName="composite" presStyleCnt="0"/>
      <dgm:spPr/>
    </dgm:pt>
    <dgm:pt modelId="{F59D57F4-F2B3-4776-87E5-B59BA07CDB01}" type="pres">
      <dgm:prSet presAssocID="{E8B947B2-1467-4563-99D7-477EB48FC2B5}" presName="parTx" presStyleLbl="alignNode1" presStyleIdx="0" presStyleCnt="1">
        <dgm:presLayoutVars>
          <dgm:chMax val="0"/>
          <dgm:chPref val="0"/>
          <dgm:bulletEnabled val="1"/>
        </dgm:presLayoutVars>
      </dgm:prSet>
      <dgm:spPr/>
    </dgm:pt>
    <dgm:pt modelId="{21ECB2E4-E0E2-45B5-A053-87092B4C30BA}" type="pres">
      <dgm:prSet presAssocID="{E8B947B2-1467-4563-99D7-477EB48FC2B5}" presName="desTx" presStyleLbl="alignAccFollowNode1" presStyleIdx="0" presStyleCnt="1">
        <dgm:presLayoutVars>
          <dgm:bulletEnabled val="1"/>
        </dgm:presLayoutVars>
      </dgm:prSet>
      <dgm:spPr/>
    </dgm:pt>
  </dgm:ptLst>
  <dgm:cxnLst>
    <dgm:cxn modelId="{FDB76705-E3AF-4F0A-96A7-01DF9E0A8F14}" srcId="{E8B947B2-1467-4563-99D7-477EB48FC2B5}" destId="{9B702644-A96A-4903-98A5-8260CA3E5776}" srcOrd="1" destOrd="0" parTransId="{DC91AFE8-9808-4697-9330-AD10D1BC6520}" sibTransId="{73D876DD-7050-4980-AA84-FE3633405D82}"/>
    <dgm:cxn modelId="{1DC0FD06-26F4-4848-9517-1CDEE1DF768B}" type="presOf" srcId="{A65B6178-80B6-4118-B0D0-C106FC6417BF}" destId="{BE8BCE1B-7FE8-429B-B9A6-FC121B600B91}" srcOrd="0" destOrd="0" presId="urn:microsoft.com/office/officeart/2005/8/layout/hList1"/>
    <dgm:cxn modelId="{1B001E07-16AE-48A7-9E79-4CD88093373E}" srcId="{E8B947B2-1467-4563-99D7-477EB48FC2B5}" destId="{53D5B7F8-C6BA-4052-9B13-D86D179DE9E2}" srcOrd="0" destOrd="0" parTransId="{44190086-4AF8-4173-86E3-6428616860DB}" sibTransId="{5FF50999-5AB8-4B27-9AB0-B08873F33418}"/>
    <dgm:cxn modelId="{3C9E481F-D797-480A-9E48-898083A00FB0}" srcId="{E8B947B2-1467-4563-99D7-477EB48FC2B5}" destId="{42EA1DB8-563E-4C25-BF9C-0BD533BDECE2}" srcOrd="3" destOrd="0" parTransId="{A68EC6DA-EA43-4F49-8CF0-41304E9A93AF}" sibTransId="{3C215801-6D45-402B-A70D-C9F5F46A3ABA}"/>
    <dgm:cxn modelId="{86C37567-491D-473C-909F-0FF12DA44F5D}" type="presOf" srcId="{E8B947B2-1467-4563-99D7-477EB48FC2B5}" destId="{F59D57F4-F2B3-4776-87E5-B59BA07CDB01}" srcOrd="0" destOrd="0" presId="urn:microsoft.com/office/officeart/2005/8/layout/hList1"/>
    <dgm:cxn modelId="{8B1B254A-21A7-43DD-92E7-143F19DF2B76}" type="presOf" srcId="{29B345DE-1D74-4310-A901-AF1C7301043A}" destId="{21ECB2E4-E0E2-45B5-A053-87092B4C30BA}" srcOrd="0" destOrd="2" presId="urn:microsoft.com/office/officeart/2005/8/layout/hList1"/>
    <dgm:cxn modelId="{C8C8C951-5A54-4880-979F-BDF8C4567B6B}" srcId="{E8B947B2-1467-4563-99D7-477EB48FC2B5}" destId="{29B345DE-1D74-4310-A901-AF1C7301043A}" srcOrd="2" destOrd="0" parTransId="{C0366C7F-9F60-4311-87E4-3E5EC40D6E47}" sibTransId="{FF21A94A-6D63-4961-9AA3-F80F5F988E87}"/>
    <dgm:cxn modelId="{9AA0BD7E-5A15-4F8A-99A0-EF0374F749DC}" type="presOf" srcId="{9B702644-A96A-4903-98A5-8260CA3E5776}" destId="{21ECB2E4-E0E2-45B5-A053-87092B4C30BA}" srcOrd="0" destOrd="1" presId="urn:microsoft.com/office/officeart/2005/8/layout/hList1"/>
    <dgm:cxn modelId="{DB31068C-7440-4C3F-B1C3-28DB272C08FA}" srcId="{A65B6178-80B6-4118-B0D0-C106FC6417BF}" destId="{E8B947B2-1467-4563-99D7-477EB48FC2B5}" srcOrd="0" destOrd="0" parTransId="{719BD644-E18B-4B44-B69B-5C6D49AFE070}" sibTransId="{A3CF8008-0CFA-4E0E-A08F-6D3505EA2532}"/>
    <dgm:cxn modelId="{C5050CB5-3B14-4960-B1BE-F947D723AED2}" type="presOf" srcId="{42EA1DB8-563E-4C25-BF9C-0BD533BDECE2}" destId="{21ECB2E4-E0E2-45B5-A053-87092B4C30BA}" srcOrd="0" destOrd="3" presId="urn:microsoft.com/office/officeart/2005/8/layout/hList1"/>
    <dgm:cxn modelId="{820205C0-58AA-4A96-8C2A-85F43BFF4FE7}" type="presOf" srcId="{53D5B7F8-C6BA-4052-9B13-D86D179DE9E2}" destId="{21ECB2E4-E0E2-45B5-A053-87092B4C30BA}" srcOrd="0" destOrd="0" presId="urn:microsoft.com/office/officeart/2005/8/layout/hList1"/>
    <dgm:cxn modelId="{A42894E5-319F-45CF-943C-173AFE09275C}" type="presParOf" srcId="{BE8BCE1B-7FE8-429B-B9A6-FC121B600B91}" destId="{7DDBD413-4494-4FB8-9E4D-0ECE9BF3B5AF}" srcOrd="0" destOrd="0" presId="urn:microsoft.com/office/officeart/2005/8/layout/hList1"/>
    <dgm:cxn modelId="{B6199D5D-37C2-412A-9AA9-699BA897BE15}" type="presParOf" srcId="{7DDBD413-4494-4FB8-9E4D-0ECE9BF3B5AF}" destId="{F59D57F4-F2B3-4776-87E5-B59BA07CDB01}" srcOrd="0" destOrd="0" presId="urn:microsoft.com/office/officeart/2005/8/layout/hList1"/>
    <dgm:cxn modelId="{CAEA1CB6-0DEE-4C95-BD48-59F5D7C69D68}" type="presParOf" srcId="{7DDBD413-4494-4FB8-9E4D-0ECE9BF3B5AF}" destId="{21ECB2E4-E0E2-45B5-A053-87092B4C30BA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DD4908DF-006F-449C-A120-BDF6C601C187}" type="doc">
      <dgm:prSet loTypeId="urn:microsoft.com/office/officeart/2009/3/layout/StepUpProcess" loCatId="process" qsTypeId="urn:microsoft.com/office/officeart/2005/8/quickstyle/3d3" qsCatId="3D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6FBE1E8F-C89B-43B4-AD50-3D783B0D620A}">
      <dgm:prSet custT="1"/>
      <dgm:spPr/>
      <dgm:t>
        <a:bodyPr/>
        <a:lstStyle/>
        <a:p>
          <a:r>
            <a:rPr lang="en-US" sz="1800" b="1" dirty="0"/>
            <a:t>Analysis</a:t>
          </a:r>
        </a:p>
      </dgm:t>
    </dgm:pt>
    <dgm:pt modelId="{78797AC2-F5BA-41AA-BA2D-81E772B4E166}" type="parTrans" cxnId="{1577EDAD-A48D-43F0-9912-B9567FB8284A}">
      <dgm:prSet/>
      <dgm:spPr/>
      <dgm:t>
        <a:bodyPr/>
        <a:lstStyle/>
        <a:p>
          <a:endParaRPr lang="en-US" sz="1800" b="1"/>
        </a:p>
      </dgm:t>
    </dgm:pt>
    <dgm:pt modelId="{B2599149-45A8-469D-8CB3-CED468B787EC}" type="sibTrans" cxnId="{1577EDAD-A48D-43F0-9912-B9567FB8284A}">
      <dgm:prSet/>
      <dgm:spPr/>
      <dgm:t>
        <a:bodyPr/>
        <a:lstStyle/>
        <a:p>
          <a:endParaRPr lang="en-US" sz="1800" b="1"/>
        </a:p>
      </dgm:t>
    </dgm:pt>
    <dgm:pt modelId="{72F84EB3-7257-4414-9F4F-327FAC9DA893}">
      <dgm:prSet custT="1"/>
      <dgm:spPr/>
      <dgm:t>
        <a:bodyPr/>
        <a:lstStyle/>
        <a:p>
          <a:r>
            <a:rPr lang="en-US" sz="2000" b="1" dirty="0"/>
            <a:t>Design</a:t>
          </a:r>
        </a:p>
      </dgm:t>
    </dgm:pt>
    <dgm:pt modelId="{31A8EB66-C2F8-471F-9175-C2BC7BDFA9CC}" type="parTrans" cxnId="{30A90E13-EDF4-4811-A9AE-3A1FD63890C1}">
      <dgm:prSet/>
      <dgm:spPr/>
      <dgm:t>
        <a:bodyPr/>
        <a:lstStyle/>
        <a:p>
          <a:endParaRPr lang="en-US" sz="1800" b="1"/>
        </a:p>
      </dgm:t>
    </dgm:pt>
    <dgm:pt modelId="{60C7FE16-475F-4B99-B6AF-A78C836401AD}" type="sibTrans" cxnId="{30A90E13-EDF4-4811-A9AE-3A1FD63890C1}">
      <dgm:prSet/>
      <dgm:spPr/>
      <dgm:t>
        <a:bodyPr/>
        <a:lstStyle/>
        <a:p>
          <a:endParaRPr lang="en-US" sz="1800" b="1"/>
        </a:p>
      </dgm:t>
    </dgm:pt>
    <dgm:pt modelId="{97CEAABA-BDD7-4B3C-806C-110C3D578ECE}">
      <dgm:prSet custT="1"/>
      <dgm:spPr/>
      <dgm:t>
        <a:bodyPr/>
        <a:lstStyle/>
        <a:p>
          <a:r>
            <a:rPr lang="en-US" sz="2000" b="1" dirty="0"/>
            <a:t>Implementation</a:t>
          </a:r>
        </a:p>
      </dgm:t>
    </dgm:pt>
    <dgm:pt modelId="{6C38C9C5-888B-4A47-B03C-FA74CB73E9EB}" type="parTrans" cxnId="{77F61647-AE6C-4364-9B4E-8F02D27995A5}">
      <dgm:prSet/>
      <dgm:spPr/>
      <dgm:t>
        <a:bodyPr/>
        <a:lstStyle/>
        <a:p>
          <a:endParaRPr lang="en-US" sz="1800" b="1"/>
        </a:p>
      </dgm:t>
    </dgm:pt>
    <dgm:pt modelId="{D747BC51-8B9D-40E8-A84C-1D618A39C144}" type="sibTrans" cxnId="{77F61647-AE6C-4364-9B4E-8F02D27995A5}">
      <dgm:prSet/>
      <dgm:spPr/>
      <dgm:t>
        <a:bodyPr/>
        <a:lstStyle/>
        <a:p>
          <a:endParaRPr lang="en-US" sz="1800" b="1"/>
        </a:p>
      </dgm:t>
    </dgm:pt>
    <dgm:pt modelId="{BF7626A7-F677-4BC8-ADDA-DA5FC7E59EC9}">
      <dgm:prSet custT="1"/>
      <dgm:spPr/>
      <dgm:t>
        <a:bodyPr/>
        <a:lstStyle/>
        <a:p>
          <a:r>
            <a:rPr lang="en-US" sz="2000" b="1" dirty="0"/>
            <a:t>Evaluation</a:t>
          </a:r>
        </a:p>
      </dgm:t>
    </dgm:pt>
    <dgm:pt modelId="{1D149808-FE8A-4391-AB25-15B4A2A805B5}" type="parTrans" cxnId="{D1DB8A26-3439-48D6-BE4C-2B589016B574}">
      <dgm:prSet/>
      <dgm:spPr/>
      <dgm:t>
        <a:bodyPr/>
        <a:lstStyle/>
        <a:p>
          <a:endParaRPr lang="en-US" sz="1800" b="1"/>
        </a:p>
      </dgm:t>
    </dgm:pt>
    <dgm:pt modelId="{7C812694-0877-4DE1-9CBF-710F2353BA09}" type="sibTrans" cxnId="{D1DB8A26-3439-48D6-BE4C-2B589016B574}">
      <dgm:prSet/>
      <dgm:spPr/>
      <dgm:t>
        <a:bodyPr/>
        <a:lstStyle/>
        <a:p>
          <a:endParaRPr lang="en-US" sz="1800" b="1"/>
        </a:p>
      </dgm:t>
    </dgm:pt>
    <dgm:pt modelId="{B29DE610-19A0-4EAD-ACA5-C82E7AF79ABC}">
      <dgm:prSet custT="1"/>
      <dgm:spPr/>
      <dgm:t>
        <a:bodyPr/>
        <a:lstStyle/>
        <a:p>
          <a:r>
            <a:rPr lang="en-US" sz="1800" b="0" dirty="0"/>
            <a:t>Course outline</a:t>
          </a:r>
        </a:p>
      </dgm:t>
    </dgm:pt>
    <dgm:pt modelId="{D3FA470B-0FE6-49AF-A297-9D42B7CFB4F5}" type="parTrans" cxnId="{F983836B-12D4-4239-8E10-6DCBEC4E5A6F}">
      <dgm:prSet/>
      <dgm:spPr/>
      <dgm:t>
        <a:bodyPr/>
        <a:lstStyle/>
        <a:p>
          <a:endParaRPr lang="en-US"/>
        </a:p>
      </dgm:t>
    </dgm:pt>
    <dgm:pt modelId="{35BA6B66-78CE-4E4A-9A47-05AF753C1C94}" type="sibTrans" cxnId="{F983836B-12D4-4239-8E10-6DCBEC4E5A6F}">
      <dgm:prSet/>
      <dgm:spPr/>
      <dgm:t>
        <a:bodyPr/>
        <a:lstStyle/>
        <a:p>
          <a:endParaRPr lang="en-US"/>
        </a:p>
      </dgm:t>
    </dgm:pt>
    <dgm:pt modelId="{9A8FC320-713A-47F8-B86C-44430D1E34CE}">
      <dgm:prSet custT="1"/>
      <dgm:spPr/>
      <dgm:t>
        <a:bodyPr/>
        <a:lstStyle/>
        <a:p>
          <a:r>
            <a:rPr lang="en-US" sz="1800" b="0" dirty="0"/>
            <a:t>Instructional materials </a:t>
          </a:r>
        </a:p>
      </dgm:t>
    </dgm:pt>
    <dgm:pt modelId="{DB62D253-D789-4712-8575-99323A104BAC}" type="parTrans" cxnId="{478BCE53-ECD5-4779-ADF9-B724B03E0DB3}">
      <dgm:prSet/>
      <dgm:spPr/>
      <dgm:t>
        <a:bodyPr/>
        <a:lstStyle/>
        <a:p>
          <a:endParaRPr lang="en-US"/>
        </a:p>
      </dgm:t>
    </dgm:pt>
    <dgm:pt modelId="{1AE06E06-D877-4F9A-B481-9CCCFEDD7056}" type="sibTrans" cxnId="{478BCE53-ECD5-4779-ADF9-B724B03E0DB3}">
      <dgm:prSet/>
      <dgm:spPr/>
      <dgm:t>
        <a:bodyPr/>
        <a:lstStyle/>
        <a:p>
          <a:endParaRPr lang="en-US"/>
        </a:p>
      </dgm:t>
    </dgm:pt>
    <dgm:pt modelId="{0516D0E6-A277-4CF3-8443-7FC9DA3AF60E}">
      <dgm:prSet custT="1"/>
      <dgm:spPr/>
      <dgm:t>
        <a:bodyPr/>
        <a:lstStyle/>
        <a:p>
          <a:r>
            <a:rPr lang="en-US" sz="1800" b="0" dirty="0"/>
            <a:t>Test on LMS</a:t>
          </a:r>
        </a:p>
      </dgm:t>
    </dgm:pt>
    <dgm:pt modelId="{E19A2453-0556-4617-BA05-B7FD076406DC}" type="parTrans" cxnId="{C20BF5AD-540F-4BF8-AA9C-FF5B413F3651}">
      <dgm:prSet/>
      <dgm:spPr/>
      <dgm:t>
        <a:bodyPr/>
        <a:lstStyle/>
        <a:p>
          <a:endParaRPr lang="en-US"/>
        </a:p>
      </dgm:t>
    </dgm:pt>
    <dgm:pt modelId="{E93DFA8C-0F40-443C-88D0-02F11C992486}" type="sibTrans" cxnId="{C20BF5AD-540F-4BF8-AA9C-FF5B413F3651}">
      <dgm:prSet/>
      <dgm:spPr/>
      <dgm:t>
        <a:bodyPr/>
        <a:lstStyle/>
        <a:p>
          <a:endParaRPr lang="en-US"/>
        </a:p>
      </dgm:t>
    </dgm:pt>
    <dgm:pt modelId="{5791F9F4-C38A-4EFF-BF6F-888F09339698}">
      <dgm:prSet custT="1"/>
      <dgm:spPr/>
      <dgm:t>
        <a:bodyPr/>
        <a:lstStyle/>
        <a:p>
          <a:r>
            <a:rPr lang="en-US" sz="1800" b="0" dirty="0"/>
            <a:t>Learner Feedback</a:t>
          </a:r>
        </a:p>
      </dgm:t>
    </dgm:pt>
    <dgm:pt modelId="{7F644A6D-E582-420C-85F9-820F2F719DAF}" type="parTrans" cxnId="{543392EB-B50C-484F-AD30-735CCFDDF6BF}">
      <dgm:prSet/>
      <dgm:spPr/>
      <dgm:t>
        <a:bodyPr/>
        <a:lstStyle/>
        <a:p>
          <a:endParaRPr lang="en-US"/>
        </a:p>
      </dgm:t>
    </dgm:pt>
    <dgm:pt modelId="{74CB4030-DFB5-41BD-8E10-3646AA4071E9}" type="sibTrans" cxnId="{543392EB-B50C-484F-AD30-735CCFDDF6BF}">
      <dgm:prSet/>
      <dgm:spPr/>
      <dgm:t>
        <a:bodyPr/>
        <a:lstStyle/>
        <a:p>
          <a:endParaRPr lang="en-US"/>
        </a:p>
      </dgm:t>
    </dgm:pt>
    <dgm:pt modelId="{26514FDB-06A5-4EA2-AACB-2AD7908D84E2}">
      <dgm:prSet custT="1"/>
      <dgm:spPr/>
      <dgm:t>
        <a:bodyPr/>
        <a:lstStyle/>
        <a:p>
          <a:r>
            <a:rPr lang="en-US" sz="1800" b="0" dirty="0"/>
            <a:t>Course Review</a:t>
          </a:r>
        </a:p>
      </dgm:t>
    </dgm:pt>
    <dgm:pt modelId="{D0BF77E6-CF14-4831-9750-B693824BAB51}" type="parTrans" cxnId="{AD6C6E1D-12FB-4A1A-8A04-7E5697F8F300}">
      <dgm:prSet/>
      <dgm:spPr/>
      <dgm:t>
        <a:bodyPr/>
        <a:lstStyle/>
        <a:p>
          <a:endParaRPr lang="en-US"/>
        </a:p>
      </dgm:t>
    </dgm:pt>
    <dgm:pt modelId="{3EFF1121-D92D-41A2-B175-C18915B19F3F}" type="sibTrans" cxnId="{AD6C6E1D-12FB-4A1A-8A04-7E5697F8F300}">
      <dgm:prSet/>
      <dgm:spPr/>
      <dgm:t>
        <a:bodyPr/>
        <a:lstStyle/>
        <a:p>
          <a:endParaRPr lang="en-US"/>
        </a:p>
      </dgm:t>
    </dgm:pt>
    <dgm:pt modelId="{C9270CD4-5856-47D8-B75E-178291F59857}">
      <dgm:prSet phldrT="[Text]" custT="1"/>
      <dgm:spPr/>
      <dgm:t>
        <a:bodyPr/>
        <a:lstStyle/>
        <a:p>
          <a:r>
            <a:rPr lang="en-US" sz="1800" dirty="0"/>
            <a:t>Technical skills: HTML and CSS</a:t>
          </a:r>
        </a:p>
      </dgm:t>
    </dgm:pt>
    <dgm:pt modelId="{294E25F3-1338-492C-AD8D-A8C8960FEBF7}" type="parTrans" cxnId="{AFD7E843-4191-4867-B673-D78C48F33CB6}">
      <dgm:prSet/>
      <dgm:spPr/>
      <dgm:t>
        <a:bodyPr/>
        <a:lstStyle/>
        <a:p>
          <a:endParaRPr lang="en-US"/>
        </a:p>
      </dgm:t>
    </dgm:pt>
    <dgm:pt modelId="{EF7E70B5-EC1A-47E0-90AD-2F4FEEF5F60C}" type="sibTrans" cxnId="{AFD7E843-4191-4867-B673-D78C48F33CB6}">
      <dgm:prSet/>
      <dgm:spPr/>
      <dgm:t>
        <a:bodyPr/>
        <a:lstStyle/>
        <a:p>
          <a:endParaRPr lang="en-US"/>
        </a:p>
      </dgm:t>
    </dgm:pt>
    <dgm:pt modelId="{884ABB67-BDA8-4804-84C1-6DC4DAA2D786}">
      <dgm:prSet custT="1"/>
      <dgm:spPr/>
      <dgm:t>
        <a:bodyPr/>
        <a:lstStyle/>
        <a:p>
          <a:r>
            <a:rPr lang="en-US" sz="1800" dirty="0"/>
            <a:t>Design Principles</a:t>
          </a:r>
        </a:p>
      </dgm:t>
    </dgm:pt>
    <dgm:pt modelId="{EEDD6D0F-BD82-46D8-82C8-CC35257CCEDD}" type="parTrans" cxnId="{2AD4952F-A4F2-4045-B4A0-7B78A24FB729}">
      <dgm:prSet/>
      <dgm:spPr/>
      <dgm:t>
        <a:bodyPr/>
        <a:lstStyle/>
        <a:p>
          <a:endParaRPr lang="en-US"/>
        </a:p>
      </dgm:t>
    </dgm:pt>
    <dgm:pt modelId="{F3249FD1-3B1E-4A6A-A849-8039C1B62FD1}" type="sibTrans" cxnId="{2AD4952F-A4F2-4045-B4A0-7B78A24FB729}">
      <dgm:prSet/>
      <dgm:spPr/>
      <dgm:t>
        <a:bodyPr/>
        <a:lstStyle/>
        <a:p>
          <a:endParaRPr lang="en-US"/>
        </a:p>
      </dgm:t>
    </dgm:pt>
    <dgm:pt modelId="{4B977BAE-F975-4735-B0B2-C508BB2C4205}">
      <dgm:prSet custT="1"/>
      <dgm:spPr/>
      <dgm:t>
        <a:bodyPr/>
        <a:lstStyle/>
        <a:p>
          <a:r>
            <a:rPr lang="en-US" sz="1800" dirty="0"/>
            <a:t>Critical thinking</a:t>
          </a:r>
        </a:p>
      </dgm:t>
    </dgm:pt>
    <dgm:pt modelId="{35276597-8A4E-4793-A60D-FA79D8C7EA6B}" type="parTrans" cxnId="{40821857-AD27-45DF-BFAB-E897990F0B75}">
      <dgm:prSet/>
      <dgm:spPr/>
      <dgm:t>
        <a:bodyPr/>
        <a:lstStyle/>
        <a:p>
          <a:endParaRPr lang="en-US"/>
        </a:p>
      </dgm:t>
    </dgm:pt>
    <dgm:pt modelId="{B1C66EC5-C5E7-4CE0-BA3A-170717ACD6D8}" type="sibTrans" cxnId="{40821857-AD27-45DF-BFAB-E897990F0B75}">
      <dgm:prSet/>
      <dgm:spPr/>
      <dgm:t>
        <a:bodyPr/>
        <a:lstStyle/>
        <a:p>
          <a:endParaRPr lang="en-US"/>
        </a:p>
      </dgm:t>
    </dgm:pt>
    <dgm:pt modelId="{D04A9ED2-EA19-4A07-825D-B4CAE75B310D}">
      <dgm:prSet custT="1"/>
      <dgm:spPr/>
      <dgm:t>
        <a:bodyPr/>
        <a:lstStyle/>
        <a:p>
          <a:r>
            <a:rPr lang="en-US" sz="1800" b="0" dirty="0"/>
            <a:t>Learning objectives</a:t>
          </a:r>
        </a:p>
      </dgm:t>
    </dgm:pt>
    <dgm:pt modelId="{E2EA52B4-2E9C-4AA8-8344-0808692DEA08}" type="parTrans" cxnId="{BF31DEE7-DB7B-46A4-B9BA-1910E2FEB8AF}">
      <dgm:prSet/>
      <dgm:spPr/>
      <dgm:t>
        <a:bodyPr/>
        <a:lstStyle/>
        <a:p>
          <a:endParaRPr lang="en-US"/>
        </a:p>
      </dgm:t>
    </dgm:pt>
    <dgm:pt modelId="{F2A64612-EA5C-41FA-8E46-37D22F6FCDAE}" type="sibTrans" cxnId="{BF31DEE7-DB7B-46A4-B9BA-1910E2FEB8AF}">
      <dgm:prSet/>
      <dgm:spPr/>
      <dgm:t>
        <a:bodyPr/>
        <a:lstStyle/>
        <a:p>
          <a:endParaRPr lang="en-US"/>
        </a:p>
      </dgm:t>
    </dgm:pt>
    <dgm:pt modelId="{C788DC13-0EDE-4AD3-8364-137C9E64F64A}">
      <dgm:prSet custT="1"/>
      <dgm:spPr/>
      <dgm:t>
        <a:bodyPr/>
        <a:lstStyle/>
        <a:p>
          <a:r>
            <a:rPr lang="en-US" sz="1800" b="0" dirty="0"/>
            <a:t>Variety of assessments</a:t>
          </a:r>
        </a:p>
      </dgm:t>
    </dgm:pt>
    <dgm:pt modelId="{0141C33D-9CDA-412F-9066-D822B8F9556C}" type="parTrans" cxnId="{61E24611-0AC4-4E85-A359-F7EE48CD7BEF}">
      <dgm:prSet/>
      <dgm:spPr/>
      <dgm:t>
        <a:bodyPr/>
        <a:lstStyle/>
        <a:p>
          <a:endParaRPr lang="en-US"/>
        </a:p>
      </dgm:t>
    </dgm:pt>
    <dgm:pt modelId="{DC6B1D72-1393-443B-8A0A-0C6FA7E5958E}" type="sibTrans" cxnId="{61E24611-0AC4-4E85-A359-F7EE48CD7BEF}">
      <dgm:prSet/>
      <dgm:spPr/>
      <dgm:t>
        <a:bodyPr/>
        <a:lstStyle/>
        <a:p>
          <a:endParaRPr lang="en-US"/>
        </a:p>
      </dgm:t>
    </dgm:pt>
    <dgm:pt modelId="{109A7D44-E0DD-46D7-B786-5E56B19C824F}">
      <dgm:prSet custT="1"/>
      <dgm:spPr/>
      <dgm:t>
        <a:bodyPr/>
        <a:lstStyle/>
        <a:p>
          <a:r>
            <a:rPr lang="en-US" sz="1800" b="0" dirty="0"/>
            <a:t>Instructional learning strategies</a:t>
          </a:r>
        </a:p>
      </dgm:t>
    </dgm:pt>
    <dgm:pt modelId="{966E00F9-4A20-442E-89BB-99A06FE5C7C4}" type="parTrans" cxnId="{F14260A3-70C3-4F70-B6A3-6703B9DEFE1B}">
      <dgm:prSet/>
      <dgm:spPr/>
      <dgm:t>
        <a:bodyPr/>
        <a:lstStyle/>
        <a:p>
          <a:endParaRPr lang="en-US"/>
        </a:p>
      </dgm:t>
    </dgm:pt>
    <dgm:pt modelId="{6A6712F5-E72D-47AF-A139-5C2B5B66D8F2}" type="sibTrans" cxnId="{F14260A3-70C3-4F70-B6A3-6703B9DEFE1B}">
      <dgm:prSet/>
      <dgm:spPr/>
      <dgm:t>
        <a:bodyPr/>
        <a:lstStyle/>
        <a:p>
          <a:endParaRPr lang="en-US"/>
        </a:p>
      </dgm:t>
    </dgm:pt>
    <dgm:pt modelId="{EB38176C-E377-4C29-A92E-606860706A8C}">
      <dgm:prSet custT="1"/>
      <dgm:spPr/>
      <dgm:t>
        <a:bodyPr/>
        <a:lstStyle/>
        <a:p>
          <a:r>
            <a:rPr lang="en-US" sz="2000" b="1" dirty="0"/>
            <a:t>Development</a:t>
          </a:r>
          <a:endParaRPr lang="en-US" sz="1800" b="0" dirty="0"/>
        </a:p>
      </dgm:t>
    </dgm:pt>
    <dgm:pt modelId="{886FEB5F-E6E7-4D9D-A508-0D5409BBB5A1}" type="parTrans" cxnId="{1340A63B-182E-4549-8E2D-F97DFC9AF6E3}">
      <dgm:prSet/>
      <dgm:spPr/>
      <dgm:t>
        <a:bodyPr/>
        <a:lstStyle/>
        <a:p>
          <a:endParaRPr lang="en-US"/>
        </a:p>
      </dgm:t>
    </dgm:pt>
    <dgm:pt modelId="{1897C5EF-4575-487B-AB17-D8306F04E0A8}" type="sibTrans" cxnId="{1340A63B-182E-4549-8E2D-F97DFC9AF6E3}">
      <dgm:prSet/>
      <dgm:spPr/>
      <dgm:t>
        <a:bodyPr/>
        <a:lstStyle/>
        <a:p>
          <a:endParaRPr lang="en-US"/>
        </a:p>
      </dgm:t>
    </dgm:pt>
    <dgm:pt modelId="{65599439-5482-470B-AC2A-0859119F81EF}">
      <dgm:prSet custT="1"/>
      <dgm:spPr/>
      <dgm:t>
        <a:bodyPr/>
        <a:lstStyle/>
        <a:p>
          <a:r>
            <a:rPr lang="en-US" sz="1800" b="0" dirty="0"/>
            <a:t>Additional resources</a:t>
          </a:r>
        </a:p>
      </dgm:t>
    </dgm:pt>
    <dgm:pt modelId="{602735EF-1035-4A75-9D10-DAED34EADD43}" type="parTrans" cxnId="{1EB77952-3ED5-4AC8-A55E-E9CCA1C6A219}">
      <dgm:prSet/>
      <dgm:spPr/>
      <dgm:t>
        <a:bodyPr/>
        <a:lstStyle/>
        <a:p>
          <a:endParaRPr lang="en-US"/>
        </a:p>
      </dgm:t>
    </dgm:pt>
    <dgm:pt modelId="{E4801E7B-E76A-43A5-8427-904E4BBD43A5}" type="sibTrans" cxnId="{1EB77952-3ED5-4AC8-A55E-E9CCA1C6A219}">
      <dgm:prSet/>
      <dgm:spPr/>
      <dgm:t>
        <a:bodyPr/>
        <a:lstStyle/>
        <a:p>
          <a:endParaRPr lang="en-US"/>
        </a:p>
      </dgm:t>
    </dgm:pt>
    <dgm:pt modelId="{FFA8E328-8555-4AFF-8B44-44C8A7E216A4}">
      <dgm:prSet custT="1"/>
      <dgm:spPr/>
      <dgm:t>
        <a:bodyPr/>
        <a:lstStyle/>
        <a:p>
          <a:r>
            <a:rPr lang="en-US" sz="1800" b="0" dirty="0"/>
            <a:t>Assessments</a:t>
          </a:r>
        </a:p>
      </dgm:t>
    </dgm:pt>
    <dgm:pt modelId="{7D976B73-9058-457F-939C-4C577505732F}" type="parTrans" cxnId="{0EC1844D-6CC0-4506-9BB0-6A101562BA6D}">
      <dgm:prSet/>
      <dgm:spPr/>
      <dgm:t>
        <a:bodyPr/>
        <a:lstStyle/>
        <a:p>
          <a:endParaRPr lang="en-US"/>
        </a:p>
      </dgm:t>
    </dgm:pt>
    <dgm:pt modelId="{EE9B1694-FF5F-4C0A-ACAA-66141F07848E}" type="sibTrans" cxnId="{0EC1844D-6CC0-4506-9BB0-6A101562BA6D}">
      <dgm:prSet/>
      <dgm:spPr/>
      <dgm:t>
        <a:bodyPr/>
        <a:lstStyle/>
        <a:p>
          <a:endParaRPr lang="en-US"/>
        </a:p>
      </dgm:t>
    </dgm:pt>
    <dgm:pt modelId="{7241E443-71DA-48D2-9D02-53784B7096B7}">
      <dgm:prSet custT="1"/>
      <dgm:spPr/>
      <dgm:t>
        <a:bodyPr/>
        <a:lstStyle/>
        <a:p>
          <a:r>
            <a:rPr lang="en-US" sz="1800" b="0" dirty="0"/>
            <a:t>Build course on LMS</a:t>
          </a:r>
        </a:p>
      </dgm:t>
    </dgm:pt>
    <dgm:pt modelId="{5365C0A4-3EBB-417B-8000-3BFDA5AC7AEA}" type="parTrans" cxnId="{A8456176-F6B8-45BD-8ED8-C8C3B80A0521}">
      <dgm:prSet/>
      <dgm:spPr/>
      <dgm:t>
        <a:bodyPr/>
        <a:lstStyle/>
        <a:p>
          <a:endParaRPr lang="en-US"/>
        </a:p>
      </dgm:t>
    </dgm:pt>
    <dgm:pt modelId="{54A842F8-F788-4A23-B39D-6ED20320024B}" type="sibTrans" cxnId="{A8456176-F6B8-45BD-8ED8-C8C3B80A0521}">
      <dgm:prSet/>
      <dgm:spPr/>
      <dgm:t>
        <a:bodyPr/>
        <a:lstStyle/>
        <a:p>
          <a:endParaRPr lang="en-US"/>
        </a:p>
      </dgm:t>
    </dgm:pt>
    <dgm:pt modelId="{9783A682-4721-4C37-A413-D9F43334AE81}">
      <dgm:prSet custT="1"/>
      <dgm:spPr/>
      <dgm:t>
        <a:bodyPr/>
        <a:lstStyle/>
        <a:p>
          <a:r>
            <a:rPr lang="en-US" sz="1800" b="0" dirty="0"/>
            <a:t>Launch on LMS</a:t>
          </a:r>
        </a:p>
      </dgm:t>
    </dgm:pt>
    <dgm:pt modelId="{AB0CDAEF-19DE-41D3-A4C1-BDEFD59955AC}" type="parTrans" cxnId="{B5D6739D-2347-4D5A-A581-8018B2CA7E4E}">
      <dgm:prSet/>
      <dgm:spPr/>
      <dgm:t>
        <a:bodyPr/>
        <a:lstStyle/>
        <a:p>
          <a:endParaRPr lang="en-US"/>
        </a:p>
      </dgm:t>
    </dgm:pt>
    <dgm:pt modelId="{EFBB758C-BA48-4959-82BE-7F523B41CC4F}" type="sibTrans" cxnId="{B5D6739D-2347-4D5A-A581-8018B2CA7E4E}">
      <dgm:prSet/>
      <dgm:spPr/>
      <dgm:t>
        <a:bodyPr/>
        <a:lstStyle/>
        <a:p>
          <a:endParaRPr lang="en-US"/>
        </a:p>
      </dgm:t>
    </dgm:pt>
    <dgm:pt modelId="{7D51FED8-94E7-43DB-91B7-D44FDFC95759}">
      <dgm:prSet custT="1"/>
      <dgm:spPr/>
      <dgm:t>
        <a:bodyPr/>
        <a:lstStyle/>
        <a:p>
          <a:r>
            <a:rPr lang="en-US" sz="1800" b="0" dirty="0"/>
            <a:t>Deliver/facilitate</a:t>
          </a:r>
        </a:p>
      </dgm:t>
    </dgm:pt>
    <dgm:pt modelId="{2720AF61-3434-4104-A133-867C4FB638FB}" type="parTrans" cxnId="{0FC91802-DE79-4F48-AE5E-4BE7C62BADEA}">
      <dgm:prSet/>
      <dgm:spPr/>
      <dgm:t>
        <a:bodyPr/>
        <a:lstStyle/>
        <a:p>
          <a:endParaRPr lang="en-US"/>
        </a:p>
      </dgm:t>
    </dgm:pt>
    <dgm:pt modelId="{4F35E42A-D06F-4230-B3AC-54A7A384064F}" type="sibTrans" cxnId="{0FC91802-DE79-4F48-AE5E-4BE7C62BADEA}">
      <dgm:prSet/>
      <dgm:spPr/>
      <dgm:t>
        <a:bodyPr/>
        <a:lstStyle/>
        <a:p>
          <a:endParaRPr lang="en-US"/>
        </a:p>
      </dgm:t>
    </dgm:pt>
    <dgm:pt modelId="{E2C55A7B-6A0D-4AF0-A2A8-F9FC554E4DA4}">
      <dgm:prSet custT="1"/>
      <dgm:spPr/>
      <dgm:t>
        <a:bodyPr/>
        <a:lstStyle/>
        <a:p>
          <a:r>
            <a:rPr lang="en-US" sz="1800" b="0" dirty="0"/>
            <a:t>Create space for engagement</a:t>
          </a:r>
        </a:p>
      </dgm:t>
    </dgm:pt>
    <dgm:pt modelId="{D58AD09A-F210-44FE-A180-36ABD17B2E59}" type="parTrans" cxnId="{22DB3B7D-3B61-49BA-89B9-2D94B94EFA12}">
      <dgm:prSet/>
      <dgm:spPr/>
      <dgm:t>
        <a:bodyPr/>
        <a:lstStyle/>
        <a:p>
          <a:endParaRPr lang="en-US"/>
        </a:p>
      </dgm:t>
    </dgm:pt>
    <dgm:pt modelId="{41726AF6-4463-4AE7-B2AA-24BFB9FC8442}" type="sibTrans" cxnId="{22DB3B7D-3B61-49BA-89B9-2D94B94EFA12}">
      <dgm:prSet/>
      <dgm:spPr/>
      <dgm:t>
        <a:bodyPr/>
        <a:lstStyle/>
        <a:p>
          <a:endParaRPr lang="en-US"/>
        </a:p>
      </dgm:t>
    </dgm:pt>
    <dgm:pt modelId="{19B080A8-EE97-47C1-80AB-3B0804EAE330}">
      <dgm:prSet custT="1"/>
      <dgm:spPr/>
      <dgm:t>
        <a:bodyPr/>
        <a:lstStyle/>
        <a:p>
          <a:r>
            <a:rPr lang="en-US" sz="1800" b="0" dirty="0"/>
            <a:t>Final Project</a:t>
          </a:r>
        </a:p>
      </dgm:t>
    </dgm:pt>
    <dgm:pt modelId="{27B08EE6-A924-47FA-ABA2-006BD485872B}" type="parTrans" cxnId="{97C067EB-BEB3-4027-A85E-5E792CF61EA1}">
      <dgm:prSet/>
      <dgm:spPr/>
      <dgm:t>
        <a:bodyPr/>
        <a:lstStyle/>
        <a:p>
          <a:endParaRPr lang="en-US"/>
        </a:p>
      </dgm:t>
    </dgm:pt>
    <dgm:pt modelId="{940F8381-AC4B-4F98-A341-72A767B3506E}" type="sibTrans" cxnId="{97C067EB-BEB3-4027-A85E-5E792CF61EA1}">
      <dgm:prSet/>
      <dgm:spPr/>
      <dgm:t>
        <a:bodyPr/>
        <a:lstStyle/>
        <a:p>
          <a:endParaRPr lang="en-US"/>
        </a:p>
      </dgm:t>
    </dgm:pt>
    <dgm:pt modelId="{804B8E2E-1ABB-43EF-8777-51EA4738EA30}">
      <dgm:prSet custT="1"/>
      <dgm:spPr/>
      <dgm:t>
        <a:bodyPr/>
        <a:lstStyle/>
        <a:p>
          <a:r>
            <a:rPr lang="en-US" sz="1800" dirty="0"/>
            <a:t>Career Readiness</a:t>
          </a:r>
        </a:p>
      </dgm:t>
    </dgm:pt>
    <dgm:pt modelId="{9DBDEC35-4A14-4859-A7F2-AA8C13FEF467}" type="parTrans" cxnId="{A9794141-7DBF-4E07-B41D-33CC47BB8827}">
      <dgm:prSet/>
      <dgm:spPr/>
      <dgm:t>
        <a:bodyPr/>
        <a:lstStyle/>
        <a:p>
          <a:endParaRPr lang="en-US"/>
        </a:p>
      </dgm:t>
    </dgm:pt>
    <dgm:pt modelId="{541EB251-4E9F-43CC-9DA7-E01CE72E0AA9}" type="sibTrans" cxnId="{A9794141-7DBF-4E07-B41D-33CC47BB8827}">
      <dgm:prSet/>
      <dgm:spPr/>
      <dgm:t>
        <a:bodyPr/>
        <a:lstStyle/>
        <a:p>
          <a:endParaRPr lang="en-US"/>
        </a:p>
      </dgm:t>
    </dgm:pt>
    <dgm:pt modelId="{17A308A9-65AA-4D14-9576-057D8163EE4E}" type="pres">
      <dgm:prSet presAssocID="{DD4908DF-006F-449C-A120-BDF6C601C187}" presName="rootnode" presStyleCnt="0">
        <dgm:presLayoutVars>
          <dgm:chMax/>
          <dgm:chPref/>
          <dgm:dir/>
          <dgm:animLvl val="lvl"/>
        </dgm:presLayoutVars>
      </dgm:prSet>
      <dgm:spPr/>
    </dgm:pt>
    <dgm:pt modelId="{5BE412DB-74C2-4964-80B0-BC899EFE400F}" type="pres">
      <dgm:prSet presAssocID="{6FBE1E8F-C89B-43B4-AD50-3D783B0D620A}" presName="composite" presStyleCnt="0"/>
      <dgm:spPr/>
    </dgm:pt>
    <dgm:pt modelId="{46878D57-127A-4211-B8E2-55D2C5B7743D}" type="pres">
      <dgm:prSet presAssocID="{6FBE1E8F-C89B-43B4-AD50-3D783B0D620A}" presName="LShape" presStyleLbl="alignNode1" presStyleIdx="0" presStyleCnt="9"/>
      <dgm:spPr/>
    </dgm:pt>
    <dgm:pt modelId="{E6FD5C77-6742-476A-B69C-5F3BBAFBD6C6}" type="pres">
      <dgm:prSet presAssocID="{6FBE1E8F-C89B-43B4-AD50-3D783B0D620A}" presName="ParentText" presStyleLbl="revTx" presStyleIdx="0" presStyleCnt="5" custScaleY="126416" custLinFactNeighborY="20308">
        <dgm:presLayoutVars>
          <dgm:chMax val="0"/>
          <dgm:chPref val="0"/>
          <dgm:bulletEnabled val="1"/>
        </dgm:presLayoutVars>
      </dgm:prSet>
      <dgm:spPr/>
    </dgm:pt>
    <dgm:pt modelId="{E0984765-4E42-4B3D-A731-650FB677E38B}" type="pres">
      <dgm:prSet presAssocID="{6FBE1E8F-C89B-43B4-AD50-3D783B0D620A}" presName="Triangle" presStyleLbl="alignNode1" presStyleIdx="1" presStyleCnt="9"/>
      <dgm:spPr/>
    </dgm:pt>
    <dgm:pt modelId="{6C144E91-D8DE-4AE9-9C64-15C765DC18FF}" type="pres">
      <dgm:prSet presAssocID="{B2599149-45A8-469D-8CB3-CED468B787EC}" presName="sibTrans" presStyleCnt="0"/>
      <dgm:spPr/>
    </dgm:pt>
    <dgm:pt modelId="{1ADE28CB-765A-46E2-B7B6-65E52D97E758}" type="pres">
      <dgm:prSet presAssocID="{B2599149-45A8-469D-8CB3-CED468B787EC}" presName="space" presStyleCnt="0"/>
      <dgm:spPr/>
    </dgm:pt>
    <dgm:pt modelId="{3E830F6B-B470-43D2-9AAC-EDA1D0DCB3A7}" type="pres">
      <dgm:prSet presAssocID="{72F84EB3-7257-4414-9F4F-327FAC9DA893}" presName="composite" presStyleCnt="0"/>
      <dgm:spPr/>
    </dgm:pt>
    <dgm:pt modelId="{DA32DA0A-9A73-4D54-A8AC-9AA414D7CB76}" type="pres">
      <dgm:prSet presAssocID="{72F84EB3-7257-4414-9F4F-327FAC9DA893}" presName="LShape" presStyleLbl="alignNode1" presStyleIdx="2" presStyleCnt="9"/>
      <dgm:spPr/>
    </dgm:pt>
    <dgm:pt modelId="{98C0CE88-AA8D-418D-A03B-335533778B9F}" type="pres">
      <dgm:prSet presAssocID="{72F84EB3-7257-4414-9F4F-327FAC9DA893}" presName="ParentText" presStyleLbl="revTx" presStyleIdx="1" presStyleCnt="5">
        <dgm:presLayoutVars>
          <dgm:chMax val="0"/>
          <dgm:chPref val="0"/>
          <dgm:bulletEnabled val="1"/>
        </dgm:presLayoutVars>
      </dgm:prSet>
      <dgm:spPr/>
    </dgm:pt>
    <dgm:pt modelId="{C7074FFE-B921-4D61-B00D-2C7060E0CB9F}" type="pres">
      <dgm:prSet presAssocID="{72F84EB3-7257-4414-9F4F-327FAC9DA893}" presName="Triangle" presStyleLbl="alignNode1" presStyleIdx="3" presStyleCnt="9"/>
      <dgm:spPr/>
    </dgm:pt>
    <dgm:pt modelId="{67F1A08C-69D6-4516-BFE2-E5F66218DAD2}" type="pres">
      <dgm:prSet presAssocID="{60C7FE16-475F-4B99-B6AF-A78C836401AD}" presName="sibTrans" presStyleCnt="0"/>
      <dgm:spPr/>
    </dgm:pt>
    <dgm:pt modelId="{304B04FA-E5C9-45A6-8539-F4E4E10572F0}" type="pres">
      <dgm:prSet presAssocID="{60C7FE16-475F-4B99-B6AF-A78C836401AD}" presName="space" presStyleCnt="0"/>
      <dgm:spPr/>
    </dgm:pt>
    <dgm:pt modelId="{C42F7064-9326-4E87-885E-192BFC02529C}" type="pres">
      <dgm:prSet presAssocID="{EB38176C-E377-4C29-A92E-606860706A8C}" presName="composite" presStyleCnt="0"/>
      <dgm:spPr/>
    </dgm:pt>
    <dgm:pt modelId="{70490B95-E41E-4A69-ABA1-61203ACFFEF8}" type="pres">
      <dgm:prSet presAssocID="{EB38176C-E377-4C29-A92E-606860706A8C}" presName="LShape" presStyleLbl="alignNode1" presStyleIdx="4" presStyleCnt="9"/>
      <dgm:spPr/>
    </dgm:pt>
    <dgm:pt modelId="{A2BF4389-6BDD-4122-9130-2F9FA7EA716D}" type="pres">
      <dgm:prSet presAssocID="{EB38176C-E377-4C29-A92E-606860706A8C}" presName="ParentText" presStyleLbl="revTx" presStyleIdx="2" presStyleCnt="5">
        <dgm:presLayoutVars>
          <dgm:chMax val="0"/>
          <dgm:chPref val="0"/>
          <dgm:bulletEnabled val="1"/>
        </dgm:presLayoutVars>
      </dgm:prSet>
      <dgm:spPr/>
    </dgm:pt>
    <dgm:pt modelId="{2A1EF5C5-AC50-4987-A53C-A8CD0D665AFB}" type="pres">
      <dgm:prSet presAssocID="{EB38176C-E377-4C29-A92E-606860706A8C}" presName="Triangle" presStyleLbl="alignNode1" presStyleIdx="5" presStyleCnt="9"/>
      <dgm:spPr/>
    </dgm:pt>
    <dgm:pt modelId="{DC82130A-DBB7-43B6-B796-7BC427451BE6}" type="pres">
      <dgm:prSet presAssocID="{1897C5EF-4575-487B-AB17-D8306F04E0A8}" presName="sibTrans" presStyleCnt="0"/>
      <dgm:spPr/>
    </dgm:pt>
    <dgm:pt modelId="{D47220FB-93E4-43EE-973E-FD000845FAE2}" type="pres">
      <dgm:prSet presAssocID="{1897C5EF-4575-487B-AB17-D8306F04E0A8}" presName="space" presStyleCnt="0"/>
      <dgm:spPr/>
    </dgm:pt>
    <dgm:pt modelId="{E206CC7A-364B-4D44-885A-8256EBB1D414}" type="pres">
      <dgm:prSet presAssocID="{97CEAABA-BDD7-4B3C-806C-110C3D578ECE}" presName="composite" presStyleCnt="0"/>
      <dgm:spPr/>
    </dgm:pt>
    <dgm:pt modelId="{0105447B-05B8-4BD9-AAA1-99DF69E9C855}" type="pres">
      <dgm:prSet presAssocID="{97CEAABA-BDD7-4B3C-806C-110C3D578ECE}" presName="LShape" presStyleLbl="alignNode1" presStyleIdx="6" presStyleCnt="9"/>
      <dgm:spPr/>
    </dgm:pt>
    <dgm:pt modelId="{D356A22D-F580-4A80-B825-3664052AA3BC}" type="pres">
      <dgm:prSet presAssocID="{97CEAABA-BDD7-4B3C-806C-110C3D578ECE}" presName="ParentText" presStyleLbl="revTx" presStyleIdx="3" presStyleCnt="5" custScaleY="106169">
        <dgm:presLayoutVars>
          <dgm:chMax val="0"/>
          <dgm:chPref val="0"/>
          <dgm:bulletEnabled val="1"/>
        </dgm:presLayoutVars>
      </dgm:prSet>
      <dgm:spPr/>
    </dgm:pt>
    <dgm:pt modelId="{8B92BCFC-224C-4F33-9692-4032A3740D26}" type="pres">
      <dgm:prSet presAssocID="{97CEAABA-BDD7-4B3C-806C-110C3D578ECE}" presName="Triangle" presStyleLbl="alignNode1" presStyleIdx="7" presStyleCnt="9"/>
      <dgm:spPr/>
    </dgm:pt>
    <dgm:pt modelId="{D4F57B08-BC8E-472D-B829-894D75E49BE4}" type="pres">
      <dgm:prSet presAssocID="{D747BC51-8B9D-40E8-A84C-1D618A39C144}" presName="sibTrans" presStyleCnt="0"/>
      <dgm:spPr/>
    </dgm:pt>
    <dgm:pt modelId="{6BF47C99-3BA4-48B0-80DD-BD90FC40EA72}" type="pres">
      <dgm:prSet presAssocID="{D747BC51-8B9D-40E8-A84C-1D618A39C144}" presName="space" presStyleCnt="0"/>
      <dgm:spPr/>
    </dgm:pt>
    <dgm:pt modelId="{86FB5B28-DAB5-4ABA-AB38-FFC5D96920C9}" type="pres">
      <dgm:prSet presAssocID="{BF7626A7-F677-4BC8-ADDA-DA5FC7E59EC9}" presName="composite" presStyleCnt="0"/>
      <dgm:spPr/>
    </dgm:pt>
    <dgm:pt modelId="{A24EADF3-BC77-485C-89A8-4866B61B49DE}" type="pres">
      <dgm:prSet presAssocID="{BF7626A7-F677-4BC8-ADDA-DA5FC7E59EC9}" presName="LShape" presStyleLbl="alignNode1" presStyleIdx="8" presStyleCnt="9"/>
      <dgm:spPr/>
    </dgm:pt>
    <dgm:pt modelId="{74519637-858C-4EC6-9A19-379F5AC8C579}" type="pres">
      <dgm:prSet presAssocID="{BF7626A7-F677-4BC8-ADDA-DA5FC7E59EC9}" presName="ParentText" presStyleLbl="revTx" presStyleIdx="4" presStyleCnt="5">
        <dgm:presLayoutVars>
          <dgm:chMax val="0"/>
          <dgm:chPref val="0"/>
          <dgm:bulletEnabled val="1"/>
        </dgm:presLayoutVars>
      </dgm:prSet>
      <dgm:spPr/>
    </dgm:pt>
  </dgm:ptLst>
  <dgm:cxnLst>
    <dgm:cxn modelId="{0FC91802-DE79-4F48-AE5E-4BE7C62BADEA}" srcId="{97CEAABA-BDD7-4B3C-806C-110C3D578ECE}" destId="{7D51FED8-94E7-43DB-91B7-D44FDFC95759}" srcOrd="2" destOrd="0" parTransId="{2720AF61-3434-4104-A133-867C4FB638FB}" sibTransId="{4F35E42A-D06F-4230-B3AC-54A7A384064F}"/>
    <dgm:cxn modelId="{7E07FA03-6E05-4081-9A1D-F14CD3FC2DAB}" type="presOf" srcId="{109A7D44-E0DD-46D7-B786-5E56B19C824F}" destId="{98C0CE88-AA8D-418D-A03B-335533778B9F}" srcOrd="0" destOrd="4" presId="urn:microsoft.com/office/officeart/2009/3/layout/StepUpProcess"/>
    <dgm:cxn modelId="{61E24611-0AC4-4E85-A359-F7EE48CD7BEF}" srcId="{72F84EB3-7257-4414-9F4F-327FAC9DA893}" destId="{C788DC13-0EDE-4AD3-8364-137C9E64F64A}" srcOrd="2" destOrd="0" parTransId="{0141C33D-9CDA-412F-9066-D822B8F9556C}" sibTransId="{DC6B1D72-1393-443B-8A0A-0C6FA7E5958E}"/>
    <dgm:cxn modelId="{30A90E13-EDF4-4811-A9AE-3A1FD63890C1}" srcId="{DD4908DF-006F-449C-A120-BDF6C601C187}" destId="{72F84EB3-7257-4414-9F4F-327FAC9DA893}" srcOrd="1" destOrd="0" parTransId="{31A8EB66-C2F8-471F-9175-C2BC7BDFA9CC}" sibTransId="{60C7FE16-475F-4B99-B6AF-A78C836401AD}"/>
    <dgm:cxn modelId="{0A040514-1494-4ED8-A453-341916FEFF3B}" type="presOf" srcId="{97CEAABA-BDD7-4B3C-806C-110C3D578ECE}" destId="{D356A22D-F580-4A80-B825-3664052AA3BC}" srcOrd="0" destOrd="0" presId="urn:microsoft.com/office/officeart/2009/3/layout/StepUpProcess"/>
    <dgm:cxn modelId="{AD6C6E1D-12FB-4A1A-8A04-7E5697F8F300}" srcId="{BF7626A7-F677-4BC8-ADDA-DA5FC7E59EC9}" destId="{26514FDB-06A5-4EA2-AACB-2AD7908D84E2}" srcOrd="2" destOrd="0" parTransId="{D0BF77E6-CF14-4831-9750-B693824BAB51}" sibTransId="{3EFF1121-D92D-41A2-B175-C18915B19F3F}"/>
    <dgm:cxn modelId="{D1DB8A26-3439-48D6-BE4C-2B589016B574}" srcId="{DD4908DF-006F-449C-A120-BDF6C601C187}" destId="{BF7626A7-F677-4BC8-ADDA-DA5FC7E59EC9}" srcOrd="4" destOrd="0" parTransId="{1D149808-FE8A-4391-AB25-15B4A2A805B5}" sibTransId="{7C812694-0877-4DE1-9CBF-710F2353BA09}"/>
    <dgm:cxn modelId="{B36EF526-4308-4313-B3C3-5D6160A38354}" type="presOf" srcId="{FFA8E328-8555-4AFF-8B44-44C8A7E216A4}" destId="{A2BF4389-6BDD-4122-9130-2F9FA7EA716D}" srcOrd="0" destOrd="3" presId="urn:microsoft.com/office/officeart/2009/3/layout/StepUpProcess"/>
    <dgm:cxn modelId="{5E8A9328-CAF3-4C92-82F8-729EF235B1A8}" type="presOf" srcId="{5791F9F4-C38A-4EFF-BF6F-888F09339698}" destId="{74519637-858C-4EC6-9A19-379F5AC8C579}" srcOrd="0" destOrd="2" presId="urn:microsoft.com/office/officeart/2009/3/layout/StepUpProcess"/>
    <dgm:cxn modelId="{2AD4952F-A4F2-4045-B4A0-7B78A24FB729}" srcId="{6FBE1E8F-C89B-43B4-AD50-3D783B0D620A}" destId="{884ABB67-BDA8-4804-84C1-6DC4DAA2D786}" srcOrd="1" destOrd="0" parTransId="{EEDD6D0F-BD82-46D8-82C8-CC35257CCEDD}" sibTransId="{F3249FD1-3B1E-4A6A-A849-8039C1B62FD1}"/>
    <dgm:cxn modelId="{1340A63B-182E-4549-8E2D-F97DFC9AF6E3}" srcId="{DD4908DF-006F-449C-A120-BDF6C601C187}" destId="{EB38176C-E377-4C29-A92E-606860706A8C}" srcOrd="2" destOrd="0" parTransId="{886FEB5F-E6E7-4D9D-A508-0D5409BBB5A1}" sibTransId="{1897C5EF-4575-487B-AB17-D8306F04E0A8}"/>
    <dgm:cxn modelId="{1692EB5B-7DF0-453A-929A-5642E4C68739}" type="presOf" srcId="{C788DC13-0EDE-4AD3-8364-137C9E64F64A}" destId="{98C0CE88-AA8D-418D-A03B-335533778B9F}" srcOrd="0" destOrd="3" presId="urn:microsoft.com/office/officeart/2009/3/layout/StepUpProcess"/>
    <dgm:cxn modelId="{E2F03F41-225D-4D2F-8A86-4284C95ACB8F}" type="presOf" srcId="{DD4908DF-006F-449C-A120-BDF6C601C187}" destId="{17A308A9-65AA-4D14-9576-057D8163EE4E}" srcOrd="0" destOrd="0" presId="urn:microsoft.com/office/officeart/2009/3/layout/StepUpProcess"/>
    <dgm:cxn modelId="{A9794141-7DBF-4E07-B41D-33CC47BB8827}" srcId="{6FBE1E8F-C89B-43B4-AD50-3D783B0D620A}" destId="{804B8E2E-1ABB-43EF-8777-51EA4738EA30}" srcOrd="3" destOrd="0" parTransId="{9DBDEC35-4A14-4859-A7F2-AA8C13FEF467}" sibTransId="{541EB251-4E9F-43CC-9DA7-E01CE72E0AA9}"/>
    <dgm:cxn modelId="{AFD7E843-4191-4867-B673-D78C48F33CB6}" srcId="{6FBE1E8F-C89B-43B4-AD50-3D783B0D620A}" destId="{C9270CD4-5856-47D8-B75E-178291F59857}" srcOrd="0" destOrd="0" parTransId="{294E25F3-1338-492C-AD8D-A8C8960FEBF7}" sibTransId="{EF7E70B5-EC1A-47E0-90AD-2F4FEEF5F60C}"/>
    <dgm:cxn modelId="{6FFFDF44-E426-48D8-8C0D-111B8A47FDAE}" type="presOf" srcId="{7241E443-71DA-48D2-9D02-53784B7096B7}" destId="{A2BF4389-6BDD-4122-9130-2F9FA7EA716D}" srcOrd="0" destOrd="4" presId="urn:microsoft.com/office/officeart/2009/3/layout/StepUpProcess"/>
    <dgm:cxn modelId="{67A48B45-1198-4D0C-803C-76F13C88984B}" type="presOf" srcId="{BF7626A7-F677-4BC8-ADDA-DA5FC7E59EC9}" destId="{74519637-858C-4EC6-9A19-379F5AC8C579}" srcOrd="0" destOrd="0" presId="urn:microsoft.com/office/officeart/2009/3/layout/StepUpProcess"/>
    <dgm:cxn modelId="{77F61647-AE6C-4364-9B4E-8F02D27995A5}" srcId="{DD4908DF-006F-449C-A120-BDF6C601C187}" destId="{97CEAABA-BDD7-4B3C-806C-110C3D578ECE}" srcOrd="3" destOrd="0" parTransId="{6C38C9C5-888B-4A47-B03C-FA74CB73E9EB}" sibTransId="{D747BC51-8B9D-40E8-A84C-1D618A39C144}"/>
    <dgm:cxn modelId="{21C1EC67-BD2B-4AE7-9FF9-E4780D5D4BD0}" type="presOf" srcId="{884ABB67-BDA8-4804-84C1-6DC4DAA2D786}" destId="{E6FD5C77-6742-476A-B69C-5F3BBAFBD6C6}" srcOrd="0" destOrd="2" presId="urn:microsoft.com/office/officeart/2009/3/layout/StepUpProcess"/>
    <dgm:cxn modelId="{77CA056A-351F-4BAD-AE15-D0683148A240}" type="presOf" srcId="{72F84EB3-7257-4414-9F4F-327FAC9DA893}" destId="{98C0CE88-AA8D-418D-A03B-335533778B9F}" srcOrd="0" destOrd="0" presId="urn:microsoft.com/office/officeart/2009/3/layout/StepUpProcess"/>
    <dgm:cxn modelId="{98A51E4B-374F-419B-9710-FA1DCF43366C}" type="presOf" srcId="{65599439-5482-470B-AC2A-0859119F81EF}" destId="{A2BF4389-6BDD-4122-9130-2F9FA7EA716D}" srcOrd="0" destOrd="2" presId="urn:microsoft.com/office/officeart/2009/3/layout/StepUpProcess"/>
    <dgm:cxn modelId="{F983836B-12D4-4239-8E10-6DCBEC4E5A6F}" srcId="{72F84EB3-7257-4414-9F4F-327FAC9DA893}" destId="{B29DE610-19A0-4EAD-ACA5-C82E7AF79ABC}" srcOrd="0" destOrd="0" parTransId="{D3FA470B-0FE6-49AF-A297-9D42B7CFB4F5}" sibTransId="{35BA6B66-78CE-4E4A-9A47-05AF753C1C94}"/>
    <dgm:cxn modelId="{0EC1844D-6CC0-4506-9BB0-6A101562BA6D}" srcId="{EB38176C-E377-4C29-A92E-606860706A8C}" destId="{FFA8E328-8555-4AFF-8B44-44C8A7E216A4}" srcOrd="2" destOrd="0" parTransId="{7D976B73-9058-457F-939C-4C577505732F}" sibTransId="{EE9B1694-FF5F-4C0A-ACAA-66141F07848E}"/>
    <dgm:cxn modelId="{4E66126F-84A3-4B37-9C63-7EE78F804AB0}" type="presOf" srcId="{9783A682-4721-4C37-A413-D9F43334AE81}" destId="{D356A22D-F580-4A80-B825-3664052AA3BC}" srcOrd="0" destOrd="2" presId="urn:microsoft.com/office/officeart/2009/3/layout/StepUpProcess"/>
    <dgm:cxn modelId="{1EB77952-3ED5-4AC8-A55E-E9CCA1C6A219}" srcId="{EB38176C-E377-4C29-A92E-606860706A8C}" destId="{65599439-5482-470B-AC2A-0859119F81EF}" srcOrd="1" destOrd="0" parTransId="{602735EF-1035-4A75-9D10-DAED34EADD43}" sibTransId="{E4801E7B-E76A-43A5-8427-904E4BBD43A5}"/>
    <dgm:cxn modelId="{BCA18F73-1687-4572-A150-55A03490AEA6}" type="presOf" srcId="{0516D0E6-A277-4CF3-8443-7FC9DA3AF60E}" destId="{D356A22D-F580-4A80-B825-3664052AA3BC}" srcOrd="0" destOrd="1" presId="urn:microsoft.com/office/officeart/2009/3/layout/StepUpProcess"/>
    <dgm:cxn modelId="{478BCE53-ECD5-4779-ADF9-B724B03E0DB3}" srcId="{EB38176C-E377-4C29-A92E-606860706A8C}" destId="{9A8FC320-713A-47F8-B86C-44430D1E34CE}" srcOrd="0" destOrd="0" parTransId="{DB62D253-D789-4712-8575-99323A104BAC}" sibTransId="{1AE06E06-D877-4F9A-B481-9CCCFEDD7056}"/>
    <dgm:cxn modelId="{27C7F754-1C7A-4D15-BDBE-E66BD5ECD2D4}" type="presOf" srcId="{804B8E2E-1ABB-43EF-8777-51EA4738EA30}" destId="{E6FD5C77-6742-476A-B69C-5F3BBAFBD6C6}" srcOrd="0" destOrd="4" presId="urn:microsoft.com/office/officeart/2009/3/layout/StepUpProcess"/>
    <dgm:cxn modelId="{A8456176-F6B8-45BD-8ED8-C8C3B80A0521}" srcId="{EB38176C-E377-4C29-A92E-606860706A8C}" destId="{7241E443-71DA-48D2-9D02-53784B7096B7}" srcOrd="3" destOrd="0" parTransId="{5365C0A4-3EBB-417B-8000-3BFDA5AC7AEA}" sibTransId="{54A842F8-F788-4A23-B39D-6ED20320024B}"/>
    <dgm:cxn modelId="{40821857-AD27-45DF-BFAB-E897990F0B75}" srcId="{6FBE1E8F-C89B-43B4-AD50-3D783B0D620A}" destId="{4B977BAE-F975-4735-B0B2-C508BB2C4205}" srcOrd="2" destOrd="0" parTransId="{35276597-8A4E-4793-A60D-FA79D8C7EA6B}" sibTransId="{B1C66EC5-C5E7-4CE0-BA3A-170717ACD6D8}"/>
    <dgm:cxn modelId="{22DB3B7D-3B61-49BA-89B9-2D94B94EFA12}" srcId="{97CEAABA-BDD7-4B3C-806C-110C3D578ECE}" destId="{E2C55A7B-6A0D-4AF0-A2A8-F9FC554E4DA4}" srcOrd="3" destOrd="0" parTransId="{D58AD09A-F210-44FE-A180-36ABD17B2E59}" sibTransId="{41726AF6-4463-4AE7-B2AA-24BFB9FC8442}"/>
    <dgm:cxn modelId="{6195D481-4648-4D7E-8E67-C4BB5CB0C5BE}" type="presOf" srcId="{26514FDB-06A5-4EA2-AACB-2AD7908D84E2}" destId="{74519637-858C-4EC6-9A19-379F5AC8C579}" srcOrd="0" destOrd="3" presId="urn:microsoft.com/office/officeart/2009/3/layout/StepUpProcess"/>
    <dgm:cxn modelId="{D44BBD87-23D0-4CD7-BA9A-AA23DD906BAB}" type="presOf" srcId="{E2C55A7B-6A0D-4AF0-A2A8-F9FC554E4DA4}" destId="{D356A22D-F580-4A80-B825-3664052AA3BC}" srcOrd="0" destOrd="4" presId="urn:microsoft.com/office/officeart/2009/3/layout/StepUpProcess"/>
    <dgm:cxn modelId="{1CB10A8A-DC6F-4BC9-BC76-5712EECB266D}" type="presOf" srcId="{4B977BAE-F975-4735-B0B2-C508BB2C4205}" destId="{E6FD5C77-6742-476A-B69C-5F3BBAFBD6C6}" srcOrd="0" destOrd="3" presId="urn:microsoft.com/office/officeart/2009/3/layout/StepUpProcess"/>
    <dgm:cxn modelId="{B1B6E38C-8BCD-45DE-8C2D-15D4B5BBDD26}" type="presOf" srcId="{B29DE610-19A0-4EAD-ACA5-C82E7AF79ABC}" destId="{98C0CE88-AA8D-418D-A03B-335533778B9F}" srcOrd="0" destOrd="1" presId="urn:microsoft.com/office/officeart/2009/3/layout/StepUpProcess"/>
    <dgm:cxn modelId="{B5D6739D-2347-4D5A-A581-8018B2CA7E4E}" srcId="{97CEAABA-BDD7-4B3C-806C-110C3D578ECE}" destId="{9783A682-4721-4C37-A413-D9F43334AE81}" srcOrd="1" destOrd="0" parTransId="{AB0CDAEF-19DE-41D3-A4C1-BDEFD59955AC}" sibTransId="{EFBB758C-BA48-4959-82BE-7F523B41CC4F}"/>
    <dgm:cxn modelId="{F14260A3-70C3-4F70-B6A3-6703B9DEFE1B}" srcId="{72F84EB3-7257-4414-9F4F-327FAC9DA893}" destId="{109A7D44-E0DD-46D7-B786-5E56B19C824F}" srcOrd="3" destOrd="0" parTransId="{966E00F9-4A20-442E-89BB-99A06FE5C7C4}" sibTransId="{6A6712F5-E72D-47AF-A139-5C2B5B66D8F2}"/>
    <dgm:cxn modelId="{1577EDAD-A48D-43F0-9912-B9567FB8284A}" srcId="{DD4908DF-006F-449C-A120-BDF6C601C187}" destId="{6FBE1E8F-C89B-43B4-AD50-3D783B0D620A}" srcOrd="0" destOrd="0" parTransId="{78797AC2-F5BA-41AA-BA2D-81E772B4E166}" sibTransId="{B2599149-45A8-469D-8CB3-CED468B787EC}"/>
    <dgm:cxn modelId="{C20BF5AD-540F-4BF8-AA9C-FF5B413F3651}" srcId="{97CEAABA-BDD7-4B3C-806C-110C3D578ECE}" destId="{0516D0E6-A277-4CF3-8443-7FC9DA3AF60E}" srcOrd="0" destOrd="0" parTransId="{E19A2453-0556-4617-BA05-B7FD076406DC}" sibTransId="{E93DFA8C-0F40-443C-88D0-02F11C992486}"/>
    <dgm:cxn modelId="{585544BD-3CB4-46C6-8DC1-161C31E240DE}" type="presOf" srcId="{6FBE1E8F-C89B-43B4-AD50-3D783B0D620A}" destId="{E6FD5C77-6742-476A-B69C-5F3BBAFBD6C6}" srcOrd="0" destOrd="0" presId="urn:microsoft.com/office/officeart/2009/3/layout/StepUpProcess"/>
    <dgm:cxn modelId="{5EC5F4C3-AB6E-40E8-9548-063C6130EB33}" type="presOf" srcId="{C9270CD4-5856-47D8-B75E-178291F59857}" destId="{E6FD5C77-6742-476A-B69C-5F3BBAFBD6C6}" srcOrd="0" destOrd="1" presId="urn:microsoft.com/office/officeart/2009/3/layout/StepUpProcess"/>
    <dgm:cxn modelId="{5D2140D3-B2BF-41BE-B186-A939CBF48997}" type="presOf" srcId="{EB38176C-E377-4C29-A92E-606860706A8C}" destId="{A2BF4389-6BDD-4122-9130-2F9FA7EA716D}" srcOrd="0" destOrd="0" presId="urn:microsoft.com/office/officeart/2009/3/layout/StepUpProcess"/>
    <dgm:cxn modelId="{933FFBDB-C073-4FCE-B5BB-828E1EDBA465}" type="presOf" srcId="{7D51FED8-94E7-43DB-91B7-D44FDFC95759}" destId="{D356A22D-F580-4A80-B825-3664052AA3BC}" srcOrd="0" destOrd="3" presId="urn:microsoft.com/office/officeart/2009/3/layout/StepUpProcess"/>
    <dgm:cxn modelId="{E407C2DC-B9FF-44E6-8031-BCA412504922}" type="presOf" srcId="{19B080A8-EE97-47C1-80AB-3B0804EAE330}" destId="{74519637-858C-4EC6-9A19-379F5AC8C579}" srcOrd="0" destOrd="1" presId="urn:microsoft.com/office/officeart/2009/3/layout/StepUpProcess"/>
    <dgm:cxn modelId="{1886EFE4-FCE2-4DA6-B0D4-D4B9824260A3}" type="presOf" srcId="{D04A9ED2-EA19-4A07-825D-B4CAE75B310D}" destId="{98C0CE88-AA8D-418D-A03B-335533778B9F}" srcOrd="0" destOrd="2" presId="urn:microsoft.com/office/officeart/2009/3/layout/StepUpProcess"/>
    <dgm:cxn modelId="{BF31DEE7-DB7B-46A4-B9BA-1910E2FEB8AF}" srcId="{72F84EB3-7257-4414-9F4F-327FAC9DA893}" destId="{D04A9ED2-EA19-4A07-825D-B4CAE75B310D}" srcOrd="1" destOrd="0" parTransId="{E2EA52B4-2E9C-4AA8-8344-0808692DEA08}" sibTransId="{F2A64612-EA5C-41FA-8E46-37D22F6FCDAE}"/>
    <dgm:cxn modelId="{97C067EB-BEB3-4027-A85E-5E792CF61EA1}" srcId="{BF7626A7-F677-4BC8-ADDA-DA5FC7E59EC9}" destId="{19B080A8-EE97-47C1-80AB-3B0804EAE330}" srcOrd="0" destOrd="0" parTransId="{27B08EE6-A924-47FA-ABA2-006BD485872B}" sibTransId="{940F8381-AC4B-4F98-A341-72A767B3506E}"/>
    <dgm:cxn modelId="{543392EB-B50C-484F-AD30-735CCFDDF6BF}" srcId="{BF7626A7-F677-4BC8-ADDA-DA5FC7E59EC9}" destId="{5791F9F4-C38A-4EFF-BF6F-888F09339698}" srcOrd="1" destOrd="0" parTransId="{7F644A6D-E582-420C-85F9-820F2F719DAF}" sibTransId="{74CB4030-DFB5-41BD-8E10-3646AA4071E9}"/>
    <dgm:cxn modelId="{0CB7D2FF-CE28-43D7-8E64-A9FBC3F7EF1F}" type="presOf" srcId="{9A8FC320-713A-47F8-B86C-44430D1E34CE}" destId="{A2BF4389-6BDD-4122-9130-2F9FA7EA716D}" srcOrd="0" destOrd="1" presId="urn:microsoft.com/office/officeart/2009/3/layout/StepUpProcess"/>
    <dgm:cxn modelId="{CC32D8AF-495F-4BB5-B762-D9C4CF541B03}" type="presParOf" srcId="{17A308A9-65AA-4D14-9576-057D8163EE4E}" destId="{5BE412DB-74C2-4964-80B0-BC899EFE400F}" srcOrd="0" destOrd="0" presId="urn:microsoft.com/office/officeart/2009/3/layout/StepUpProcess"/>
    <dgm:cxn modelId="{203C6B53-C449-4B60-8CED-FA7073D40B02}" type="presParOf" srcId="{5BE412DB-74C2-4964-80B0-BC899EFE400F}" destId="{46878D57-127A-4211-B8E2-55D2C5B7743D}" srcOrd="0" destOrd="0" presId="urn:microsoft.com/office/officeart/2009/3/layout/StepUpProcess"/>
    <dgm:cxn modelId="{F04EA8B2-3079-4B19-A4E8-BEB8B0565152}" type="presParOf" srcId="{5BE412DB-74C2-4964-80B0-BC899EFE400F}" destId="{E6FD5C77-6742-476A-B69C-5F3BBAFBD6C6}" srcOrd="1" destOrd="0" presId="urn:microsoft.com/office/officeart/2009/3/layout/StepUpProcess"/>
    <dgm:cxn modelId="{E786C6EE-A049-45D7-9460-33E799B4BDC0}" type="presParOf" srcId="{5BE412DB-74C2-4964-80B0-BC899EFE400F}" destId="{E0984765-4E42-4B3D-A731-650FB677E38B}" srcOrd="2" destOrd="0" presId="urn:microsoft.com/office/officeart/2009/3/layout/StepUpProcess"/>
    <dgm:cxn modelId="{AB84258E-38C6-41E6-A9E7-1E16BE0E239F}" type="presParOf" srcId="{17A308A9-65AA-4D14-9576-057D8163EE4E}" destId="{6C144E91-D8DE-4AE9-9C64-15C765DC18FF}" srcOrd="1" destOrd="0" presId="urn:microsoft.com/office/officeart/2009/3/layout/StepUpProcess"/>
    <dgm:cxn modelId="{066743A7-9880-47E9-A338-881D3B81D5A1}" type="presParOf" srcId="{6C144E91-D8DE-4AE9-9C64-15C765DC18FF}" destId="{1ADE28CB-765A-46E2-B7B6-65E52D97E758}" srcOrd="0" destOrd="0" presId="urn:microsoft.com/office/officeart/2009/3/layout/StepUpProcess"/>
    <dgm:cxn modelId="{DD12645C-1B84-4043-B3B8-54F559521C30}" type="presParOf" srcId="{17A308A9-65AA-4D14-9576-057D8163EE4E}" destId="{3E830F6B-B470-43D2-9AAC-EDA1D0DCB3A7}" srcOrd="2" destOrd="0" presId="urn:microsoft.com/office/officeart/2009/3/layout/StepUpProcess"/>
    <dgm:cxn modelId="{04A77F17-174B-4391-8456-353980EEA434}" type="presParOf" srcId="{3E830F6B-B470-43D2-9AAC-EDA1D0DCB3A7}" destId="{DA32DA0A-9A73-4D54-A8AC-9AA414D7CB76}" srcOrd="0" destOrd="0" presId="urn:microsoft.com/office/officeart/2009/3/layout/StepUpProcess"/>
    <dgm:cxn modelId="{27CF8B2F-A50B-452F-A134-0CBBC44DE5B5}" type="presParOf" srcId="{3E830F6B-B470-43D2-9AAC-EDA1D0DCB3A7}" destId="{98C0CE88-AA8D-418D-A03B-335533778B9F}" srcOrd="1" destOrd="0" presId="urn:microsoft.com/office/officeart/2009/3/layout/StepUpProcess"/>
    <dgm:cxn modelId="{03322F6A-3B9B-467A-ACAE-6538F8AE6A2A}" type="presParOf" srcId="{3E830F6B-B470-43D2-9AAC-EDA1D0DCB3A7}" destId="{C7074FFE-B921-4D61-B00D-2C7060E0CB9F}" srcOrd="2" destOrd="0" presId="urn:microsoft.com/office/officeart/2009/3/layout/StepUpProcess"/>
    <dgm:cxn modelId="{10077181-802F-4D71-810C-E14A090A6665}" type="presParOf" srcId="{17A308A9-65AA-4D14-9576-057D8163EE4E}" destId="{67F1A08C-69D6-4516-BFE2-E5F66218DAD2}" srcOrd="3" destOrd="0" presId="urn:microsoft.com/office/officeart/2009/3/layout/StepUpProcess"/>
    <dgm:cxn modelId="{C6BCC77C-6E9F-4B5E-87FF-88A062A62168}" type="presParOf" srcId="{67F1A08C-69D6-4516-BFE2-E5F66218DAD2}" destId="{304B04FA-E5C9-45A6-8539-F4E4E10572F0}" srcOrd="0" destOrd="0" presId="urn:microsoft.com/office/officeart/2009/3/layout/StepUpProcess"/>
    <dgm:cxn modelId="{DCCD235F-FBB4-4429-88CF-F9C6C5B86B7E}" type="presParOf" srcId="{17A308A9-65AA-4D14-9576-057D8163EE4E}" destId="{C42F7064-9326-4E87-885E-192BFC02529C}" srcOrd="4" destOrd="0" presId="urn:microsoft.com/office/officeart/2009/3/layout/StepUpProcess"/>
    <dgm:cxn modelId="{69504FD1-324C-4AE9-B865-EC81C89E8D8D}" type="presParOf" srcId="{C42F7064-9326-4E87-885E-192BFC02529C}" destId="{70490B95-E41E-4A69-ABA1-61203ACFFEF8}" srcOrd="0" destOrd="0" presId="urn:microsoft.com/office/officeart/2009/3/layout/StepUpProcess"/>
    <dgm:cxn modelId="{CC966521-9551-4486-A433-F51A6601F06A}" type="presParOf" srcId="{C42F7064-9326-4E87-885E-192BFC02529C}" destId="{A2BF4389-6BDD-4122-9130-2F9FA7EA716D}" srcOrd="1" destOrd="0" presId="urn:microsoft.com/office/officeart/2009/3/layout/StepUpProcess"/>
    <dgm:cxn modelId="{2D04FE4D-A98C-4B62-AD85-0D558E0238F0}" type="presParOf" srcId="{C42F7064-9326-4E87-885E-192BFC02529C}" destId="{2A1EF5C5-AC50-4987-A53C-A8CD0D665AFB}" srcOrd="2" destOrd="0" presId="urn:microsoft.com/office/officeart/2009/3/layout/StepUpProcess"/>
    <dgm:cxn modelId="{29B915D2-51BD-4AF3-AC4F-D0777A46C6E2}" type="presParOf" srcId="{17A308A9-65AA-4D14-9576-057D8163EE4E}" destId="{DC82130A-DBB7-43B6-B796-7BC427451BE6}" srcOrd="5" destOrd="0" presId="urn:microsoft.com/office/officeart/2009/3/layout/StepUpProcess"/>
    <dgm:cxn modelId="{B26FD36E-9F2C-43A2-8554-C791E1C1096E}" type="presParOf" srcId="{DC82130A-DBB7-43B6-B796-7BC427451BE6}" destId="{D47220FB-93E4-43EE-973E-FD000845FAE2}" srcOrd="0" destOrd="0" presId="urn:microsoft.com/office/officeart/2009/3/layout/StepUpProcess"/>
    <dgm:cxn modelId="{171437E1-9E82-4996-8B91-3D81A47815BC}" type="presParOf" srcId="{17A308A9-65AA-4D14-9576-057D8163EE4E}" destId="{E206CC7A-364B-4D44-885A-8256EBB1D414}" srcOrd="6" destOrd="0" presId="urn:microsoft.com/office/officeart/2009/3/layout/StepUpProcess"/>
    <dgm:cxn modelId="{3D606FCD-E825-4CFE-B6BA-8F0864D49A79}" type="presParOf" srcId="{E206CC7A-364B-4D44-885A-8256EBB1D414}" destId="{0105447B-05B8-4BD9-AAA1-99DF69E9C855}" srcOrd="0" destOrd="0" presId="urn:microsoft.com/office/officeart/2009/3/layout/StepUpProcess"/>
    <dgm:cxn modelId="{ED8A9B98-C500-4D1D-B9C4-84D43A0E754A}" type="presParOf" srcId="{E206CC7A-364B-4D44-885A-8256EBB1D414}" destId="{D356A22D-F580-4A80-B825-3664052AA3BC}" srcOrd="1" destOrd="0" presId="urn:microsoft.com/office/officeart/2009/3/layout/StepUpProcess"/>
    <dgm:cxn modelId="{9E51BBF4-0D02-46BA-9A0E-8FCDBC29D4CA}" type="presParOf" srcId="{E206CC7A-364B-4D44-885A-8256EBB1D414}" destId="{8B92BCFC-224C-4F33-9692-4032A3740D26}" srcOrd="2" destOrd="0" presId="urn:microsoft.com/office/officeart/2009/3/layout/StepUpProcess"/>
    <dgm:cxn modelId="{BB77F040-528D-471D-A325-80B3035DD900}" type="presParOf" srcId="{17A308A9-65AA-4D14-9576-057D8163EE4E}" destId="{D4F57B08-BC8E-472D-B829-894D75E49BE4}" srcOrd="7" destOrd="0" presId="urn:microsoft.com/office/officeart/2009/3/layout/StepUpProcess"/>
    <dgm:cxn modelId="{EF90D9BB-7284-4B73-8628-CBB1D209F8DF}" type="presParOf" srcId="{D4F57B08-BC8E-472D-B829-894D75E49BE4}" destId="{6BF47C99-3BA4-48B0-80DD-BD90FC40EA72}" srcOrd="0" destOrd="0" presId="urn:microsoft.com/office/officeart/2009/3/layout/StepUpProcess"/>
    <dgm:cxn modelId="{C6A6A37A-A66E-4126-B568-1DBA64493B97}" type="presParOf" srcId="{17A308A9-65AA-4D14-9576-057D8163EE4E}" destId="{86FB5B28-DAB5-4ABA-AB38-FFC5D96920C9}" srcOrd="8" destOrd="0" presId="urn:microsoft.com/office/officeart/2009/3/layout/StepUpProcess"/>
    <dgm:cxn modelId="{E6C5B069-A345-426F-9E6F-FBF782A8995A}" type="presParOf" srcId="{86FB5B28-DAB5-4ABA-AB38-FFC5D96920C9}" destId="{A24EADF3-BC77-485C-89A8-4866B61B49DE}" srcOrd="0" destOrd="0" presId="urn:microsoft.com/office/officeart/2009/3/layout/StepUpProcess"/>
    <dgm:cxn modelId="{6C11B00B-585A-4BB3-9E24-F7ECFB2EA5F0}" type="presParOf" srcId="{86FB5B28-DAB5-4ABA-AB38-FFC5D96920C9}" destId="{74519637-858C-4EC6-9A19-379F5AC8C579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878D57-127A-4211-B8E2-55D2C5B7743D}">
      <dsp:nvSpPr>
        <dsp:cNvPr id="0" name=""/>
        <dsp:cNvSpPr/>
      </dsp:nvSpPr>
      <dsp:spPr>
        <a:xfrm rot="5400000">
          <a:off x="433307" y="2922668"/>
          <a:ext cx="1302630" cy="2167547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6FD5C77-6742-476A-B69C-5F3BBAFBD6C6}">
      <dsp:nvSpPr>
        <dsp:cNvPr id="0" name=""/>
        <dsp:cNvSpPr/>
      </dsp:nvSpPr>
      <dsp:spPr>
        <a:xfrm>
          <a:off x="215865" y="3570297"/>
          <a:ext cx="1956874" cy="1715314"/>
        </a:xfrm>
        <a:prstGeom prst="rect">
          <a:avLst/>
        </a:prstGeom>
        <a:noFill/>
        <a:ln w="1270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Analysis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kern="1200" dirty="0"/>
            <a:t>Learner’s Needs and Goals </a:t>
          </a:r>
        </a:p>
      </dsp:txBody>
      <dsp:txXfrm>
        <a:off x="215865" y="3570297"/>
        <a:ext cx="1956874" cy="1715314"/>
      </dsp:txXfrm>
    </dsp:sp>
    <dsp:sp modelId="{E0984765-4E42-4B3D-A731-650FB677E38B}">
      <dsp:nvSpPr>
        <dsp:cNvPr id="0" name=""/>
        <dsp:cNvSpPr/>
      </dsp:nvSpPr>
      <dsp:spPr>
        <a:xfrm>
          <a:off x="1803518" y="2763090"/>
          <a:ext cx="369221" cy="369221"/>
        </a:xfrm>
        <a:prstGeom prst="triangle">
          <a:avLst>
            <a:gd name="adj" fmla="val 10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A32DA0A-9A73-4D54-A8AC-9AA414D7CB76}">
      <dsp:nvSpPr>
        <dsp:cNvPr id="0" name=""/>
        <dsp:cNvSpPr/>
      </dsp:nvSpPr>
      <dsp:spPr>
        <a:xfrm rot="5400000">
          <a:off x="2828903" y="2329875"/>
          <a:ext cx="1302630" cy="2167547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8C0CE88-AA8D-418D-A03B-335533778B9F}">
      <dsp:nvSpPr>
        <dsp:cNvPr id="0" name=""/>
        <dsp:cNvSpPr/>
      </dsp:nvSpPr>
      <dsp:spPr>
        <a:xfrm>
          <a:off x="2611461" y="2977505"/>
          <a:ext cx="1956874" cy="1715314"/>
        </a:xfrm>
        <a:prstGeom prst="rect">
          <a:avLst/>
        </a:prstGeom>
        <a:noFill/>
        <a:ln w="1270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Design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kern="1200" dirty="0"/>
            <a:t>Curriculum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kern="1200" dirty="0"/>
            <a:t>Assessment design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kern="1200" dirty="0"/>
            <a:t>Strategies</a:t>
          </a:r>
        </a:p>
      </dsp:txBody>
      <dsp:txXfrm>
        <a:off x="2611461" y="2977505"/>
        <a:ext cx="1956874" cy="1715314"/>
      </dsp:txXfrm>
    </dsp:sp>
    <dsp:sp modelId="{C7074FFE-B921-4D61-B00D-2C7060E0CB9F}">
      <dsp:nvSpPr>
        <dsp:cNvPr id="0" name=""/>
        <dsp:cNvSpPr/>
      </dsp:nvSpPr>
      <dsp:spPr>
        <a:xfrm>
          <a:off x="4199114" y="2170298"/>
          <a:ext cx="369221" cy="369221"/>
        </a:xfrm>
        <a:prstGeom prst="triangle">
          <a:avLst>
            <a:gd name="adj" fmla="val 10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7DB2547-DF6A-48EB-B1EC-53CA4BFB79F5}">
      <dsp:nvSpPr>
        <dsp:cNvPr id="0" name=""/>
        <dsp:cNvSpPr/>
      </dsp:nvSpPr>
      <dsp:spPr>
        <a:xfrm rot="5400000">
          <a:off x="5224499" y="1737082"/>
          <a:ext cx="1302630" cy="2167547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1447A99-C79D-4997-B4C7-75FFCFCD5345}">
      <dsp:nvSpPr>
        <dsp:cNvPr id="0" name=""/>
        <dsp:cNvSpPr/>
      </dsp:nvSpPr>
      <dsp:spPr>
        <a:xfrm>
          <a:off x="5007058" y="2384712"/>
          <a:ext cx="1956874" cy="1715314"/>
        </a:xfrm>
        <a:prstGeom prst="rect">
          <a:avLst/>
        </a:prstGeom>
        <a:noFill/>
        <a:ln w="1270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Development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kern="1200" dirty="0"/>
            <a:t>Content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kern="1200" dirty="0"/>
            <a:t>Resources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kern="1200" dirty="0"/>
            <a:t>Assessment tools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kern="1200" dirty="0"/>
            <a:t>LMS</a:t>
          </a:r>
        </a:p>
      </dsp:txBody>
      <dsp:txXfrm>
        <a:off x="5007058" y="2384712"/>
        <a:ext cx="1956874" cy="1715314"/>
      </dsp:txXfrm>
    </dsp:sp>
    <dsp:sp modelId="{91272521-721E-41FE-AEDC-A2FDEC27B606}">
      <dsp:nvSpPr>
        <dsp:cNvPr id="0" name=""/>
        <dsp:cNvSpPr/>
      </dsp:nvSpPr>
      <dsp:spPr>
        <a:xfrm>
          <a:off x="6594710" y="1577505"/>
          <a:ext cx="369221" cy="369221"/>
        </a:xfrm>
        <a:prstGeom prst="triangle">
          <a:avLst>
            <a:gd name="adj" fmla="val 10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105447B-05B8-4BD9-AAA1-99DF69E9C855}">
      <dsp:nvSpPr>
        <dsp:cNvPr id="0" name=""/>
        <dsp:cNvSpPr/>
      </dsp:nvSpPr>
      <dsp:spPr>
        <a:xfrm rot="5400000">
          <a:off x="7620095" y="1144290"/>
          <a:ext cx="1302630" cy="2167547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356A22D-F580-4A80-B825-3664052AA3BC}">
      <dsp:nvSpPr>
        <dsp:cNvPr id="0" name=""/>
        <dsp:cNvSpPr/>
      </dsp:nvSpPr>
      <dsp:spPr>
        <a:xfrm>
          <a:off x="7402654" y="1791919"/>
          <a:ext cx="1956874" cy="1715314"/>
        </a:xfrm>
        <a:prstGeom prst="rect">
          <a:avLst/>
        </a:prstGeom>
        <a:noFill/>
        <a:ln w="1270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Implementation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kern="1200" dirty="0"/>
            <a:t>Course Delivery 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kern="1200" dirty="0"/>
            <a:t>Facilitation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kern="1200" dirty="0"/>
            <a:t>Engagement</a:t>
          </a:r>
          <a:endParaRPr lang="en-US" sz="2000" b="0" kern="1200" dirty="0"/>
        </a:p>
      </dsp:txBody>
      <dsp:txXfrm>
        <a:off x="7402654" y="1791919"/>
        <a:ext cx="1956874" cy="1715314"/>
      </dsp:txXfrm>
    </dsp:sp>
    <dsp:sp modelId="{8B92BCFC-224C-4F33-9692-4032A3740D26}">
      <dsp:nvSpPr>
        <dsp:cNvPr id="0" name=""/>
        <dsp:cNvSpPr/>
      </dsp:nvSpPr>
      <dsp:spPr>
        <a:xfrm>
          <a:off x="8990306" y="984712"/>
          <a:ext cx="369221" cy="369221"/>
        </a:xfrm>
        <a:prstGeom prst="triangle">
          <a:avLst>
            <a:gd name="adj" fmla="val 10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24EADF3-BC77-485C-89A8-4866B61B49DE}">
      <dsp:nvSpPr>
        <dsp:cNvPr id="0" name=""/>
        <dsp:cNvSpPr/>
      </dsp:nvSpPr>
      <dsp:spPr>
        <a:xfrm rot="5400000">
          <a:off x="10015691" y="551497"/>
          <a:ext cx="1302630" cy="2167547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4519637-858C-4EC6-9A19-379F5AC8C579}">
      <dsp:nvSpPr>
        <dsp:cNvPr id="0" name=""/>
        <dsp:cNvSpPr/>
      </dsp:nvSpPr>
      <dsp:spPr>
        <a:xfrm>
          <a:off x="9798250" y="1199127"/>
          <a:ext cx="1956874" cy="1715314"/>
        </a:xfrm>
        <a:prstGeom prst="rect">
          <a:avLst/>
        </a:prstGeom>
        <a:noFill/>
        <a:ln w="1270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Evaluation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kern="1200" dirty="0"/>
            <a:t>Summative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kern="1200" dirty="0"/>
            <a:t>Formal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kern="1200" dirty="0"/>
            <a:t>Learner Feedback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kern="1200" dirty="0"/>
            <a:t>Course Review</a:t>
          </a:r>
        </a:p>
      </dsp:txBody>
      <dsp:txXfrm>
        <a:off x="9798250" y="1199127"/>
        <a:ext cx="1956874" cy="171531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13CE6A-5F69-4D74-9A38-7D7F0087083A}">
      <dsp:nvSpPr>
        <dsp:cNvPr id="0" name=""/>
        <dsp:cNvSpPr/>
      </dsp:nvSpPr>
      <dsp:spPr>
        <a:xfrm>
          <a:off x="0" y="1828"/>
          <a:ext cx="5768339" cy="0"/>
        </a:xfrm>
        <a:prstGeom prst="lin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lt1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lt1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F24FFFA-AADB-4B9D-BFDB-3A3908D58671}">
      <dsp:nvSpPr>
        <dsp:cNvPr id="0" name=""/>
        <dsp:cNvSpPr/>
      </dsp:nvSpPr>
      <dsp:spPr>
        <a:xfrm>
          <a:off x="0" y="1828"/>
          <a:ext cx="1153667" cy="6235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Who?</a:t>
          </a:r>
        </a:p>
      </dsp:txBody>
      <dsp:txXfrm>
        <a:off x="0" y="1828"/>
        <a:ext cx="1153667" cy="623524"/>
      </dsp:txXfrm>
    </dsp:sp>
    <dsp:sp modelId="{6922AB68-244E-4EF2-81A2-E8ADEE9AB93F}">
      <dsp:nvSpPr>
        <dsp:cNvPr id="0" name=""/>
        <dsp:cNvSpPr/>
      </dsp:nvSpPr>
      <dsp:spPr>
        <a:xfrm>
          <a:off x="1240192" y="30142"/>
          <a:ext cx="4528146" cy="5662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Adults</a:t>
          </a:r>
        </a:p>
      </dsp:txBody>
      <dsp:txXfrm>
        <a:off x="1240192" y="30142"/>
        <a:ext cx="4528146" cy="566287"/>
      </dsp:txXfrm>
    </dsp:sp>
    <dsp:sp modelId="{4FD1D173-AABC-45C1-83BD-492ED978C78D}">
      <dsp:nvSpPr>
        <dsp:cNvPr id="0" name=""/>
        <dsp:cNvSpPr/>
      </dsp:nvSpPr>
      <dsp:spPr>
        <a:xfrm>
          <a:off x="1153667" y="596430"/>
          <a:ext cx="4614671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127000" prstMaterial="matte"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7FC721B-939B-4E76-A6AB-C4BEBB2B0B51}">
      <dsp:nvSpPr>
        <dsp:cNvPr id="0" name=""/>
        <dsp:cNvSpPr/>
      </dsp:nvSpPr>
      <dsp:spPr>
        <a:xfrm>
          <a:off x="0" y="625353"/>
          <a:ext cx="5768339" cy="0"/>
        </a:xfrm>
        <a:prstGeom prst="lin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lt1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lt1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9CBB280-4ABC-41F9-8B3E-1F47FEF1A728}">
      <dsp:nvSpPr>
        <dsp:cNvPr id="0" name=""/>
        <dsp:cNvSpPr/>
      </dsp:nvSpPr>
      <dsp:spPr>
        <a:xfrm>
          <a:off x="0" y="625353"/>
          <a:ext cx="1153667" cy="6235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What?</a:t>
          </a:r>
        </a:p>
      </dsp:txBody>
      <dsp:txXfrm>
        <a:off x="0" y="625353"/>
        <a:ext cx="1153667" cy="623524"/>
      </dsp:txXfrm>
    </dsp:sp>
    <dsp:sp modelId="{8CB2B296-40CA-4392-9F4B-247EE2A05237}">
      <dsp:nvSpPr>
        <dsp:cNvPr id="0" name=""/>
        <dsp:cNvSpPr/>
      </dsp:nvSpPr>
      <dsp:spPr>
        <a:xfrm>
          <a:off x="1240192" y="653667"/>
          <a:ext cx="4528146" cy="5662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HTML and CSS basics</a:t>
          </a:r>
        </a:p>
      </dsp:txBody>
      <dsp:txXfrm>
        <a:off x="1240192" y="653667"/>
        <a:ext cx="4528146" cy="566287"/>
      </dsp:txXfrm>
    </dsp:sp>
    <dsp:sp modelId="{36346EE4-566D-4A66-B5F7-F8CA1C71B7E7}">
      <dsp:nvSpPr>
        <dsp:cNvPr id="0" name=""/>
        <dsp:cNvSpPr/>
      </dsp:nvSpPr>
      <dsp:spPr>
        <a:xfrm>
          <a:off x="1153667" y="1219955"/>
          <a:ext cx="4614671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127000" prstMaterial="matte"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1563C66-6EB2-4CA3-8F4B-91161378F974}">
      <dsp:nvSpPr>
        <dsp:cNvPr id="0" name=""/>
        <dsp:cNvSpPr/>
      </dsp:nvSpPr>
      <dsp:spPr>
        <a:xfrm>
          <a:off x="0" y="1248878"/>
          <a:ext cx="5768339" cy="0"/>
        </a:xfrm>
        <a:prstGeom prst="lin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lt1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lt1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E208464-15D0-4C45-B850-7BCBAEFD2BF1}">
      <dsp:nvSpPr>
        <dsp:cNvPr id="0" name=""/>
        <dsp:cNvSpPr/>
      </dsp:nvSpPr>
      <dsp:spPr>
        <a:xfrm>
          <a:off x="0" y="1248878"/>
          <a:ext cx="1153667" cy="6235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Where?</a:t>
          </a:r>
        </a:p>
      </dsp:txBody>
      <dsp:txXfrm>
        <a:off x="0" y="1248878"/>
        <a:ext cx="1153667" cy="623524"/>
      </dsp:txXfrm>
    </dsp:sp>
    <dsp:sp modelId="{936E2267-512C-4EC1-9D9F-931358D4A5A3}">
      <dsp:nvSpPr>
        <dsp:cNvPr id="0" name=""/>
        <dsp:cNvSpPr/>
      </dsp:nvSpPr>
      <dsp:spPr>
        <a:xfrm>
          <a:off x="1240192" y="1277192"/>
          <a:ext cx="4528146" cy="5662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Computer Lab on campus</a:t>
          </a:r>
        </a:p>
      </dsp:txBody>
      <dsp:txXfrm>
        <a:off x="1240192" y="1277192"/>
        <a:ext cx="4528146" cy="566287"/>
      </dsp:txXfrm>
    </dsp:sp>
    <dsp:sp modelId="{57156BEB-45AB-4D78-B311-2598FF41B7BA}">
      <dsp:nvSpPr>
        <dsp:cNvPr id="0" name=""/>
        <dsp:cNvSpPr/>
      </dsp:nvSpPr>
      <dsp:spPr>
        <a:xfrm>
          <a:off x="1153667" y="1843480"/>
          <a:ext cx="4614671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127000" prstMaterial="matte"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4F60AA-1C98-40A7-8472-9D929EA2B5CE}">
      <dsp:nvSpPr>
        <dsp:cNvPr id="0" name=""/>
        <dsp:cNvSpPr/>
      </dsp:nvSpPr>
      <dsp:spPr>
        <a:xfrm>
          <a:off x="0" y="1872403"/>
          <a:ext cx="5768339" cy="0"/>
        </a:xfrm>
        <a:prstGeom prst="lin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lt1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lt1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0770A16-7D92-4024-A2EE-DC16364C10E9}">
      <dsp:nvSpPr>
        <dsp:cNvPr id="0" name=""/>
        <dsp:cNvSpPr/>
      </dsp:nvSpPr>
      <dsp:spPr>
        <a:xfrm>
          <a:off x="0" y="1872403"/>
          <a:ext cx="1153667" cy="6235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Why?</a:t>
          </a:r>
        </a:p>
      </dsp:txBody>
      <dsp:txXfrm>
        <a:off x="0" y="1872403"/>
        <a:ext cx="1153667" cy="623524"/>
      </dsp:txXfrm>
    </dsp:sp>
    <dsp:sp modelId="{3B813B59-E2FE-48FC-BACF-76465BD9786C}">
      <dsp:nvSpPr>
        <dsp:cNvPr id="0" name=""/>
        <dsp:cNvSpPr/>
      </dsp:nvSpPr>
      <dsp:spPr>
        <a:xfrm>
          <a:off x="1240192" y="1900717"/>
          <a:ext cx="4528146" cy="5662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Requirement or Elective</a:t>
          </a:r>
        </a:p>
      </dsp:txBody>
      <dsp:txXfrm>
        <a:off x="1240192" y="1900717"/>
        <a:ext cx="4528146" cy="566287"/>
      </dsp:txXfrm>
    </dsp:sp>
    <dsp:sp modelId="{F5D44950-FE4A-4265-9BD4-D8976B041375}">
      <dsp:nvSpPr>
        <dsp:cNvPr id="0" name=""/>
        <dsp:cNvSpPr/>
      </dsp:nvSpPr>
      <dsp:spPr>
        <a:xfrm>
          <a:off x="1153667" y="2467005"/>
          <a:ext cx="4614671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127000" prstMaterial="matte"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C9908F-F289-424C-A8C7-D7592E6F2EC9}">
      <dsp:nvSpPr>
        <dsp:cNvPr id="0" name=""/>
        <dsp:cNvSpPr/>
      </dsp:nvSpPr>
      <dsp:spPr>
        <a:xfrm>
          <a:off x="0" y="2495928"/>
          <a:ext cx="5768339" cy="0"/>
        </a:xfrm>
        <a:prstGeom prst="lin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lt1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lt1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BF031C1-01C8-4E92-8ADF-EA3CEC2A3CE6}">
      <dsp:nvSpPr>
        <dsp:cNvPr id="0" name=""/>
        <dsp:cNvSpPr/>
      </dsp:nvSpPr>
      <dsp:spPr>
        <a:xfrm>
          <a:off x="0" y="2495928"/>
          <a:ext cx="1153667" cy="6235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How?</a:t>
          </a:r>
        </a:p>
      </dsp:txBody>
      <dsp:txXfrm>
        <a:off x="0" y="2495928"/>
        <a:ext cx="1153667" cy="623524"/>
      </dsp:txXfrm>
    </dsp:sp>
    <dsp:sp modelId="{1FD76832-A26D-491B-B16A-DD486A8AAFC1}">
      <dsp:nvSpPr>
        <dsp:cNvPr id="0" name=""/>
        <dsp:cNvSpPr/>
      </dsp:nvSpPr>
      <dsp:spPr>
        <a:xfrm>
          <a:off x="1240192" y="2524242"/>
          <a:ext cx="4528146" cy="5662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In-person and online</a:t>
          </a:r>
        </a:p>
      </dsp:txBody>
      <dsp:txXfrm>
        <a:off x="1240192" y="2524242"/>
        <a:ext cx="4528146" cy="566287"/>
      </dsp:txXfrm>
    </dsp:sp>
    <dsp:sp modelId="{056DD6C9-C6B0-4F94-A99A-504AB160EB5F}">
      <dsp:nvSpPr>
        <dsp:cNvPr id="0" name=""/>
        <dsp:cNvSpPr/>
      </dsp:nvSpPr>
      <dsp:spPr>
        <a:xfrm>
          <a:off x="1153667" y="3090530"/>
          <a:ext cx="4614671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127000" prstMaterial="matte"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C396710-0FFE-4DF4-94F3-F0D0DF626D8F}">
      <dsp:nvSpPr>
        <dsp:cNvPr id="0" name=""/>
        <dsp:cNvSpPr/>
      </dsp:nvSpPr>
      <dsp:spPr>
        <a:xfrm>
          <a:off x="0" y="3119453"/>
          <a:ext cx="5768339" cy="0"/>
        </a:xfrm>
        <a:prstGeom prst="lin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lt1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lt1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13F97E0-C7D2-4495-B951-9905DF1BA8EC}">
      <dsp:nvSpPr>
        <dsp:cNvPr id="0" name=""/>
        <dsp:cNvSpPr/>
      </dsp:nvSpPr>
      <dsp:spPr>
        <a:xfrm>
          <a:off x="0" y="3119453"/>
          <a:ext cx="1153667" cy="6235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When?</a:t>
          </a:r>
        </a:p>
      </dsp:txBody>
      <dsp:txXfrm>
        <a:off x="0" y="3119453"/>
        <a:ext cx="1153667" cy="623524"/>
      </dsp:txXfrm>
    </dsp:sp>
    <dsp:sp modelId="{7727FA32-E243-4EF5-BD50-C77B59FB04A1}">
      <dsp:nvSpPr>
        <dsp:cNvPr id="0" name=""/>
        <dsp:cNvSpPr/>
      </dsp:nvSpPr>
      <dsp:spPr>
        <a:xfrm>
          <a:off x="1240192" y="3147767"/>
          <a:ext cx="4528146" cy="5662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August-December (15 weeks)</a:t>
          </a:r>
        </a:p>
      </dsp:txBody>
      <dsp:txXfrm>
        <a:off x="1240192" y="3147767"/>
        <a:ext cx="4528146" cy="566287"/>
      </dsp:txXfrm>
    </dsp:sp>
    <dsp:sp modelId="{229CE5BF-63CC-43D5-8079-18EB7E85CD8E}">
      <dsp:nvSpPr>
        <dsp:cNvPr id="0" name=""/>
        <dsp:cNvSpPr/>
      </dsp:nvSpPr>
      <dsp:spPr>
        <a:xfrm>
          <a:off x="1153667" y="3714055"/>
          <a:ext cx="4614671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127000" prstMaterial="matte"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F2C163-623F-448D-8447-CAE0070880E2}">
      <dsp:nvSpPr>
        <dsp:cNvPr id="0" name=""/>
        <dsp:cNvSpPr/>
      </dsp:nvSpPr>
      <dsp:spPr>
        <a:xfrm rot="5400000">
          <a:off x="5561631" y="-2386742"/>
          <a:ext cx="587153" cy="551078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Students need to acquire basic coding skills in HTML and CSS</a:t>
          </a:r>
        </a:p>
      </dsp:txBody>
      <dsp:txXfrm rot="-5400000">
        <a:off x="3099816" y="103735"/>
        <a:ext cx="5482122" cy="529829"/>
      </dsp:txXfrm>
    </dsp:sp>
    <dsp:sp modelId="{41A57C6D-21B4-4E07-8A7D-CD0CE4D16ED7}">
      <dsp:nvSpPr>
        <dsp:cNvPr id="0" name=""/>
        <dsp:cNvSpPr/>
      </dsp:nvSpPr>
      <dsp:spPr>
        <a:xfrm>
          <a:off x="0" y="1678"/>
          <a:ext cx="3099816" cy="73394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59055" rIns="118110" bIns="59055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Technical Skills</a:t>
          </a:r>
        </a:p>
      </dsp:txBody>
      <dsp:txXfrm>
        <a:off x="35828" y="37506"/>
        <a:ext cx="3028160" cy="662286"/>
      </dsp:txXfrm>
    </dsp:sp>
    <dsp:sp modelId="{A7EB6B5F-FD90-4CA7-BEEB-E413CCCCA5B4}">
      <dsp:nvSpPr>
        <dsp:cNvPr id="0" name=""/>
        <dsp:cNvSpPr/>
      </dsp:nvSpPr>
      <dsp:spPr>
        <a:xfrm rot="5400000">
          <a:off x="5561631" y="-1616102"/>
          <a:ext cx="587153" cy="551078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Understanding aesthetics and usability in web design</a:t>
          </a:r>
        </a:p>
      </dsp:txBody>
      <dsp:txXfrm rot="-5400000">
        <a:off x="3099816" y="874375"/>
        <a:ext cx="5482122" cy="529829"/>
      </dsp:txXfrm>
    </dsp:sp>
    <dsp:sp modelId="{B98748A6-F7C8-4857-BD03-5159399D8F2A}">
      <dsp:nvSpPr>
        <dsp:cNvPr id="0" name=""/>
        <dsp:cNvSpPr/>
      </dsp:nvSpPr>
      <dsp:spPr>
        <a:xfrm>
          <a:off x="0" y="772318"/>
          <a:ext cx="3099816" cy="73394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59055" rIns="118110" bIns="59055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Design Principles</a:t>
          </a:r>
        </a:p>
      </dsp:txBody>
      <dsp:txXfrm>
        <a:off x="35828" y="808146"/>
        <a:ext cx="3028160" cy="662286"/>
      </dsp:txXfrm>
    </dsp:sp>
    <dsp:sp modelId="{E8660547-0C69-42A6-B1E3-978EB3B60385}">
      <dsp:nvSpPr>
        <dsp:cNvPr id="0" name=""/>
        <dsp:cNvSpPr/>
      </dsp:nvSpPr>
      <dsp:spPr>
        <a:xfrm rot="5400000">
          <a:off x="5561631" y="-845463"/>
          <a:ext cx="587153" cy="551078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Ability to solve problems and debug code</a:t>
          </a:r>
        </a:p>
      </dsp:txBody>
      <dsp:txXfrm rot="-5400000">
        <a:off x="3099816" y="1645014"/>
        <a:ext cx="5482122" cy="529829"/>
      </dsp:txXfrm>
    </dsp:sp>
    <dsp:sp modelId="{31720382-6141-449D-BC20-1603A01E3D2E}">
      <dsp:nvSpPr>
        <dsp:cNvPr id="0" name=""/>
        <dsp:cNvSpPr/>
      </dsp:nvSpPr>
      <dsp:spPr>
        <a:xfrm>
          <a:off x="0" y="1542957"/>
          <a:ext cx="3099816" cy="73394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59055" rIns="118110" bIns="59055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Critical Thinking</a:t>
          </a:r>
        </a:p>
      </dsp:txBody>
      <dsp:txXfrm>
        <a:off x="35828" y="1578785"/>
        <a:ext cx="3028160" cy="662286"/>
      </dsp:txXfrm>
    </dsp:sp>
    <dsp:sp modelId="{7DBE3D8A-0618-474C-AF79-C73DEE4509EA}">
      <dsp:nvSpPr>
        <dsp:cNvPr id="0" name=""/>
        <dsp:cNvSpPr/>
      </dsp:nvSpPr>
      <dsp:spPr>
        <a:xfrm rot="5400000">
          <a:off x="5561631" y="-74823"/>
          <a:ext cx="587153" cy="551078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Working in teams to simulate real-world web design projects</a:t>
          </a:r>
        </a:p>
      </dsp:txBody>
      <dsp:txXfrm rot="-5400000">
        <a:off x="3099816" y="2415654"/>
        <a:ext cx="5482122" cy="529829"/>
      </dsp:txXfrm>
    </dsp:sp>
    <dsp:sp modelId="{8F181E2E-4CE9-4C6F-9687-10DA958D8BFA}">
      <dsp:nvSpPr>
        <dsp:cNvPr id="0" name=""/>
        <dsp:cNvSpPr/>
      </dsp:nvSpPr>
      <dsp:spPr>
        <a:xfrm>
          <a:off x="0" y="2313597"/>
          <a:ext cx="3099816" cy="73394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59055" rIns="118110" bIns="59055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Collaboration</a:t>
          </a:r>
        </a:p>
      </dsp:txBody>
      <dsp:txXfrm>
        <a:off x="35828" y="2349425"/>
        <a:ext cx="3028160" cy="662286"/>
      </dsp:txXfrm>
    </dsp:sp>
    <dsp:sp modelId="{D2E64CD9-0DE9-4B54-AB21-1A46EFE26675}">
      <dsp:nvSpPr>
        <dsp:cNvPr id="0" name=""/>
        <dsp:cNvSpPr/>
      </dsp:nvSpPr>
      <dsp:spPr>
        <a:xfrm rot="5400000">
          <a:off x="5561631" y="695816"/>
          <a:ext cx="587153" cy="551078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Preparing for potential careers in web design and development</a:t>
          </a:r>
        </a:p>
      </dsp:txBody>
      <dsp:txXfrm rot="-5400000">
        <a:off x="3099816" y="3186293"/>
        <a:ext cx="5482122" cy="529829"/>
      </dsp:txXfrm>
    </dsp:sp>
    <dsp:sp modelId="{E736E5AC-D61C-42F7-BF4F-889D2DB831E5}">
      <dsp:nvSpPr>
        <dsp:cNvPr id="0" name=""/>
        <dsp:cNvSpPr/>
      </dsp:nvSpPr>
      <dsp:spPr>
        <a:xfrm>
          <a:off x="0" y="3084236"/>
          <a:ext cx="3099816" cy="73394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59055" rIns="118110" bIns="59055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Career Readiness</a:t>
          </a:r>
        </a:p>
      </dsp:txBody>
      <dsp:txXfrm>
        <a:off x="35828" y="3120064"/>
        <a:ext cx="3028160" cy="66228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2461C0-9C69-4611-900A-0817B3362085}">
      <dsp:nvSpPr>
        <dsp:cNvPr id="0" name=""/>
        <dsp:cNvSpPr/>
      </dsp:nvSpPr>
      <dsp:spPr>
        <a:xfrm>
          <a:off x="517" y="271184"/>
          <a:ext cx="2018807" cy="121128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Quizzes</a:t>
          </a:r>
        </a:p>
      </dsp:txBody>
      <dsp:txXfrm>
        <a:off x="517" y="271184"/>
        <a:ext cx="2018807" cy="1211284"/>
      </dsp:txXfrm>
    </dsp:sp>
    <dsp:sp modelId="{CF395FAE-B3E9-4E04-AD8B-83416917D721}">
      <dsp:nvSpPr>
        <dsp:cNvPr id="0" name=""/>
        <dsp:cNvSpPr/>
      </dsp:nvSpPr>
      <dsp:spPr>
        <a:xfrm>
          <a:off x="2221205" y="271184"/>
          <a:ext cx="2018807" cy="121128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Assignments</a:t>
          </a:r>
        </a:p>
      </dsp:txBody>
      <dsp:txXfrm>
        <a:off x="2221205" y="271184"/>
        <a:ext cx="2018807" cy="1211284"/>
      </dsp:txXfrm>
    </dsp:sp>
    <dsp:sp modelId="{474AE1AF-7750-4C38-8757-F7D05D08E3B9}">
      <dsp:nvSpPr>
        <dsp:cNvPr id="0" name=""/>
        <dsp:cNvSpPr/>
      </dsp:nvSpPr>
      <dsp:spPr>
        <a:xfrm>
          <a:off x="517" y="1684349"/>
          <a:ext cx="2018807" cy="121128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Projects</a:t>
          </a:r>
        </a:p>
      </dsp:txBody>
      <dsp:txXfrm>
        <a:off x="517" y="1684349"/>
        <a:ext cx="2018807" cy="1211284"/>
      </dsp:txXfrm>
    </dsp:sp>
    <dsp:sp modelId="{4809EDF1-F163-4BD0-944B-AA736598ED8D}">
      <dsp:nvSpPr>
        <dsp:cNvPr id="0" name=""/>
        <dsp:cNvSpPr/>
      </dsp:nvSpPr>
      <dsp:spPr>
        <a:xfrm>
          <a:off x="2221205" y="1684349"/>
          <a:ext cx="2018807" cy="121128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Exams </a:t>
          </a:r>
        </a:p>
      </dsp:txBody>
      <dsp:txXfrm>
        <a:off x="2221205" y="1684349"/>
        <a:ext cx="2018807" cy="121128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59D57F4-F2B3-4776-87E5-B59BA07CDB01}">
      <dsp:nvSpPr>
        <dsp:cNvPr id="0" name=""/>
        <dsp:cNvSpPr/>
      </dsp:nvSpPr>
      <dsp:spPr>
        <a:xfrm>
          <a:off x="0" y="0"/>
          <a:ext cx="4325874" cy="14400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6032" tIns="146304" rIns="256032" bIns="146304" numCol="1" spcCol="1270" anchor="ctr" anchorCtr="0">
          <a:noAutofit/>
        </a:bodyPr>
        <a:lstStyle/>
        <a:p>
          <a:pPr marL="0" lvl="0" indent="0" algn="ctr" defTabSz="16002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3600" kern="1200" dirty="0"/>
            <a:t>How will I collect </a:t>
          </a:r>
        </a:p>
        <a:p>
          <a:pPr marL="0" lvl="0" indent="0" algn="ctr" defTabSz="16002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3600" kern="1200" dirty="0"/>
            <a:t>learner feedback?</a:t>
          </a:r>
        </a:p>
      </dsp:txBody>
      <dsp:txXfrm>
        <a:off x="0" y="0"/>
        <a:ext cx="4325874" cy="1440000"/>
      </dsp:txXfrm>
    </dsp:sp>
    <dsp:sp modelId="{21ECB2E4-E0E2-45B5-A053-87092B4C30BA}">
      <dsp:nvSpPr>
        <dsp:cNvPr id="0" name=""/>
        <dsp:cNvSpPr/>
      </dsp:nvSpPr>
      <dsp:spPr>
        <a:xfrm>
          <a:off x="0" y="1489848"/>
          <a:ext cx="4325874" cy="21960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227584" bIns="256032" numCol="1" spcCol="1270" anchor="t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 typeface="Arial" panose="020B0604020202020204" pitchFamily="34" charset="0"/>
            <a:buChar char="•"/>
            <a:tabLst/>
            <a:defRPr/>
          </a:pPr>
          <a:r>
            <a:rPr lang="en-US" sz="3200" kern="1200" dirty="0"/>
            <a:t>Direct communication</a:t>
          </a:r>
        </a:p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 typeface="Arial" panose="020B0604020202020204" pitchFamily="34" charset="0"/>
            <a:buChar char="•"/>
            <a:tabLst/>
            <a:defRPr/>
          </a:pPr>
          <a:r>
            <a:rPr lang="en-US" sz="3200" kern="1200"/>
            <a:t>Reflections</a:t>
          </a:r>
          <a:endParaRPr lang="en-US" sz="3200" kern="1200" dirty="0"/>
        </a:p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 typeface="Arial" panose="020B0604020202020204" pitchFamily="34" charset="0"/>
            <a:buChar char="•"/>
            <a:tabLst/>
            <a:defRPr/>
          </a:pPr>
          <a:r>
            <a:rPr lang="en-US" sz="3200" kern="1200" dirty="0"/>
            <a:t>Course Review Survey</a:t>
          </a:r>
        </a:p>
      </dsp:txBody>
      <dsp:txXfrm>
        <a:off x="0" y="1489848"/>
        <a:ext cx="4325874" cy="219600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84F5E6-CF77-425A-A79F-033C0254AD37}">
      <dsp:nvSpPr>
        <dsp:cNvPr id="0" name=""/>
        <dsp:cNvSpPr/>
      </dsp:nvSpPr>
      <dsp:spPr>
        <a:xfrm>
          <a:off x="2891" y="639712"/>
          <a:ext cx="2294274" cy="1376564"/>
        </a:xfrm>
        <a:prstGeom prst="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0"/>
                <a:tint val="65000"/>
                <a:shade val="92000"/>
                <a:satMod val="130000"/>
              </a:schemeClr>
            </a:gs>
            <a:gs pos="45000">
              <a:schemeClr val="accent1">
                <a:alpha val="90000"/>
                <a:hueOff val="0"/>
                <a:satOff val="0"/>
                <a:lumOff val="0"/>
                <a:alphaOff val="0"/>
                <a:tint val="60000"/>
                <a:shade val="99000"/>
                <a:satMod val="12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0"/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0" kern="1200" dirty="0"/>
            <a:t>Organization</a:t>
          </a:r>
        </a:p>
      </dsp:txBody>
      <dsp:txXfrm>
        <a:off x="2891" y="639712"/>
        <a:ext cx="2294274" cy="1376564"/>
      </dsp:txXfrm>
    </dsp:sp>
    <dsp:sp modelId="{DB9C8611-9033-46C3-BFD5-1A39AD3EFCE3}">
      <dsp:nvSpPr>
        <dsp:cNvPr id="0" name=""/>
        <dsp:cNvSpPr/>
      </dsp:nvSpPr>
      <dsp:spPr>
        <a:xfrm>
          <a:off x="2526594" y="639712"/>
          <a:ext cx="2294274" cy="1376564"/>
        </a:xfrm>
        <a:prstGeom prst="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5714"/>
                <a:tint val="65000"/>
                <a:shade val="92000"/>
                <a:satMod val="130000"/>
              </a:schemeClr>
            </a:gs>
            <a:gs pos="45000">
              <a:schemeClr val="accent1">
                <a:alpha val="90000"/>
                <a:hueOff val="0"/>
                <a:satOff val="0"/>
                <a:lumOff val="0"/>
                <a:alphaOff val="-5714"/>
                <a:tint val="60000"/>
                <a:shade val="99000"/>
                <a:satMod val="12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5714"/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0" kern="1200"/>
            <a:t>Interesting </a:t>
          </a:r>
        </a:p>
      </dsp:txBody>
      <dsp:txXfrm>
        <a:off x="2526594" y="639712"/>
        <a:ext cx="2294274" cy="1376564"/>
      </dsp:txXfrm>
    </dsp:sp>
    <dsp:sp modelId="{06F37B95-0F76-422F-9613-94D164316105}">
      <dsp:nvSpPr>
        <dsp:cNvPr id="0" name=""/>
        <dsp:cNvSpPr/>
      </dsp:nvSpPr>
      <dsp:spPr>
        <a:xfrm>
          <a:off x="5050296" y="639712"/>
          <a:ext cx="2294274" cy="1376564"/>
        </a:xfrm>
        <a:prstGeom prst="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11429"/>
                <a:tint val="65000"/>
                <a:shade val="92000"/>
                <a:satMod val="130000"/>
              </a:schemeClr>
            </a:gs>
            <a:gs pos="45000">
              <a:schemeClr val="accent1">
                <a:alpha val="90000"/>
                <a:hueOff val="0"/>
                <a:satOff val="0"/>
                <a:lumOff val="0"/>
                <a:alphaOff val="-11429"/>
                <a:tint val="60000"/>
                <a:shade val="99000"/>
                <a:satMod val="12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11429"/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0" kern="1200"/>
            <a:t>Communication</a:t>
          </a:r>
        </a:p>
      </dsp:txBody>
      <dsp:txXfrm>
        <a:off x="5050296" y="639712"/>
        <a:ext cx="2294274" cy="1376564"/>
      </dsp:txXfrm>
    </dsp:sp>
    <dsp:sp modelId="{DCE0B5BF-324D-44E6-9416-5B8B70F600FF}">
      <dsp:nvSpPr>
        <dsp:cNvPr id="0" name=""/>
        <dsp:cNvSpPr/>
      </dsp:nvSpPr>
      <dsp:spPr>
        <a:xfrm>
          <a:off x="7573999" y="639712"/>
          <a:ext cx="2294274" cy="1376564"/>
        </a:xfrm>
        <a:prstGeom prst="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17143"/>
                <a:tint val="65000"/>
                <a:shade val="92000"/>
                <a:satMod val="130000"/>
              </a:schemeClr>
            </a:gs>
            <a:gs pos="45000">
              <a:schemeClr val="accent1">
                <a:alpha val="90000"/>
                <a:hueOff val="0"/>
                <a:satOff val="0"/>
                <a:lumOff val="0"/>
                <a:alphaOff val="-17143"/>
                <a:tint val="60000"/>
                <a:shade val="99000"/>
                <a:satMod val="12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17143"/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0" kern="1200" dirty="0"/>
            <a:t>Relevant</a:t>
          </a:r>
        </a:p>
      </dsp:txBody>
      <dsp:txXfrm>
        <a:off x="7573999" y="639712"/>
        <a:ext cx="2294274" cy="1376564"/>
      </dsp:txXfrm>
    </dsp:sp>
    <dsp:sp modelId="{41BEBDEE-4923-4E2E-B2F0-3820E1F9A8C0}">
      <dsp:nvSpPr>
        <dsp:cNvPr id="0" name=""/>
        <dsp:cNvSpPr/>
      </dsp:nvSpPr>
      <dsp:spPr>
        <a:xfrm>
          <a:off x="2891" y="2245704"/>
          <a:ext cx="2294274" cy="1376564"/>
        </a:xfrm>
        <a:prstGeom prst="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22857"/>
                <a:tint val="65000"/>
                <a:shade val="92000"/>
                <a:satMod val="130000"/>
              </a:schemeClr>
            </a:gs>
            <a:gs pos="45000">
              <a:schemeClr val="accent1">
                <a:alpha val="90000"/>
                <a:hueOff val="0"/>
                <a:satOff val="0"/>
                <a:lumOff val="0"/>
                <a:alphaOff val="-22857"/>
                <a:tint val="60000"/>
                <a:shade val="99000"/>
                <a:satMod val="12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22857"/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0" kern="1200"/>
            <a:t>Assignments</a:t>
          </a:r>
        </a:p>
      </dsp:txBody>
      <dsp:txXfrm>
        <a:off x="2891" y="2245704"/>
        <a:ext cx="2294274" cy="1376564"/>
      </dsp:txXfrm>
    </dsp:sp>
    <dsp:sp modelId="{6D8D8CB9-53AA-4866-833B-53E17566A2A9}">
      <dsp:nvSpPr>
        <dsp:cNvPr id="0" name=""/>
        <dsp:cNvSpPr/>
      </dsp:nvSpPr>
      <dsp:spPr>
        <a:xfrm>
          <a:off x="2526594" y="2245704"/>
          <a:ext cx="2294274" cy="1376564"/>
        </a:xfrm>
        <a:prstGeom prst="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28571"/>
                <a:tint val="65000"/>
                <a:shade val="92000"/>
                <a:satMod val="130000"/>
              </a:schemeClr>
            </a:gs>
            <a:gs pos="45000">
              <a:schemeClr val="accent1">
                <a:alpha val="90000"/>
                <a:hueOff val="0"/>
                <a:satOff val="0"/>
                <a:lumOff val="0"/>
                <a:alphaOff val="-28571"/>
                <a:tint val="60000"/>
                <a:shade val="99000"/>
                <a:satMod val="12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28571"/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0" kern="1200"/>
            <a:t>Challenging</a:t>
          </a:r>
        </a:p>
      </dsp:txBody>
      <dsp:txXfrm>
        <a:off x="2526594" y="2245704"/>
        <a:ext cx="2294274" cy="1376564"/>
      </dsp:txXfrm>
    </dsp:sp>
    <dsp:sp modelId="{E63F5BC3-613E-4ABB-99E5-6E9915097E93}">
      <dsp:nvSpPr>
        <dsp:cNvPr id="0" name=""/>
        <dsp:cNvSpPr/>
      </dsp:nvSpPr>
      <dsp:spPr>
        <a:xfrm>
          <a:off x="5050296" y="2245704"/>
          <a:ext cx="2294274" cy="1376564"/>
        </a:xfrm>
        <a:prstGeom prst="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34286"/>
                <a:tint val="65000"/>
                <a:shade val="92000"/>
                <a:satMod val="130000"/>
              </a:schemeClr>
            </a:gs>
            <a:gs pos="45000">
              <a:schemeClr val="accent1">
                <a:alpha val="90000"/>
                <a:hueOff val="0"/>
                <a:satOff val="0"/>
                <a:lumOff val="0"/>
                <a:alphaOff val="-34286"/>
                <a:tint val="60000"/>
                <a:shade val="99000"/>
                <a:satMod val="12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34286"/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0" kern="1200" dirty="0"/>
            <a:t>Workload</a:t>
          </a:r>
        </a:p>
      </dsp:txBody>
      <dsp:txXfrm>
        <a:off x="5050296" y="2245704"/>
        <a:ext cx="2294274" cy="1376564"/>
      </dsp:txXfrm>
    </dsp:sp>
    <dsp:sp modelId="{4544BBC8-2717-40FC-A294-AD6EAD787BE6}">
      <dsp:nvSpPr>
        <dsp:cNvPr id="0" name=""/>
        <dsp:cNvSpPr/>
      </dsp:nvSpPr>
      <dsp:spPr>
        <a:xfrm>
          <a:off x="7573999" y="2245704"/>
          <a:ext cx="2294274" cy="1376564"/>
        </a:xfrm>
        <a:prstGeom prst="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40000"/>
                <a:tint val="65000"/>
                <a:shade val="92000"/>
                <a:satMod val="130000"/>
              </a:schemeClr>
            </a:gs>
            <a:gs pos="45000">
              <a:schemeClr val="accent1">
                <a:alpha val="90000"/>
                <a:hueOff val="0"/>
                <a:satOff val="0"/>
                <a:lumOff val="0"/>
                <a:alphaOff val="-40000"/>
                <a:tint val="60000"/>
                <a:shade val="99000"/>
                <a:satMod val="12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40000"/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0" kern="1200" dirty="0"/>
            <a:t>Enjoyment</a:t>
          </a:r>
        </a:p>
      </dsp:txBody>
      <dsp:txXfrm>
        <a:off x="7573999" y="2245704"/>
        <a:ext cx="2294274" cy="1376564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85DAB0-0B3F-4DF4-B354-F44183284B03}">
      <dsp:nvSpPr>
        <dsp:cNvPr id="0" name=""/>
        <dsp:cNvSpPr/>
      </dsp:nvSpPr>
      <dsp:spPr>
        <a:xfrm>
          <a:off x="0" y="119858"/>
          <a:ext cx="4998720" cy="15840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6032" tIns="146304" rIns="256032" bIns="146304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What is the data collected?</a:t>
          </a:r>
        </a:p>
      </dsp:txBody>
      <dsp:txXfrm>
        <a:off x="0" y="119858"/>
        <a:ext cx="4998720" cy="1584000"/>
      </dsp:txXfrm>
    </dsp:sp>
    <dsp:sp modelId="{9563B4AF-3428-4BB0-AF5A-0EEDE1550D45}">
      <dsp:nvSpPr>
        <dsp:cNvPr id="0" name=""/>
        <dsp:cNvSpPr/>
      </dsp:nvSpPr>
      <dsp:spPr>
        <a:xfrm>
          <a:off x="0" y="1587307"/>
          <a:ext cx="4998720" cy="241559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227584" bIns="256032" numCol="1" spcCol="1270" anchor="t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200" kern="1200" dirty="0"/>
            <a:t>Scores from course survey</a:t>
          </a:r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200" kern="1200" dirty="0"/>
            <a:t>Percent of completion</a:t>
          </a:r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200" kern="1200" dirty="0"/>
            <a:t>Learner feedback</a:t>
          </a:r>
        </a:p>
      </dsp:txBody>
      <dsp:txXfrm>
        <a:off x="0" y="1587307"/>
        <a:ext cx="4998720" cy="2415599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59D57F4-F2B3-4776-87E5-B59BA07CDB01}">
      <dsp:nvSpPr>
        <dsp:cNvPr id="0" name=""/>
        <dsp:cNvSpPr/>
      </dsp:nvSpPr>
      <dsp:spPr>
        <a:xfrm>
          <a:off x="0" y="3092"/>
          <a:ext cx="4111535" cy="15264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6032" tIns="146304" rIns="256032" bIns="146304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What needs improvement?</a:t>
          </a:r>
        </a:p>
      </dsp:txBody>
      <dsp:txXfrm>
        <a:off x="0" y="3092"/>
        <a:ext cx="4111535" cy="1526400"/>
      </dsp:txXfrm>
    </dsp:sp>
    <dsp:sp modelId="{21ECB2E4-E0E2-45B5-A053-87092B4C30BA}">
      <dsp:nvSpPr>
        <dsp:cNvPr id="0" name=""/>
        <dsp:cNvSpPr/>
      </dsp:nvSpPr>
      <dsp:spPr>
        <a:xfrm>
          <a:off x="0" y="1529493"/>
          <a:ext cx="4111535" cy="232776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99136" bIns="224028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kern="1200" dirty="0"/>
            <a:t>Content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kern="1200" dirty="0"/>
            <a:t>Delivery method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kern="1200" dirty="0"/>
            <a:t>Support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kern="1200" dirty="0"/>
            <a:t>Tools</a:t>
          </a:r>
        </a:p>
      </dsp:txBody>
      <dsp:txXfrm>
        <a:off x="0" y="1529493"/>
        <a:ext cx="4111535" cy="2327760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878D57-127A-4211-B8E2-55D2C5B7743D}">
      <dsp:nvSpPr>
        <dsp:cNvPr id="0" name=""/>
        <dsp:cNvSpPr/>
      </dsp:nvSpPr>
      <dsp:spPr>
        <a:xfrm rot="5400000">
          <a:off x="433235" y="3055725"/>
          <a:ext cx="1302647" cy="2167575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6FD5C77-6742-476A-B69C-5F3BBAFBD6C6}">
      <dsp:nvSpPr>
        <dsp:cNvPr id="0" name=""/>
        <dsp:cNvSpPr/>
      </dsp:nvSpPr>
      <dsp:spPr>
        <a:xfrm>
          <a:off x="215791" y="3825152"/>
          <a:ext cx="1956899" cy="2168460"/>
        </a:xfrm>
        <a:prstGeom prst="rect">
          <a:avLst/>
        </a:prstGeom>
        <a:noFill/>
        <a:ln w="1270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Analysis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Technical skills: HTML and CSS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Design Principles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Critical thinking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Career Readiness</a:t>
          </a:r>
        </a:p>
      </dsp:txBody>
      <dsp:txXfrm>
        <a:off x="215791" y="3825152"/>
        <a:ext cx="1956899" cy="2168460"/>
      </dsp:txXfrm>
    </dsp:sp>
    <dsp:sp modelId="{E0984765-4E42-4B3D-A731-650FB677E38B}">
      <dsp:nvSpPr>
        <dsp:cNvPr id="0" name=""/>
        <dsp:cNvSpPr/>
      </dsp:nvSpPr>
      <dsp:spPr>
        <a:xfrm>
          <a:off x="1803464" y="2896145"/>
          <a:ext cx="369226" cy="369226"/>
        </a:xfrm>
        <a:prstGeom prst="triangle">
          <a:avLst>
            <a:gd name="adj" fmla="val 10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A32DA0A-9A73-4D54-A8AC-9AA414D7CB76}">
      <dsp:nvSpPr>
        <dsp:cNvPr id="0" name=""/>
        <dsp:cNvSpPr/>
      </dsp:nvSpPr>
      <dsp:spPr>
        <a:xfrm rot="5400000">
          <a:off x="2828863" y="2462924"/>
          <a:ext cx="1302647" cy="2167575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8C0CE88-AA8D-418D-A03B-335533778B9F}">
      <dsp:nvSpPr>
        <dsp:cNvPr id="0" name=""/>
        <dsp:cNvSpPr/>
      </dsp:nvSpPr>
      <dsp:spPr>
        <a:xfrm>
          <a:off x="2611419" y="3110563"/>
          <a:ext cx="1956899" cy="1715337"/>
        </a:xfrm>
        <a:prstGeom prst="rect">
          <a:avLst/>
        </a:prstGeom>
        <a:noFill/>
        <a:ln w="1270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Design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kern="1200" dirty="0"/>
            <a:t>Course outline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kern="1200" dirty="0"/>
            <a:t>Learning objectives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kern="1200" dirty="0"/>
            <a:t>Variety of assessments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kern="1200" dirty="0"/>
            <a:t>Instructional learning strategies</a:t>
          </a:r>
        </a:p>
      </dsp:txBody>
      <dsp:txXfrm>
        <a:off x="2611419" y="3110563"/>
        <a:ext cx="1956899" cy="1715337"/>
      </dsp:txXfrm>
    </dsp:sp>
    <dsp:sp modelId="{C7074FFE-B921-4D61-B00D-2C7060E0CB9F}">
      <dsp:nvSpPr>
        <dsp:cNvPr id="0" name=""/>
        <dsp:cNvSpPr/>
      </dsp:nvSpPr>
      <dsp:spPr>
        <a:xfrm>
          <a:off x="4199092" y="2303345"/>
          <a:ext cx="369226" cy="369226"/>
        </a:xfrm>
        <a:prstGeom prst="triangle">
          <a:avLst>
            <a:gd name="adj" fmla="val 10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0490B95-E41E-4A69-ABA1-61203ACFFEF8}">
      <dsp:nvSpPr>
        <dsp:cNvPr id="0" name=""/>
        <dsp:cNvSpPr/>
      </dsp:nvSpPr>
      <dsp:spPr>
        <a:xfrm rot="5400000">
          <a:off x="5224490" y="1870124"/>
          <a:ext cx="1302647" cy="2167575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2BF4389-6BDD-4122-9130-2F9FA7EA716D}">
      <dsp:nvSpPr>
        <dsp:cNvPr id="0" name=""/>
        <dsp:cNvSpPr/>
      </dsp:nvSpPr>
      <dsp:spPr>
        <a:xfrm>
          <a:off x="5007046" y="2517762"/>
          <a:ext cx="1956899" cy="1715337"/>
        </a:xfrm>
        <a:prstGeom prst="rect">
          <a:avLst/>
        </a:prstGeom>
        <a:noFill/>
        <a:ln w="1270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Development</a:t>
          </a:r>
          <a:endParaRPr lang="en-US" sz="1800" b="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kern="1200" dirty="0"/>
            <a:t>Instructional materials 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kern="1200" dirty="0"/>
            <a:t>Additional resources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kern="1200" dirty="0"/>
            <a:t>Assessments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kern="1200" dirty="0"/>
            <a:t>Build course on LMS</a:t>
          </a:r>
        </a:p>
      </dsp:txBody>
      <dsp:txXfrm>
        <a:off x="5007046" y="2517762"/>
        <a:ext cx="1956899" cy="1715337"/>
      </dsp:txXfrm>
    </dsp:sp>
    <dsp:sp modelId="{2A1EF5C5-AC50-4987-A53C-A8CD0D665AFB}">
      <dsp:nvSpPr>
        <dsp:cNvPr id="0" name=""/>
        <dsp:cNvSpPr/>
      </dsp:nvSpPr>
      <dsp:spPr>
        <a:xfrm>
          <a:off x="6594720" y="1710545"/>
          <a:ext cx="369226" cy="369226"/>
        </a:xfrm>
        <a:prstGeom prst="triangle">
          <a:avLst>
            <a:gd name="adj" fmla="val 10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105447B-05B8-4BD9-AAA1-99DF69E9C855}">
      <dsp:nvSpPr>
        <dsp:cNvPr id="0" name=""/>
        <dsp:cNvSpPr/>
      </dsp:nvSpPr>
      <dsp:spPr>
        <a:xfrm rot="5400000">
          <a:off x="7620118" y="1224414"/>
          <a:ext cx="1302647" cy="2167575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356A22D-F580-4A80-B825-3664052AA3BC}">
      <dsp:nvSpPr>
        <dsp:cNvPr id="0" name=""/>
        <dsp:cNvSpPr/>
      </dsp:nvSpPr>
      <dsp:spPr>
        <a:xfrm>
          <a:off x="7402674" y="1819143"/>
          <a:ext cx="1956899" cy="1821156"/>
        </a:xfrm>
        <a:prstGeom prst="rect">
          <a:avLst/>
        </a:prstGeom>
        <a:noFill/>
        <a:ln w="1270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Implementation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kern="1200" dirty="0"/>
            <a:t>Test on LMS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kern="1200" dirty="0"/>
            <a:t>Launch on LMS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kern="1200" dirty="0"/>
            <a:t>Deliver/facilitate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kern="1200" dirty="0"/>
            <a:t>Create space for engagement</a:t>
          </a:r>
        </a:p>
      </dsp:txBody>
      <dsp:txXfrm>
        <a:off x="7402674" y="1819143"/>
        <a:ext cx="1956899" cy="1821156"/>
      </dsp:txXfrm>
    </dsp:sp>
    <dsp:sp modelId="{8B92BCFC-224C-4F33-9692-4032A3740D26}">
      <dsp:nvSpPr>
        <dsp:cNvPr id="0" name=""/>
        <dsp:cNvSpPr/>
      </dsp:nvSpPr>
      <dsp:spPr>
        <a:xfrm>
          <a:off x="8990347" y="1064835"/>
          <a:ext cx="369226" cy="369226"/>
        </a:xfrm>
        <a:prstGeom prst="triangle">
          <a:avLst>
            <a:gd name="adj" fmla="val 10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24EADF3-BC77-485C-89A8-4866B61B49DE}">
      <dsp:nvSpPr>
        <dsp:cNvPr id="0" name=""/>
        <dsp:cNvSpPr/>
      </dsp:nvSpPr>
      <dsp:spPr>
        <a:xfrm rot="5400000">
          <a:off x="10015746" y="631614"/>
          <a:ext cx="1302647" cy="2167575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4519637-858C-4EC6-9A19-379F5AC8C579}">
      <dsp:nvSpPr>
        <dsp:cNvPr id="0" name=""/>
        <dsp:cNvSpPr/>
      </dsp:nvSpPr>
      <dsp:spPr>
        <a:xfrm>
          <a:off x="9798301" y="1279252"/>
          <a:ext cx="1956899" cy="1715337"/>
        </a:xfrm>
        <a:prstGeom prst="rect">
          <a:avLst/>
        </a:prstGeom>
        <a:noFill/>
        <a:ln w="1270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Evaluation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kern="1200" dirty="0"/>
            <a:t>Final Project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kern="1200" dirty="0"/>
            <a:t>Learner Feedback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kern="1200" dirty="0"/>
            <a:t>Course Review</a:t>
          </a:r>
        </a:p>
      </dsp:txBody>
      <dsp:txXfrm>
        <a:off x="9798301" y="1279252"/>
        <a:ext cx="1956899" cy="171533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10T03:21:46.398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 1080 24575,'4'2'0,"-1"0"0,1 1 0,0-1 0,-1 0 0,1 1 0,-1 0 0,0 0 0,0 0 0,0 0 0,0 0 0,-1 1 0,3 3 0,6 6 0,49 50 0,-25-29 0,-1 2 0,-2 2 0,42 63 0,-63-82 0,1 1 0,1-2 0,1 1 0,1-2 0,17 17 0,-30-33 0,-1 1 0,1-1 0,0 1 0,0-1 0,0 0 0,0 0 0,0 0 0,0 0 0,0 0 0,0 0 0,1-1 0,-1 1 0,0-1 0,0 0 0,1 1 0,-1-1 0,0 0 0,1 0 0,-1 0 0,0-1 0,1 1 0,-1-1 0,0 1 0,0-1 0,0 0 0,0 1 0,1-1 0,-1-1 0,0 1 0,0 0 0,-1 0 0,1-1 0,0 1 0,0-1 0,2-2 0,6-6 0,0-2 0,-1 1 0,0-1 0,10-20 0,-7 13 0,12-18 0,-2-1 0,-2-1 0,-2 0 0,-1-2 0,-2 0 0,-2-1 0,12-68 0,-15 64 0,28-80 0,-10 39 0,10-25 0,4-10 0,-37 105 0,1 1 0,15-28 0,6-15 0,-10 8 0,-6 19 0,0 0 0,2 0 0,1 1 0,25-38 0,-27 52-170,0 0-1,-2-1 0,0 0 1,0 0-1,-2-1 0,0-1 1,5-21-1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10T03:22:01.898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 1080 24575,'4'2'0,"-1"0"0,1 1 0,0-1 0,-1 0 0,1 1 0,-1 0 0,0 0 0,0 0 0,0 0 0,0 0 0,-1 1 0,3 3 0,6 6 0,49 50 0,-25-29 0,-1 2 0,-2 2 0,42 63 0,-63-82 0,1 1 0,1-2 0,1 1 0,1-2 0,17 17 0,-30-33 0,-1 1 0,1-1 0,0 1 0,0-1 0,0 0 0,0 0 0,0 0 0,0 0 0,0 0 0,0 0 0,1-1 0,-1 1 0,0-1 0,0 0 0,1 1 0,-1-1 0,0 0 0,1 0 0,-1 0 0,0-1 0,1 1 0,-1-1 0,0 1 0,0-1 0,0 0 0,0 1 0,1-1 0,-1-1 0,0 1 0,0 0 0,-1 0 0,1-1 0,0 1 0,0-1 0,2-2 0,6-6 0,0-2 0,-1 1 0,0-1 0,10-20 0,-7 13 0,12-18 0,-2-1 0,-2-1 0,-2 0 0,-1-2 0,-2 0 0,-2-1 0,12-68 0,-15 64 0,28-80 0,-10 39 0,10-25 0,4-10 0,-37 105 0,1 1 0,15-28 0,6-15 0,-10 8 0,-6 19 0,0 0 0,2 0 0,1 1 0,25-38 0,-27 52-170,0 0-1,-2-1 0,0 0 1,0 0-1,-2-1 0,0-1 1,5-21-1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10T03:22:03.056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 1080 24575,'4'2'0,"-1"0"0,1 1 0,0-1 0,-1 0 0,1 1 0,-1 0 0,0 0 0,0 0 0,0 0 0,0 0 0,-1 1 0,3 3 0,6 6 0,49 50 0,-25-29 0,-1 2 0,-2 2 0,42 63 0,-63-82 0,1 1 0,1-2 0,1 1 0,1-2 0,17 17 0,-30-33 0,-1 1 0,1-1 0,0 1 0,0-1 0,0 0 0,0 0 0,0 0 0,0 0 0,0 0 0,0 0 0,1-1 0,-1 1 0,0-1 0,0 0 0,1 1 0,-1-1 0,0 0 0,1 0 0,-1 0 0,0-1 0,1 1 0,-1-1 0,0 1 0,0-1 0,0 0 0,0 1 0,1-1 0,-1-1 0,0 1 0,0 0 0,-1 0 0,1-1 0,0 1 0,0-1 0,2-2 0,6-6 0,0-2 0,-1 1 0,0-1 0,10-20 0,-7 13 0,12-18 0,-2-1 0,-2-1 0,-2 0 0,-1-2 0,-2 0 0,-2-1 0,12-68 0,-15 64 0,28-80 0,-10 39 0,10-25 0,4-10 0,-37 105 0,1 1 0,15-28 0,6-15 0,-10 8 0,-6 19 0,0 0 0,2 0 0,1 1 0,25-38 0,-27 52-170,0 0-1,-2-1 0,0 0 1,0 0-1,-2-1 0,0-1 1,5-21-1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10T03:22:23.891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 1080 24575,'4'2'0,"-1"0"0,1 1 0,0-1 0,-1 0 0,1 1 0,-1 0 0,0 0 0,0 0 0,0 0 0,0 0 0,-1 1 0,3 3 0,6 6 0,49 50 0,-25-29 0,-1 2 0,-2 2 0,42 63 0,-63-82 0,1 1 0,1-2 0,1 1 0,1-2 0,17 17 0,-30-33 0,-1 1 0,1-1 0,0 1 0,0-1 0,0 0 0,0 0 0,0 0 0,0 0 0,0 0 0,0 0 0,1-1 0,-1 1 0,0-1 0,0 0 0,1 1 0,-1-1 0,0 0 0,1 0 0,-1 0 0,0-1 0,1 1 0,-1-1 0,0 1 0,0-1 0,0 0 0,0 1 0,1-1 0,-1-1 0,0 1 0,0 0 0,-1 0 0,1-1 0,0 1 0,0-1 0,2-2 0,6-6 0,0-2 0,-1 1 0,0-1 0,10-20 0,-7 13 0,12-18 0,-2-1 0,-2-1 0,-2 0 0,-1-2 0,-2 0 0,-2-1 0,12-68 0,-15 64 0,28-80 0,-10 39 0,10-25 0,4-10 0,-37 105 0,1 1 0,15-28 0,6-15 0,-10 8 0,-6 19 0,0 0 0,2 0 0,1 1 0,25-38 0,-27 52-170,0 0-1,-2-1 0,0 0 1,0 0-1,-2-1 0,0-1 1,5-21-1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10T03:22:29.289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 1080 24575,'4'2'0,"-1"0"0,1 1 0,0-1 0,-1 0 0,1 1 0,-1 0 0,0 0 0,0 0 0,0 0 0,0 0 0,-1 1 0,3 3 0,6 6 0,49 50 0,-25-29 0,-1 2 0,-2 2 0,42 63 0,-63-82 0,1 1 0,1-2 0,1 1 0,1-2 0,17 17 0,-30-33 0,-1 1 0,1-1 0,0 1 0,0-1 0,0 0 0,0 0 0,0 0 0,0 0 0,0 0 0,0 0 0,1-1 0,-1 1 0,0-1 0,0 0 0,1 1 0,-1-1 0,0 0 0,1 0 0,-1 0 0,0-1 0,1 1 0,-1-1 0,0 1 0,0-1 0,0 0 0,0 1 0,1-1 0,-1-1 0,0 1 0,0 0 0,-1 0 0,1-1 0,0 1 0,0-1 0,2-2 0,6-6 0,0-2 0,-1 1 0,0-1 0,10-20 0,-7 13 0,12-18 0,-2-1 0,-2-1 0,-2 0 0,-1-2 0,-2 0 0,-2-1 0,12-68 0,-15 64 0,28-80 0,-10 39 0,10-25 0,4-10 0,-37 105 0,1 1 0,15-28 0,6-15 0,-10 8 0,-6 19 0,0 0 0,2 0 0,1 1 0,25-38 0,-27 52-170,0 0-1,-2-1 0,0 0 1,0 0-1,-2-1 0,0-1 1,5-21-1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10T03:22:34.164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 1080 24575,'4'2'0,"-1"0"0,1 1 0,0-1 0,-1 0 0,1 1 0,-1 0 0,0 0 0,0 0 0,0 0 0,0 0 0,-1 1 0,3 3 0,6 6 0,49 50 0,-25-29 0,-1 2 0,-2 2 0,42 63 0,-63-82 0,1 1 0,1-2 0,1 1 0,1-2 0,17 17 0,-30-33 0,-1 1 0,1-1 0,0 1 0,0-1 0,0 0 0,0 0 0,0 0 0,0 0 0,0 0 0,0 0 0,1-1 0,-1 1 0,0-1 0,0 0 0,1 1 0,-1-1 0,0 0 0,1 0 0,-1 0 0,0-1 0,1 1 0,-1-1 0,0 1 0,0-1 0,0 0 0,0 1 0,1-1 0,-1-1 0,0 1 0,0 0 0,-1 0 0,1-1 0,0 1 0,0-1 0,2-2 0,6-6 0,0-2 0,-1 1 0,0-1 0,10-20 0,-7 13 0,12-18 0,-2-1 0,-2-1 0,-2 0 0,-1-2 0,-2 0 0,-2-1 0,12-68 0,-15 64 0,28-80 0,-10 39 0,10-25 0,4-10 0,-37 105 0,1 1 0,15-28 0,6-15 0,-10 8 0,-6 19 0,0 0 0,2 0 0,1 1 0,25-38 0,-27 52-170,0 0-1,-2-1 0,0 0 1,0 0-1,-2-1 0,0-1 1,5-21-1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FD359E-8B1C-477F-9B3B-9F665150BED0}" type="datetimeFigureOut">
              <a:rPr lang="en-US" smtClean="0"/>
              <a:t>5/18/2025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CBD863-AD66-45AE-9B7A-95859B6026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6504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Who is my audience?</a:t>
            </a:r>
          </a:p>
          <a:p>
            <a:r>
              <a:rPr lang="en-US" dirty="0"/>
              <a:t>What are the concepts that are required to learn the basics of HTML and CSS?</a:t>
            </a:r>
          </a:p>
          <a:p>
            <a:r>
              <a:rPr lang="en-US" dirty="0"/>
              <a:t>Where am I teaching?</a:t>
            </a:r>
          </a:p>
          <a:p>
            <a:r>
              <a:rPr lang="en-US" dirty="0"/>
              <a:t>How will I teach the content?</a:t>
            </a:r>
          </a:p>
          <a:p>
            <a:r>
              <a:rPr lang="en-US" dirty="0"/>
              <a:t>When will be I teaching the content?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CBD863-AD66-45AE-9B7A-95859B60267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2582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Who is my audience?</a:t>
            </a:r>
          </a:p>
          <a:p>
            <a:r>
              <a:rPr lang="en-US" dirty="0"/>
              <a:t>What are the concepts that are required to learn the basics of HTML and CSS?</a:t>
            </a:r>
          </a:p>
          <a:p>
            <a:r>
              <a:rPr lang="en-US" dirty="0"/>
              <a:t>Where am I teaching?</a:t>
            </a:r>
          </a:p>
          <a:p>
            <a:r>
              <a:rPr lang="en-US" dirty="0"/>
              <a:t>How will I teach the content?</a:t>
            </a:r>
          </a:p>
          <a:p>
            <a:r>
              <a:rPr lang="en-US" dirty="0"/>
              <a:t>When will be I teaching the content?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CBD863-AD66-45AE-9B7A-95859B60267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0714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Scaffolding – guided learners to build a website from simple to complex tasks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CBD863-AD66-45AE-9B7A-95859B60267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4970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CBD863-AD66-45AE-9B7A-95859B602673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0743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CBD863-AD66-45AE-9B7A-95859B602673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8589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5966468"/>
            <a:ext cx="12192000" cy="8915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-1" y="5899984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34890-D487-498B-8E87-CD4032F2669F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2A53A4A9-D835-B879-D852-510A0CE2EE7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09" y="5998967"/>
            <a:ext cx="813338" cy="813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9722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34890-D487-498B-8E87-CD4032F266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793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34890-D487-498B-8E87-CD4032F266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5113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3600"/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34890-D487-498B-8E87-CD4032F266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9637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34890-D487-498B-8E87-CD4032F2669F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55546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34890-D487-498B-8E87-CD4032F266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4068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34890-D487-498B-8E87-CD4032F266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1260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34890-D487-498B-8E87-CD4032F266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2910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/>
          <a:lstStyle/>
          <a:p>
            <a:fld id="{89FCA2CB-3DFE-4279-9BCB-EB285A7F44E5}" type="datetimeFigureOut">
              <a:rPr lang="en-US" smtClean="0"/>
              <a:t>5/18/2025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34890-D487-498B-8E87-CD4032F266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3627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BD34890-D487-498B-8E87-CD4032F266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8754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34890-D487-498B-8E87-CD4032F266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761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6BD34890-D487-498B-8E87-CD4032F2669F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F864334E-4C91-2EBE-7B4B-BC140542E23D}"/>
              </a:ext>
            </a:extLst>
          </p:cNvPr>
          <p:cNvSpPr/>
          <p:nvPr userDrawn="1"/>
        </p:nvSpPr>
        <p:spPr>
          <a:xfrm>
            <a:off x="1" y="5966468"/>
            <a:ext cx="12192000" cy="8915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EC6821E-186F-A784-EC5D-14DC59F51199}"/>
              </a:ext>
            </a:extLst>
          </p:cNvPr>
          <p:cNvSpPr/>
          <p:nvPr userDrawn="1"/>
        </p:nvSpPr>
        <p:spPr>
          <a:xfrm>
            <a:off x="-1" y="5899984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81E63E-3D7E-9755-6130-3642BBE5C49C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09" y="5998967"/>
            <a:ext cx="813338" cy="813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866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tmp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pngall.com/sample-png/download/65772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tmp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pngall.com/sample-png/download/65772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tmp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pngall.com/sample-png/download/65772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tmp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pngall.com/sample-png/download/65772" TargetMode="Externa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diagramLayout" Target="../diagrams/layout4.xml"/><Relationship Id="rId7" Type="http://schemas.openxmlformats.org/officeDocument/2006/relationships/image" Target="../media/image14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Relationship Id="rId9" Type="http://schemas.openxmlformats.org/officeDocument/2006/relationships/hyperlink" Target="https://www.pngall.com/sample-png/download/65772" TargetMode="Externa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jpeg"/><Relationship Id="rId7" Type="http://schemas.openxmlformats.org/officeDocument/2006/relationships/image" Target="../media/image19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openclipart.org/detail/215108/monitor-silver-with-keyboard-pc-by-keistutis" TargetMode="External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1.tmp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pngall.com/sample-png/download/65772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3.tmp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pngall.com/sample-png/download/65772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4.tmp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pngall.com/sample-png/download/65772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5.tmp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pngall.com/sample-png/download/65772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7.png"/><Relationship Id="rId4" Type="http://schemas.openxmlformats.org/officeDocument/2006/relationships/hyperlink" Target="https://www.pngall.com/sample-png/download/65772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7.png"/><Relationship Id="rId4" Type="http://schemas.openxmlformats.org/officeDocument/2006/relationships/hyperlink" Target="https://www.pngall.com/sample-png/download/65772" TargetMode="Externa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diagramLayout" Target="../diagrams/layout5.xml"/><Relationship Id="rId7" Type="http://schemas.openxmlformats.org/officeDocument/2006/relationships/image" Target="../media/image29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Relationship Id="rId9" Type="http://schemas.openxmlformats.org/officeDocument/2006/relationships/hyperlink" Target="https://www.pngall.com/sample-png/download/65772" TargetMode="Externa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s://hellocommunity.net/peer-review-article/managing-course-program-and-faculty-information-to-help-students-make-better-enrollment-decisions/" TargetMode="External"/><Relationship Id="rId3" Type="http://schemas.openxmlformats.org/officeDocument/2006/relationships/diagramLayout" Target="../diagrams/layout6.xml"/><Relationship Id="rId7" Type="http://schemas.openxmlformats.org/officeDocument/2006/relationships/image" Target="../media/image30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Relationship Id="rId9" Type="http://schemas.openxmlformats.org/officeDocument/2006/relationships/image" Target="../media/image31.tm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7" Type="http://schemas.openxmlformats.org/officeDocument/2006/relationships/image" Target="../media/image32.pn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hellocommunity.net/peer-review-article/managing-course-program-and-faculty-information-to-help-students-make-better-enrollment-decisions/" TargetMode="Externa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3" Type="http://schemas.openxmlformats.org/officeDocument/2006/relationships/hyperlink" Target="https://hellocommunity.net/peer-review-article/managing-course-program-and-faculty-information-to-help-students-make-better-enrollment-decisions/" TargetMode="External"/><Relationship Id="rId7" Type="http://schemas.openxmlformats.org/officeDocument/2006/relationships/customXml" Target="../ink/ink2.xm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0.png"/><Relationship Id="rId5" Type="http://schemas.openxmlformats.org/officeDocument/2006/relationships/customXml" Target="../ink/ink1.xml"/><Relationship Id="rId4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customXml" Target="../ink/ink5.xml"/><Relationship Id="rId3" Type="http://schemas.openxmlformats.org/officeDocument/2006/relationships/image" Target="../media/image35.png"/><Relationship Id="rId7" Type="http://schemas.openxmlformats.org/officeDocument/2006/relationships/image" Target="../media/image3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customXml" Target="../ink/ink4.xml"/><Relationship Id="rId5" Type="http://schemas.openxmlformats.org/officeDocument/2006/relationships/hyperlink" Target="https://hellocommunity.net/peer-review-article/managing-course-program-and-faculty-information-to-help-students-make-better-enrollment-decisions/" TargetMode="External"/><Relationship Id="rId4" Type="http://schemas.openxmlformats.org/officeDocument/2006/relationships/image" Target="../media/image30.png"/><Relationship Id="rId9" Type="http://schemas.openxmlformats.org/officeDocument/2006/relationships/customXml" Target="../ink/ink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3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openclipart.org/detail/253968" TargetMode="External"/><Relationship Id="rId5" Type="http://schemas.openxmlformats.org/officeDocument/2006/relationships/image" Target="../media/image37.png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Relationship Id="rId9" Type="http://schemas.openxmlformats.org/officeDocument/2006/relationships/hyperlink" Target="https://openclipart.org/detail/173675/information-icon-by-libberry-173675" TargetMode="Externa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hyperlink" Target="http://commons.wikimedia.org/wiki/File:Red_question_mark.svg" TargetMode="External"/><Relationship Id="rId3" Type="http://schemas.openxmlformats.org/officeDocument/2006/relationships/diagramLayout" Target="../diagrams/layout8.xml"/><Relationship Id="rId7" Type="http://schemas.openxmlformats.org/officeDocument/2006/relationships/image" Target="../media/image39.pn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11" Type="http://schemas.openxmlformats.org/officeDocument/2006/relationships/hyperlink" Target="https://pixabay.com/en/think-women-head-silhouette-2234711/" TargetMode="External"/><Relationship Id="rId5" Type="http://schemas.openxmlformats.org/officeDocument/2006/relationships/diagramColors" Target="../diagrams/colors8.xml"/><Relationship Id="rId10" Type="http://schemas.microsoft.com/office/2007/relationships/hdphoto" Target="../media/hdphoto3.wdp"/><Relationship Id="rId4" Type="http://schemas.openxmlformats.org/officeDocument/2006/relationships/diagramQuickStyle" Target="../diagrams/quickStyle8.xml"/><Relationship Id="rId9" Type="http://schemas.openxmlformats.org/officeDocument/2006/relationships/image" Target="../media/image4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7" Type="http://schemas.openxmlformats.org/officeDocument/2006/relationships/image" Target="../media/image27.png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pixabay.com/en/thank-you-letters-2204270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check-mark-check-ok-approved-done-42622/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freepngimg.com/png/42236-ladder-of-success-image-free-download-image" TargetMode="Externa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ngall.com/sample-png/download/65772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tm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ngall.com/sample-png/download/65772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tm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azyudllady.weebly.com/graphics--images.html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48E013-BE0C-8241-3E85-7E4C6E6757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453819"/>
          </a:xfrm>
        </p:spPr>
        <p:txBody>
          <a:bodyPr>
            <a:normAutofit/>
          </a:bodyPr>
          <a:lstStyle/>
          <a:p>
            <a:r>
              <a:rPr lang="en-US" sz="6000" b="1" dirty="0"/>
              <a:t>Web Development Course Curriculum: HTML and CSS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8ECD4C-2C22-9A4D-CA9D-7EDAFC8C66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76251" y="4651564"/>
            <a:ext cx="10058400" cy="1143000"/>
          </a:xfrm>
        </p:spPr>
        <p:txBody>
          <a:bodyPr>
            <a:normAutofit/>
          </a:bodyPr>
          <a:lstStyle/>
          <a:p>
            <a:r>
              <a:rPr lang="en-US" sz="3200" b="1" cap="none" dirty="0"/>
              <a:t>Dimitra Kallergis-Anastasopoulos</a:t>
            </a:r>
          </a:p>
          <a:p>
            <a:r>
              <a:rPr lang="en-US" sz="2800" b="1" cap="none" dirty="0"/>
              <a:t>Education Example Of Development</a:t>
            </a:r>
          </a:p>
        </p:txBody>
      </p:sp>
    </p:spTree>
    <p:extLst>
      <p:ext uri="{BB962C8B-B14F-4D97-AF65-F5344CB8AC3E}">
        <p14:creationId xmlns:p14="http://schemas.microsoft.com/office/powerpoint/2010/main" val="21891340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CD029E6-D1C0-195F-FD6C-CE3771F07A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63527"/>
            <a:ext cx="10058400" cy="1450757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Additional Resources Developed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343B2CC4-6A40-122A-6312-DDD7B452B1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Module 1: Fundamentals of HTML</a:t>
            </a:r>
          </a:p>
          <a:p>
            <a:pPr marL="0" indent="0">
              <a:buNone/>
            </a:pPr>
            <a:endParaRPr lang="en-US" sz="4000" dirty="0">
              <a:solidFill>
                <a:schemeClr val="tx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F31F6CC-EB8A-9A45-A2CB-7282120B89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" y="2529053"/>
            <a:ext cx="11094720" cy="322185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0887A5A-D066-15A4-A2B9-D3058C75CD51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 rot="842934">
            <a:off x="4293870" y="3116857"/>
            <a:ext cx="3454400" cy="1635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996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CD029E6-D1C0-195F-FD6C-CE3771F07A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Additional Resources Developed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343B2CC4-6A40-122A-6312-DDD7B452B1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Module 2: Enhancing a Website</a:t>
            </a:r>
          </a:p>
          <a:p>
            <a:pPr marL="0" indent="0">
              <a:buNone/>
            </a:pPr>
            <a:endParaRPr lang="en-US" sz="40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09F7684-B90C-95D3-C64D-39EC82502A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24" y="2543886"/>
            <a:ext cx="11323111" cy="321868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232ACD6-8F17-1680-7FDE-3ACB569FE3BC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 rot="2506044">
            <a:off x="4399278" y="3335608"/>
            <a:ext cx="3454400" cy="1635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4172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CD029E6-D1C0-195F-FD6C-CE3771F07A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Additional Resources Developed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343B2CC4-6A40-122A-6312-DDD7B452B1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Module 5: CSS Selectors</a:t>
            </a:r>
          </a:p>
          <a:p>
            <a:pPr marL="0" indent="0">
              <a:buNone/>
            </a:pPr>
            <a:endParaRPr lang="en-US" sz="40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FEAEC73-4CA0-87E0-48AB-57F0A5519D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646" y="2482844"/>
            <a:ext cx="11141667" cy="32004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4F8B264-541C-8204-2F9C-E8BED1A43646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 rot="225796">
            <a:off x="3922396" y="3407250"/>
            <a:ext cx="3454400" cy="1635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0156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CD029E6-D1C0-195F-FD6C-CE3771F07A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Additional Resources Developed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343B2CC4-6A40-122A-6312-DDD7B452B1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79" y="1750343"/>
            <a:ext cx="10058400" cy="4023360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Module 10: Creating Tables</a:t>
            </a:r>
          </a:p>
          <a:p>
            <a:pPr marL="0" indent="0">
              <a:buNone/>
            </a:pPr>
            <a:endParaRPr lang="en-US" sz="4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6B67F79-2C17-2180-D781-C899CBC3F5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994" y="2362400"/>
            <a:ext cx="9184969" cy="350274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70F2A5E-BAD2-88ED-4FCD-B79448E106DB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 rot="368739">
            <a:off x="4254982" y="3153276"/>
            <a:ext cx="3454400" cy="1635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1711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F775A5-9EDE-8613-3D6A-16DB7D4676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Assessments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077E77A3-3F8D-647B-D0C0-48B10A407E8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04396494"/>
              </p:ext>
            </p:extLst>
          </p:nvPr>
        </p:nvGraphicFramePr>
        <p:xfrm>
          <a:off x="1255395" y="2119557"/>
          <a:ext cx="4240530" cy="31668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8" name="Group 7">
            <a:extLst>
              <a:ext uri="{FF2B5EF4-FFF2-40B4-BE49-F238E27FC236}">
                <a16:creationId xmlns:a16="http://schemas.microsoft.com/office/drawing/2014/main" id="{39C589E7-00D8-388F-CD47-2CF0B0A30062}"/>
              </a:ext>
            </a:extLst>
          </p:cNvPr>
          <p:cNvGrpSpPr/>
          <p:nvPr/>
        </p:nvGrpSpPr>
        <p:grpSpPr>
          <a:xfrm>
            <a:off x="5887605" y="1011981"/>
            <a:ext cx="5603890" cy="4632385"/>
            <a:chOff x="6165270" y="0"/>
            <a:chExt cx="5603890" cy="4632385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20521CD-3DB8-0F41-0251-5293A06BA6D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5270" y="0"/>
              <a:ext cx="5603890" cy="4632385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001BA53-C48F-CF0E-074B-BA9D5D4B950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9"/>
                </a:ext>
              </a:extLst>
            </a:blip>
            <a:stretch>
              <a:fillRect/>
            </a:stretch>
          </p:blipFill>
          <p:spPr>
            <a:xfrm rot="2048780">
              <a:off x="7511794" y="1317608"/>
              <a:ext cx="3454400" cy="163524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63653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4F8E38-D044-F185-D6DF-4B623DBACF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dirty="0"/>
              <a:t>Build the Course </a:t>
            </a:r>
            <a:br>
              <a:rPr lang="en-US" dirty="0"/>
            </a:br>
            <a:r>
              <a:rPr lang="en-US" i="1" dirty="0"/>
              <a:t>Platform and Tools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EA4AA11-1026-A7CA-C455-7C9447EAAB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6846" y="1965174"/>
            <a:ext cx="3983057" cy="1027304"/>
          </a:xfrm>
          <a:prstGeom prst="rect">
            <a:avLst/>
          </a:prstGeom>
        </p:spPr>
      </p:pic>
      <p:pic>
        <p:nvPicPr>
          <p:cNvPr id="2052" name="Picture 4" descr="w3schools-offline · GitHub Topics · GitHub">
            <a:extLst>
              <a:ext uri="{FF2B5EF4-FFF2-40B4-BE49-F238E27FC236}">
                <a16:creationId xmlns:a16="http://schemas.microsoft.com/office/drawing/2014/main" id="{C7D1176E-8336-ECB7-825C-2F27F2A1EF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1855" y="3961352"/>
            <a:ext cx="4802520" cy="2645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5F6A9F00-1F61-C789-C854-97CDDCD601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8002" y="957943"/>
            <a:ext cx="2248216" cy="1944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32F6379D-2C57-6040-1A61-DD5757EF2042}"/>
              </a:ext>
            </a:extLst>
          </p:cNvPr>
          <p:cNvGrpSpPr/>
          <p:nvPr/>
        </p:nvGrpSpPr>
        <p:grpSpPr>
          <a:xfrm>
            <a:off x="1083812" y="2002972"/>
            <a:ext cx="4215010" cy="4241854"/>
            <a:chOff x="89545" y="1632952"/>
            <a:chExt cx="5151120" cy="515112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3DFE4EB-2B5D-CF9A-BCD1-4A53320AD7B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6"/>
                </a:ext>
              </a:extLst>
            </a:blip>
            <a:stretch>
              <a:fillRect/>
            </a:stretch>
          </p:blipFill>
          <p:spPr>
            <a:xfrm>
              <a:off x="89545" y="1632952"/>
              <a:ext cx="5151120" cy="5151120"/>
            </a:xfrm>
            <a:prstGeom prst="rect">
              <a:avLst/>
            </a:prstGeom>
          </p:spPr>
        </p:pic>
        <p:pic>
          <p:nvPicPr>
            <p:cNvPr id="2058" name="Picture 10" descr="Windows 10 Desktop — GMUNK">
              <a:extLst>
                <a:ext uri="{FF2B5EF4-FFF2-40B4-BE49-F238E27FC236}">
                  <a16:creationId xmlns:a16="http://schemas.microsoft.com/office/drawing/2014/main" id="{005669F8-F56C-D7C9-68A4-1BEC7D91F3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274" y="2329543"/>
              <a:ext cx="3213555" cy="2032878"/>
            </a:xfrm>
            <a:prstGeom prst="rect">
              <a:avLst/>
            </a:prstGeom>
            <a:noFill/>
            <a:scene3d>
              <a:camera prst="perspectiveRight"/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F620283E-1467-85BB-CECA-0D3DC255A66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95637" y="3150243"/>
            <a:ext cx="3007478" cy="14305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3A95B53-C842-DAB9-CB3A-C32E988FF91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869"/>
          <a:stretch/>
        </p:blipFill>
        <p:spPr>
          <a:xfrm>
            <a:off x="10048025" y="3644665"/>
            <a:ext cx="1955126" cy="1144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631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2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76C5D-6935-93CB-7F43-195AD593C7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4: Implementation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51A2C2-605D-CE71-8DE4-4A6E146577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742950" indent="-742950">
              <a:buFont typeface="+mj-lt"/>
              <a:buAutoNum type="arabicPeriod"/>
            </a:pPr>
            <a:r>
              <a:rPr lang="en-US" dirty="0"/>
              <a:t>Test the course on the LMS</a:t>
            </a:r>
          </a:p>
          <a:p>
            <a:pPr marL="742950" indent="-742950">
              <a:buFont typeface="+mj-lt"/>
              <a:buAutoNum type="arabicPeriod"/>
            </a:pPr>
            <a:r>
              <a:rPr lang="en-US" dirty="0"/>
              <a:t>Launch the course on the LMS</a:t>
            </a:r>
          </a:p>
          <a:p>
            <a:pPr marL="742950" indent="-742950">
              <a:buFont typeface="+mj-lt"/>
              <a:buAutoNum type="arabicPeriod"/>
            </a:pPr>
            <a:r>
              <a:rPr lang="en-US" dirty="0"/>
              <a:t>Deliver/facilitate the course</a:t>
            </a:r>
          </a:p>
          <a:p>
            <a:pPr marL="742950" indent="-742950">
              <a:buFont typeface="+mj-lt"/>
              <a:buAutoNum type="arabicPeriod"/>
            </a:pPr>
            <a:r>
              <a:rPr lang="en-US" dirty="0"/>
              <a:t>Create space for engagement - discussions, questions, and technical support</a:t>
            </a:r>
          </a:p>
        </p:txBody>
      </p:sp>
    </p:spTree>
    <p:extLst>
      <p:ext uri="{BB962C8B-B14F-4D97-AF65-F5344CB8AC3E}">
        <p14:creationId xmlns:p14="http://schemas.microsoft.com/office/powerpoint/2010/main" val="2875782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7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7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7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7D8EE-DFDA-0C94-8159-B1618CEA35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Launch on LMS</a:t>
            </a: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BEDC40BD-224C-B515-ABD7-92086D70D5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" y="2273975"/>
            <a:ext cx="10227507" cy="306208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815A9F9-112D-7958-5DD9-B8BAA056DF37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 rot="368739">
            <a:off x="6788633" y="3867651"/>
            <a:ext cx="3454400" cy="1635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1433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7D8EE-DFDA-0C94-8159-B1618CEA35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Launch on LMS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A9C1BE7-0BBA-4170-0180-1D173D9619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9188" y="119064"/>
            <a:ext cx="7262812" cy="571023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999356C-352A-F5EC-D460-A50833617611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 rot="21263289">
            <a:off x="1025072" y="3228315"/>
            <a:ext cx="3454400" cy="1635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9607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7D8EE-DFDA-0C94-8159-B1618CEA35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Launch on LMS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D48274B-CA53-EFB4-6F88-440D1063210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24"/>
          <a:stretch/>
        </p:blipFill>
        <p:spPr>
          <a:xfrm>
            <a:off x="5502049" y="0"/>
            <a:ext cx="6689951" cy="68320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2F06CDB-4BDC-8995-49C0-89B71039C9A2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 rot="21263289">
            <a:off x="1025072" y="3228315"/>
            <a:ext cx="3454400" cy="1635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341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CC573CE-4D07-0515-C59A-E4BCDE98C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013" y="145857"/>
            <a:ext cx="10944242" cy="1450757"/>
          </a:xfrm>
        </p:spPr>
        <p:txBody>
          <a:bodyPr>
            <a:normAutofit/>
          </a:bodyPr>
          <a:lstStyle/>
          <a:p>
            <a:r>
              <a:rPr lang="en-US" b="1" spc="150" dirty="0"/>
              <a:t>THE PROCESS</a:t>
            </a:r>
            <a:br>
              <a:rPr lang="en-US" b="1" spc="150" dirty="0"/>
            </a:br>
            <a:r>
              <a:rPr lang="en-US" sz="4800" b="1" dirty="0"/>
              <a:t>Web Development Course</a:t>
            </a:r>
            <a:endParaRPr lang="en-US" b="1" spc="150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E974D6CE-722A-1D8A-3E9B-78F1EBB5604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17153478"/>
              </p:ext>
            </p:extLst>
          </p:nvPr>
        </p:nvGraphicFramePr>
        <p:xfrm>
          <a:off x="218013" y="1185524"/>
          <a:ext cx="11755973" cy="62695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F538712C-3A9C-62F2-56AC-D578F47045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5255" y="5934302"/>
            <a:ext cx="923698" cy="923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815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0984765-4E42-4B3D-A731-650FB677E3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>
                                            <p:graphicEl>
                                              <a:dgm id="{E0984765-4E42-4B3D-A731-650FB677E38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6878D57-127A-4211-B8E2-55D2C5B774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4">
                                            <p:graphicEl>
                                              <a:dgm id="{46878D57-127A-4211-B8E2-55D2C5B7743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6FD5C77-6742-476A-B69C-5F3BBAFBD6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4">
                                            <p:graphicEl>
                                              <a:dgm id="{E6FD5C77-6742-476A-B69C-5F3BBAFBD6C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45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A32DA0A-9A73-4D54-A8AC-9AA414D7CB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4">
                                            <p:graphicEl>
                                              <a:dgm id="{DA32DA0A-9A73-4D54-A8AC-9AA414D7CB7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7074FFE-B921-4D61-B00D-2C7060E0CB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4">
                                            <p:graphicEl>
                                              <a:dgm id="{C7074FFE-B921-4D61-B00D-2C7060E0CB9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8C0CE88-AA8D-418D-A03B-335533778B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4">
                                            <p:graphicEl>
                                              <a:dgm id="{98C0CE88-AA8D-418D-A03B-335533778B9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2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7DB2547-DF6A-48EB-B1EC-53CA4BFB79F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4">
                                            <p:graphicEl>
                                              <a:dgm id="{27DB2547-DF6A-48EB-B1EC-53CA4BFB79F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1272521-721E-41FE-AEDC-A2FDEC27B6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4">
                                            <p:graphicEl>
                                              <a:dgm id="{91272521-721E-41FE-AEDC-A2FDEC27B60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1447A99-C79D-4997-B4C7-75FFCFCD53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4">
                                            <p:graphicEl>
                                              <a:dgm id="{91447A99-C79D-4997-B4C7-75FFCFCD534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95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105447B-05B8-4BD9-AAA1-99DF69E9C8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4">
                                            <p:graphicEl>
                                              <a:dgm id="{0105447B-05B8-4BD9-AAA1-99DF69E9C85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B92BCFC-224C-4F33-9692-4032A3740D2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4">
                                            <p:graphicEl>
                                              <a:dgm id="{8B92BCFC-224C-4F33-9692-4032A3740D2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356A22D-F580-4A80-B825-3664052AA3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4">
                                            <p:graphicEl>
                                              <a:dgm id="{D356A22D-F580-4A80-B825-3664052AA3B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7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24EADF3-BC77-485C-89A8-4866B61B49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4">
                                            <p:graphicEl>
                                              <a:dgm id="{A24EADF3-BC77-485C-89A8-4866B61B49D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4519637-858C-4EC6-9A19-379F5AC8C5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750"/>
                                        <p:tgtEl>
                                          <p:spTgt spid="4">
                                            <p:graphicEl>
                                              <a:dgm id="{74519637-858C-4EC6-9A19-379F5AC8C57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 uiExpand="1">
        <p:bldSub>
          <a:bldDgm bld="one"/>
        </p:bldSub>
      </p:bldGraphic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7D8EE-DFDA-0C94-8159-B1618CEA35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Launch on LMS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EC120A1-DB32-46D5-1FF5-5AD96B827A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5575" y="1011981"/>
            <a:ext cx="5062537" cy="46031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6F6A1C0-36FF-DC4D-BDB0-33CE64BFE79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 rot="244377">
            <a:off x="1777547" y="3064787"/>
            <a:ext cx="3454400" cy="1635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2354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4521D6C-88F2-60AA-0A2B-397FA5C8F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900" y="1343659"/>
            <a:ext cx="3873500" cy="2286000"/>
          </a:xfrm>
        </p:spPr>
        <p:txBody>
          <a:bodyPr>
            <a:normAutofit/>
          </a:bodyPr>
          <a:lstStyle/>
          <a:p>
            <a:r>
              <a:rPr lang="en-US" sz="4800" b="1" dirty="0"/>
              <a:t>Announcement sent to learners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31AFAF9-1189-885D-256A-958420FCED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0"/>
          <a:stretch/>
        </p:blipFill>
        <p:spPr>
          <a:xfrm>
            <a:off x="4705350" y="551229"/>
            <a:ext cx="6530244" cy="5755541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2C6CB0D-A059-5963-A668-70A9306EE67D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 rot="2241206">
            <a:off x="6765925" y="4583150"/>
            <a:ext cx="3454400" cy="163524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43924E5-06B8-017F-76BC-D2BDDD00058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28" r="33877"/>
          <a:stretch/>
        </p:blipFill>
        <p:spPr>
          <a:xfrm>
            <a:off x="0" y="5645136"/>
            <a:ext cx="1865095" cy="1453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9201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80C739B-34DD-5785-019E-669672861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356358"/>
            <a:ext cx="3200400" cy="3063242"/>
          </a:xfrm>
        </p:spPr>
        <p:txBody>
          <a:bodyPr>
            <a:normAutofit/>
          </a:bodyPr>
          <a:lstStyle/>
          <a:p>
            <a:r>
              <a:rPr lang="en-US" sz="4800" b="1" dirty="0"/>
              <a:t>Discussion Forum</a:t>
            </a:r>
            <a:br>
              <a:rPr lang="en-US" sz="4800" b="1" dirty="0"/>
            </a:br>
            <a:r>
              <a:rPr lang="en-US" sz="4800" b="1" dirty="0"/>
              <a:t>Q &amp; A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14A5102D-6CDD-7575-9DE9-F3726942B4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1"/>
          <a:stretch/>
        </p:blipFill>
        <p:spPr>
          <a:xfrm>
            <a:off x="4829495" y="595312"/>
            <a:ext cx="6686230" cy="5667376"/>
          </a:xfr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B80EFD9-30BA-F1C1-6304-792C232AB0F0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 rot="2340543">
            <a:off x="7702551" y="1600073"/>
            <a:ext cx="3454400" cy="163524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60C0346-051B-5FCA-0B8B-2BCEE9F59A3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28" r="33877"/>
          <a:stretch/>
        </p:blipFill>
        <p:spPr>
          <a:xfrm>
            <a:off x="0" y="5645136"/>
            <a:ext cx="1865095" cy="1453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6231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F775A5-9EDE-8613-3D6A-16DB7D4676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5: Evaluation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077E77A3-3F8D-647B-D0C0-48B10A407E8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90694614"/>
              </p:ext>
            </p:extLst>
          </p:nvPr>
        </p:nvGraphicFramePr>
        <p:xfrm>
          <a:off x="1153233" y="2167994"/>
          <a:ext cx="4325874" cy="37054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9" name="Group 8">
            <a:extLst>
              <a:ext uri="{FF2B5EF4-FFF2-40B4-BE49-F238E27FC236}">
                <a16:creationId xmlns:a16="http://schemas.microsoft.com/office/drawing/2014/main" id="{82775342-3601-DDB9-7480-8996E84D960B}"/>
              </a:ext>
            </a:extLst>
          </p:cNvPr>
          <p:cNvGrpSpPr/>
          <p:nvPr/>
        </p:nvGrpSpPr>
        <p:grpSpPr>
          <a:xfrm>
            <a:off x="5479107" y="1737360"/>
            <a:ext cx="6607465" cy="3836355"/>
            <a:chOff x="803448" y="1882964"/>
            <a:chExt cx="6914088" cy="402405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37E4380-55E9-9655-066D-B66CD99376C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3448" y="1882964"/>
              <a:ext cx="6914088" cy="4024059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001BA53-C48F-CF0E-074B-BA9D5D4B950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9"/>
                </a:ext>
              </a:extLst>
            </a:blip>
            <a:stretch>
              <a:fillRect/>
            </a:stretch>
          </p:blipFill>
          <p:spPr>
            <a:xfrm rot="2241206">
              <a:off x="3008803" y="3217450"/>
              <a:ext cx="3454400" cy="163524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45525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F775A5-9EDE-8613-3D6A-16DB7D4676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5: Evaluation</a:t>
            </a:r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57804DC4-37BE-5D7C-FF04-2B9B96F0AFC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53300298"/>
              </p:ext>
            </p:extLst>
          </p:nvPr>
        </p:nvGraphicFramePr>
        <p:xfrm>
          <a:off x="1284514" y="1926771"/>
          <a:ext cx="9871166" cy="42619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4C5CE99F-B238-988C-16F7-FA37E5AC9F0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rcRect b="58701"/>
          <a:stretch/>
        </p:blipFill>
        <p:spPr>
          <a:xfrm>
            <a:off x="8000466" y="741448"/>
            <a:ext cx="4191534" cy="13156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1396A2E-2C9C-2F35-C6E3-BDAA22633D8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084" y="483019"/>
            <a:ext cx="3909399" cy="54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9208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F775A5-9EDE-8613-3D6A-16DB7D4676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5: Evaluation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077E77A3-3F8D-647B-D0C0-48B10A407E8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59606402"/>
              </p:ext>
            </p:extLst>
          </p:nvPr>
        </p:nvGraphicFramePr>
        <p:xfrm>
          <a:off x="1292860" y="1737360"/>
          <a:ext cx="4998720" cy="40062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C9C0F574-27FB-45AE-0D5A-A7A9A4A2049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2846" y="2453952"/>
            <a:ext cx="3822340" cy="2383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095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F775A5-9EDE-8613-3D6A-16DB7D4676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5: Evaluation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ED0FA1-BFDC-45F8-D6FE-E49489053E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3313" y="1872501"/>
            <a:ext cx="9548687" cy="49854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56AE901-8D8F-8007-B7EE-30C04A5674D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b="58701"/>
          <a:stretch/>
        </p:blipFill>
        <p:spPr>
          <a:xfrm>
            <a:off x="8190966" y="421744"/>
            <a:ext cx="4191534" cy="1315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0605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F775A5-9EDE-8613-3D6A-16DB7D4676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0"/>
            <a:ext cx="10058400" cy="1450757"/>
          </a:xfrm>
        </p:spPr>
        <p:txBody>
          <a:bodyPr/>
          <a:lstStyle/>
          <a:p>
            <a:r>
              <a:rPr lang="en-US" dirty="0"/>
              <a:t>Step 5: Evaluation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7609EA7-B6C3-907F-45BD-45E542236B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b="58701"/>
          <a:stretch/>
        </p:blipFill>
        <p:spPr>
          <a:xfrm>
            <a:off x="8100675" y="135141"/>
            <a:ext cx="4191534" cy="131561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615EF47-EAF7-40E7-1C96-2BEB4323C8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2796" y="1585899"/>
            <a:ext cx="9739204" cy="527210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F548D6CF-04AD-D728-8A7A-5777EFDA1180}"/>
                  </a:ext>
                </a:extLst>
              </p14:cNvPr>
              <p14:cNvContentPartPr/>
              <p14:nvPr/>
            </p14:nvContentPartPr>
            <p14:xfrm>
              <a:off x="4462526" y="2086477"/>
              <a:ext cx="392760" cy="55692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F548D6CF-04AD-D728-8A7A-5777EFDA1180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426526" y="2050477"/>
                <a:ext cx="464400" cy="628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A15F89B1-78C7-00FD-0D0B-B87F5982AB1B}"/>
                  </a:ext>
                </a:extLst>
              </p14:cNvPr>
              <p14:cNvContentPartPr/>
              <p14:nvPr/>
            </p14:nvContentPartPr>
            <p14:xfrm>
              <a:off x="4462526" y="3943490"/>
              <a:ext cx="392760" cy="55692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A15F89B1-78C7-00FD-0D0B-B87F5982AB1B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426526" y="3907490"/>
                <a:ext cx="464400" cy="628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52870C49-93A6-B945-331C-461ACF594150}"/>
                  </a:ext>
                </a:extLst>
              </p14:cNvPr>
              <p14:cNvContentPartPr/>
              <p14:nvPr/>
            </p14:nvContentPartPr>
            <p14:xfrm>
              <a:off x="4462526" y="5654849"/>
              <a:ext cx="392760" cy="55692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52870C49-93A6-B945-331C-461ACF594150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426526" y="5618849"/>
                <a:ext cx="464400" cy="628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25413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F775A5-9EDE-8613-3D6A-16DB7D4676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5: Evaluation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1DA2105-B280-3B21-D066-96725A8D83F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32EC67A9-0628-29C6-8FB1-00A4F41962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950" y="1584503"/>
            <a:ext cx="10306050" cy="5273497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991C85E-F282-4058-1FC5-6A046F71678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b="58701"/>
          <a:stretch/>
        </p:blipFill>
        <p:spPr>
          <a:xfrm>
            <a:off x="8075101" y="354173"/>
            <a:ext cx="4191534" cy="131561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3408CE9F-AF0C-70FC-E30B-06DEC663320E}"/>
                  </a:ext>
                </a:extLst>
              </p14:cNvPr>
              <p14:cNvContentPartPr/>
              <p14:nvPr/>
            </p14:nvContentPartPr>
            <p14:xfrm>
              <a:off x="3762045" y="2023963"/>
              <a:ext cx="392760" cy="55692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3408CE9F-AF0C-70FC-E30B-06DEC663320E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726045" y="1987963"/>
                <a:ext cx="464400" cy="628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516E68E7-BC6F-E857-8066-8225CD37B964}"/>
                  </a:ext>
                </a:extLst>
              </p14:cNvPr>
              <p14:cNvContentPartPr/>
              <p14:nvPr/>
            </p14:nvContentPartPr>
            <p14:xfrm>
              <a:off x="3762045" y="3878783"/>
              <a:ext cx="392760" cy="55692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516E68E7-BC6F-E857-8066-8225CD37B964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726045" y="3842783"/>
                <a:ext cx="464400" cy="628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F0692B19-688F-1257-25C5-323EBEE613AD}"/>
                  </a:ext>
                </a:extLst>
              </p14:cNvPr>
              <p14:cNvContentPartPr/>
              <p14:nvPr/>
            </p14:nvContentPartPr>
            <p14:xfrm>
              <a:off x="3762045" y="5490402"/>
              <a:ext cx="392760" cy="55692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F0692B19-688F-1257-25C5-323EBEE613AD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726045" y="5454402"/>
                <a:ext cx="464400" cy="628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18721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F775A5-9EDE-8613-3D6A-16DB7D4676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5: Evaluation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1DA2105-B280-3B21-D066-96725A8D83F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63FAB6F5-F53F-28AB-B664-C04F90D161A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998" r="1461" b="33333"/>
          <a:stretch/>
        </p:blipFill>
        <p:spPr>
          <a:xfrm>
            <a:off x="1250606" y="1877858"/>
            <a:ext cx="5943600" cy="1917158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2645828E-0D9F-C47E-AE3E-AA996A206AFA}"/>
              </a:ext>
            </a:extLst>
          </p:cNvPr>
          <p:cNvGrpSpPr/>
          <p:nvPr/>
        </p:nvGrpSpPr>
        <p:grpSpPr>
          <a:xfrm rot="18921875">
            <a:off x="1742407" y="4245685"/>
            <a:ext cx="1316636" cy="1984026"/>
            <a:chOff x="1328244" y="1928986"/>
            <a:chExt cx="2104512" cy="2801444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4A6FCBC9-954E-C41A-03AF-26AEF6C9254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6"/>
                </a:ext>
              </a:extLst>
            </a:blip>
            <a:stretch>
              <a:fillRect/>
            </a:stretch>
          </p:blipFill>
          <p:spPr>
            <a:xfrm>
              <a:off x="2174836" y="3534194"/>
              <a:ext cx="1257920" cy="1196236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35312861-C62E-1EEC-EC75-2FFD151A581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6"/>
                </a:ext>
              </a:extLst>
            </a:blip>
            <a:stretch>
              <a:fillRect/>
            </a:stretch>
          </p:blipFill>
          <p:spPr>
            <a:xfrm>
              <a:off x="1328244" y="2711885"/>
              <a:ext cx="1257920" cy="1196236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C549CBCA-27FA-3A81-90D0-70B0991AF63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6"/>
                </a:ext>
              </a:extLst>
            </a:blip>
            <a:stretch>
              <a:fillRect/>
            </a:stretch>
          </p:blipFill>
          <p:spPr>
            <a:xfrm>
              <a:off x="2174836" y="1928986"/>
              <a:ext cx="1257920" cy="1196236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7AA29F31-4B5D-2F7D-3C11-CDA17C95C5D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99"/>
          <a:stretch/>
        </p:blipFill>
        <p:spPr>
          <a:xfrm>
            <a:off x="5654041" y="3857413"/>
            <a:ext cx="5943600" cy="1917158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495DC9C5-69DE-C88E-4D13-C8C7B87B1C62}"/>
              </a:ext>
            </a:extLst>
          </p:cNvPr>
          <p:cNvGrpSpPr/>
          <p:nvPr/>
        </p:nvGrpSpPr>
        <p:grpSpPr>
          <a:xfrm rot="18827376" flipH="1">
            <a:off x="9203546" y="1582949"/>
            <a:ext cx="1651135" cy="1984026"/>
            <a:chOff x="1328244" y="1928986"/>
            <a:chExt cx="2104512" cy="2801444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9912E506-3A70-730E-98B6-DD65C2547D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6"/>
                </a:ext>
              </a:extLst>
            </a:blip>
            <a:stretch>
              <a:fillRect/>
            </a:stretch>
          </p:blipFill>
          <p:spPr>
            <a:xfrm>
              <a:off x="2174836" y="3534194"/>
              <a:ext cx="1257920" cy="1196236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A0509258-B423-A869-EF26-BD1B50D02CF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6"/>
                </a:ext>
              </a:extLst>
            </a:blip>
            <a:stretch>
              <a:fillRect/>
            </a:stretch>
          </p:blipFill>
          <p:spPr>
            <a:xfrm>
              <a:off x="1328244" y="2711885"/>
              <a:ext cx="1257920" cy="1196236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C1F1A953-3477-4D2D-6540-6910FD3AF1E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6"/>
                </a:ext>
              </a:extLst>
            </a:blip>
            <a:stretch>
              <a:fillRect/>
            </a:stretch>
          </p:blipFill>
          <p:spPr>
            <a:xfrm>
              <a:off x="2174836" y="1928986"/>
              <a:ext cx="1257920" cy="11962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048231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519C61-DCF0-6F62-CBE6-FF802AB258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1: Analysis</a:t>
            </a:r>
            <a:endParaRPr lang="en-US" i="1" dirty="0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AAC95AD6-C1AF-0F1F-7266-B6AA5C95283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44059220"/>
              </p:ext>
            </p:extLst>
          </p:nvPr>
        </p:nvGraphicFramePr>
        <p:xfrm>
          <a:off x="3211830" y="2042582"/>
          <a:ext cx="5768339" cy="37448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1" name="Picture 10">
            <a:extLst>
              <a:ext uri="{FF2B5EF4-FFF2-40B4-BE49-F238E27FC236}">
                <a16:creationId xmlns:a16="http://schemas.microsoft.com/office/drawing/2014/main" id="{3A4041BA-BC9A-7739-0660-81AB0B7D96E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9963381" y="361790"/>
            <a:ext cx="1300382" cy="1300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3260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F775A5-9EDE-8613-3D6A-16DB7D4676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5: Evaluation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077E77A3-3F8D-647B-D0C0-48B10A407E8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72097976"/>
              </p:ext>
            </p:extLst>
          </p:nvPr>
        </p:nvGraphicFramePr>
        <p:xfrm>
          <a:off x="1917790" y="1873705"/>
          <a:ext cx="4111535" cy="38603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Thought Bubble: Cloud 7">
            <a:extLst>
              <a:ext uri="{FF2B5EF4-FFF2-40B4-BE49-F238E27FC236}">
                <a16:creationId xmlns:a16="http://schemas.microsoft.com/office/drawing/2014/main" id="{C99BA2DE-72AE-10BE-ACC5-8C03BC920F00}"/>
              </a:ext>
            </a:extLst>
          </p:cNvPr>
          <p:cNvSpPr/>
          <p:nvPr/>
        </p:nvSpPr>
        <p:spPr>
          <a:xfrm>
            <a:off x="8995993" y="1873705"/>
            <a:ext cx="2263918" cy="1871074"/>
          </a:xfrm>
          <a:prstGeom prst="cloudCallout">
            <a:avLst>
              <a:gd name="adj1" fmla="val -57049"/>
              <a:gd name="adj2" fmla="val 43227"/>
            </a:avLst>
          </a:prstGeom>
          <a:blipFill dpi="0" rotWithShape="1">
            <a:blip r:embed="rId7">
              <a:extLst>
                <a:ext uri="{837473B0-CC2E-450A-ABE3-18F120FF3D39}">
                  <a1611:picAttrSrcUrl xmlns:a1611="http://schemas.microsoft.com/office/drawing/2016/11/main" r:id="rId8"/>
                </a:ext>
              </a:extLst>
            </a:blip>
            <a:srcRect/>
            <a:stretch>
              <a:fillRect l="26000" t="19000" r="29000" b="31000"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6C59C91-186B-AA5C-7B19-F3CE7CD7C7C6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6370514" y="3314700"/>
            <a:ext cx="3634169" cy="272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2697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CC573CE-4D07-0515-C59A-E4BCDE98C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990680" cy="1450757"/>
          </a:xfrm>
        </p:spPr>
        <p:txBody>
          <a:bodyPr>
            <a:normAutofit/>
          </a:bodyPr>
          <a:lstStyle/>
          <a:p>
            <a:r>
              <a:rPr lang="en-US" b="1" spc="150" dirty="0"/>
              <a:t>THE PROCESS</a:t>
            </a:r>
            <a:br>
              <a:rPr lang="en-US" spc="150" dirty="0"/>
            </a:br>
            <a:r>
              <a:rPr lang="en-US" dirty="0"/>
              <a:t>Web Development Course</a:t>
            </a:r>
            <a:endParaRPr lang="en-US" b="1" spc="150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E974D6CE-722A-1D8A-3E9B-78F1EBB5604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9184933"/>
              </p:ext>
            </p:extLst>
          </p:nvPr>
        </p:nvGraphicFramePr>
        <p:xfrm>
          <a:off x="332471" y="304800"/>
          <a:ext cx="11755973" cy="67093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9E7BB16A-541C-72C5-E4CC-C0CD53C45A6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28" r="33877"/>
          <a:stretch/>
        </p:blipFill>
        <p:spPr>
          <a:xfrm>
            <a:off x="0" y="5645136"/>
            <a:ext cx="1865095" cy="1453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499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0984765-4E42-4B3D-A731-650FB677E3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>
                                            <p:graphicEl>
                                              <a:dgm id="{E0984765-4E42-4B3D-A731-650FB677E38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6878D57-127A-4211-B8E2-55D2C5B774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4">
                                            <p:graphicEl>
                                              <a:dgm id="{46878D57-127A-4211-B8E2-55D2C5B7743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6FD5C77-6742-476A-B69C-5F3BBAFBD6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4">
                                            <p:graphicEl>
                                              <a:dgm id="{E6FD5C77-6742-476A-B69C-5F3BBAFBD6C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75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A32DA0A-9A73-4D54-A8AC-9AA414D7CB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4">
                                            <p:graphicEl>
                                              <a:dgm id="{DA32DA0A-9A73-4D54-A8AC-9AA414D7CB7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7074FFE-B921-4D61-B00D-2C7060E0CB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4">
                                            <p:graphicEl>
                                              <a:dgm id="{C7074FFE-B921-4D61-B00D-2C7060E0CB9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8C0CE88-AA8D-418D-A03B-335533778B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4">
                                            <p:graphicEl>
                                              <a:dgm id="{98C0CE88-AA8D-418D-A03B-335533778B9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3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0490B95-E41E-4A69-ABA1-61203ACFFEF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4">
                                            <p:graphicEl>
                                              <a:dgm id="{70490B95-E41E-4A69-ABA1-61203ACFFEF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A1EF5C5-AC50-4987-A53C-A8CD0D665A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4">
                                            <p:graphicEl>
                                              <a:dgm id="{2A1EF5C5-AC50-4987-A53C-A8CD0D665AF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2BF4389-6BDD-4122-9130-2F9FA7EA716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4">
                                            <p:graphicEl>
                                              <a:dgm id="{A2BF4389-6BDD-4122-9130-2F9FA7EA716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425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105447B-05B8-4BD9-AAA1-99DF69E9C8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4">
                                            <p:graphicEl>
                                              <a:dgm id="{0105447B-05B8-4BD9-AAA1-99DF69E9C85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B92BCFC-224C-4F33-9692-4032A3740D2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4">
                                            <p:graphicEl>
                                              <a:dgm id="{8B92BCFC-224C-4F33-9692-4032A3740D2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356A22D-F580-4A80-B825-3664052AA3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4">
                                            <p:graphicEl>
                                              <a:dgm id="{D356A22D-F580-4A80-B825-3664052AA3B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24EADF3-BC77-485C-89A8-4866B61B49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4">
                                            <p:graphicEl>
                                              <a:dgm id="{A24EADF3-BC77-485C-89A8-4866B61B49D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4519637-858C-4EC6-9A19-379F5AC8C5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750"/>
                                        <p:tgtEl>
                                          <p:spTgt spid="4">
                                            <p:graphicEl>
                                              <a:dgm id="{74519637-858C-4EC6-9A19-379F5AC8C57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 uiExpand="1">
        <p:bldSub>
          <a:bldDgm bld="one"/>
        </p:bldSub>
      </p:bldGraphic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48E013-BE0C-8241-3E85-7E4C6E6757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453819"/>
          </a:xfrm>
        </p:spPr>
        <p:txBody>
          <a:bodyPr>
            <a:normAutofit/>
          </a:bodyPr>
          <a:lstStyle/>
          <a:p>
            <a:r>
              <a:rPr lang="en-US" sz="6000" b="1" dirty="0"/>
              <a:t>Web Development Course Curriculum: HTML and CSS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8ECD4C-2C22-9A4D-CA9D-7EDAFC8C66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76251" y="4651564"/>
            <a:ext cx="10058400" cy="1143000"/>
          </a:xfrm>
        </p:spPr>
        <p:txBody>
          <a:bodyPr>
            <a:normAutofit/>
          </a:bodyPr>
          <a:lstStyle/>
          <a:p>
            <a:r>
              <a:rPr lang="en-US" sz="3200" b="1" cap="none" dirty="0"/>
              <a:t>Dimitra Kallergis-Anastasopoulos</a:t>
            </a:r>
          </a:p>
          <a:p>
            <a:r>
              <a:rPr lang="en-US" sz="2800" b="1" cap="none" dirty="0"/>
              <a:t>Education Example Of Development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F2C31A-6E9C-F64E-EF0F-B72605C737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 rot="19939603">
            <a:off x="8854886" y="2840508"/>
            <a:ext cx="3622863" cy="3622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831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519C61-DCF0-6F62-CBE6-FF802AB258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1: Analysis – Learner’s Needs</a:t>
            </a:r>
            <a:endParaRPr lang="en-US" i="1" dirty="0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77B7A961-18F0-ABB3-F37A-7D06E0F2401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19675152"/>
              </p:ext>
            </p:extLst>
          </p:nvPr>
        </p:nvGraphicFramePr>
        <p:xfrm>
          <a:off x="1906361" y="1982738"/>
          <a:ext cx="8610600" cy="38198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Oval 5">
            <a:extLst>
              <a:ext uri="{FF2B5EF4-FFF2-40B4-BE49-F238E27FC236}">
                <a16:creationId xmlns:a16="http://schemas.microsoft.com/office/drawing/2014/main" id="{41DD18AB-B5FE-50DB-29C5-013D0F179F8E}"/>
              </a:ext>
            </a:extLst>
          </p:cNvPr>
          <p:cNvSpPr/>
          <p:nvPr/>
        </p:nvSpPr>
        <p:spPr>
          <a:xfrm>
            <a:off x="10091057" y="631371"/>
            <a:ext cx="1153886" cy="1006599"/>
          </a:xfrm>
          <a:prstGeom prst="ellipse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SME</a:t>
            </a:r>
            <a:endParaRPr lang="en-US" sz="2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560299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1A57C6D-21B4-4E07-8A7D-CD0CE4D16E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graphicEl>
                                              <a:dgm id="{41A57C6D-21B4-4E07-8A7D-CD0CE4D16ED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6F2C163-623F-448D-8447-CAE0070880E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>
                                            <p:graphicEl>
                                              <a:dgm id="{16F2C163-623F-448D-8447-CAE0070880E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98748A6-F7C8-4857-BD03-5159399D8F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graphicEl>
                                              <a:dgm id="{B98748A6-F7C8-4857-BD03-5159399D8F2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A7EB6B5F-FD90-4CA7-BEEB-E413CCCCA5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>
                                            <p:graphicEl>
                                              <a:dgm id="{A7EB6B5F-FD90-4CA7-BEEB-E413CCCCA5B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31720382-6141-449D-BC20-1603A01E3D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graphicEl>
                                              <a:dgm id="{31720382-6141-449D-BC20-1603A01E3D2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8660547-0C69-42A6-B1E3-978EB3B603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>
                                            <p:graphicEl>
                                              <a:dgm id="{E8660547-0C69-42A6-B1E3-978EB3B6038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25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F181E2E-4CE9-4C6F-9687-10DA958D8B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>
                                            <p:graphicEl>
                                              <a:dgm id="{8F181E2E-4CE9-4C6F-9687-10DA958D8BF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DBE3D8A-0618-474C-AF79-C73DEE4509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>
                                            <p:graphicEl>
                                              <a:dgm id="{7DBE3D8A-0618-474C-AF79-C73DEE4509E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736E5AC-D61C-42F7-BF4F-889D2DB831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>
                                            <p:graphicEl>
                                              <a:dgm id="{E736E5AC-D61C-42F7-BF4F-889D2DB831E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2E64CD9-0DE9-4B54-AB21-1A46EFE266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">
                                            <p:graphicEl>
                                              <a:dgm id="{D2E64CD9-0DE9-4B54-AB21-1A46EFE2667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 uiExpand="1">
        <p:bldSub>
          <a:bldDgm bld="one"/>
        </p:bldSub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E90293-58DD-4AD1-9F36-6FF7B250C6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2: Design</a:t>
            </a:r>
            <a:endParaRPr lang="en-US" i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2A581E-52D9-5608-01AB-99639EF216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8155577" cy="4023360"/>
          </a:xfrm>
        </p:spPr>
        <p:txBody>
          <a:bodyPr/>
          <a:lstStyle/>
          <a:p>
            <a:pPr marL="457200" indent="-457200">
              <a:buBlip>
                <a:blip r:embed="rId2">
                  <a:extLst>
                    <a:ext uri="{837473B0-CC2E-450A-ABE3-18F120FF3D39}">
                      <a1611:picAttrSrcUrl xmlns:a1611="http://schemas.microsoft.com/office/drawing/2016/11/main" r:id="rId3"/>
                    </a:ext>
                  </a:extLst>
                </a:blip>
              </a:buBlip>
            </a:pPr>
            <a:r>
              <a:rPr lang="en-US" dirty="0"/>
              <a:t>Develop the course outline with concepts</a:t>
            </a:r>
          </a:p>
          <a:p>
            <a:pPr marL="457200" indent="-457200">
              <a:buBlip>
                <a:blip r:embed="rId2">
                  <a:extLst>
                    <a:ext uri="{837473B0-CC2E-450A-ABE3-18F120FF3D39}">
                      <a1611:picAttrSrcUrl xmlns:a1611="http://schemas.microsoft.com/office/drawing/2016/11/main" r:id="rId3"/>
                    </a:ext>
                  </a:extLst>
                </a:blip>
              </a:buBlip>
            </a:pPr>
            <a:r>
              <a:rPr lang="en-US" dirty="0"/>
              <a:t>Define the learning objectives</a:t>
            </a:r>
          </a:p>
          <a:p>
            <a:pPr marL="457200" indent="-457200">
              <a:buBlip>
                <a:blip r:embed="rId2">
                  <a:extLst>
                    <a:ext uri="{837473B0-CC2E-450A-ABE3-18F120FF3D39}">
                      <a1611:picAttrSrcUrl xmlns:a1611="http://schemas.microsoft.com/office/drawing/2016/11/main" r:id="rId3"/>
                    </a:ext>
                  </a:extLst>
                </a:blip>
              </a:buBlip>
            </a:pPr>
            <a:r>
              <a:rPr lang="en-US" dirty="0"/>
              <a:t>Plan a variety of assessments</a:t>
            </a:r>
          </a:p>
          <a:p>
            <a:pPr marL="457200" indent="-457200">
              <a:buBlip>
                <a:blip r:embed="rId2">
                  <a:extLst>
                    <a:ext uri="{837473B0-CC2E-450A-ABE3-18F120FF3D39}">
                      <a1611:picAttrSrcUrl xmlns:a1611="http://schemas.microsoft.com/office/drawing/2016/11/main" r:id="rId3"/>
                    </a:ext>
                  </a:extLst>
                </a:blip>
              </a:buBlip>
            </a:pPr>
            <a:r>
              <a:rPr lang="en-US" dirty="0"/>
              <a:t>Choose instructional learning strategies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D22794-E675-DB0D-9AFE-AFBF1FEE2E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9127280" y="415095"/>
            <a:ext cx="3064720" cy="5560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2589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5DEA6DE-42DC-5FEF-FB92-0FC99AF667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162" y="323341"/>
            <a:ext cx="3527788" cy="262941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Web </a:t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b="1" dirty="0">
                <a:solidFill>
                  <a:schemeClr val="tx1"/>
                </a:solidFill>
              </a:rPr>
              <a:t>Development</a:t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b="1" dirty="0">
                <a:solidFill>
                  <a:schemeClr val="tx1"/>
                </a:solidFill>
              </a:rPr>
              <a:t>Weekly </a:t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b="1" dirty="0">
                <a:solidFill>
                  <a:schemeClr val="tx1"/>
                </a:solidFill>
              </a:rPr>
              <a:t>Course Outline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041E793-5217-160C-805E-FD2C4A649247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34612" y="3260607"/>
            <a:ext cx="3454400" cy="163524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7A005F4-74EA-8DAA-7844-4803DE3269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2002" y="0"/>
            <a:ext cx="7862398" cy="697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0716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5DEA6DE-42DC-5FEF-FB92-0FC99AF667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0074" y="523875"/>
            <a:ext cx="4208328" cy="2445611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Web </a:t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b="1" dirty="0">
                <a:solidFill>
                  <a:schemeClr val="tx1"/>
                </a:solidFill>
              </a:rPr>
              <a:t>Development </a:t>
            </a:r>
            <a:br>
              <a:rPr lang="en-US" b="1" dirty="0"/>
            </a:br>
            <a:r>
              <a:rPr lang="en-US" sz="4800" b="1" dirty="0">
                <a:solidFill>
                  <a:schemeClr val="tx1"/>
                </a:solidFill>
              </a:rPr>
              <a:t>Weekly </a:t>
            </a:r>
            <a:br>
              <a:rPr lang="en-US" sz="4800" b="1" dirty="0">
                <a:solidFill>
                  <a:schemeClr val="tx1"/>
                </a:solidFill>
              </a:rPr>
            </a:br>
            <a:r>
              <a:rPr lang="en-US" sz="4800" b="1" dirty="0">
                <a:solidFill>
                  <a:schemeClr val="tx1"/>
                </a:solidFill>
              </a:rPr>
              <a:t>Course Schedule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041E793-5217-160C-805E-FD2C4A649247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 rot="318406">
            <a:off x="932091" y="3354328"/>
            <a:ext cx="3454400" cy="163524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130868D-EA38-0295-EA4F-7B622CB29A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5692" y="-85725"/>
            <a:ext cx="7186308" cy="6943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6984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90AB3B-96E0-5D55-19D2-AB39DF62DC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Instructional Learning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647CBD8-7207-09FF-0F5C-14A66C9CCD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28725" y="2307772"/>
            <a:ext cx="9926955" cy="3267407"/>
          </a:xfrm>
        </p:spPr>
        <p:txBody>
          <a:bodyPr>
            <a:normAutofit/>
          </a:bodyPr>
          <a:lstStyle/>
          <a:p>
            <a:pPr marL="742950" indent="-742950">
              <a:buFont typeface="+mj-lt"/>
              <a:buAutoNum type="arabicPeriod"/>
            </a:pPr>
            <a:r>
              <a:rPr lang="en-US" sz="3600" dirty="0"/>
              <a:t>Scaffolding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dirty="0"/>
              <a:t>Coding challenges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dirty="0"/>
              <a:t>Hands-on Projects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dirty="0"/>
              <a:t>Discussions</a:t>
            </a:r>
          </a:p>
        </p:txBody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C647CBD8-7207-09FF-0F5C-14A66C9CCD46}"/>
              </a:ext>
            </a:extLst>
          </p:cNvPr>
          <p:cNvSpPr txBox="1">
            <a:spLocks/>
          </p:cNvSpPr>
          <p:nvPr/>
        </p:nvSpPr>
        <p:spPr>
          <a:xfrm>
            <a:off x="6156960" y="2307771"/>
            <a:ext cx="4998720" cy="3267407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indent="-742950">
              <a:buFont typeface="+mj-lt"/>
              <a:buAutoNum type="arabicPeriod" startAt="5"/>
            </a:pPr>
            <a:r>
              <a:rPr lang="en-US" sz="3600" dirty="0"/>
              <a:t>Quizzes</a:t>
            </a:r>
          </a:p>
          <a:p>
            <a:pPr marL="742950" indent="-742950">
              <a:buFont typeface="+mj-lt"/>
              <a:buAutoNum type="arabicPeriod" startAt="5"/>
            </a:pPr>
            <a:r>
              <a:rPr lang="en-US" sz="3600" dirty="0"/>
              <a:t>Exams</a:t>
            </a:r>
          </a:p>
          <a:p>
            <a:pPr marL="742950" indent="-742950">
              <a:buFont typeface="+mj-lt"/>
              <a:buAutoNum type="arabicPeriod" startAt="5"/>
            </a:pPr>
            <a:r>
              <a:rPr lang="en-US" sz="3600" dirty="0"/>
              <a:t>Final Project</a:t>
            </a:r>
          </a:p>
          <a:p>
            <a:pPr marL="292608" lvl="1" indent="0">
              <a:buNone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9336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442038-4EA1-A177-087D-191D33BA99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263527"/>
            <a:ext cx="10058400" cy="1450757"/>
          </a:xfrm>
        </p:spPr>
        <p:txBody>
          <a:bodyPr/>
          <a:lstStyle/>
          <a:p>
            <a:r>
              <a:rPr lang="en-US" dirty="0"/>
              <a:t>Step 3: Development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4326A4-CEF7-986D-477D-CEB5A92975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dirty="0"/>
              <a:t>Create the instructional materials 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dirty="0"/>
              <a:t>Develop additional resources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dirty="0"/>
              <a:t>Design the assessments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dirty="0"/>
              <a:t>Build the course on the LMS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7507618-EEAB-4DA4-9637-A23F66E072BA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6000" contrast="5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6126480" y="263527"/>
            <a:ext cx="7071700" cy="5642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639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theme/theme1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6312</TotalTime>
  <Words>568</Words>
  <Application>Microsoft Office PowerPoint</Application>
  <PresentationFormat>Widescreen</PresentationFormat>
  <Paragraphs>168</Paragraphs>
  <Slides>32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7" baseType="lpstr">
      <vt:lpstr>Arial</vt:lpstr>
      <vt:lpstr>Calibri</vt:lpstr>
      <vt:lpstr>Calibri Light</vt:lpstr>
      <vt:lpstr>Wingdings</vt:lpstr>
      <vt:lpstr>Retrospect</vt:lpstr>
      <vt:lpstr>Web Development Course Curriculum: HTML and CSS</vt:lpstr>
      <vt:lpstr>THE PROCESS Web Development Course</vt:lpstr>
      <vt:lpstr>Step 1: Analysis</vt:lpstr>
      <vt:lpstr>Step 1: Analysis – Learner’s Needs</vt:lpstr>
      <vt:lpstr>Step 2: Design</vt:lpstr>
      <vt:lpstr>Web  Development Weekly  Course Outline</vt:lpstr>
      <vt:lpstr>Web  Development  Weekly  Course Schedule</vt:lpstr>
      <vt:lpstr>Instructional Learning</vt:lpstr>
      <vt:lpstr>Step 3: Development </vt:lpstr>
      <vt:lpstr>Additional Resources Developed</vt:lpstr>
      <vt:lpstr>Additional Resources Developed</vt:lpstr>
      <vt:lpstr>Additional Resources Developed</vt:lpstr>
      <vt:lpstr>Additional Resources Developed</vt:lpstr>
      <vt:lpstr>Assessments</vt:lpstr>
      <vt:lpstr>Build the Course  Platform and Tools</vt:lpstr>
      <vt:lpstr>Step 4: Implementation</vt:lpstr>
      <vt:lpstr>Launch on LMS</vt:lpstr>
      <vt:lpstr>Launch on LMS</vt:lpstr>
      <vt:lpstr>Launch on LMS</vt:lpstr>
      <vt:lpstr>Launch on LMS</vt:lpstr>
      <vt:lpstr>Announcement sent to learners</vt:lpstr>
      <vt:lpstr>Discussion Forum Q &amp; A</vt:lpstr>
      <vt:lpstr>Step 5: Evaluation</vt:lpstr>
      <vt:lpstr>Step 5: Evaluation</vt:lpstr>
      <vt:lpstr>Step 5: Evaluation</vt:lpstr>
      <vt:lpstr>Step 5: Evaluation</vt:lpstr>
      <vt:lpstr>Step 5: Evaluation</vt:lpstr>
      <vt:lpstr>Step 5: Evaluation</vt:lpstr>
      <vt:lpstr>Step 5: Evaluation</vt:lpstr>
      <vt:lpstr>Step 5: Evaluation</vt:lpstr>
      <vt:lpstr>THE PROCESS Web Development Course</vt:lpstr>
      <vt:lpstr>Web Development Course Curriculum: HTML and CSS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 K-A</dc:creator>
  <cp:lastModifiedBy>D K-A</cp:lastModifiedBy>
  <cp:revision>35</cp:revision>
  <dcterms:created xsi:type="dcterms:W3CDTF">2024-06-05T22:19:30Z</dcterms:created>
  <dcterms:modified xsi:type="dcterms:W3CDTF">2025-05-18T20:53:05Z</dcterms:modified>
</cp:coreProperties>
</file>