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Montserrat Light"/>
      <p:regular r:id="rId19"/>
      <p:bold r:id="rId20"/>
      <p:italic r:id="rId21"/>
      <p:boldItalic r:id="rId22"/>
    </p:embeddedFont>
    <p:embeddedFont>
      <p:font typeface="Montserrat ExtraBold"/>
      <p:bold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16">
          <p15:clr>
            <a:srgbClr val="9AA0A6"/>
          </p15:clr>
        </p15:guide>
        <p15:guide id="2" orient="horz" pos="43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"/>
        <p:guide pos="43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bold.fntdata"/><Relationship Id="rId22" Type="http://schemas.openxmlformats.org/officeDocument/2006/relationships/font" Target="fonts/MontserratLight-boldItalic.fntdata"/><Relationship Id="rId21" Type="http://schemas.openxmlformats.org/officeDocument/2006/relationships/font" Target="fonts/MontserratLight-italic.fntdata"/><Relationship Id="rId24" Type="http://schemas.openxmlformats.org/officeDocument/2006/relationships/font" Target="fonts/MontserratExtraBold-boldItalic.fntdata"/><Relationship Id="rId23" Type="http://schemas.openxmlformats.org/officeDocument/2006/relationships/font" Target="fonts/MontserratExtra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MontserratLight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123584466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123584466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1235844664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1235844664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235844664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235844664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https://developers.facebook.com/docs/sharing/best-practices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235844664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235844664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123745ac71c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123745ac71c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2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4 1">
  <p:cSld name="TITLE_1_1_1">
    <p:bg>
      <p:bgPr>
        <a:solidFill>
          <a:srgbClr val="0092FF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4612775" y="861150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15;p2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16" name="Google Shape;16;p2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2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3" name="Google Shape;3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35" name="Google Shape;3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 rot="2700000">
            <a:off x="7969929" y="2620892"/>
            <a:ext cx="322016" cy="322016"/>
          </a:xfrm>
          <a:prstGeom prst="mathPlus">
            <a:avLst>
              <a:gd fmla="val 1383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" name="Google Shape;37;p2"/>
          <p:cNvGrpSpPr/>
          <p:nvPr/>
        </p:nvGrpSpPr>
        <p:grpSpPr>
          <a:xfrm rot="695893">
            <a:off x="5047376" y="787257"/>
            <a:ext cx="401234" cy="400085"/>
            <a:chOff x="3775987" y="2717825"/>
            <a:chExt cx="382671" cy="381575"/>
          </a:xfrm>
        </p:grpSpPr>
        <p:sp>
          <p:nvSpPr>
            <p:cNvPr id="38" name="Google Shape;38;p2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2"/>
          <p:cNvSpPr/>
          <p:nvPr/>
        </p:nvSpPr>
        <p:spPr>
          <a:xfrm>
            <a:off x="4892875" y="3791824"/>
            <a:ext cx="367200" cy="3672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7010" y="1415875"/>
            <a:ext cx="2926203" cy="24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4 1 1">
  <p:cSld name="TITLE_1_1_1_1">
    <p:bg>
      <p:bgPr>
        <a:solidFill>
          <a:srgbClr val="0092FF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4612775" y="861150"/>
            <a:ext cx="3726000" cy="3726000"/>
          </a:xfrm>
          <a:prstGeom prst="ellipse">
            <a:avLst/>
          </a:prstGeom>
          <a:solidFill>
            <a:srgbClr val="00AEFF">
              <a:alpha val="541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" name="Google Shape;53;p3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54" name="Google Shape;54;p3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3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Subsidiary of the group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1" name="Google Shape;7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51819" y="4584559"/>
            <a:ext cx="640324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3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/>
          <p:nvPr/>
        </p:nvSpPr>
        <p:spPr>
          <a:xfrm rot="2700000">
            <a:off x="7969929" y="2620892"/>
            <a:ext cx="322016" cy="322016"/>
          </a:xfrm>
          <a:prstGeom prst="mathPlus">
            <a:avLst>
              <a:gd fmla="val 1383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3"/>
          <p:cNvGrpSpPr/>
          <p:nvPr/>
        </p:nvGrpSpPr>
        <p:grpSpPr>
          <a:xfrm rot="695893">
            <a:off x="5047376" y="787257"/>
            <a:ext cx="401234" cy="400085"/>
            <a:chOff x="3775987" y="2717825"/>
            <a:chExt cx="382671" cy="381575"/>
          </a:xfrm>
        </p:grpSpPr>
        <p:sp>
          <p:nvSpPr>
            <p:cNvPr id="76" name="Google Shape;76;p3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" name="Google Shape;82;p3"/>
          <p:cNvSpPr/>
          <p:nvPr/>
        </p:nvSpPr>
        <p:spPr>
          <a:xfrm>
            <a:off x="4892875" y="3791824"/>
            <a:ext cx="367200" cy="3672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simple-titre-déco">
  <p:cSld name="SECTION_HEADER_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4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b="1" i="0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7" name="Google Shape;87;p4"/>
          <p:cNvSpPr txBox="1"/>
          <p:nvPr>
            <p:ph idx="1" type="subTitle"/>
          </p:nvPr>
        </p:nvSpPr>
        <p:spPr>
          <a:xfrm>
            <a:off x="0" y="506658"/>
            <a:ext cx="91440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Light"/>
              <a:buNone/>
              <a:defRPr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grpSp>
        <p:nvGrpSpPr>
          <p:cNvPr id="88" name="Google Shape;88;p4"/>
          <p:cNvGrpSpPr/>
          <p:nvPr/>
        </p:nvGrpSpPr>
        <p:grpSpPr>
          <a:xfrm>
            <a:off x="8783406" y="2997151"/>
            <a:ext cx="294570" cy="2088033"/>
            <a:chOff x="8783406" y="2997151"/>
            <a:chExt cx="294570" cy="2088033"/>
          </a:xfrm>
        </p:grpSpPr>
        <p:sp>
          <p:nvSpPr>
            <p:cNvPr id="89" name="Google Shape;89;p4"/>
            <p:cNvSpPr/>
            <p:nvPr/>
          </p:nvSpPr>
          <p:spPr>
            <a:xfrm>
              <a:off x="878340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900267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878340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900267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878340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900267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878340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900267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878340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00267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878340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00267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878340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900267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878340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900267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878340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900267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878340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900267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4"/>
          <p:cNvGrpSpPr/>
          <p:nvPr/>
        </p:nvGrpSpPr>
        <p:grpSpPr>
          <a:xfrm>
            <a:off x="693138" y="783483"/>
            <a:ext cx="349455" cy="348454"/>
            <a:chOff x="3775987" y="2717825"/>
            <a:chExt cx="382671" cy="381575"/>
          </a:xfrm>
        </p:grpSpPr>
        <p:sp>
          <p:nvSpPr>
            <p:cNvPr id="110" name="Google Shape;110;p4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/photo">
  <p:cSld name="CUSTOM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>
            <p:ph idx="2" type="pic"/>
          </p:nvPr>
        </p:nvSpPr>
        <p:spPr>
          <a:xfrm>
            <a:off x="5578425" y="-6400"/>
            <a:ext cx="3565500" cy="51498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5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0" name="Google Shape;120;p5"/>
          <p:cNvSpPr txBox="1"/>
          <p:nvPr>
            <p:ph idx="1" type="body"/>
          </p:nvPr>
        </p:nvSpPr>
        <p:spPr>
          <a:xfrm>
            <a:off x="635825" y="1648600"/>
            <a:ext cx="42876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121" name="Google Shape;121;p5"/>
          <p:cNvSpPr txBox="1"/>
          <p:nvPr>
            <p:ph idx="3" type="subTitle"/>
          </p:nvPr>
        </p:nvSpPr>
        <p:spPr>
          <a:xfrm>
            <a:off x="635825" y="1329100"/>
            <a:ext cx="42876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simple" type="secHead">
  <p:cSld name="SECTION_HEAD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24" name="Google Shape;12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b="1" i="0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6"/>
          <p:cNvSpPr txBox="1"/>
          <p:nvPr>
            <p:ph idx="1" type="subTitle"/>
          </p:nvPr>
        </p:nvSpPr>
        <p:spPr>
          <a:xfrm>
            <a:off x="0" y="506658"/>
            <a:ext cx="91440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6"/>
          <p:cNvSpPr txBox="1"/>
          <p:nvPr>
            <p:ph idx="2" type="body"/>
          </p:nvPr>
        </p:nvSpPr>
        <p:spPr>
          <a:xfrm>
            <a:off x="2322750" y="1942725"/>
            <a:ext cx="42876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128" name="Google Shape;128;p6"/>
          <p:cNvSpPr txBox="1"/>
          <p:nvPr>
            <p:ph idx="3" type="subTitle"/>
          </p:nvPr>
        </p:nvSpPr>
        <p:spPr>
          <a:xfrm>
            <a:off x="2322750" y="1623225"/>
            <a:ext cx="44985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grpSp>
        <p:nvGrpSpPr>
          <p:cNvPr id="129" name="Google Shape;129;p6"/>
          <p:cNvGrpSpPr/>
          <p:nvPr/>
        </p:nvGrpSpPr>
        <p:grpSpPr>
          <a:xfrm>
            <a:off x="8783406" y="2997151"/>
            <a:ext cx="294570" cy="2088033"/>
            <a:chOff x="8783406" y="2997151"/>
            <a:chExt cx="294570" cy="2088033"/>
          </a:xfrm>
        </p:grpSpPr>
        <p:sp>
          <p:nvSpPr>
            <p:cNvPr id="130" name="Google Shape;130;p6"/>
            <p:cNvSpPr/>
            <p:nvPr/>
          </p:nvSpPr>
          <p:spPr>
            <a:xfrm>
              <a:off x="878340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9002676" y="2997151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878340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9002676" y="3216405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878340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9002676" y="3438792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878340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9002676" y="36580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878340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9002676" y="3889146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878340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9002676" y="410840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878340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9002676" y="4339003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878340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9002676" y="4558257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878340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9002676" y="4790630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878340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9002676" y="5009884"/>
              <a:ext cx="75300" cy="75300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6"/>
          <p:cNvGrpSpPr/>
          <p:nvPr/>
        </p:nvGrpSpPr>
        <p:grpSpPr>
          <a:xfrm>
            <a:off x="968763" y="939433"/>
            <a:ext cx="349455" cy="348454"/>
            <a:chOff x="3775987" y="2717825"/>
            <a:chExt cx="382671" cy="381575"/>
          </a:xfrm>
        </p:grpSpPr>
        <p:sp>
          <p:nvSpPr>
            <p:cNvPr id="151" name="Google Shape;151;p6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intercalaire" type="tx">
  <p:cSld name="TITLE_AND_BODY">
    <p:bg>
      <p:bgPr>
        <a:solidFill>
          <a:schemeClr val="accen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7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164" name="Google Shape;164;p7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0" name="Google Shape;18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 txBox="1"/>
          <p:nvPr>
            <p:ph type="title"/>
          </p:nvPr>
        </p:nvSpPr>
        <p:spPr>
          <a:xfrm>
            <a:off x="1482450" y="1875300"/>
            <a:ext cx="61791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  <a:defRPr b="1" i="0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simple-vide">
  <p:cSld name="SECTION_HEADER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89" name="Google Shape;18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8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b="1" i="0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1" name="Google Shape;191;p8"/>
          <p:cNvSpPr txBox="1"/>
          <p:nvPr>
            <p:ph idx="1" type="subTitle"/>
          </p:nvPr>
        </p:nvSpPr>
        <p:spPr>
          <a:xfrm>
            <a:off x="0" y="506658"/>
            <a:ext cx="91440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5">
  <p:cSld name="CUSTOM_4">
    <p:bg>
      <p:bgPr>
        <a:solidFill>
          <a:schemeClr val="accen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9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199" name="Google Shape;199;p9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9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9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3125" y="2110100"/>
            <a:ext cx="2377750" cy="56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9"/>
          <p:cNvSpPr txBox="1"/>
          <p:nvPr>
            <p:ph type="title"/>
          </p:nvPr>
        </p:nvSpPr>
        <p:spPr>
          <a:xfrm>
            <a:off x="2663699" y="267995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  <a:defRPr b="0" i="0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4">
  <p:cSld name="TITLE_1_1">
    <p:bg>
      <p:bgPr>
        <a:solidFill>
          <a:srgbClr val="0092FF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4612775" y="861150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10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230" name="Google Shape;230;p10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" name="Google Shape;246;p10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7" name="Google Shape;24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0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249" name="Google Shape;2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0"/>
          <p:cNvSpPr/>
          <p:nvPr/>
        </p:nvSpPr>
        <p:spPr>
          <a:xfrm rot="2700000">
            <a:off x="7969929" y="2620892"/>
            <a:ext cx="322016" cy="322016"/>
          </a:xfrm>
          <a:prstGeom prst="mathPlus">
            <a:avLst>
              <a:gd fmla="val 1383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10"/>
          <p:cNvGrpSpPr/>
          <p:nvPr/>
        </p:nvGrpSpPr>
        <p:grpSpPr>
          <a:xfrm rot="695893">
            <a:off x="5047376" y="787257"/>
            <a:ext cx="401234" cy="400085"/>
            <a:chOff x="3775987" y="2717825"/>
            <a:chExt cx="382671" cy="381575"/>
          </a:xfrm>
        </p:grpSpPr>
        <p:sp>
          <p:nvSpPr>
            <p:cNvPr id="252" name="Google Shape;252;p10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0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0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0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10"/>
          <p:cNvSpPr/>
          <p:nvPr/>
        </p:nvSpPr>
        <p:spPr>
          <a:xfrm>
            <a:off x="4892875" y="3791824"/>
            <a:ext cx="367200" cy="3672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6600" y="1504975"/>
            <a:ext cx="2506099" cy="235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3">
  <p:cSld name="CUSTOM_3">
    <p:bg>
      <p:bgPr>
        <a:solidFill>
          <a:schemeClr val="accen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11"/>
          <p:cNvGrpSpPr/>
          <p:nvPr/>
        </p:nvGrpSpPr>
        <p:grpSpPr>
          <a:xfrm rot="258257">
            <a:off x="4789361" y="1025635"/>
            <a:ext cx="368633" cy="367540"/>
            <a:chOff x="3775987" y="2717825"/>
            <a:chExt cx="382671" cy="381575"/>
          </a:xfrm>
        </p:grpSpPr>
        <p:sp>
          <p:nvSpPr>
            <p:cNvPr id="268" name="Google Shape;268;p11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1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1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1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4" name="Google Shape;274;p11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275" name="Google Shape;275;p11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1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1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1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11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2" name="Google Shape;29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94" name="Google Shape;29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0025" y="563850"/>
            <a:ext cx="2486574" cy="457965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1"/>
          <p:cNvSpPr/>
          <p:nvPr/>
        </p:nvSpPr>
        <p:spPr>
          <a:xfrm>
            <a:off x="4905100" y="3356225"/>
            <a:ext cx="404700" cy="404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 1">
  <p:cSld name="CUSTOM_5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1 1">
  <p:cSld name="TITLE_2">
    <p:bg>
      <p:bgPr>
        <a:solidFill>
          <a:srgbClr val="0092F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3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3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3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8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13"/>
          <p:cNvGrpSpPr/>
          <p:nvPr/>
        </p:nvGrpSpPr>
        <p:grpSpPr>
          <a:xfrm rot="610567">
            <a:off x="4955599" y="835201"/>
            <a:ext cx="368647" cy="367554"/>
            <a:chOff x="3775987" y="2717825"/>
            <a:chExt cx="382671" cy="381575"/>
          </a:xfrm>
        </p:grpSpPr>
        <p:sp>
          <p:nvSpPr>
            <p:cNvPr id="308" name="Google Shape;308;p13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3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3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3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315" name="Google Shape;315;p13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3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3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3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1" name="Google Shape;331;p13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lang="fr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9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32" name="Google Shape;33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0819" y="4571084"/>
            <a:ext cx="640324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3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34" name="Google Shape;33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3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" name="Google Shape;336;p13"/>
          <p:cNvPicPr preferRelativeResize="0"/>
          <p:nvPr/>
        </p:nvPicPr>
        <p:blipFill rotWithShape="1">
          <a:blip r:embed="rId4">
            <a:alphaModFix/>
          </a:blip>
          <a:srcRect b="6410" l="0" r="0" t="0"/>
          <a:stretch/>
        </p:blipFill>
        <p:spPr>
          <a:xfrm flipH="1">
            <a:off x="5036638" y="509100"/>
            <a:ext cx="2878275" cy="463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3"/>
          <p:cNvSpPr/>
          <p:nvPr/>
        </p:nvSpPr>
        <p:spPr>
          <a:xfrm>
            <a:off x="4904325" y="3757300"/>
            <a:ext cx="338700" cy="338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Logo">
  <p:cSld name="CUSTOM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1" type="title">
  <p:cSld name="TITLE">
    <p:bg>
      <p:bgPr>
        <a:solidFill>
          <a:srgbClr val="0092FF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5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5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5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5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5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5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41772" y="540000"/>
            <a:ext cx="2747728" cy="46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5"/>
          <p:cNvSpPr/>
          <p:nvPr/>
        </p:nvSpPr>
        <p:spPr>
          <a:xfrm>
            <a:off x="4797525" y="3082425"/>
            <a:ext cx="404700" cy="404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15"/>
          <p:cNvGrpSpPr/>
          <p:nvPr/>
        </p:nvGrpSpPr>
        <p:grpSpPr>
          <a:xfrm rot="610567">
            <a:off x="4955555" y="835195"/>
            <a:ext cx="368648" cy="367554"/>
            <a:chOff x="3775987" y="2717825"/>
            <a:chExt cx="382671" cy="381575"/>
          </a:xfrm>
        </p:grpSpPr>
        <p:sp>
          <p:nvSpPr>
            <p:cNvPr id="350" name="Google Shape;350;p15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5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15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6" name="Google Shape;356;p15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357" name="Google Shape;357;p15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3" name="Google Shape;373;p15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74" name="Google Shape;3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5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76" name="Google Shape;3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5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ve2">
  <p:cSld name="TITLE_1">
    <p:bg>
      <p:bgPr>
        <a:solidFill>
          <a:srgbClr val="0092FF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6"/>
          <p:cNvSpPr/>
          <p:nvPr/>
        </p:nvSpPr>
        <p:spPr>
          <a:xfrm>
            <a:off x="44161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6"/>
          <p:cNvSpPr/>
          <p:nvPr/>
        </p:nvSpPr>
        <p:spPr>
          <a:xfrm>
            <a:off x="1281333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6"/>
          <p:cNvSpPr/>
          <p:nvPr/>
        </p:nvSpPr>
        <p:spPr>
          <a:xfrm>
            <a:off x="2088346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6"/>
          <p:cNvSpPr/>
          <p:nvPr/>
        </p:nvSpPr>
        <p:spPr>
          <a:xfrm>
            <a:off x="2895359" y="4623875"/>
            <a:ext cx="807000" cy="5250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6"/>
          <p:cNvSpPr/>
          <p:nvPr/>
        </p:nvSpPr>
        <p:spPr>
          <a:xfrm>
            <a:off x="0" y="4623875"/>
            <a:ext cx="408300" cy="5250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6"/>
          <p:cNvSpPr/>
          <p:nvPr/>
        </p:nvSpPr>
        <p:spPr>
          <a:xfrm>
            <a:off x="4612775" y="878775"/>
            <a:ext cx="3726000" cy="3726000"/>
          </a:xfrm>
          <a:prstGeom prst="ellipse">
            <a:avLst/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5" name="Google Shape;385;p16"/>
          <p:cNvGrpSpPr/>
          <p:nvPr/>
        </p:nvGrpSpPr>
        <p:grpSpPr>
          <a:xfrm rot="610567">
            <a:off x="4955555" y="835195"/>
            <a:ext cx="368648" cy="367554"/>
            <a:chOff x="3775987" y="2717825"/>
            <a:chExt cx="382671" cy="381575"/>
          </a:xfrm>
        </p:grpSpPr>
        <p:sp>
          <p:nvSpPr>
            <p:cNvPr id="386" name="Google Shape;386;p16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6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6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16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393" name="Google Shape;393;p16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6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6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6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6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6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16"/>
          <p:cNvSpPr txBox="1"/>
          <p:nvPr/>
        </p:nvSpPr>
        <p:spPr>
          <a:xfrm>
            <a:off x="282092" y="4636448"/>
            <a:ext cx="245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fr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Filiale du groupe</a:t>
            </a:r>
            <a:r>
              <a:rPr b="0" i="0" lang="fr" sz="9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b="0" i="0" sz="9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10" name="Google Shape;41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60819" y="4571084"/>
            <a:ext cx="640325" cy="426883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6"/>
          <p:cNvSpPr txBox="1"/>
          <p:nvPr>
            <p:ph type="title"/>
          </p:nvPr>
        </p:nvSpPr>
        <p:spPr>
          <a:xfrm>
            <a:off x="269074" y="866200"/>
            <a:ext cx="38166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12" name="Google Shape;4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0" y="269850"/>
            <a:ext cx="5181773" cy="4885802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6"/>
          <p:cNvSpPr/>
          <p:nvPr/>
        </p:nvSpPr>
        <p:spPr>
          <a:xfrm>
            <a:off x="4797525" y="3082425"/>
            <a:ext cx="404700" cy="404700"/>
          </a:xfrm>
          <a:prstGeom prst="ellipse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76" y="424857"/>
            <a:ext cx="1079775" cy="2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6"/>
          <p:cNvSpPr/>
          <p:nvPr/>
        </p:nvSpPr>
        <p:spPr>
          <a:xfrm rot="2700000">
            <a:off x="7878896" y="2147496"/>
            <a:ext cx="327108" cy="327108"/>
          </a:xfrm>
          <a:prstGeom prst="mathPlus">
            <a:avLst>
              <a:gd fmla="val 13836" name="adj1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27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/chiffres">
  <p:cSld name="CUSTOM_1_2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7"/>
          <p:cNvSpPr/>
          <p:nvPr/>
        </p:nvSpPr>
        <p:spPr>
          <a:xfrm>
            <a:off x="5585350" y="0"/>
            <a:ext cx="3557700" cy="51435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7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20" name="Google Shape;420;p17"/>
          <p:cNvSpPr txBox="1"/>
          <p:nvPr>
            <p:ph idx="1" type="body"/>
          </p:nvPr>
        </p:nvSpPr>
        <p:spPr>
          <a:xfrm>
            <a:off x="827325" y="1728375"/>
            <a:ext cx="42876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21" name="Google Shape;421;p17"/>
          <p:cNvSpPr txBox="1"/>
          <p:nvPr>
            <p:ph idx="2" type="subTitle"/>
          </p:nvPr>
        </p:nvSpPr>
        <p:spPr>
          <a:xfrm>
            <a:off x="827325" y="1408875"/>
            <a:ext cx="44985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ontserrat"/>
              <a:buNone/>
              <a:defRPr b="1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22" name="Google Shape;422;p17"/>
          <p:cNvSpPr/>
          <p:nvPr/>
        </p:nvSpPr>
        <p:spPr>
          <a:xfrm rot="-5400000">
            <a:off x="8759031" y="372245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7"/>
          <p:cNvSpPr/>
          <p:nvPr/>
        </p:nvSpPr>
        <p:spPr>
          <a:xfrm rot="-5400000">
            <a:off x="8759031" y="329451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7"/>
          <p:cNvSpPr/>
          <p:nvPr/>
        </p:nvSpPr>
        <p:spPr>
          <a:xfrm rot="-5400000">
            <a:off x="8759031" y="4132645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7"/>
          <p:cNvSpPr/>
          <p:nvPr/>
        </p:nvSpPr>
        <p:spPr>
          <a:xfrm rot="-5400000">
            <a:off x="8759031" y="4541118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7"/>
          <p:cNvSpPr/>
          <p:nvPr/>
        </p:nvSpPr>
        <p:spPr>
          <a:xfrm flipH="1" rot="-5400000">
            <a:off x="8873775" y="4874395"/>
            <a:ext cx="2241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-2mobiles">
  <p:cSld name="CUSTOM_1_1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8"/>
          <p:cNvSpPr/>
          <p:nvPr/>
        </p:nvSpPr>
        <p:spPr>
          <a:xfrm>
            <a:off x="5585350" y="0"/>
            <a:ext cx="3558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8"/>
          <p:cNvSpPr/>
          <p:nvPr/>
        </p:nvSpPr>
        <p:spPr>
          <a:xfrm>
            <a:off x="8242735" y="4092226"/>
            <a:ext cx="386700" cy="386700"/>
          </a:xfrm>
          <a:prstGeom prst="ellipse">
            <a:avLst/>
          </a:prstGeom>
          <a:noFill/>
          <a:ln cap="flat" cmpd="sng" w="38100">
            <a:solidFill>
              <a:srgbClr val="1DA9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8"/>
          <p:cNvSpPr/>
          <p:nvPr/>
        </p:nvSpPr>
        <p:spPr>
          <a:xfrm>
            <a:off x="4670050" y="863502"/>
            <a:ext cx="1821000" cy="3476100"/>
          </a:xfrm>
          <a:prstGeom prst="roundRect">
            <a:avLst>
              <a:gd fmla="val 7042" name="adj"/>
            </a:avLst>
          </a:prstGeom>
          <a:solidFill>
            <a:srgbClr val="F3F3F3"/>
          </a:solidFill>
          <a:ln>
            <a:noFill/>
          </a:ln>
          <a:effectLst>
            <a:outerShdw blurRad="128588" rotWithShape="0" algn="bl">
              <a:srgbClr val="000000">
                <a:alpha val="3568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2" name="Google Shape;432;p18"/>
          <p:cNvGrpSpPr/>
          <p:nvPr/>
        </p:nvGrpSpPr>
        <p:grpSpPr>
          <a:xfrm rot="2700000">
            <a:off x="4761334" y="574790"/>
            <a:ext cx="326980" cy="325990"/>
            <a:chOff x="3775987" y="2717825"/>
            <a:chExt cx="382671" cy="381575"/>
          </a:xfrm>
        </p:grpSpPr>
        <p:sp>
          <p:nvSpPr>
            <p:cNvPr id="433" name="Google Shape;433;p18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8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8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8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8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9" name="Google Shape;439;p18"/>
          <p:cNvSpPr/>
          <p:nvPr/>
        </p:nvSpPr>
        <p:spPr>
          <a:xfrm>
            <a:off x="6677725" y="863502"/>
            <a:ext cx="1821000" cy="3476100"/>
          </a:xfrm>
          <a:prstGeom prst="roundRect">
            <a:avLst>
              <a:gd fmla="val 7042" name="adj"/>
            </a:avLst>
          </a:prstGeom>
          <a:solidFill>
            <a:srgbClr val="F3F3F3"/>
          </a:solidFill>
          <a:ln>
            <a:noFill/>
          </a:ln>
          <a:effectLst>
            <a:outerShdw blurRad="128588" rotWithShape="0" algn="bl">
              <a:srgbClr val="000000">
                <a:alpha val="3568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8"/>
          <p:cNvSpPr/>
          <p:nvPr/>
        </p:nvSpPr>
        <p:spPr>
          <a:xfrm>
            <a:off x="8027531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8"/>
          <p:cNvSpPr/>
          <p:nvPr/>
        </p:nvSpPr>
        <p:spPr>
          <a:xfrm>
            <a:off x="8455470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8"/>
          <p:cNvSpPr/>
          <p:nvPr/>
        </p:nvSpPr>
        <p:spPr>
          <a:xfrm>
            <a:off x="7617336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8"/>
          <p:cNvSpPr/>
          <p:nvPr/>
        </p:nvSpPr>
        <p:spPr>
          <a:xfrm>
            <a:off x="7208863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8"/>
          <p:cNvSpPr/>
          <p:nvPr/>
        </p:nvSpPr>
        <p:spPr>
          <a:xfrm>
            <a:off x="8909075" y="4829400"/>
            <a:ext cx="2340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8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6" name="Google Shape;446;p18"/>
          <p:cNvSpPr txBox="1"/>
          <p:nvPr>
            <p:ph idx="1" type="body"/>
          </p:nvPr>
        </p:nvSpPr>
        <p:spPr>
          <a:xfrm>
            <a:off x="303575" y="1602975"/>
            <a:ext cx="3727500" cy="21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47" name="Google Shape;447;p18"/>
          <p:cNvSpPr txBox="1"/>
          <p:nvPr>
            <p:ph idx="2" type="subTitle"/>
          </p:nvPr>
        </p:nvSpPr>
        <p:spPr>
          <a:xfrm>
            <a:off x="303575" y="109267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-1mobile">
  <p:cSld name="CUSTOM_2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"/>
          <p:cNvSpPr/>
          <p:nvPr/>
        </p:nvSpPr>
        <p:spPr>
          <a:xfrm>
            <a:off x="5585350" y="0"/>
            <a:ext cx="3557700" cy="51435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 rot="-5400000">
            <a:off x="8759031" y="372245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9"/>
          <p:cNvSpPr/>
          <p:nvPr/>
        </p:nvSpPr>
        <p:spPr>
          <a:xfrm rot="-5400000">
            <a:off x="8759031" y="3294510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9"/>
          <p:cNvSpPr/>
          <p:nvPr/>
        </p:nvSpPr>
        <p:spPr>
          <a:xfrm rot="-5400000">
            <a:off x="8759031" y="4132645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9"/>
          <p:cNvSpPr/>
          <p:nvPr/>
        </p:nvSpPr>
        <p:spPr>
          <a:xfrm rot="-5400000">
            <a:off x="8759031" y="4541118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9"/>
          <p:cNvSpPr/>
          <p:nvPr/>
        </p:nvSpPr>
        <p:spPr>
          <a:xfrm flipH="1" rot="-5400000">
            <a:off x="8873775" y="4874395"/>
            <a:ext cx="2241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9"/>
          <p:cNvSpPr/>
          <p:nvPr/>
        </p:nvSpPr>
        <p:spPr>
          <a:xfrm>
            <a:off x="8033935" y="4203201"/>
            <a:ext cx="386700" cy="386700"/>
          </a:xfrm>
          <a:prstGeom prst="ellipse">
            <a:avLst/>
          </a:prstGeom>
          <a:noFill/>
          <a:ln cap="flat" cmpd="sng" w="38100">
            <a:solidFill>
              <a:srgbClr val="1DA9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9"/>
          <p:cNvSpPr/>
          <p:nvPr/>
        </p:nvSpPr>
        <p:spPr>
          <a:xfrm>
            <a:off x="6631560" y="1852975"/>
            <a:ext cx="1262700" cy="12627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9"/>
          <p:cNvSpPr txBox="1"/>
          <p:nvPr/>
        </p:nvSpPr>
        <p:spPr>
          <a:xfrm>
            <a:off x="6851340" y="2284218"/>
            <a:ext cx="7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Trouver une image HD  </a:t>
            </a:r>
            <a:endParaRPr b="1" i="0" sz="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6341859" y="719700"/>
            <a:ext cx="1940400" cy="3704100"/>
          </a:xfrm>
          <a:prstGeom prst="roundRect">
            <a:avLst>
              <a:gd fmla="val 7042" name="adj"/>
            </a:avLst>
          </a:prstGeom>
          <a:solidFill>
            <a:srgbClr val="F3F3F3"/>
          </a:solidFill>
          <a:ln>
            <a:noFill/>
          </a:ln>
          <a:effectLst>
            <a:outerShdw blurRad="128588" rotWithShape="0" algn="bl">
              <a:srgbClr val="000000">
                <a:alpha val="3568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9" name="Google Shape;459;p19"/>
          <p:cNvGrpSpPr/>
          <p:nvPr/>
        </p:nvGrpSpPr>
        <p:grpSpPr>
          <a:xfrm rot="-2700285">
            <a:off x="6048279" y="1006137"/>
            <a:ext cx="326953" cy="326017"/>
            <a:chOff x="3775987" y="2717825"/>
            <a:chExt cx="382671" cy="381575"/>
          </a:xfrm>
        </p:grpSpPr>
        <p:sp>
          <p:nvSpPr>
            <p:cNvPr id="460" name="Google Shape;460;p19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9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9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9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9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66" name="Google Shape;46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9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68" name="Google Shape;468;p19"/>
          <p:cNvSpPr txBox="1"/>
          <p:nvPr>
            <p:ph idx="1" type="body"/>
          </p:nvPr>
        </p:nvSpPr>
        <p:spPr>
          <a:xfrm>
            <a:off x="303575" y="1602975"/>
            <a:ext cx="3727500" cy="20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69" name="Google Shape;469;p19"/>
          <p:cNvSpPr txBox="1"/>
          <p:nvPr>
            <p:ph idx="2" type="subTitle"/>
          </p:nvPr>
        </p:nvSpPr>
        <p:spPr>
          <a:xfrm>
            <a:off x="303575" y="109267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texte/screen">
  <p:cSld name="CUSTOM_1_1_1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0"/>
          <p:cNvSpPr/>
          <p:nvPr/>
        </p:nvSpPr>
        <p:spPr>
          <a:xfrm>
            <a:off x="5585350" y="0"/>
            <a:ext cx="3557700" cy="51435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2" name="Google Shape;47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0"/>
          <p:cNvSpPr/>
          <p:nvPr/>
        </p:nvSpPr>
        <p:spPr>
          <a:xfrm>
            <a:off x="8432600" y="4037665"/>
            <a:ext cx="404700" cy="4047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20"/>
          <p:cNvSpPr/>
          <p:nvPr/>
        </p:nvSpPr>
        <p:spPr>
          <a:xfrm>
            <a:off x="4135545" y="926688"/>
            <a:ext cx="4538400" cy="3326700"/>
          </a:xfrm>
          <a:prstGeom prst="round2SameRect">
            <a:avLst>
              <a:gd fmla="val 1070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128588" rotWithShape="0" algn="bl">
              <a:srgbClr val="000000">
                <a:alpha val="40784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0"/>
          <p:cNvSpPr/>
          <p:nvPr/>
        </p:nvSpPr>
        <p:spPr>
          <a:xfrm rot="-2700000">
            <a:off x="8529732" y="955387"/>
            <a:ext cx="106490" cy="106490"/>
          </a:xfrm>
          <a:prstGeom prst="mathPlus">
            <a:avLst>
              <a:gd fmla="val 0" name="adj1"/>
            </a:avLst>
          </a:prstGeom>
          <a:solidFill>
            <a:srgbClr val="222222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0"/>
          <p:cNvSpPr/>
          <p:nvPr>
            <p:ph idx="2" type="pic"/>
          </p:nvPr>
        </p:nvSpPr>
        <p:spPr>
          <a:xfrm>
            <a:off x="4135545" y="1077116"/>
            <a:ext cx="4538400" cy="31761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77" name="Google Shape;477;p20"/>
          <p:cNvGrpSpPr/>
          <p:nvPr/>
        </p:nvGrpSpPr>
        <p:grpSpPr>
          <a:xfrm rot="2699431">
            <a:off x="4303533" y="609368"/>
            <a:ext cx="326980" cy="325990"/>
            <a:chOff x="3775987" y="2717825"/>
            <a:chExt cx="382671" cy="381575"/>
          </a:xfrm>
        </p:grpSpPr>
        <p:sp>
          <p:nvSpPr>
            <p:cNvPr id="478" name="Google Shape;478;p20"/>
            <p:cNvSpPr/>
            <p:nvPr/>
          </p:nvSpPr>
          <p:spPr>
            <a:xfrm rot="-5400000">
              <a:off x="3718837" y="300415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3775987" y="294690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0"/>
            <p:cNvSpPr/>
            <p:nvPr/>
          </p:nvSpPr>
          <p:spPr>
            <a:xfrm rot="-5400000">
              <a:off x="3833436" y="2889610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3890586" y="283236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0"/>
            <p:cNvSpPr/>
            <p:nvPr/>
          </p:nvSpPr>
          <p:spPr>
            <a:xfrm rot="-5400000">
              <a:off x="3949108" y="2775069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4006258" y="2717825"/>
              <a:ext cx="152400" cy="3810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4" name="Google Shape;484;p20"/>
          <p:cNvSpPr/>
          <p:nvPr/>
        </p:nvSpPr>
        <p:spPr>
          <a:xfrm>
            <a:off x="8027531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0"/>
          <p:cNvSpPr/>
          <p:nvPr/>
        </p:nvSpPr>
        <p:spPr>
          <a:xfrm>
            <a:off x="8455470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0"/>
          <p:cNvSpPr/>
          <p:nvPr/>
        </p:nvSpPr>
        <p:spPr>
          <a:xfrm>
            <a:off x="7617336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0"/>
          <p:cNvSpPr/>
          <p:nvPr/>
        </p:nvSpPr>
        <p:spPr>
          <a:xfrm>
            <a:off x="7208863" y="4829406"/>
            <a:ext cx="453600" cy="314100"/>
          </a:xfrm>
          <a:prstGeom prst="triangle">
            <a:avLst>
              <a:gd fmla="val 5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0"/>
          <p:cNvSpPr/>
          <p:nvPr/>
        </p:nvSpPr>
        <p:spPr>
          <a:xfrm>
            <a:off x="8909075" y="4829400"/>
            <a:ext cx="234000" cy="314100"/>
          </a:xfrm>
          <a:prstGeom prst="triangle">
            <a:avLst>
              <a:gd fmla="val 100000" name="adj"/>
            </a:avLst>
          </a:prstGeom>
          <a:solidFill>
            <a:srgbClr val="1DA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0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FF"/>
              </a:buClr>
              <a:buSzPts val="1800"/>
              <a:buFont typeface="Montserrat"/>
              <a:buNone/>
              <a:defRPr b="1" i="0" sz="1800" u="none" cap="none" strike="noStrike">
                <a:solidFill>
                  <a:srgbClr val="0092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90" name="Google Shape;490;p20"/>
          <p:cNvSpPr txBox="1"/>
          <p:nvPr>
            <p:ph idx="1" type="body"/>
          </p:nvPr>
        </p:nvSpPr>
        <p:spPr>
          <a:xfrm>
            <a:off x="303575" y="1602975"/>
            <a:ext cx="3727500" cy="17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92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92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92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92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92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292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292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○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292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■"/>
              <a:defRPr sz="1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491" name="Google Shape;491;p20"/>
          <p:cNvSpPr txBox="1"/>
          <p:nvPr>
            <p:ph idx="3" type="subTitle"/>
          </p:nvPr>
        </p:nvSpPr>
        <p:spPr>
          <a:xfrm>
            <a:off x="303575" y="109267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Light"/>
              <a:buNone/>
              <a:defRPr sz="1200">
                <a:solidFill>
                  <a:schemeClr val="accen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intercalaire/photo" type="blank">
  <p:cSld name="BLANK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21"/>
          <p:cNvPicPr preferRelativeResize="0"/>
          <p:nvPr/>
        </p:nvPicPr>
        <p:blipFill rotWithShape="1">
          <a:blip r:embed="rId2">
            <a:alphaModFix amt="65000"/>
          </a:blip>
          <a:srcRect b="0" l="0" r="0" t="0"/>
          <a:stretch/>
        </p:blipFill>
        <p:spPr>
          <a:xfrm>
            <a:off x="0" y="-2250"/>
            <a:ext cx="9144003" cy="51479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6" name="Google Shape;496;p21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497" name="Google Shape;497;p21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13" name="Google Shape;51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800" y="4640463"/>
            <a:ext cx="667800" cy="1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1"/>
          <p:cNvSpPr txBox="1"/>
          <p:nvPr>
            <p:ph type="title"/>
          </p:nvPr>
        </p:nvSpPr>
        <p:spPr>
          <a:xfrm>
            <a:off x="1482450" y="1875300"/>
            <a:ext cx="61791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"/>
              <a:buNone/>
              <a:defRPr b="1" i="0" sz="2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Contact">
  <p:cSld name="Without Logo">
    <p:bg>
      <p:bgPr>
        <a:solidFill>
          <a:schemeClr val="lt1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2"/>
          <p:cNvSpPr/>
          <p:nvPr/>
        </p:nvSpPr>
        <p:spPr>
          <a:xfrm>
            <a:off x="0" y="0"/>
            <a:ext cx="9144000" cy="51486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2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2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2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2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2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2" name="Google Shape;522;p22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523" name="Google Shape;523;p22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2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9" name="Google Shape;539;p22"/>
          <p:cNvSpPr txBox="1"/>
          <p:nvPr/>
        </p:nvSpPr>
        <p:spPr>
          <a:xfrm>
            <a:off x="-150" y="2484963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fr" sz="14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Plus d’infos sur </a:t>
            </a:r>
            <a:r>
              <a:rPr b="0" i="0" lang="fr" sz="14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www.adictiz.com</a:t>
            </a:r>
            <a:endParaRPr b="0" i="0" sz="13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0" name="Google Shape;540;p22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2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22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2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2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5" name="Google Shape;545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8600" y="2049125"/>
            <a:ext cx="1856199" cy="4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2"/>
          <p:cNvSpPr/>
          <p:nvPr/>
        </p:nvSpPr>
        <p:spPr>
          <a:xfrm>
            <a:off x="1046252" y="4271600"/>
            <a:ext cx="19839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Euratechnologies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 rue Fourier 59000 Lille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7" name="Google Shape;547;p22"/>
          <p:cNvSpPr/>
          <p:nvPr/>
        </p:nvSpPr>
        <p:spPr>
          <a:xfrm>
            <a:off x="3420750" y="4271600"/>
            <a:ext cx="24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Webedia</a:t>
            </a: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- 2 Rue Paul Vaillant Couturier 92300 Levallois-Perret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8" name="Google Shape;548;p22"/>
          <p:cNvSpPr/>
          <p:nvPr/>
        </p:nvSpPr>
        <p:spPr>
          <a:xfrm>
            <a:off x="6283375" y="4271600"/>
            <a:ext cx="18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+ 33 3 66 72 09 99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contact@adictiz.com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Contact 1">
  <p:cSld name="Without Logo_1">
    <p:bg>
      <p:bgPr>
        <a:solidFill>
          <a:schemeClr val="lt1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3"/>
          <p:cNvSpPr/>
          <p:nvPr/>
        </p:nvSpPr>
        <p:spPr>
          <a:xfrm>
            <a:off x="0" y="0"/>
            <a:ext cx="9144000" cy="5148600"/>
          </a:xfrm>
          <a:prstGeom prst="rect">
            <a:avLst/>
          </a:prstGeom>
          <a:solidFill>
            <a:srgbClr val="009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3"/>
          <p:cNvSpPr/>
          <p:nvPr/>
        </p:nvSpPr>
        <p:spPr>
          <a:xfrm>
            <a:off x="28708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83297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3"/>
          <p:cNvSpPr/>
          <p:nvPr/>
        </p:nvSpPr>
        <p:spPr>
          <a:xfrm>
            <a:off x="1357597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1882222" y="4807425"/>
            <a:ext cx="524400" cy="3414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0" y="4807425"/>
            <a:ext cx="265800" cy="3414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6" name="Google Shape;556;p23"/>
          <p:cNvGrpSpPr/>
          <p:nvPr/>
        </p:nvGrpSpPr>
        <p:grpSpPr>
          <a:xfrm>
            <a:off x="8808440" y="3530162"/>
            <a:ext cx="281107" cy="1566743"/>
            <a:chOff x="8815808" y="3493320"/>
            <a:chExt cx="281107" cy="1566743"/>
          </a:xfrm>
        </p:grpSpPr>
        <p:sp>
          <p:nvSpPr>
            <p:cNvPr id="557" name="Google Shape;557;p23"/>
            <p:cNvSpPr/>
            <p:nvPr/>
          </p:nvSpPr>
          <p:spPr>
            <a:xfrm>
              <a:off x="8815808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9024915" y="3708404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8815808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9024915" y="391749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8815808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3"/>
            <p:cNvSpPr/>
            <p:nvPr/>
          </p:nvSpPr>
          <p:spPr>
            <a:xfrm>
              <a:off x="9024915" y="4129575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3"/>
            <p:cNvSpPr/>
            <p:nvPr/>
          </p:nvSpPr>
          <p:spPr>
            <a:xfrm>
              <a:off x="8815808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9024915" y="4338667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8815808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9024915" y="4559056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8815808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3"/>
            <p:cNvSpPr/>
            <p:nvPr/>
          </p:nvSpPr>
          <p:spPr>
            <a:xfrm>
              <a:off x="9024915" y="4768148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23"/>
            <p:cNvSpPr/>
            <p:nvPr/>
          </p:nvSpPr>
          <p:spPr>
            <a:xfrm>
              <a:off x="8815808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9024915" y="4988063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8815808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9024915" y="3493320"/>
              <a:ext cx="72000" cy="72000"/>
            </a:xfrm>
            <a:prstGeom prst="ellipse">
              <a:avLst/>
            </a:prstGeom>
            <a:solidFill>
              <a:srgbClr val="1D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3" name="Google Shape;573;p23"/>
          <p:cNvSpPr/>
          <p:nvPr/>
        </p:nvSpPr>
        <p:spPr>
          <a:xfrm rot="10800000">
            <a:off x="8087244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3"/>
          <p:cNvSpPr/>
          <p:nvPr/>
        </p:nvSpPr>
        <p:spPr>
          <a:xfrm rot="10800000">
            <a:off x="737618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23"/>
          <p:cNvSpPr/>
          <p:nvPr/>
        </p:nvSpPr>
        <p:spPr>
          <a:xfrm rot="10800000">
            <a:off x="669281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3"/>
          <p:cNvSpPr/>
          <p:nvPr/>
        </p:nvSpPr>
        <p:spPr>
          <a:xfrm rot="10800000">
            <a:off x="6009441" y="-250"/>
            <a:ext cx="682800" cy="444900"/>
          </a:xfrm>
          <a:prstGeom prst="triangle">
            <a:avLst>
              <a:gd fmla="val 5000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23"/>
          <p:cNvSpPr/>
          <p:nvPr/>
        </p:nvSpPr>
        <p:spPr>
          <a:xfrm rot="10800000">
            <a:off x="8797800" y="-250"/>
            <a:ext cx="346200" cy="444900"/>
          </a:xfrm>
          <a:prstGeom prst="triangle">
            <a:avLst>
              <a:gd fmla="val 0" name="adj"/>
            </a:avLst>
          </a:prstGeom>
          <a:solidFill>
            <a:srgbClr val="00AEFF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8" name="Google Shape;578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8600" y="2049125"/>
            <a:ext cx="1856199" cy="4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3"/>
          <p:cNvSpPr/>
          <p:nvPr/>
        </p:nvSpPr>
        <p:spPr>
          <a:xfrm>
            <a:off x="1046252" y="4271600"/>
            <a:ext cx="19839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Euratechnologies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 rue Fourier 59000 Lille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0" name="Google Shape;580;p23"/>
          <p:cNvSpPr/>
          <p:nvPr/>
        </p:nvSpPr>
        <p:spPr>
          <a:xfrm>
            <a:off x="3420750" y="4271600"/>
            <a:ext cx="24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Webedia</a:t>
            </a: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- 2 Rue Paul Vaillant Couturier 92300 Levallois-Perret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1" name="Google Shape;581;p23"/>
          <p:cNvSpPr/>
          <p:nvPr/>
        </p:nvSpPr>
        <p:spPr>
          <a:xfrm>
            <a:off x="6283375" y="4271600"/>
            <a:ext cx="1804500" cy="4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+ 33 3 66 72 09 99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contact@adictiz.com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2" name="Google Shape;582;p23"/>
          <p:cNvSpPr txBox="1"/>
          <p:nvPr>
            <p:ph idx="1" type="subTitle"/>
          </p:nvPr>
        </p:nvSpPr>
        <p:spPr>
          <a:xfrm>
            <a:off x="3108775" y="2494025"/>
            <a:ext cx="28011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-Vide">
  <p:cSld name="TITLE_AND_BODY_1_4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4"/>
          <p:cNvSpPr txBox="1"/>
          <p:nvPr>
            <p:ph idx="12" type="sldNum"/>
          </p:nvPr>
        </p:nvSpPr>
        <p:spPr>
          <a:xfrm>
            <a:off x="8726290" y="4762675"/>
            <a:ext cx="3792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1 1 5 1">
  <p:cSld name="CUSTOM_2_2_2_16_1"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25"/>
          <p:cNvSpPr txBox="1"/>
          <p:nvPr>
            <p:ph type="title"/>
          </p:nvPr>
        </p:nvSpPr>
        <p:spPr>
          <a:xfrm>
            <a:off x="409949" y="2186850"/>
            <a:ext cx="83241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0C4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3390C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-adictiz-2015-03.png" id="588" name="Google Shape;5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75" y="4555825"/>
            <a:ext cx="978824" cy="38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">
  <p:cSld name="Body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6"/>
          <p:cNvSpPr txBox="1"/>
          <p:nvPr>
            <p:ph type="title"/>
          </p:nvPr>
        </p:nvSpPr>
        <p:spPr>
          <a:xfrm>
            <a:off x="409949" y="0"/>
            <a:ext cx="83241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1" name="Google Shape;591;p26"/>
          <p:cNvSpPr txBox="1"/>
          <p:nvPr>
            <p:ph idx="1" type="body"/>
          </p:nvPr>
        </p:nvSpPr>
        <p:spPr>
          <a:xfrm>
            <a:off x="414750" y="769800"/>
            <a:ext cx="83241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●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○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2" name="Google Shape;592;p26"/>
          <p:cNvSpPr txBox="1"/>
          <p:nvPr>
            <p:ph idx="12" type="sldNum"/>
          </p:nvPr>
        </p:nvSpPr>
        <p:spPr>
          <a:xfrm>
            <a:off x="4419600" y="4583288"/>
            <a:ext cx="21336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 lnSpcReduction="1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Client">
  <p:cSld name="SubTitle1_1_1_1">
    <p:bg>
      <p:bgPr>
        <a:noFill/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7"/>
          <p:cNvSpPr/>
          <p:nvPr/>
        </p:nvSpPr>
        <p:spPr>
          <a:xfrm>
            <a:off x="4033600" y="0"/>
            <a:ext cx="51099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Relationship Id="rId4" Type="http://schemas.openxmlformats.org/officeDocument/2006/relationships/image" Target="../media/image2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8"/>
          <p:cNvSpPr txBox="1"/>
          <p:nvPr>
            <p:ph type="title"/>
          </p:nvPr>
        </p:nvSpPr>
        <p:spPr>
          <a:xfrm>
            <a:off x="269074" y="909800"/>
            <a:ext cx="38166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</a:t>
            </a:r>
            <a:r>
              <a:rPr lang="fr"/>
              <a:t>raphic notice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Pop in</a:t>
            </a:r>
            <a:endParaRPr/>
          </a:p>
        </p:txBody>
      </p:sp>
      <p:pic>
        <p:nvPicPr>
          <p:cNvPr id="600" name="Google Shape;60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147125"/>
            <a:ext cx="3124326" cy="33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9"/>
          <p:cNvSpPr txBox="1"/>
          <p:nvPr>
            <p:ph type="title"/>
          </p:nvPr>
        </p:nvSpPr>
        <p:spPr>
          <a:xfrm>
            <a:off x="0" y="210747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Pop in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29"/>
          <p:cNvSpPr txBox="1"/>
          <p:nvPr>
            <p:ph idx="1" type="subTitle"/>
          </p:nvPr>
        </p:nvSpPr>
        <p:spPr>
          <a:xfrm>
            <a:off x="0" y="604347"/>
            <a:ext cx="91440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</a:pPr>
            <a:r>
              <a:rPr lang="fr">
                <a:solidFill>
                  <a:srgbClr val="000000"/>
                </a:solidFill>
              </a:rPr>
              <a:t>The pop in is opened via a button.</a:t>
            </a:r>
            <a:endParaRPr>
              <a:solidFill>
                <a:srgbClr val="000000"/>
              </a:solidFill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</a:pPr>
            <a:r>
              <a:rPr lang="fr">
                <a:solidFill>
                  <a:srgbClr val="000000"/>
                </a:solidFill>
              </a:rPr>
              <a:t>It is displayed on top of the screen in a white box.</a:t>
            </a:r>
            <a:endParaRPr>
              <a:solidFill>
                <a:srgbClr val="000000"/>
              </a:solidFill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0"/>
          <p:cNvSpPr/>
          <p:nvPr/>
        </p:nvSpPr>
        <p:spPr>
          <a:xfrm>
            <a:off x="5582400" y="0"/>
            <a:ext cx="35616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0"/>
          <p:cNvSpPr txBox="1"/>
          <p:nvPr>
            <p:ph idx="1" type="body"/>
          </p:nvPr>
        </p:nvSpPr>
        <p:spPr>
          <a:xfrm>
            <a:off x="570400" y="959199"/>
            <a:ext cx="3335700" cy="3322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/>
              <a:t>A 70% opaque white cover is placed between the screen and the pop in.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/>
              <a:t>An external black glow is applied to make the pop in stand out.</a:t>
            </a:r>
            <a:endParaRPr/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/>
              <a:t>A 35 px white banner with a cross to close the pop in is automatically placed at the top of the exported visual.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/>
              <a:t>Three pop in widths are available: </a:t>
            </a: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350px</a:t>
            </a:r>
            <a:r>
              <a:rPr lang="fr"/>
              <a:t>, </a:t>
            </a: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650px</a:t>
            </a:r>
            <a:r>
              <a:rPr lang="fr"/>
              <a:t> &amp; </a:t>
            </a: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1200px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●"/>
            </a:pPr>
            <a:r>
              <a:rPr lang="fr"/>
              <a:t>The height is up to you. Above 870px a scroll bar will automatically be added to the pop in.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952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8750" lvl="0" marL="8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/>
              <a:t>The pop in is automatically placed 50px below the top of the screen.</a:t>
            </a:r>
            <a:endParaRPr/>
          </a:p>
        </p:txBody>
      </p:sp>
      <p:sp>
        <p:nvSpPr>
          <p:cNvPr id="613" name="Google Shape;613;p30"/>
          <p:cNvSpPr txBox="1"/>
          <p:nvPr>
            <p:ph type="title"/>
          </p:nvPr>
        </p:nvSpPr>
        <p:spPr>
          <a:xfrm>
            <a:off x="303575" y="245252"/>
            <a:ext cx="3335700" cy="73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</a:rPr>
              <a:t>Pop in specifications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614" name="Google Shape;61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300" y="284250"/>
            <a:ext cx="4778151" cy="268595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615" name="Google Shape;615;p30"/>
          <p:cNvPicPr preferRelativeResize="0"/>
          <p:nvPr/>
        </p:nvPicPr>
        <p:blipFill rotWithShape="1">
          <a:blip r:embed="rId4">
            <a:alphaModFix/>
          </a:blip>
          <a:srcRect b="6619" l="6627" r="6619" t="6627"/>
          <a:stretch/>
        </p:blipFill>
        <p:spPr>
          <a:xfrm>
            <a:off x="5865375" y="3243750"/>
            <a:ext cx="1891799" cy="162735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616" name="Google Shape;616;p30"/>
          <p:cNvSpPr txBox="1"/>
          <p:nvPr/>
        </p:nvSpPr>
        <p:spPr>
          <a:xfrm>
            <a:off x="10176200" y="1191925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</p:txBody>
      </p:sp>
      <p:sp>
        <p:nvSpPr>
          <p:cNvPr id="617" name="Google Shape;617;p30"/>
          <p:cNvSpPr txBox="1"/>
          <p:nvPr>
            <p:ph type="title"/>
          </p:nvPr>
        </p:nvSpPr>
        <p:spPr>
          <a:xfrm>
            <a:off x="6063200" y="284250"/>
            <a:ext cx="1293000" cy="142500"/>
          </a:xfrm>
          <a:prstGeom prst="rect">
            <a:avLst/>
          </a:prstGeom>
          <a:solidFill>
            <a:srgbClr val="31B1DD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">
                <a:solidFill>
                  <a:schemeClr val="lt2"/>
                </a:solidFill>
              </a:rPr>
              <a:t>350 - 650 - 1200 px</a:t>
            </a:r>
            <a:endParaRPr b="1" sz="300">
              <a:solidFill>
                <a:schemeClr val="lt2"/>
              </a:solidFill>
            </a:endParaRPr>
          </a:p>
        </p:txBody>
      </p:sp>
      <p:sp>
        <p:nvSpPr>
          <p:cNvPr id="618" name="Google Shape;618;p30"/>
          <p:cNvSpPr txBox="1"/>
          <p:nvPr>
            <p:ph type="title"/>
          </p:nvPr>
        </p:nvSpPr>
        <p:spPr>
          <a:xfrm rot="-5400000">
            <a:off x="4030150" y="423375"/>
            <a:ext cx="446700" cy="218100"/>
          </a:xfrm>
          <a:prstGeom prst="rect">
            <a:avLst/>
          </a:prstGeom>
          <a:solidFill>
            <a:srgbClr val="31B1DD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">
                <a:solidFill>
                  <a:schemeClr val="lt2"/>
                </a:solidFill>
              </a:rPr>
              <a:t>50 px</a:t>
            </a:r>
            <a:endParaRPr b="1" sz="700">
              <a:solidFill>
                <a:schemeClr val="lt2"/>
              </a:solidFill>
            </a:endParaRPr>
          </a:p>
        </p:txBody>
      </p:sp>
      <p:sp>
        <p:nvSpPr>
          <p:cNvPr id="619" name="Google Shape;619;p30"/>
          <p:cNvSpPr txBox="1"/>
          <p:nvPr>
            <p:ph type="title"/>
          </p:nvPr>
        </p:nvSpPr>
        <p:spPr>
          <a:xfrm rot="-5400000">
            <a:off x="3896850" y="1578425"/>
            <a:ext cx="704400" cy="218100"/>
          </a:xfrm>
          <a:prstGeom prst="rect">
            <a:avLst/>
          </a:prstGeom>
          <a:solidFill>
            <a:srgbClr val="31B1DD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2"/>
                </a:solidFill>
              </a:rPr>
              <a:t>Libre</a:t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620" name="Google Shape;620;p30"/>
          <p:cNvSpPr txBox="1"/>
          <p:nvPr>
            <p:ph type="title"/>
          </p:nvPr>
        </p:nvSpPr>
        <p:spPr>
          <a:xfrm>
            <a:off x="6098600" y="568300"/>
            <a:ext cx="444300" cy="116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"/>
              <a:t>35 px</a:t>
            </a:r>
            <a:endParaRPr b="1" sz="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1"/>
          <p:cNvSpPr/>
          <p:nvPr/>
        </p:nvSpPr>
        <p:spPr>
          <a:xfrm>
            <a:off x="5582400" y="0"/>
            <a:ext cx="35616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6" name="Google Shape;62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3034" y="559325"/>
            <a:ext cx="2298725" cy="2077250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7" name="Google Shape;627;p31"/>
          <p:cNvPicPr preferRelativeResize="0"/>
          <p:nvPr/>
        </p:nvPicPr>
        <p:blipFill rotWithShape="1">
          <a:blip r:embed="rId4">
            <a:alphaModFix/>
          </a:blip>
          <a:srcRect b="42156" l="0" r="0" t="0"/>
          <a:stretch/>
        </p:blipFill>
        <p:spPr>
          <a:xfrm>
            <a:off x="5263312" y="1503013"/>
            <a:ext cx="3639299" cy="28455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28" name="Google Shape;628;p31"/>
          <p:cNvSpPr txBox="1"/>
          <p:nvPr>
            <p:ph idx="1" type="body"/>
          </p:nvPr>
        </p:nvSpPr>
        <p:spPr>
          <a:xfrm>
            <a:off x="490700" y="955750"/>
            <a:ext cx="3885000" cy="32310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-153499" lvl="0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●"/>
            </a:pP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Select the pop in layer.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lang="fr">
                <a:solidFill>
                  <a:srgbClr val="000000"/>
                </a:solidFill>
              </a:rPr>
              <a:t>Right click and select </a:t>
            </a: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Export as...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0" marL="179999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●"/>
            </a:pP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Select the following parameters in the export pop-up:</a:t>
            </a:r>
            <a:endParaRPr b="1"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>
                <a:solidFill>
                  <a:srgbClr val="000000"/>
                </a:solidFill>
              </a:rPr>
              <a:t>JPG Format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Qualit</a:t>
            </a:r>
            <a:r>
              <a:rPr lang="fr">
                <a:solidFill>
                  <a:srgbClr val="000000"/>
                </a:solidFill>
              </a:rPr>
              <a:t>y</a:t>
            </a:r>
            <a:r>
              <a:rPr lang="fr" sz="10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: 100%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>
                <a:solidFill>
                  <a:srgbClr val="000000"/>
                </a:solidFill>
              </a:rPr>
              <a:t>Convert to sRGB: enabled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153499" lvl="1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 Light"/>
              <a:buChar char="○"/>
            </a:pPr>
            <a:r>
              <a:rPr lang="fr">
                <a:solidFill>
                  <a:srgbClr val="000000"/>
                </a:solidFill>
              </a:rPr>
              <a:t>Embed colour profile: enabled</a:t>
            </a:r>
            <a:endParaRPr sz="10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Click on the </a:t>
            </a: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Export All... </a:t>
            </a:r>
            <a:r>
              <a:rPr lang="fr">
                <a:solidFill>
                  <a:srgbClr val="000000"/>
                </a:solidFill>
              </a:rPr>
              <a:t>button and select the destination folder "</a:t>
            </a: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Assets - Pop in</a:t>
            </a:r>
            <a:r>
              <a:rPr lang="fr">
                <a:solidFill>
                  <a:srgbClr val="000000"/>
                </a:solidFill>
              </a:rPr>
              <a:t>" from your Render directory.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This method automatically trims the empty space around the pop in.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29" name="Google Shape;629;p31"/>
          <p:cNvSpPr txBox="1"/>
          <p:nvPr>
            <p:ph type="title"/>
          </p:nvPr>
        </p:nvSpPr>
        <p:spPr>
          <a:xfrm>
            <a:off x="303575" y="375251"/>
            <a:ext cx="3335700" cy="367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</a:rPr>
              <a:t>Export of the pop in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0" name="Google Shape;630;p31"/>
          <p:cNvPicPr preferRelativeResize="0"/>
          <p:nvPr/>
        </p:nvPicPr>
        <p:blipFill rotWithShape="1">
          <a:blip r:embed="rId5">
            <a:alphaModFix/>
          </a:blip>
          <a:srcRect b="1661" l="0" r="0" t="0"/>
          <a:stretch/>
        </p:blipFill>
        <p:spPr>
          <a:xfrm>
            <a:off x="5263300" y="1787575"/>
            <a:ext cx="3639299" cy="2530553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2"/>
          <p:cNvSpPr txBox="1"/>
          <p:nvPr>
            <p:ph type="title"/>
          </p:nvPr>
        </p:nvSpPr>
        <p:spPr>
          <a:xfrm>
            <a:off x="0" y="289647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Examples</a:t>
            </a:r>
            <a:endParaRPr/>
          </a:p>
        </p:txBody>
      </p:sp>
      <p:pic>
        <p:nvPicPr>
          <p:cNvPr id="636" name="Google Shape;6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28" y="1170000"/>
            <a:ext cx="2510126" cy="3016019"/>
          </a:xfrm>
          <a:prstGeom prst="rect">
            <a:avLst/>
          </a:prstGeom>
          <a:noFill/>
          <a:ln>
            <a:noFill/>
          </a:ln>
          <a:effectLst>
            <a:outerShdw blurRad="85725" rotWithShape="0" algn="bl">
              <a:srgbClr val="000000">
                <a:alpha val="36000"/>
              </a:srgbClr>
            </a:outerShdw>
          </a:effectLst>
        </p:spPr>
      </p:pic>
      <p:pic>
        <p:nvPicPr>
          <p:cNvPr id="637" name="Google Shape;63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0969" y="1170000"/>
            <a:ext cx="2276893" cy="33558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>
              <a:srgbClr val="000000">
                <a:alpha val="36000"/>
              </a:srgbClr>
            </a:outerShdw>
          </a:effectLst>
        </p:spPr>
      </p:pic>
      <p:pic>
        <p:nvPicPr>
          <p:cNvPr id="638" name="Google Shape;63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7673" y="1170000"/>
            <a:ext cx="2070374" cy="2777494"/>
          </a:xfrm>
          <a:prstGeom prst="rect">
            <a:avLst/>
          </a:prstGeom>
          <a:noFill/>
          <a:ln>
            <a:noFill/>
          </a:ln>
          <a:effectLst>
            <a:outerShdw blurRad="85725" rotWithShape="0" algn="bl">
              <a:srgbClr val="000000">
                <a:alpha val="36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dictiz-2022-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3F3F3"/>
      </a:lt2>
      <a:accent1>
        <a:srgbClr val="0092FF"/>
      </a:accent1>
      <a:accent2>
        <a:srgbClr val="1DA9FF"/>
      </a:accent2>
      <a:accent3>
        <a:srgbClr val="40CEFF"/>
      </a:accent3>
      <a:accent4>
        <a:srgbClr val="FC7E8A"/>
      </a:accent4>
      <a:accent5>
        <a:srgbClr val="FFE197"/>
      </a:accent5>
      <a:accent6>
        <a:srgbClr val="ECECEC"/>
      </a:accent6>
      <a:hlink>
        <a:srgbClr val="0092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