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5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5143500" cx="9144000"/>
  <p:notesSz cx="6858000" cy="9144000"/>
  <p:embeddedFontLst>
    <p:embeddedFont>
      <p:font typeface="Roboto"/>
      <p:regular r:id="rId30"/>
      <p:bold r:id="rId31"/>
      <p:italic r:id="rId32"/>
      <p:boldItalic r:id="rId33"/>
    </p:embeddedFont>
    <p:embeddedFont>
      <p:font typeface="Montserrat"/>
      <p:regular r:id="rId34"/>
      <p:bold r:id="rId35"/>
      <p:italic r:id="rId36"/>
      <p:boldItalic r:id="rId37"/>
    </p:embeddedFont>
    <p:embeddedFont>
      <p:font typeface="Montserrat Medium"/>
      <p:regular r:id="rId38"/>
      <p:bold r:id="rId39"/>
      <p:italic r:id="rId40"/>
      <p:boldItalic r:id="rId41"/>
    </p:embeddedFont>
    <p:embeddedFont>
      <p:font typeface="Montserrat Light"/>
      <p:regular r:id="rId42"/>
      <p:bold r:id="rId43"/>
      <p:italic r:id="rId44"/>
      <p:boldItalic r:id="rId45"/>
    </p:embeddedFont>
    <p:embeddedFont>
      <p:font typeface="Montserrat ExtraBold"/>
      <p:bold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Medium-italic.fntdata"/><Relationship Id="rId20" Type="http://schemas.openxmlformats.org/officeDocument/2006/relationships/slide" Target="slides/slide15.xml"/><Relationship Id="rId42" Type="http://schemas.openxmlformats.org/officeDocument/2006/relationships/font" Target="fonts/MontserratLight-regular.fntdata"/><Relationship Id="rId41" Type="http://schemas.openxmlformats.org/officeDocument/2006/relationships/font" Target="fonts/MontserratMedium-boldItalic.fntdata"/><Relationship Id="rId22" Type="http://schemas.openxmlformats.org/officeDocument/2006/relationships/slide" Target="slides/slide17.xml"/><Relationship Id="rId44" Type="http://schemas.openxmlformats.org/officeDocument/2006/relationships/font" Target="fonts/MontserratLight-italic.fntdata"/><Relationship Id="rId21" Type="http://schemas.openxmlformats.org/officeDocument/2006/relationships/slide" Target="slides/slide16.xml"/><Relationship Id="rId43" Type="http://schemas.openxmlformats.org/officeDocument/2006/relationships/font" Target="fonts/MontserratLight-bold.fntdata"/><Relationship Id="rId24" Type="http://schemas.openxmlformats.org/officeDocument/2006/relationships/slide" Target="slides/slide19.xml"/><Relationship Id="rId46" Type="http://schemas.openxmlformats.org/officeDocument/2006/relationships/font" Target="fonts/MontserratExtraBold-bold.fntdata"/><Relationship Id="rId23" Type="http://schemas.openxmlformats.org/officeDocument/2006/relationships/slide" Target="slides/slide18.xml"/><Relationship Id="rId45" Type="http://schemas.openxmlformats.org/officeDocument/2006/relationships/font" Target="fonts/MontserratLight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47" Type="http://schemas.openxmlformats.org/officeDocument/2006/relationships/font" Target="fonts/MontserratExtraBold-bold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oboto-bold.fntdata"/><Relationship Id="rId30" Type="http://schemas.openxmlformats.org/officeDocument/2006/relationships/font" Target="fonts/Roboto-regular.fntdata"/><Relationship Id="rId11" Type="http://schemas.openxmlformats.org/officeDocument/2006/relationships/slide" Target="slides/slide6.xml"/><Relationship Id="rId33" Type="http://schemas.openxmlformats.org/officeDocument/2006/relationships/font" Target="fonts/Roboto-boldItalic.fntdata"/><Relationship Id="rId10" Type="http://schemas.openxmlformats.org/officeDocument/2006/relationships/slide" Target="slides/slide5.xml"/><Relationship Id="rId32" Type="http://schemas.openxmlformats.org/officeDocument/2006/relationships/font" Target="fonts/Roboto-italic.fntdata"/><Relationship Id="rId13" Type="http://schemas.openxmlformats.org/officeDocument/2006/relationships/slide" Target="slides/slide8.xml"/><Relationship Id="rId35" Type="http://schemas.openxmlformats.org/officeDocument/2006/relationships/font" Target="fonts/Montserrat-bold.fntdata"/><Relationship Id="rId12" Type="http://schemas.openxmlformats.org/officeDocument/2006/relationships/slide" Target="slides/slide7.xml"/><Relationship Id="rId34" Type="http://schemas.openxmlformats.org/officeDocument/2006/relationships/font" Target="fonts/Montserrat-regular.fntdata"/><Relationship Id="rId15" Type="http://schemas.openxmlformats.org/officeDocument/2006/relationships/slide" Target="slides/slide10.xml"/><Relationship Id="rId37" Type="http://schemas.openxmlformats.org/officeDocument/2006/relationships/font" Target="fonts/Montserrat-boldItalic.fntdata"/><Relationship Id="rId14" Type="http://schemas.openxmlformats.org/officeDocument/2006/relationships/slide" Target="slides/slide9.xml"/><Relationship Id="rId36" Type="http://schemas.openxmlformats.org/officeDocument/2006/relationships/font" Target="fonts/Montserrat-italic.fntdata"/><Relationship Id="rId17" Type="http://schemas.openxmlformats.org/officeDocument/2006/relationships/slide" Target="slides/slide12.xml"/><Relationship Id="rId39" Type="http://schemas.openxmlformats.org/officeDocument/2006/relationships/font" Target="fonts/MontserratMedium-bold.fntdata"/><Relationship Id="rId16" Type="http://schemas.openxmlformats.org/officeDocument/2006/relationships/slide" Target="slides/slide11.xml"/><Relationship Id="rId38" Type="http://schemas.openxmlformats.org/officeDocument/2006/relationships/font" Target="fonts/MontserratMedium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13a83f0200b_0_1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8" name="Google Shape;568;g13a83f0200b_0_1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588ea870f5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" name="Google Shape;638;g588ea870f5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13c204f3d9d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3" name="Google Shape;643;g13c204f3d9d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75f13c2915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Google Shape;653;g75f13c2915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13c204f3d9d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8" name="Google Shape;658;g13c204f3d9d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13c204f3d9d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7" name="Google Shape;667;g13c204f3d9d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13c204f3d9d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2" name="Google Shape;672;g13c204f3d9d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588ea870f5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588ea870f5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13c204f3d9d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13c204f3d9d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13c204f3d9d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6" name="Google Shape;696;g13c204f3d9d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13c204f3d9d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g13c204f3d9d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13a83f0200b_0_1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4" name="Google Shape;574;g13a83f0200b_0_1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g51d272326e_1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2" name="Google Shape;712;g51d272326e_1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13c4b354381_0_1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13c4b354381_0_1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g594a381bd2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6" name="Google Shape;726;g594a381bd2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594a381bd2_2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594a381bd2_2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f450c1ff4c_0_1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f450c1ff4c_0_1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13a83f0200b_0_1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1" name="Google Shape;581;g13a83f0200b_0_1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13c4b354381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" name="Google Shape;586;g13c4b35438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13c4b35438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13c4b35438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51d272326e_1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8" name="Google Shape;598;g51d272326e_1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13c4b354381_0_5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Google Shape;607;g13c4b354381_0_5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g51d272326e_1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3" name="Google Shape;623;g51d272326e_1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588ea870f5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588ea870f5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7.png"/><Relationship Id="rId3" Type="http://schemas.openxmlformats.org/officeDocument/2006/relationships/image" Target="../media/image19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7.png"/><Relationship Id="rId3" Type="http://schemas.openxmlformats.org/officeDocument/2006/relationships/image" Target="../media/image20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7.png"/><Relationship Id="rId3" Type="http://schemas.openxmlformats.org/officeDocument/2006/relationships/image" Target="../media/image19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uve4 1">
  <p:cSld name="TITLE_1_1_1">
    <p:bg>
      <p:bgPr>
        <a:solidFill>
          <a:srgbClr val="0092FF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44161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/>
          <p:nvPr/>
        </p:nvSpPr>
        <p:spPr>
          <a:xfrm>
            <a:off x="1281333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208834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2895359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0" y="4623875"/>
            <a:ext cx="408300" cy="5250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4612775" y="861150"/>
            <a:ext cx="3726000" cy="3726000"/>
          </a:xfrm>
          <a:prstGeom prst="ellipse">
            <a:avLst/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" name="Google Shape;15;p2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16" name="Google Shape;16;p2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" name="Google Shape;32;p2"/>
          <p:cNvSpPr txBox="1"/>
          <p:nvPr/>
        </p:nvSpPr>
        <p:spPr>
          <a:xfrm>
            <a:off x="282092" y="4636448"/>
            <a:ext cx="2457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fr" sz="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Filiale du groupe</a:t>
            </a:r>
            <a:r>
              <a:rPr b="0" i="0" lang="fr" sz="9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endParaRPr b="0" i="0" sz="900" u="none" cap="none" strike="noStrike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3" name="Google Shape;33;p2"/>
          <p:cNvSpPr txBox="1"/>
          <p:nvPr>
            <p:ph type="title"/>
          </p:nvPr>
        </p:nvSpPr>
        <p:spPr>
          <a:xfrm>
            <a:off x="269074" y="866200"/>
            <a:ext cx="3816600" cy="17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Montserrat"/>
              <a:buNone/>
              <a:defRPr b="1" i="0" sz="22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34" name="Google Shape;34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3576" y="424857"/>
            <a:ext cx="1079775" cy="26992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2"/>
          <p:cNvSpPr/>
          <p:nvPr/>
        </p:nvSpPr>
        <p:spPr>
          <a:xfrm rot="2700000">
            <a:off x="7969929" y="2620892"/>
            <a:ext cx="322016" cy="322016"/>
          </a:xfrm>
          <a:prstGeom prst="mathPlus">
            <a:avLst>
              <a:gd fmla="val 13836" name="adj1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" name="Google Shape;36;p2"/>
          <p:cNvGrpSpPr/>
          <p:nvPr/>
        </p:nvGrpSpPr>
        <p:grpSpPr>
          <a:xfrm rot="695893">
            <a:off x="5047376" y="787257"/>
            <a:ext cx="401234" cy="400085"/>
            <a:chOff x="3775987" y="2717825"/>
            <a:chExt cx="382671" cy="381575"/>
          </a:xfrm>
        </p:grpSpPr>
        <p:sp>
          <p:nvSpPr>
            <p:cNvPr id="37" name="Google Shape;37;p2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" name="Google Shape;43;p2"/>
          <p:cNvSpPr/>
          <p:nvPr/>
        </p:nvSpPr>
        <p:spPr>
          <a:xfrm>
            <a:off x="4892875" y="3791824"/>
            <a:ext cx="367200" cy="367200"/>
          </a:xfrm>
          <a:prstGeom prst="ellipse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Google Shape;4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010" y="1415875"/>
            <a:ext cx="2926203" cy="245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5570" y="4717639"/>
            <a:ext cx="740000" cy="123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27">
          <p15:clr>
            <a:srgbClr val="FA7B17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se en page personnalisée 1">
  <p:cSld name="CUSTOM_5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uve1 1">
  <p:cSld name="TITLE_2">
    <p:bg>
      <p:bgPr>
        <a:solidFill>
          <a:srgbClr val="0092FF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2"/>
          <p:cNvSpPr/>
          <p:nvPr/>
        </p:nvSpPr>
        <p:spPr>
          <a:xfrm>
            <a:off x="44161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8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2"/>
          <p:cNvSpPr/>
          <p:nvPr/>
        </p:nvSpPr>
        <p:spPr>
          <a:xfrm>
            <a:off x="1281333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8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12"/>
          <p:cNvSpPr/>
          <p:nvPr/>
        </p:nvSpPr>
        <p:spPr>
          <a:xfrm>
            <a:off x="208834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8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2"/>
          <p:cNvSpPr/>
          <p:nvPr/>
        </p:nvSpPr>
        <p:spPr>
          <a:xfrm>
            <a:off x="2895359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8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12"/>
          <p:cNvSpPr/>
          <p:nvPr/>
        </p:nvSpPr>
        <p:spPr>
          <a:xfrm>
            <a:off x="0" y="4623875"/>
            <a:ext cx="408300" cy="525000"/>
          </a:xfrm>
          <a:prstGeom prst="triangle">
            <a:avLst>
              <a:gd fmla="val 0" name="adj"/>
            </a:avLst>
          </a:prstGeom>
          <a:solidFill>
            <a:srgbClr val="00AEFF">
              <a:alpha val="5418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12"/>
          <p:cNvSpPr/>
          <p:nvPr/>
        </p:nvSpPr>
        <p:spPr>
          <a:xfrm>
            <a:off x="4612775" y="878775"/>
            <a:ext cx="3726000" cy="3726000"/>
          </a:xfrm>
          <a:prstGeom prst="ellipse">
            <a:avLst/>
          </a:prstGeom>
          <a:solidFill>
            <a:srgbClr val="00AEFF">
              <a:alpha val="5418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0" name="Google Shape;270;p12"/>
          <p:cNvGrpSpPr/>
          <p:nvPr/>
        </p:nvGrpSpPr>
        <p:grpSpPr>
          <a:xfrm rot="610567">
            <a:off x="4955599" y="835201"/>
            <a:ext cx="368647" cy="367554"/>
            <a:chOff x="3775987" y="2717825"/>
            <a:chExt cx="382671" cy="381575"/>
          </a:xfrm>
        </p:grpSpPr>
        <p:sp>
          <p:nvSpPr>
            <p:cNvPr id="271" name="Google Shape;271;p12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" name="Google Shape;272;p12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12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12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" name="Google Shape;275;p12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" name="Google Shape;276;p12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77" name="Google Shape;277;p12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278" name="Google Shape;278;p12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12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12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12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12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12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12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12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12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" name="Google Shape;287;p12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" name="Google Shape;288;p12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" name="Google Shape;289;p12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12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" name="Google Shape;291;p12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" name="Google Shape;292;p12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" name="Google Shape;293;p12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94" name="Google Shape;294;p12"/>
          <p:cNvSpPr txBox="1"/>
          <p:nvPr/>
        </p:nvSpPr>
        <p:spPr>
          <a:xfrm>
            <a:off x="282092" y="4636448"/>
            <a:ext cx="2457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Filiale du groupe</a:t>
            </a:r>
            <a:r>
              <a:rPr lang="fr" sz="9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endParaRPr sz="9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95" name="Google Shape;295;p12"/>
          <p:cNvSpPr txBox="1"/>
          <p:nvPr>
            <p:ph type="title"/>
          </p:nvPr>
        </p:nvSpPr>
        <p:spPr>
          <a:xfrm>
            <a:off x="269074" y="866200"/>
            <a:ext cx="3816600" cy="17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Montserrat"/>
              <a:buNone/>
              <a:defRPr b="1" sz="2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96" name="Google Shape;296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3576" y="424857"/>
            <a:ext cx="1079775" cy="26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2"/>
          <p:cNvSpPr/>
          <p:nvPr/>
        </p:nvSpPr>
        <p:spPr>
          <a:xfrm rot="2700000">
            <a:off x="7878896" y="2147496"/>
            <a:ext cx="327108" cy="327108"/>
          </a:xfrm>
          <a:prstGeom prst="mathPlus">
            <a:avLst>
              <a:gd fmla="val 13836" name="adj1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8" name="Google Shape;298;p12"/>
          <p:cNvPicPr preferRelativeResize="0"/>
          <p:nvPr/>
        </p:nvPicPr>
        <p:blipFill rotWithShape="1">
          <a:blip r:embed="rId3">
            <a:alphaModFix/>
          </a:blip>
          <a:srcRect b="6410" l="0" r="0" t="0"/>
          <a:stretch/>
        </p:blipFill>
        <p:spPr>
          <a:xfrm flipH="1">
            <a:off x="5036638" y="509100"/>
            <a:ext cx="2878275" cy="4639775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12"/>
          <p:cNvSpPr/>
          <p:nvPr/>
        </p:nvSpPr>
        <p:spPr>
          <a:xfrm>
            <a:off x="4904325" y="3757300"/>
            <a:ext cx="338700" cy="338700"/>
          </a:xfrm>
          <a:prstGeom prst="ellipse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0" name="Google Shape;300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5570" y="4717639"/>
            <a:ext cx="740000" cy="123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Logo">
  <p:cSld name="CUSTOM"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uve1" type="title">
  <p:cSld name="TITLE">
    <p:bg>
      <p:bgPr>
        <a:solidFill>
          <a:srgbClr val="0092FF"/>
        </a:solid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4"/>
          <p:cNvSpPr/>
          <p:nvPr/>
        </p:nvSpPr>
        <p:spPr>
          <a:xfrm>
            <a:off x="44161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14"/>
          <p:cNvSpPr/>
          <p:nvPr/>
        </p:nvSpPr>
        <p:spPr>
          <a:xfrm>
            <a:off x="1281333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14"/>
          <p:cNvSpPr/>
          <p:nvPr/>
        </p:nvSpPr>
        <p:spPr>
          <a:xfrm>
            <a:off x="208834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14"/>
          <p:cNvSpPr/>
          <p:nvPr/>
        </p:nvSpPr>
        <p:spPr>
          <a:xfrm>
            <a:off x="2895359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14"/>
          <p:cNvSpPr/>
          <p:nvPr/>
        </p:nvSpPr>
        <p:spPr>
          <a:xfrm>
            <a:off x="0" y="4623875"/>
            <a:ext cx="408300" cy="5250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14"/>
          <p:cNvSpPr/>
          <p:nvPr/>
        </p:nvSpPr>
        <p:spPr>
          <a:xfrm>
            <a:off x="4612775" y="878775"/>
            <a:ext cx="3726000" cy="3726000"/>
          </a:xfrm>
          <a:prstGeom prst="ellipse">
            <a:avLst/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0" name="Google Shape;310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041772" y="540000"/>
            <a:ext cx="2747728" cy="460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14"/>
          <p:cNvSpPr/>
          <p:nvPr/>
        </p:nvSpPr>
        <p:spPr>
          <a:xfrm>
            <a:off x="4797525" y="3082425"/>
            <a:ext cx="404700" cy="404700"/>
          </a:xfrm>
          <a:prstGeom prst="ellipse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2" name="Google Shape;312;p14"/>
          <p:cNvGrpSpPr/>
          <p:nvPr/>
        </p:nvGrpSpPr>
        <p:grpSpPr>
          <a:xfrm rot="610567">
            <a:off x="4955555" y="835195"/>
            <a:ext cx="368648" cy="367554"/>
            <a:chOff x="3775987" y="2717825"/>
            <a:chExt cx="382671" cy="381575"/>
          </a:xfrm>
        </p:grpSpPr>
        <p:sp>
          <p:nvSpPr>
            <p:cNvPr id="313" name="Google Shape;313;p14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4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4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4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4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4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9" name="Google Shape;319;p14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320" name="Google Shape;320;p14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4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4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4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4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4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4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4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4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4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4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4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4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4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4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4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6" name="Google Shape;336;p14"/>
          <p:cNvSpPr txBox="1"/>
          <p:nvPr/>
        </p:nvSpPr>
        <p:spPr>
          <a:xfrm>
            <a:off x="282092" y="4636448"/>
            <a:ext cx="2457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fr" sz="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Filiale du groupe</a:t>
            </a:r>
            <a:r>
              <a:rPr b="0" i="0" lang="fr" sz="9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endParaRPr b="0" i="0" sz="900" u="none" cap="none" strike="noStrike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37" name="Google Shape;337;p14"/>
          <p:cNvSpPr txBox="1"/>
          <p:nvPr>
            <p:ph type="title"/>
          </p:nvPr>
        </p:nvSpPr>
        <p:spPr>
          <a:xfrm>
            <a:off x="269074" y="866200"/>
            <a:ext cx="3816600" cy="17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Montserrat"/>
              <a:buNone/>
              <a:defRPr b="1" i="0" sz="22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338" name="Google Shape;33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576" y="424857"/>
            <a:ext cx="1079775" cy="269925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14"/>
          <p:cNvSpPr/>
          <p:nvPr/>
        </p:nvSpPr>
        <p:spPr>
          <a:xfrm rot="2700000">
            <a:off x="7878896" y="2147496"/>
            <a:ext cx="327108" cy="327108"/>
          </a:xfrm>
          <a:prstGeom prst="mathPlus">
            <a:avLst>
              <a:gd fmla="val 13836" name="adj1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0" name="Google Shape;34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5570" y="4717639"/>
            <a:ext cx="740000" cy="123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uve2">
  <p:cSld name="TITLE_1">
    <p:bg>
      <p:bgPr>
        <a:solidFill>
          <a:srgbClr val="0092FF"/>
        </a:solidFill>
      </p:bgPr>
    </p:bg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5"/>
          <p:cNvSpPr/>
          <p:nvPr/>
        </p:nvSpPr>
        <p:spPr>
          <a:xfrm>
            <a:off x="44161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15"/>
          <p:cNvSpPr/>
          <p:nvPr/>
        </p:nvSpPr>
        <p:spPr>
          <a:xfrm>
            <a:off x="1281333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15"/>
          <p:cNvSpPr/>
          <p:nvPr/>
        </p:nvSpPr>
        <p:spPr>
          <a:xfrm>
            <a:off x="208834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15"/>
          <p:cNvSpPr/>
          <p:nvPr/>
        </p:nvSpPr>
        <p:spPr>
          <a:xfrm>
            <a:off x="2895359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15"/>
          <p:cNvSpPr/>
          <p:nvPr/>
        </p:nvSpPr>
        <p:spPr>
          <a:xfrm>
            <a:off x="0" y="4623875"/>
            <a:ext cx="408300" cy="5250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15"/>
          <p:cNvSpPr/>
          <p:nvPr/>
        </p:nvSpPr>
        <p:spPr>
          <a:xfrm>
            <a:off x="4612775" y="878775"/>
            <a:ext cx="3726000" cy="3726000"/>
          </a:xfrm>
          <a:prstGeom prst="ellipse">
            <a:avLst/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8" name="Google Shape;348;p15"/>
          <p:cNvGrpSpPr/>
          <p:nvPr/>
        </p:nvGrpSpPr>
        <p:grpSpPr>
          <a:xfrm rot="610567">
            <a:off x="4955555" y="835195"/>
            <a:ext cx="368648" cy="367554"/>
            <a:chOff x="3775987" y="2717825"/>
            <a:chExt cx="382671" cy="381575"/>
          </a:xfrm>
        </p:grpSpPr>
        <p:sp>
          <p:nvSpPr>
            <p:cNvPr id="349" name="Google Shape;349;p15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5" name="Google Shape;355;p15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356" name="Google Shape;356;p15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5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5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5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5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5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5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5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5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2" name="Google Shape;372;p15"/>
          <p:cNvSpPr txBox="1"/>
          <p:nvPr/>
        </p:nvSpPr>
        <p:spPr>
          <a:xfrm>
            <a:off x="282092" y="4636448"/>
            <a:ext cx="2457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fr" sz="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Filiale du groupe</a:t>
            </a:r>
            <a:r>
              <a:rPr b="0" i="0" lang="fr" sz="9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endParaRPr b="0" i="0" sz="900" u="none" cap="none" strike="noStrike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73" name="Google Shape;373;p15"/>
          <p:cNvSpPr txBox="1"/>
          <p:nvPr>
            <p:ph type="title"/>
          </p:nvPr>
        </p:nvSpPr>
        <p:spPr>
          <a:xfrm>
            <a:off x="269074" y="866200"/>
            <a:ext cx="3816600" cy="17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Montserrat"/>
              <a:buNone/>
              <a:defRPr b="1" i="0" sz="22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374" name="Google Shape;37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857500" y="269850"/>
            <a:ext cx="5181773" cy="4885802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15"/>
          <p:cNvSpPr/>
          <p:nvPr/>
        </p:nvSpPr>
        <p:spPr>
          <a:xfrm>
            <a:off x="4797525" y="3082425"/>
            <a:ext cx="404700" cy="404700"/>
          </a:xfrm>
          <a:prstGeom prst="ellipse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6" name="Google Shape;37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576" y="424857"/>
            <a:ext cx="1079775" cy="269925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15"/>
          <p:cNvSpPr/>
          <p:nvPr/>
        </p:nvSpPr>
        <p:spPr>
          <a:xfrm rot="2700000">
            <a:off x="7878896" y="2147496"/>
            <a:ext cx="327108" cy="327108"/>
          </a:xfrm>
          <a:prstGeom prst="mathPlus">
            <a:avLst>
              <a:gd fmla="val 13836" name="adj1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8" name="Google Shape;37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5570" y="4717639"/>
            <a:ext cx="740000" cy="123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27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Texte/chiffres">
  <p:cSld name="CUSTOM_1_2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6"/>
          <p:cNvSpPr/>
          <p:nvPr/>
        </p:nvSpPr>
        <p:spPr>
          <a:xfrm>
            <a:off x="5585350" y="0"/>
            <a:ext cx="3557700" cy="5143500"/>
          </a:xfrm>
          <a:prstGeom prst="rect">
            <a:avLst/>
          </a:prstGeom>
          <a:solidFill>
            <a:srgbClr val="009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1" name="Google Shape;38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16"/>
          <p:cNvSpPr txBox="1"/>
          <p:nvPr>
            <p:ph type="title"/>
          </p:nvPr>
        </p:nvSpPr>
        <p:spPr>
          <a:xfrm>
            <a:off x="303575" y="245252"/>
            <a:ext cx="3335700" cy="7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83" name="Google Shape;383;p16"/>
          <p:cNvSpPr txBox="1"/>
          <p:nvPr>
            <p:ph idx="1" type="body"/>
          </p:nvPr>
        </p:nvSpPr>
        <p:spPr>
          <a:xfrm>
            <a:off x="827325" y="1728375"/>
            <a:ext cx="4287600" cy="17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-2921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-2921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-2921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-2921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-2921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-2921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-2921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-2921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384" name="Google Shape;384;p16"/>
          <p:cNvSpPr txBox="1"/>
          <p:nvPr>
            <p:ph idx="2" type="subTitle"/>
          </p:nvPr>
        </p:nvSpPr>
        <p:spPr>
          <a:xfrm>
            <a:off x="827325" y="1408875"/>
            <a:ext cx="44985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85" name="Google Shape;385;p16"/>
          <p:cNvSpPr/>
          <p:nvPr/>
        </p:nvSpPr>
        <p:spPr>
          <a:xfrm rot="-5400000">
            <a:off x="8759031" y="3722450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16"/>
          <p:cNvSpPr/>
          <p:nvPr/>
        </p:nvSpPr>
        <p:spPr>
          <a:xfrm rot="-5400000">
            <a:off x="8759031" y="3294510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16"/>
          <p:cNvSpPr/>
          <p:nvPr/>
        </p:nvSpPr>
        <p:spPr>
          <a:xfrm rot="-5400000">
            <a:off x="8759031" y="4132645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16"/>
          <p:cNvSpPr/>
          <p:nvPr/>
        </p:nvSpPr>
        <p:spPr>
          <a:xfrm rot="-5400000">
            <a:off x="8759031" y="4541118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16"/>
          <p:cNvSpPr/>
          <p:nvPr/>
        </p:nvSpPr>
        <p:spPr>
          <a:xfrm flipH="1" rot="-5400000">
            <a:off x="8873775" y="4874395"/>
            <a:ext cx="224100" cy="314100"/>
          </a:xfrm>
          <a:prstGeom prst="triangle">
            <a:avLst>
              <a:gd fmla="val 10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texte-2mobiles">
  <p:cSld name="CUSTOM_1_1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17"/>
          <p:cNvSpPr/>
          <p:nvPr/>
        </p:nvSpPr>
        <p:spPr>
          <a:xfrm>
            <a:off x="5585350" y="0"/>
            <a:ext cx="35586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2" name="Google Shape;392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17"/>
          <p:cNvSpPr/>
          <p:nvPr/>
        </p:nvSpPr>
        <p:spPr>
          <a:xfrm>
            <a:off x="8242735" y="4092226"/>
            <a:ext cx="386700" cy="386700"/>
          </a:xfrm>
          <a:prstGeom prst="ellipse">
            <a:avLst/>
          </a:prstGeom>
          <a:noFill/>
          <a:ln cap="flat" cmpd="sng" w="38100">
            <a:solidFill>
              <a:srgbClr val="1DA9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17"/>
          <p:cNvSpPr/>
          <p:nvPr/>
        </p:nvSpPr>
        <p:spPr>
          <a:xfrm>
            <a:off x="4670050" y="863502"/>
            <a:ext cx="1821000" cy="3476100"/>
          </a:xfrm>
          <a:prstGeom prst="roundRect">
            <a:avLst>
              <a:gd fmla="val 7042" name="adj"/>
            </a:avLst>
          </a:prstGeom>
          <a:solidFill>
            <a:srgbClr val="F3F3F3"/>
          </a:solidFill>
          <a:ln>
            <a:noFill/>
          </a:ln>
          <a:effectLst>
            <a:outerShdw blurRad="128588" rotWithShape="0" algn="bl">
              <a:srgbClr val="000000">
                <a:alpha val="3568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5" name="Google Shape;395;p17"/>
          <p:cNvGrpSpPr/>
          <p:nvPr/>
        </p:nvGrpSpPr>
        <p:grpSpPr>
          <a:xfrm rot="2700000">
            <a:off x="4761334" y="574790"/>
            <a:ext cx="326980" cy="325990"/>
            <a:chOff x="3775987" y="2717825"/>
            <a:chExt cx="382671" cy="381575"/>
          </a:xfrm>
        </p:grpSpPr>
        <p:sp>
          <p:nvSpPr>
            <p:cNvPr id="396" name="Google Shape;396;p17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7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7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7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7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7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2" name="Google Shape;402;p17"/>
          <p:cNvSpPr/>
          <p:nvPr/>
        </p:nvSpPr>
        <p:spPr>
          <a:xfrm>
            <a:off x="6677725" y="863502"/>
            <a:ext cx="1821000" cy="3476100"/>
          </a:xfrm>
          <a:prstGeom prst="roundRect">
            <a:avLst>
              <a:gd fmla="val 7042" name="adj"/>
            </a:avLst>
          </a:prstGeom>
          <a:solidFill>
            <a:srgbClr val="F3F3F3"/>
          </a:solidFill>
          <a:ln>
            <a:noFill/>
          </a:ln>
          <a:effectLst>
            <a:outerShdw blurRad="128588" rotWithShape="0" algn="bl">
              <a:srgbClr val="000000">
                <a:alpha val="3568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17"/>
          <p:cNvSpPr/>
          <p:nvPr/>
        </p:nvSpPr>
        <p:spPr>
          <a:xfrm>
            <a:off x="8027531" y="4829406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17"/>
          <p:cNvSpPr/>
          <p:nvPr/>
        </p:nvSpPr>
        <p:spPr>
          <a:xfrm>
            <a:off x="8455470" y="4829406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17"/>
          <p:cNvSpPr/>
          <p:nvPr/>
        </p:nvSpPr>
        <p:spPr>
          <a:xfrm>
            <a:off x="7617336" y="4829406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17"/>
          <p:cNvSpPr/>
          <p:nvPr/>
        </p:nvSpPr>
        <p:spPr>
          <a:xfrm>
            <a:off x="7208863" y="4829406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17"/>
          <p:cNvSpPr/>
          <p:nvPr/>
        </p:nvSpPr>
        <p:spPr>
          <a:xfrm>
            <a:off x="8909075" y="4829400"/>
            <a:ext cx="234000" cy="314100"/>
          </a:xfrm>
          <a:prstGeom prst="triangle">
            <a:avLst>
              <a:gd fmla="val 10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17"/>
          <p:cNvSpPr txBox="1"/>
          <p:nvPr>
            <p:ph type="title"/>
          </p:nvPr>
        </p:nvSpPr>
        <p:spPr>
          <a:xfrm>
            <a:off x="303575" y="245252"/>
            <a:ext cx="3335700" cy="7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409" name="Google Shape;409;p17"/>
          <p:cNvSpPr txBox="1"/>
          <p:nvPr>
            <p:ph idx="1" type="body"/>
          </p:nvPr>
        </p:nvSpPr>
        <p:spPr>
          <a:xfrm>
            <a:off x="303575" y="1602975"/>
            <a:ext cx="3727500" cy="21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-2921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-2921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-2921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-2921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-2921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-2921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-2921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-2921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410" name="Google Shape;410;p17"/>
          <p:cNvSpPr txBox="1"/>
          <p:nvPr>
            <p:ph idx="2" type="subTitle"/>
          </p:nvPr>
        </p:nvSpPr>
        <p:spPr>
          <a:xfrm>
            <a:off x="303575" y="1092675"/>
            <a:ext cx="2801100" cy="5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Light"/>
              <a:buNone/>
              <a:defRPr sz="1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texte-1mobile">
  <p:cSld name="CUSTOM_2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18"/>
          <p:cNvSpPr/>
          <p:nvPr/>
        </p:nvSpPr>
        <p:spPr>
          <a:xfrm>
            <a:off x="5585350" y="0"/>
            <a:ext cx="3557700" cy="5143500"/>
          </a:xfrm>
          <a:prstGeom prst="rect">
            <a:avLst/>
          </a:prstGeom>
          <a:solidFill>
            <a:srgbClr val="009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18"/>
          <p:cNvSpPr/>
          <p:nvPr/>
        </p:nvSpPr>
        <p:spPr>
          <a:xfrm rot="-5400000">
            <a:off x="8759031" y="3722450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18"/>
          <p:cNvSpPr/>
          <p:nvPr/>
        </p:nvSpPr>
        <p:spPr>
          <a:xfrm rot="-5400000">
            <a:off x="8759031" y="3294510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18"/>
          <p:cNvSpPr/>
          <p:nvPr/>
        </p:nvSpPr>
        <p:spPr>
          <a:xfrm rot="-5400000">
            <a:off x="8759031" y="4132645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18"/>
          <p:cNvSpPr/>
          <p:nvPr/>
        </p:nvSpPr>
        <p:spPr>
          <a:xfrm rot="-5400000">
            <a:off x="8759031" y="4541118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18"/>
          <p:cNvSpPr/>
          <p:nvPr/>
        </p:nvSpPr>
        <p:spPr>
          <a:xfrm flipH="1" rot="-5400000">
            <a:off x="8873775" y="4874395"/>
            <a:ext cx="224100" cy="314100"/>
          </a:xfrm>
          <a:prstGeom prst="triangle">
            <a:avLst>
              <a:gd fmla="val 10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18"/>
          <p:cNvSpPr/>
          <p:nvPr/>
        </p:nvSpPr>
        <p:spPr>
          <a:xfrm>
            <a:off x="8033935" y="4203201"/>
            <a:ext cx="386700" cy="386700"/>
          </a:xfrm>
          <a:prstGeom prst="ellipse">
            <a:avLst/>
          </a:prstGeom>
          <a:noFill/>
          <a:ln cap="flat" cmpd="sng" w="38100">
            <a:solidFill>
              <a:srgbClr val="1DA9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18"/>
          <p:cNvSpPr/>
          <p:nvPr/>
        </p:nvSpPr>
        <p:spPr>
          <a:xfrm>
            <a:off x="6631560" y="1852975"/>
            <a:ext cx="1262700" cy="1262700"/>
          </a:xfrm>
          <a:prstGeom prst="ellipse">
            <a:avLst/>
          </a:prstGeom>
          <a:solidFill>
            <a:srgbClr val="FFFF00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18"/>
          <p:cNvSpPr txBox="1"/>
          <p:nvPr/>
        </p:nvSpPr>
        <p:spPr>
          <a:xfrm>
            <a:off x="6851340" y="2284218"/>
            <a:ext cx="757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fr" sz="7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Trouver une image HD  </a:t>
            </a:r>
            <a:endParaRPr b="1" i="0" sz="7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1" name="Google Shape;421;p18"/>
          <p:cNvSpPr/>
          <p:nvPr/>
        </p:nvSpPr>
        <p:spPr>
          <a:xfrm>
            <a:off x="6341859" y="719700"/>
            <a:ext cx="1940400" cy="3704100"/>
          </a:xfrm>
          <a:prstGeom prst="roundRect">
            <a:avLst>
              <a:gd fmla="val 7042" name="adj"/>
            </a:avLst>
          </a:prstGeom>
          <a:solidFill>
            <a:srgbClr val="F3F3F3"/>
          </a:solidFill>
          <a:ln>
            <a:noFill/>
          </a:ln>
          <a:effectLst>
            <a:outerShdw blurRad="128588" rotWithShape="0" algn="bl">
              <a:srgbClr val="000000">
                <a:alpha val="3568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2" name="Google Shape;422;p18"/>
          <p:cNvGrpSpPr/>
          <p:nvPr/>
        </p:nvGrpSpPr>
        <p:grpSpPr>
          <a:xfrm rot="-2700285">
            <a:off x="6048279" y="1006137"/>
            <a:ext cx="326953" cy="326017"/>
            <a:chOff x="3775987" y="2717825"/>
            <a:chExt cx="382671" cy="381575"/>
          </a:xfrm>
        </p:grpSpPr>
        <p:sp>
          <p:nvSpPr>
            <p:cNvPr id="423" name="Google Shape;423;p18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8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8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8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8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8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429" name="Google Shape;429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18"/>
          <p:cNvSpPr txBox="1"/>
          <p:nvPr>
            <p:ph type="title"/>
          </p:nvPr>
        </p:nvSpPr>
        <p:spPr>
          <a:xfrm>
            <a:off x="303575" y="245252"/>
            <a:ext cx="3335700" cy="7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431" name="Google Shape;431;p18"/>
          <p:cNvSpPr txBox="1"/>
          <p:nvPr>
            <p:ph idx="1" type="body"/>
          </p:nvPr>
        </p:nvSpPr>
        <p:spPr>
          <a:xfrm>
            <a:off x="303575" y="1602975"/>
            <a:ext cx="3727500" cy="20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-2921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-2921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-2921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-2921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-2921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-2921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-2921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-2921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432" name="Google Shape;432;p18"/>
          <p:cNvSpPr txBox="1"/>
          <p:nvPr>
            <p:ph idx="2" type="subTitle"/>
          </p:nvPr>
        </p:nvSpPr>
        <p:spPr>
          <a:xfrm>
            <a:off x="303575" y="1092675"/>
            <a:ext cx="2801100" cy="5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Light"/>
              <a:buNone/>
              <a:defRPr sz="1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texte/screen">
  <p:cSld name="CUSTOM_1_1_1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9"/>
          <p:cNvSpPr/>
          <p:nvPr/>
        </p:nvSpPr>
        <p:spPr>
          <a:xfrm>
            <a:off x="5585350" y="0"/>
            <a:ext cx="3557700" cy="5143500"/>
          </a:xfrm>
          <a:prstGeom prst="rect">
            <a:avLst/>
          </a:prstGeom>
          <a:solidFill>
            <a:srgbClr val="009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5" name="Google Shape;435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p19"/>
          <p:cNvSpPr/>
          <p:nvPr/>
        </p:nvSpPr>
        <p:spPr>
          <a:xfrm>
            <a:off x="8432600" y="4037665"/>
            <a:ext cx="404700" cy="404700"/>
          </a:xfrm>
          <a:prstGeom prst="ellipse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19"/>
          <p:cNvSpPr/>
          <p:nvPr/>
        </p:nvSpPr>
        <p:spPr>
          <a:xfrm>
            <a:off x="4135545" y="926688"/>
            <a:ext cx="4538400" cy="3326700"/>
          </a:xfrm>
          <a:prstGeom prst="round2SameRect">
            <a:avLst>
              <a:gd fmla="val 1070" name="adj1"/>
              <a:gd fmla="val 0" name="adj2"/>
            </a:avLst>
          </a:prstGeom>
          <a:solidFill>
            <a:schemeClr val="lt2"/>
          </a:solidFill>
          <a:ln>
            <a:noFill/>
          </a:ln>
          <a:effectLst>
            <a:outerShdw blurRad="128588" rotWithShape="0" algn="bl">
              <a:srgbClr val="000000">
                <a:alpha val="40784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19"/>
          <p:cNvSpPr/>
          <p:nvPr/>
        </p:nvSpPr>
        <p:spPr>
          <a:xfrm rot="-2700000">
            <a:off x="8529732" y="955387"/>
            <a:ext cx="106490" cy="106490"/>
          </a:xfrm>
          <a:prstGeom prst="mathPlus">
            <a:avLst>
              <a:gd fmla="val 0" name="adj1"/>
            </a:avLst>
          </a:prstGeom>
          <a:solidFill>
            <a:srgbClr val="222222"/>
          </a:solidFill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19"/>
          <p:cNvSpPr/>
          <p:nvPr>
            <p:ph idx="2" type="pic"/>
          </p:nvPr>
        </p:nvSpPr>
        <p:spPr>
          <a:xfrm>
            <a:off x="4135545" y="1077116"/>
            <a:ext cx="4538400" cy="31761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440" name="Google Shape;440;p19"/>
          <p:cNvGrpSpPr/>
          <p:nvPr/>
        </p:nvGrpSpPr>
        <p:grpSpPr>
          <a:xfrm rot="2699431">
            <a:off x="4303533" y="609368"/>
            <a:ext cx="326980" cy="325990"/>
            <a:chOff x="3775987" y="2717825"/>
            <a:chExt cx="382671" cy="381575"/>
          </a:xfrm>
        </p:grpSpPr>
        <p:sp>
          <p:nvSpPr>
            <p:cNvPr id="441" name="Google Shape;441;p19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19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19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19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9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19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7" name="Google Shape;447;p19"/>
          <p:cNvSpPr/>
          <p:nvPr/>
        </p:nvSpPr>
        <p:spPr>
          <a:xfrm>
            <a:off x="8027531" y="4829406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19"/>
          <p:cNvSpPr/>
          <p:nvPr/>
        </p:nvSpPr>
        <p:spPr>
          <a:xfrm>
            <a:off x="8455470" y="4829406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19"/>
          <p:cNvSpPr/>
          <p:nvPr/>
        </p:nvSpPr>
        <p:spPr>
          <a:xfrm>
            <a:off x="7617336" y="4829406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19"/>
          <p:cNvSpPr/>
          <p:nvPr/>
        </p:nvSpPr>
        <p:spPr>
          <a:xfrm>
            <a:off x="7208863" y="4829406"/>
            <a:ext cx="453600" cy="314100"/>
          </a:xfrm>
          <a:prstGeom prst="triangle">
            <a:avLst>
              <a:gd fmla="val 5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19"/>
          <p:cNvSpPr/>
          <p:nvPr/>
        </p:nvSpPr>
        <p:spPr>
          <a:xfrm>
            <a:off x="8909075" y="4829400"/>
            <a:ext cx="234000" cy="314100"/>
          </a:xfrm>
          <a:prstGeom prst="triangle">
            <a:avLst>
              <a:gd fmla="val 100000" name="adj"/>
            </a:avLst>
          </a:prstGeom>
          <a:solidFill>
            <a:srgbClr val="1DA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19"/>
          <p:cNvSpPr txBox="1"/>
          <p:nvPr>
            <p:ph type="title"/>
          </p:nvPr>
        </p:nvSpPr>
        <p:spPr>
          <a:xfrm>
            <a:off x="303575" y="245252"/>
            <a:ext cx="3335700" cy="7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453" name="Google Shape;453;p19"/>
          <p:cNvSpPr txBox="1"/>
          <p:nvPr>
            <p:ph idx="1" type="body"/>
          </p:nvPr>
        </p:nvSpPr>
        <p:spPr>
          <a:xfrm>
            <a:off x="303575" y="1602975"/>
            <a:ext cx="3727500" cy="17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-2921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-2921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-2921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-2921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-2921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-2921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-2921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-2921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454" name="Google Shape;454;p19"/>
          <p:cNvSpPr txBox="1"/>
          <p:nvPr>
            <p:ph idx="3" type="subTitle"/>
          </p:nvPr>
        </p:nvSpPr>
        <p:spPr>
          <a:xfrm>
            <a:off x="303575" y="1092675"/>
            <a:ext cx="2801100" cy="5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Light"/>
              <a:buNone/>
              <a:defRPr sz="1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Light"/>
              <a:buNone/>
              <a:defRPr sz="1200">
                <a:solidFill>
                  <a:schemeClr val="accen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intercalaire/photo" type="blank">
  <p:cSld name="BLANK"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457" name="Google Shape;457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8" name="Google Shape;458;p20"/>
          <p:cNvPicPr preferRelativeResize="0"/>
          <p:nvPr/>
        </p:nvPicPr>
        <p:blipFill rotWithShape="1">
          <a:blip r:embed="rId2">
            <a:alphaModFix amt="65000"/>
          </a:blip>
          <a:srcRect b="0" l="0" r="0" t="0"/>
          <a:stretch/>
        </p:blipFill>
        <p:spPr>
          <a:xfrm>
            <a:off x="0" y="-2250"/>
            <a:ext cx="9144003" cy="514798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9" name="Google Shape;459;p20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460" name="Google Shape;460;p20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20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20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20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20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20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20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20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20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20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20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20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20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" name="Google Shape;473;p20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4" name="Google Shape;474;p20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20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476" name="Google Shape;47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20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ontserrat"/>
              <a:buNone/>
              <a:defRPr b="1" i="0" sz="22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simple-titre-déco">
  <p:cSld name="SECTION_HEADER_2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48" name="Google Shape;48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3"/>
          <p:cNvSpPr txBox="1"/>
          <p:nvPr>
            <p:ph type="title"/>
          </p:nvPr>
        </p:nvSpPr>
        <p:spPr>
          <a:xfrm>
            <a:off x="0" y="210747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Montserrat"/>
              <a:buNone/>
              <a:defRPr b="1" i="0" sz="18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0" name="Google Shape;50;p3"/>
          <p:cNvSpPr txBox="1"/>
          <p:nvPr>
            <p:ph idx="1" type="subTitle"/>
          </p:nvPr>
        </p:nvSpPr>
        <p:spPr>
          <a:xfrm>
            <a:off x="0" y="506658"/>
            <a:ext cx="9144000" cy="3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Light"/>
              <a:buNone/>
              <a:defRPr sz="1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Light"/>
              <a:buNone/>
              <a:defRPr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Light"/>
              <a:buNone/>
              <a:defRPr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Light"/>
              <a:buNone/>
              <a:defRPr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Light"/>
              <a:buNone/>
              <a:defRPr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Light"/>
              <a:buNone/>
              <a:defRPr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Light"/>
              <a:buNone/>
              <a:defRPr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Light"/>
              <a:buNone/>
              <a:defRPr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Light"/>
              <a:buNone/>
              <a:defRPr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grpSp>
        <p:nvGrpSpPr>
          <p:cNvPr id="51" name="Google Shape;51;p3"/>
          <p:cNvGrpSpPr/>
          <p:nvPr/>
        </p:nvGrpSpPr>
        <p:grpSpPr>
          <a:xfrm>
            <a:off x="8783406" y="2997151"/>
            <a:ext cx="294570" cy="2088033"/>
            <a:chOff x="8783406" y="2997151"/>
            <a:chExt cx="294570" cy="2088033"/>
          </a:xfrm>
        </p:grpSpPr>
        <p:sp>
          <p:nvSpPr>
            <p:cNvPr id="52" name="Google Shape;52;p3"/>
            <p:cNvSpPr/>
            <p:nvPr/>
          </p:nvSpPr>
          <p:spPr>
            <a:xfrm>
              <a:off x="8783406" y="2997151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9002676" y="2997151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8783406" y="3216405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9002676" y="3216405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8783406" y="3438792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9002676" y="3438792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8783406" y="3658046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9002676" y="3658046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8783406" y="3889146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9002676" y="3889146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8783406" y="4108400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9002676" y="4108400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8783406" y="4339003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9002676" y="4339003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8783406" y="4558257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9002676" y="4558257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8783406" y="4790630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9002676" y="4790630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8783406" y="5009884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3"/>
            <p:cNvSpPr/>
            <p:nvPr/>
          </p:nvSpPr>
          <p:spPr>
            <a:xfrm>
              <a:off x="9002676" y="5009884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" name="Google Shape;72;p3"/>
          <p:cNvGrpSpPr/>
          <p:nvPr/>
        </p:nvGrpSpPr>
        <p:grpSpPr>
          <a:xfrm>
            <a:off x="693138" y="783483"/>
            <a:ext cx="349455" cy="348454"/>
            <a:chOff x="3775987" y="2717825"/>
            <a:chExt cx="382671" cy="381575"/>
          </a:xfrm>
        </p:grpSpPr>
        <p:sp>
          <p:nvSpPr>
            <p:cNvPr id="73" name="Google Shape;73;p3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3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3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3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Contact">
  <p:cSld name="Without Logo">
    <p:bg>
      <p:bgPr>
        <a:solidFill>
          <a:schemeClr val="lt1"/>
        </a:solidFill>
      </p:bgPr>
    </p:bg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21"/>
          <p:cNvSpPr/>
          <p:nvPr/>
        </p:nvSpPr>
        <p:spPr>
          <a:xfrm>
            <a:off x="0" y="0"/>
            <a:ext cx="9144000" cy="5148600"/>
          </a:xfrm>
          <a:prstGeom prst="rect">
            <a:avLst/>
          </a:prstGeom>
          <a:solidFill>
            <a:srgbClr val="009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21"/>
          <p:cNvSpPr/>
          <p:nvPr/>
        </p:nvSpPr>
        <p:spPr>
          <a:xfrm>
            <a:off x="287087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21"/>
          <p:cNvSpPr/>
          <p:nvPr/>
        </p:nvSpPr>
        <p:spPr>
          <a:xfrm>
            <a:off x="832972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21"/>
          <p:cNvSpPr/>
          <p:nvPr/>
        </p:nvSpPr>
        <p:spPr>
          <a:xfrm>
            <a:off x="1357597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21"/>
          <p:cNvSpPr/>
          <p:nvPr/>
        </p:nvSpPr>
        <p:spPr>
          <a:xfrm>
            <a:off x="1882222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21"/>
          <p:cNvSpPr/>
          <p:nvPr/>
        </p:nvSpPr>
        <p:spPr>
          <a:xfrm>
            <a:off x="0" y="4807425"/>
            <a:ext cx="265800" cy="3414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5" name="Google Shape;485;p21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486" name="Google Shape;486;p21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21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21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21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21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21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21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21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21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21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21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21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21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21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21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21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2" name="Google Shape;502;p21"/>
          <p:cNvSpPr txBox="1"/>
          <p:nvPr/>
        </p:nvSpPr>
        <p:spPr>
          <a:xfrm>
            <a:off x="-150" y="2484963"/>
            <a:ext cx="9144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fr" sz="14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Plus d’infos sur </a:t>
            </a:r>
            <a:r>
              <a:rPr b="0" i="0" lang="fr" sz="1400" u="none" cap="none" strike="noStrike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www.adictiz.com</a:t>
            </a:r>
            <a:endParaRPr b="0" i="0" sz="1300" u="none" cap="none" strike="noStrike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03" name="Google Shape;503;p21"/>
          <p:cNvSpPr/>
          <p:nvPr/>
        </p:nvSpPr>
        <p:spPr>
          <a:xfrm rot="10800000">
            <a:off x="8087244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21"/>
          <p:cNvSpPr/>
          <p:nvPr/>
        </p:nvSpPr>
        <p:spPr>
          <a:xfrm rot="10800000">
            <a:off x="737618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21"/>
          <p:cNvSpPr/>
          <p:nvPr/>
        </p:nvSpPr>
        <p:spPr>
          <a:xfrm rot="10800000">
            <a:off x="669281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21"/>
          <p:cNvSpPr/>
          <p:nvPr/>
        </p:nvSpPr>
        <p:spPr>
          <a:xfrm rot="10800000">
            <a:off x="600944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21"/>
          <p:cNvSpPr/>
          <p:nvPr/>
        </p:nvSpPr>
        <p:spPr>
          <a:xfrm rot="10800000">
            <a:off x="8797800" y="-250"/>
            <a:ext cx="346200" cy="4449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8" name="Google Shape;508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18600" y="2049125"/>
            <a:ext cx="1856199" cy="444900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21"/>
          <p:cNvSpPr/>
          <p:nvPr/>
        </p:nvSpPr>
        <p:spPr>
          <a:xfrm>
            <a:off x="1046252" y="4271600"/>
            <a:ext cx="1983900" cy="4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Euratechnologies</a:t>
            </a:r>
            <a:endParaRPr b="0"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 rue Fourier 59000 Lille</a:t>
            </a:r>
            <a:endParaRPr b="0" i="0" sz="1400" u="none" cap="none" strike="noStrike">
              <a:solidFill>
                <a:srgbClr val="00000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10" name="Google Shape;510;p21"/>
          <p:cNvSpPr/>
          <p:nvPr/>
        </p:nvSpPr>
        <p:spPr>
          <a:xfrm>
            <a:off x="3420750" y="4271600"/>
            <a:ext cx="2404500" cy="4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Webedia</a:t>
            </a:r>
            <a:r>
              <a:rPr b="0" i="0" lang="fr" sz="11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- 2 Rue Paul Vaillant Couturier 92300 Levallois-Perret</a:t>
            </a:r>
            <a:endParaRPr b="0" i="0" sz="1400" u="none" cap="none" strike="noStrike">
              <a:solidFill>
                <a:srgbClr val="00000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11" name="Google Shape;511;p21"/>
          <p:cNvSpPr/>
          <p:nvPr/>
        </p:nvSpPr>
        <p:spPr>
          <a:xfrm>
            <a:off x="6283375" y="4271600"/>
            <a:ext cx="1804500" cy="4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+ 33 3 66 72 09 99</a:t>
            </a:r>
            <a:endParaRPr b="0"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contact@adictiz.com</a:t>
            </a:r>
            <a:endParaRPr b="0" i="0" sz="1400" u="none" cap="none" strike="noStrike">
              <a:solidFill>
                <a:srgbClr val="00000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Contact 1">
  <p:cSld name="Without Logo_1">
    <p:bg>
      <p:bgPr>
        <a:solidFill>
          <a:schemeClr val="lt1"/>
        </a:solidFill>
      </p:bgPr>
    </p:bg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22"/>
          <p:cNvSpPr/>
          <p:nvPr/>
        </p:nvSpPr>
        <p:spPr>
          <a:xfrm>
            <a:off x="0" y="0"/>
            <a:ext cx="9144000" cy="5148600"/>
          </a:xfrm>
          <a:prstGeom prst="rect">
            <a:avLst/>
          </a:prstGeom>
          <a:solidFill>
            <a:srgbClr val="009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22"/>
          <p:cNvSpPr/>
          <p:nvPr/>
        </p:nvSpPr>
        <p:spPr>
          <a:xfrm>
            <a:off x="287087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22"/>
          <p:cNvSpPr/>
          <p:nvPr/>
        </p:nvSpPr>
        <p:spPr>
          <a:xfrm>
            <a:off x="832972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22"/>
          <p:cNvSpPr/>
          <p:nvPr/>
        </p:nvSpPr>
        <p:spPr>
          <a:xfrm>
            <a:off x="1357597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22"/>
          <p:cNvSpPr/>
          <p:nvPr/>
        </p:nvSpPr>
        <p:spPr>
          <a:xfrm>
            <a:off x="1882222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22"/>
          <p:cNvSpPr/>
          <p:nvPr/>
        </p:nvSpPr>
        <p:spPr>
          <a:xfrm>
            <a:off x="0" y="4807425"/>
            <a:ext cx="265800" cy="3414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9" name="Google Shape;519;p22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520" name="Google Shape;520;p22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22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22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22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4" name="Google Shape;524;p22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22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22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22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22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22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22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22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22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22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22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22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6" name="Google Shape;536;p22"/>
          <p:cNvSpPr/>
          <p:nvPr/>
        </p:nvSpPr>
        <p:spPr>
          <a:xfrm rot="10800000">
            <a:off x="8087244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p22"/>
          <p:cNvSpPr/>
          <p:nvPr/>
        </p:nvSpPr>
        <p:spPr>
          <a:xfrm rot="10800000">
            <a:off x="737618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p22"/>
          <p:cNvSpPr/>
          <p:nvPr/>
        </p:nvSpPr>
        <p:spPr>
          <a:xfrm rot="10800000">
            <a:off x="669281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22"/>
          <p:cNvSpPr/>
          <p:nvPr/>
        </p:nvSpPr>
        <p:spPr>
          <a:xfrm rot="10800000">
            <a:off x="600944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22"/>
          <p:cNvSpPr/>
          <p:nvPr/>
        </p:nvSpPr>
        <p:spPr>
          <a:xfrm rot="10800000">
            <a:off x="8797800" y="-250"/>
            <a:ext cx="346200" cy="4449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1" name="Google Shape;541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18600" y="2049125"/>
            <a:ext cx="1856199" cy="444900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22"/>
          <p:cNvSpPr/>
          <p:nvPr/>
        </p:nvSpPr>
        <p:spPr>
          <a:xfrm>
            <a:off x="1046252" y="4271600"/>
            <a:ext cx="1983900" cy="4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Euratechnologies</a:t>
            </a:r>
            <a:endParaRPr b="0"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 rue Fourier 59000 Lille</a:t>
            </a:r>
            <a:endParaRPr b="0" i="0" sz="1400" u="none" cap="none" strike="noStrike">
              <a:solidFill>
                <a:srgbClr val="00000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43" name="Google Shape;543;p22"/>
          <p:cNvSpPr/>
          <p:nvPr/>
        </p:nvSpPr>
        <p:spPr>
          <a:xfrm>
            <a:off x="3420750" y="4271600"/>
            <a:ext cx="2404500" cy="4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Webedia</a:t>
            </a:r>
            <a:r>
              <a:rPr b="0" i="0" lang="fr" sz="11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- 2 Rue Paul Vaillant Couturier 92300 Levallois-Perret</a:t>
            </a:r>
            <a:endParaRPr b="0" i="0" sz="1400" u="none" cap="none" strike="noStrike">
              <a:solidFill>
                <a:srgbClr val="00000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44" name="Google Shape;544;p22"/>
          <p:cNvSpPr/>
          <p:nvPr/>
        </p:nvSpPr>
        <p:spPr>
          <a:xfrm>
            <a:off x="6283375" y="4271600"/>
            <a:ext cx="1804500" cy="4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+ 33 3 66 72 09 99</a:t>
            </a:r>
            <a:endParaRPr b="0"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contact@adictiz.com</a:t>
            </a:r>
            <a:endParaRPr b="0" i="0" sz="1400" u="none" cap="none" strike="noStrike">
              <a:solidFill>
                <a:srgbClr val="00000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45" name="Google Shape;545;p22"/>
          <p:cNvSpPr txBox="1"/>
          <p:nvPr>
            <p:ph idx="1" type="subTitle"/>
          </p:nvPr>
        </p:nvSpPr>
        <p:spPr>
          <a:xfrm>
            <a:off x="3108775" y="2494025"/>
            <a:ext cx="2801100" cy="5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Vide">
  <p:cSld name="TITLE_AND_BODY_1_4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23"/>
          <p:cNvSpPr txBox="1"/>
          <p:nvPr>
            <p:ph idx="12" type="sldNum"/>
          </p:nvPr>
        </p:nvSpPr>
        <p:spPr>
          <a:xfrm>
            <a:off x="8726290" y="4762675"/>
            <a:ext cx="379200" cy="36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Client">
  <p:cSld name="SubTitle1_1_1_1">
    <p:bg>
      <p:bgPr>
        <a:noFill/>
      </p:bgPr>
    </p:bg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24"/>
          <p:cNvSpPr/>
          <p:nvPr/>
        </p:nvSpPr>
        <p:spPr>
          <a:xfrm>
            <a:off x="4033600" y="0"/>
            <a:ext cx="5109900" cy="5143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1">
  <p:cSld name="SubTitle1">
    <p:bg>
      <p:bgPr>
        <a:solidFill>
          <a:schemeClr val="accent1"/>
        </a:solidFill>
      </p:bgPr>
    </p:bg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Google Shape;551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25"/>
          <p:cNvSpPr txBox="1"/>
          <p:nvPr>
            <p:ph type="title"/>
          </p:nvPr>
        </p:nvSpPr>
        <p:spPr>
          <a:xfrm>
            <a:off x="409949" y="2186850"/>
            <a:ext cx="83241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553" name="Google Shape;55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1773" y="4565050"/>
            <a:ext cx="939000" cy="3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pty 1 1 5 1">
  <p:cSld name="CUSTOM_2_2_2_16_1"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" name="Google Shape;555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p26"/>
          <p:cNvSpPr txBox="1"/>
          <p:nvPr>
            <p:ph type="title"/>
          </p:nvPr>
        </p:nvSpPr>
        <p:spPr>
          <a:xfrm>
            <a:off x="409949" y="2186850"/>
            <a:ext cx="83241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0C4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3390C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Logo-adictiz-2015-03.png" id="557" name="Google Shape;55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675" y="4555825"/>
            <a:ext cx="978824" cy="38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_1">
  <p:cSld name="BLANK_1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act Page" showMasterSp="0">
  <p:cSld name="Contact Page">
    <p:bg>
      <p:bgPr>
        <a:solidFill>
          <a:schemeClr val="accent1"/>
        </a:solidFill>
      </p:bgPr>
    </p:bg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Google Shape;561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5" y="0"/>
            <a:ext cx="914399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62" name="Google Shape;562;p28"/>
          <p:cNvSpPr/>
          <p:nvPr/>
        </p:nvSpPr>
        <p:spPr>
          <a:xfrm>
            <a:off x="1046252" y="4507450"/>
            <a:ext cx="1983900" cy="4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fr" sz="1100" u="none" cap="none" strike="noStrike">
                <a:solidFill>
                  <a:srgbClr val="FFFFFF"/>
                </a:solidFill>
              </a:rPr>
              <a:t>Euratechnologies</a:t>
            </a:r>
            <a:endParaRPr sz="14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fr" sz="1100">
                <a:solidFill>
                  <a:srgbClr val="FFFFFF"/>
                </a:solidFill>
              </a:rPr>
              <a:t>2 rue Fourier</a:t>
            </a:r>
            <a:r>
              <a:rPr b="0" i="0" lang="fr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59000 Lille</a:t>
            </a:r>
            <a:endParaRPr sz="1400"/>
          </a:p>
        </p:txBody>
      </p:sp>
      <p:sp>
        <p:nvSpPr>
          <p:cNvPr id="563" name="Google Shape;563;p28"/>
          <p:cNvSpPr/>
          <p:nvPr/>
        </p:nvSpPr>
        <p:spPr>
          <a:xfrm>
            <a:off x="3420750" y="4507450"/>
            <a:ext cx="2404500" cy="4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fr" sz="1100" u="none" cap="none" strike="noStrike">
                <a:solidFill>
                  <a:srgbClr val="FFFFFF"/>
                </a:solidFill>
              </a:rPr>
              <a:t>Webedi</a:t>
            </a:r>
            <a:r>
              <a:rPr lang="fr" sz="1100">
                <a:solidFill>
                  <a:srgbClr val="FFFFFF"/>
                </a:solidFill>
              </a:rPr>
              <a:t>a - 2 Rue Paul Vaillant Couturier 92300 Levallois-Perret</a:t>
            </a:r>
            <a:endParaRPr sz="1400"/>
          </a:p>
        </p:txBody>
      </p:sp>
      <p:sp>
        <p:nvSpPr>
          <p:cNvPr id="564" name="Google Shape;564;p28"/>
          <p:cNvSpPr/>
          <p:nvPr/>
        </p:nvSpPr>
        <p:spPr>
          <a:xfrm>
            <a:off x="6457198" y="4507460"/>
            <a:ext cx="1495800" cy="4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+ 33 3 66 72 09 99</a:t>
            </a:r>
            <a:endParaRPr sz="14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b="0" i="0" lang="fr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contact@adictiz.com</a:t>
            </a:r>
            <a:endParaRPr sz="1400"/>
          </a:p>
        </p:txBody>
      </p:sp>
      <p:pic>
        <p:nvPicPr>
          <p:cNvPr id="565" name="Google Shape;56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87122" y="959233"/>
            <a:ext cx="2169900" cy="85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texte/photo">
  <p:cSld name="CUSTOM_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4"/>
          <p:cNvSpPr/>
          <p:nvPr>
            <p:ph idx="2" type="pic"/>
          </p:nvPr>
        </p:nvSpPr>
        <p:spPr>
          <a:xfrm>
            <a:off x="5578425" y="-6400"/>
            <a:ext cx="3565500" cy="5149800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4"/>
          <p:cNvSpPr txBox="1"/>
          <p:nvPr>
            <p:ph type="title"/>
          </p:nvPr>
        </p:nvSpPr>
        <p:spPr>
          <a:xfrm>
            <a:off x="303575" y="245252"/>
            <a:ext cx="3335700" cy="7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2FF"/>
              </a:buClr>
              <a:buSzPts val="1800"/>
              <a:buFont typeface="Montserrat"/>
              <a:buNone/>
              <a:defRPr b="1" i="0" sz="1800" u="none" cap="none" strike="noStrike">
                <a:solidFill>
                  <a:srgbClr val="0092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3" name="Google Shape;83;p4"/>
          <p:cNvSpPr txBox="1"/>
          <p:nvPr>
            <p:ph idx="1" type="body"/>
          </p:nvPr>
        </p:nvSpPr>
        <p:spPr>
          <a:xfrm>
            <a:off x="635825" y="1648600"/>
            <a:ext cx="4287600" cy="17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-2921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-2921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-2921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-2921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-2921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-2921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-2921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-2921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84" name="Google Shape;84;p4"/>
          <p:cNvSpPr txBox="1"/>
          <p:nvPr>
            <p:ph idx="3" type="subTitle"/>
          </p:nvPr>
        </p:nvSpPr>
        <p:spPr>
          <a:xfrm>
            <a:off x="635825" y="1329100"/>
            <a:ext cx="42876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simple" type="secHead">
  <p:cSld name="SECTION_HEADER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87" name="Google Shape;87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5"/>
          <p:cNvSpPr txBox="1"/>
          <p:nvPr>
            <p:ph type="title"/>
          </p:nvPr>
        </p:nvSpPr>
        <p:spPr>
          <a:xfrm>
            <a:off x="0" y="210747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Montserrat"/>
              <a:buNone/>
              <a:defRPr b="1" i="0" sz="18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9" name="Google Shape;89;p5"/>
          <p:cNvSpPr txBox="1"/>
          <p:nvPr>
            <p:ph idx="1" type="subTitle"/>
          </p:nvPr>
        </p:nvSpPr>
        <p:spPr>
          <a:xfrm>
            <a:off x="0" y="506658"/>
            <a:ext cx="9144000" cy="3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Light"/>
              <a:buNone/>
              <a:defRPr sz="1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5"/>
          <p:cNvSpPr txBox="1"/>
          <p:nvPr>
            <p:ph idx="2" type="body"/>
          </p:nvPr>
        </p:nvSpPr>
        <p:spPr>
          <a:xfrm>
            <a:off x="2322750" y="1942725"/>
            <a:ext cx="4287600" cy="17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-2921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-2921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-2921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-2921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-2921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-2921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●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-2921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○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-2921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Char char="■"/>
              <a:defRPr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91" name="Google Shape;91;p5"/>
          <p:cNvSpPr txBox="1"/>
          <p:nvPr>
            <p:ph idx="3" type="subTitle"/>
          </p:nvPr>
        </p:nvSpPr>
        <p:spPr>
          <a:xfrm>
            <a:off x="2322750" y="1623225"/>
            <a:ext cx="44985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None/>
              <a:defRPr b="1" sz="1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grpSp>
        <p:nvGrpSpPr>
          <p:cNvPr id="92" name="Google Shape;92;p5"/>
          <p:cNvGrpSpPr/>
          <p:nvPr/>
        </p:nvGrpSpPr>
        <p:grpSpPr>
          <a:xfrm>
            <a:off x="8783406" y="2997151"/>
            <a:ext cx="294570" cy="2088033"/>
            <a:chOff x="8783406" y="2997151"/>
            <a:chExt cx="294570" cy="2088033"/>
          </a:xfrm>
        </p:grpSpPr>
        <p:sp>
          <p:nvSpPr>
            <p:cNvPr id="93" name="Google Shape;93;p5"/>
            <p:cNvSpPr/>
            <p:nvPr/>
          </p:nvSpPr>
          <p:spPr>
            <a:xfrm>
              <a:off x="8783406" y="2997151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5"/>
            <p:cNvSpPr/>
            <p:nvPr/>
          </p:nvSpPr>
          <p:spPr>
            <a:xfrm>
              <a:off x="9002676" y="2997151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5"/>
            <p:cNvSpPr/>
            <p:nvPr/>
          </p:nvSpPr>
          <p:spPr>
            <a:xfrm>
              <a:off x="8783406" y="3216405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5"/>
            <p:cNvSpPr/>
            <p:nvPr/>
          </p:nvSpPr>
          <p:spPr>
            <a:xfrm>
              <a:off x="9002676" y="3216405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5"/>
            <p:cNvSpPr/>
            <p:nvPr/>
          </p:nvSpPr>
          <p:spPr>
            <a:xfrm>
              <a:off x="8783406" y="3438792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5"/>
            <p:cNvSpPr/>
            <p:nvPr/>
          </p:nvSpPr>
          <p:spPr>
            <a:xfrm>
              <a:off x="9002676" y="3438792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5"/>
            <p:cNvSpPr/>
            <p:nvPr/>
          </p:nvSpPr>
          <p:spPr>
            <a:xfrm>
              <a:off x="8783406" y="3658046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5"/>
            <p:cNvSpPr/>
            <p:nvPr/>
          </p:nvSpPr>
          <p:spPr>
            <a:xfrm>
              <a:off x="9002676" y="3658046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5"/>
            <p:cNvSpPr/>
            <p:nvPr/>
          </p:nvSpPr>
          <p:spPr>
            <a:xfrm>
              <a:off x="8783406" y="3889146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5"/>
            <p:cNvSpPr/>
            <p:nvPr/>
          </p:nvSpPr>
          <p:spPr>
            <a:xfrm>
              <a:off x="9002676" y="3889146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5"/>
            <p:cNvSpPr/>
            <p:nvPr/>
          </p:nvSpPr>
          <p:spPr>
            <a:xfrm>
              <a:off x="8783406" y="4108400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5"/>
            <p:cNvSpPr/>
            <p:nvPr/>
          </p:nvSpPr>
          <p:spPr>
            <a:xfrm>
              <a:off x="9002676" y="4108400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5"/>
            <p:cNvSpPr/>
            <p:nvPr/>
          </p:nvSpPr>
          <p:spPr>
            <a:xfrm>
              <a:off x="8783406" y="4339003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5"/>
            <p:cNvSpPr/>
            <p:nvPr/>
          </p:nvSpPr>
          <p:spPr>
            <a:xfrm>
              <a:off x="9002676" y="4339003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5"/>
            <p:cNvSpPr/>
            <p:nvPr/>
          </p:nvSpPr>
          <p:spPr>
            <a:xfrm>
              <a:off x="8783406" y="4558257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5"/>
            <p:cNvSpPr/>
            <p:nvPr/>
          </p:nvSpPr>
          <p:spPr>
            <a:xfrm>
              <a:off x="9002676" y="4558257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5"/>
            <p:cNvSpPr/>
            <p:nvPr/>
          </p:nvSpPr>
          <p:spPr>
            <a:xfrm>
              <a:off x="8783406" y="4790630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9002676" y="4790630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5"/>
            <p:cNvSpPr/>
            <p:nvPr/>
          </p:nvSpPr>
          <p:spPr>
            <a:xfrm>
              <a:off x="8783406" y="5009884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5"/>
            <p:cNvSpPr/>
            <p:nvPr/>
          </p:nvSpPr>
          <p:spPr>
            <a:xfrm>
              <a:off x="9002676" y="5009884"/>
              <a:ext cx="75300" cy="753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3" name="Google Shape;113;p5"/>
          <p:cNvGrpSpPr/>
          <p:nvPr/>
        </p:nvGrpSpPr>
        <p:grpSpPr>
          <a:xfrm>
            <a:off x="968763" y="939433"/>
            <a:ext cx="349455" cy="348454"/>
            <a:chOff x="3775987" y="2717825"/>
            <a:chExt cx="382671" cy="381575"/>
          </a:xfrm>
        </p:grpSpPr>
        <p:sp>
          <p:nvSpPr>
            <p:cNvPr id="114" name="Google Shape;114;p5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5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5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5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5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5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intercalaire" type="tx">
  <p:cSld name="TITLE_AND_BODY">
    <p:bg>
      <p:bgPr>
        <a:solidFill>
          <a:schemeClr val="accent1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"/>
          <p:cNvSpPr/>
          <p:nvPr/>
        </p:nvSpPr>
        <p:spPr>
          <a:xfrm>
            <a:off x="287087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6"/>
          <p:cNvSpPr/>
          <p:nvPr/>
        </p:nvSpPr>
        <p:spPr>
          <a:xfrm>
            <a:off x="832972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6"/>
          <p:cNvSpPr/>
          <p:nvPr/>
        </p:nvSpPr>
        <p:spPr>
          <a:xfrm>
            <a:off x="1357597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6"/>
          <p:cNvSpPr/>
          <p:nvPr/>
        </p:nvSpPr>
        <p:spPr>
          <a:xfrm>
            <a:off x="1882222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"/>
          <p:cNvSpPr/>
          <p:nvPr/>
        </p:nvSpPr>
        <p:spPr>
          <a:xfrm>
            <a:off x="0" y="4807425"/>
            <a:ext cx="265800" cy="3414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6" name="Google Shape;126;p6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127" name="Google Shape;127;p6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6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6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6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6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6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6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6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6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6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6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6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6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6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6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6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3" name="Google Shape;14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6"/>
          <p:cNvSpPr/>
          <p:nvPr/>
        </p:nvSpPr>
        <p:spPr>
          <a:xfrm rot="10800000">
            <a:off x="8087244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6"/>
          <p:cNvSpPr/>
          <p:nvPr/>
        </p:nvSpPr>
        <p:spPr>
          <a:xfrm rot="10800000">
            <a:off x="737618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6"/>
          <p:cNvSpPr/>
          <p:nvPr/>
        </p:nvSpPr>
        <p:spPr>
          <a:xfrm rot="10800000">
            <a:off x="669281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6"/>
          <p:cNvSpPr/>
          <p:nvPr/>
        </p:nvSpPr>
        <p:spPr>
          <a:xfrm rot="10800000">
            <a:off x="600944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6"/>
          <p:cNvSpPr/>
          <p:nvPr/>
        </p:nvSpPr>
        <p:spPr>
          <a:xfrm rot="10800000">
            <a:off x="8797800" y="-250"/>
            <a:ext cx="346200" cy="4449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6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ontserrat"/>
              <a:buNone/>
              <a:defRPr b="1" i="0" sz="22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Montserrat"/>
              <a:buNone/>
              <a:defRPr b="1" i="0" sz="2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Montserrat"/>
              <a:buNone/>
              <a:defRPr b="1" i="0" sz="2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Montserrat"/>
              <a:buNone/>
              <a:defRPr b="1" i="0" sz="2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Montserrat"/>
              <a:buNone/>
              <a:defRPr b="1" i="0" sz="2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Montserrat"/>
              <a:buNone/>
              <a:defRPr b="1" i="0" sz="2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Montserrat"/>
              <a:buNone/>
              <a:defRPr b="1" i="0" sz="2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Montserrat"/>
              <a:buNone/>
              <a:defRPr b="1" i="0" sz="2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Montserrat"/>
              <a:buNone/>
              <a:defRPr b="1" i="0" sz="2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simple-vide">
  <p:cSld name="SECTION_HEADER_1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52" name="Google Shape;152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4800" y="4640463"/>
            <a:ext cx="667800" cy="1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7"/>
          <p:cNvSpPr txBox="1"/>
          <p:nvPr>
            <p:ph type="title"/>
          </p:nvPr>
        </p:nvSpPr>
        <p:spPr>
          <a:xfrm>
            <a:off x="0" y="210747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Montserrat"/>
              <a:buNone/>
              <a:defRPr b="1" i="0" sz="18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4" name="Google Shape;154;p7"/>
          <p:cNvSpPr txBox="1"/>
          <p:nvPr>
            <p:ph idx="1" type="subTitle"/>
          </p:nvPr>
        </p:nvSpPr>
        <p:spPr>
          <a:xfrm>
            <a:off x="0" y="506658"/>
            <a:ext cx="9144000" cy="3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Light"/>
              <a:buNone/>
              <a:defRPr sz="1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uve5">
  <p:cSld name="CUSTOM_4">
    <p:bg>
      <p:bgPr>
        <a:solidFill>
          <a:schemeClr val="accent1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"/>
          <p:cNvSpPr/>
          <p:nvPr/>
        </p:nvSpPr>
        <p:spPr>
          <a:xfrm>
            <a:off x="287087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8"/>
          <p:cNvSpPr/>
          <p:nvPr/>
        </p:nvSpPr>
        <p:spPr>
          <a:xfrm>
            <a:off x="832972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8"/>
          <p:cNvSpPr/>
          <p:nvPr/>
        </p:nvSpPr>
        <p:spPr>
          <a:xfrm>
            <a:off x="1357597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8"/>
          <p:cNvSpPr/>
          <p:nvPr/>
        </p:nvSpPr>
        <p:spPr>
          <a:xfrm>
            <a:off x="1882222" y="4807425"/>
            <a:ext cx="524400" cy="3414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8"/>
          <p:cNvSpPr/>
          <p:nvPr/>
        </p:nvSpPr>
        <p:spPr>
          <a:xfrm>
            <a:off x="0" y="4807425"/>
            <a:ext cx="265800" cy="3414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1" name="Google Shape;161;p8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162" name="Google Shape;162;p8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8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8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8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8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8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8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8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8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8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8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8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8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8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8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8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rgbClr val="1DA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8" name="Google Shape;178;p8"/>
          <p:cNvSpPr/>
          <p:nvPr/>
        </p:nvSpPr>
        <p:spPr>
          <a:xfrm rot="10800000">
            <a:off x="8087244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8"/>
          <p:cNvSpPr/>
          <p:nvPr/>
        </p:nvSpPr>
        <p:spPr>
          <a:xfrm rot="10800000">
            <a:off x="737618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8"/>
          <p:cNvSpPr/>
          <p:nvPr/>
        </p:nvSpPr>
        <p:spPr>
          <a:xfrm rot="10800000">
            <a:off x="669281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8"/>
          <p:cNvSpPr/>
          <p:nvPr/>
        </p:nvSpPr>
        <p:spPr>
          <a:xfrm rot="10800000">
            <a:off x="6009441" y="-250"/>
            <a:ext cx="682800" cy="4449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8"/>
          <p:cNvSpPr/>
          <p:nvPr/>
        </p:nvSpPr>
        <p:spPr>
          <a:xfrm rot="10800000">
            <a:off x="8797800" y="-250"/>
            <a:ext cx="346200" cy="4449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" name="Google Shape;183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83125" y="2110100"/>
            <a:ext cx="2377750" cy="56985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8"/>
          <p:cNvSpPr txBox="1"/>
          <p:nvPr>
            <p:ph type="title"/>
          </p:nvPr>
        </p:nvSpPr>
        <p:spPr>
          <a:xfrm>
            <a:off x="2663699" y="2679950"/>
            <a:ext cx="3816600" cy="17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Montserrat"/>
              <a:buNone/>
              <a:defRPr b="0" i="0" sz="11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uve4">
  <p:cSld name="TITLE_1_1">
    <p:bg>
      <p:bgPr>
        <a:solidFill>
          <a:srgbClr val="0092FF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9"/>
          <p:cNvSpPr/>
          <p:nvPr/>
        </p:nvSpPr>
        <p:spPr>
          <a:xfrm>
            <a:off x="44161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9"/>
          <p:cNvSpPr/>
          <p:nvPr/>
        </p:nvSpPr>
        <p:spPr>
          <a:xfrm>
            <a:off x="1281333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9"/>
          <p:cNvSpPr/>
          <p:nvPr/>
        </p:nvSpPr>
        <p:spPr>
          <a:xfrm>
            <a:off x="208834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9"/>
          <p:cNvSpPr/>
          <p:nvPr/>
        </p:nvSpPr>
        <p:spPr>
          <a:xfrm>
            <a:off x="2895359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9"/>
          <p:cNvSpPr/>
          <p:nvPr/>
        </p:nvSpPr>
        <p:spPr>
          <a:xfrm>
            <a:off x="0" y="4623875"/>
            <a:ext cx="408300" cy="5250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9"/>
          <p:cNvSpPr/>
          <p:nvPr/>
        </p:nvSpPr>
        <p:spPr>
          <a:xfrm>
            <a:off x="4612775" y="861150"/>
            <a:ext cx="3726000" cy="3726000"/>
          </a:xfrm>
          <a:prstGeom prst="ellipse">
            <a:avLst/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2" name="Google Shape;192;p9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193" name="Google Shape;193;p9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9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9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9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9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9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9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9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9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9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9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9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9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9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9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9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9" name="Google Shape;209;p9"/>
          <p:cNvSpPr txBox="1"/>
          <p:nvPr/>
        </p:nvSpPr>
        <p:spPr>
          <a:xfrm>
            <a:off x="282092" y="4636448"/>
            <a:ext cx="2457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fr" sz="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Filiale du groupe</a:t>
            </a:r>
            <a:r>
              <a:rPr b="0" i="0" lang="fr" sz="9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endParaRPr b="0" i="0" sz="900" u="none" cap="none" strike="noStrike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10" name="Google Shape;210;p9"/>
          <p:cNvSpPr txBox="1"/>
          <p:nvPr>
            <p:ph type="title"/>
          </p:nvPr>
        </p:nvSpPr>
        <p:spPr>
          <a:xfrm>
            <a:off x="269074" y="866200"/>
            <a:ext cx="3816600" cy="17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Montserrat"/>
              <a:buNone/>
              <a:defRPr b="1" i="0" sz="22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b="1" i="0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11" name="Google Shape;211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3576" y="424857"/>
            <a:ext cx="1079775" cy="26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9"/>
          <p:cNvSpPr/>
          <p:nvPr/>
        </p:nvSpPr>
        <p:spPr>
          <a:xfrm rot="2700000">
            <a:off x="7969929" y="2620892"/>
            <a:ext cx="322016" cy="322016"/>
          </a:xfrm>
          <a:prstGeom prst="mathPlus">
            <a:avLst>
              <a:gd fmla="val 13836" name="adj1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3" name="Google Shape;213;p9"/>
          <p:cNvGrpSpPr/>
          <p:nvPr/>
        </p:nvGrpSpPr>
        <p:grpSpPr>
          <a:xfrm rot="695893">
            <a:off x="5047376" y="787257"/>
            <a:ext cx="401234" cy="400085"/>
            <a:chOff x="3775987" y="2717825"/>
            <a:chExt cx="382671" cy="381575"/>
          </a:xfrm>
        </p:grpSpPr>
        <p:sp>
          <p:nvSpPr>
            <p:cNvPr id="214" name="Google Shape;214;p9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9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9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9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9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9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0" name="Google Shape;220;p9"/>
          <p:cNvSpPr/>
          <p:nvPr/>
        </p:nvSpPr>
        <p:spPr>
          <a:xfrm>
            <a:off x="4892875" y="3791824"/>
            <a:ext cx="367200" cy="367200"/>
          </a:xfrm>
          <a:prstGeom prst="ellipse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1" name="Google Shape;22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56600" y="1504975"/>
            <a:ext cx="2506099" cy="235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5570" y="4717639"/>
            <a:ext cx="740000" cy="123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27">
          <p15:clr>
            <a:srgbClr val="FA7B17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uve3">
  <p:cSld name="CUSTOM_3">
    <p:bg>
      <p:bgPr>
        <a:solidFill>
          <a:schemeClr val="accent1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0"/>
          <p:cNvSpPr/>
          <p:nvPr/>
        </p:nvSpPr>
        <p:spPr>
          <a:xfrm>
            <a:off x="44161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10"/>
          <p:cNvSpPr/>
          <p:nvPr/>
        </p:nvSpPr>
        <p:spPr>
          <a:xfrm>
            <a:off x="1281333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10"/>
          <p:cNvSpPr/>
          <p:nvPr/>
        </p:nvSpPr>
        <p:spPr>
          <a:xfrm>
            <a:off x="2088346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10"/>
          <p:cNvSpPr/>
          <p:nvPr/>
        </p:nvSpPr>
        <p:spPr>
          <a:xfrm>
            <a:off x="2895359" y="4623875"/>
            <a:ext cx="807000" cy="525000"/>
          </a:xfrm>
          <a:prstGeom prst="triangle">
            <a:avLst>
              <a:gd fmla="val 5000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10"/>
          <p:cNvSpPr/>
          <p:nvPr/>
        </p:nvSpPr>
        <p:spPr>
          <a:xfrm>
            <a:off x="0" y="4623875"/>
            <a:ext cx="408300" cy="525000"/>
          </a:xfrm>
          <a:prstGeom prst="triangle">
            <a:avLst>
              <a:gd fmla="val 0" name="adj"/>
            </a:avLst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0"/>
          <p:cNvSpPr/>
          <p:nvPr/>
        </p:nvSpPr>
        <p:spPr>
          <a:xfrm>
            <a:off x="4612775" y="878775"/>
            <a:ext cx="3726000" cy="3726000"/>
          </a:xfrm>
          <a:prstGeom prst="ellipse">
            <a:avLst/>
          </a:prstGeom>
          <a:solidFill>
            <a:srgbClr val="00AEFF">
              <a:alpha val="5411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0" name="Google Shape;230;p10"/>
          <p:cNvGrpSpPr/>
          <p:nvPr/>
        </p:nvGrpSpPr>
        <p:grpSpPr>
          <a:xfrm rot="258257">
            <a:off x="4789361" y="1025635"/>
            <a:ext cx="368633" cy="367540"/>
            <a:chOff x="3775987" y="2717825"/>
            <a:chExt cx="382671" cy="381575"/>
          </a:xfrm>
        </p:grpSpPr>
        <p:sp>
          <p:nvSpPr>
            <p:cNvPr id="231" name="Google Shape;231;p10"/>
            <p:cNvSpPr/>
            <p:nvPr/>
          </p:nvSpPr>
          <p:spPr>
            <a:xfrm rot="-5400000">
              <a:off x="3718837" y="300415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0"/>
            <p:cNvSpPr/>
            <p:nvPr/>
          </p:nvSpPr>
          <p:spPr>
            <a:xfrm>
              <a:off x="3775987" y="294690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0"/>
            <p:cNvSpPr/>
            <p:nvPr/>
          </p:nvSpPr>
          <p:spPr>
            <a:xfrm rot="-5400000">
              <a:off x="3833436" y="2889610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0"/>
            <p:cNvSpPr/>
            <p:nvPr/>
          </p:nvSpPr>
          <p:spPr>
            <a:xfrm>
              <a:off x="3890586" y="283236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0"/>
            <p:cNvSpPr/>
            <p:nvPr/>
          </p:nvSpPr>
          <p:spPr>
            <a:xfrm rot="-5400000">
              <a:off x="3949108" y="2775069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0"/>
            <p:cNvSpPr/>
            <p:nvPr/>
          </p:nvSpPr>
          <p:spPr>
            <a:xfrm>
              <a:off x="4006258" y="2717825"/>
              <a:ext cx="15240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7" name="Google Shape;237;p10"/>
          <p:cNvGrpSpPr/>
          <p:nvPr/>
        </p:nvGrpSpPr>
        <p:grpSpPr>
          <a:xfrm>
            <a:off x="8808440" y="3530162"/>
            <a:ext cx="281107" cy="1566743"/>
            <a:chOff x="8815808" y="3493320"/>
            <a:chExt cx="281107" cy="1566743"/>
          </a:xfrm>
        </p:grpSpPr>
        <p:sp>
          <p:nvSpPr>
            <p:cNvPr id="238" name="Google Shape;238;p10"/>
            <p:cNvSpPr/>
            <p:nvPr/>
          </p:nvSpPr>
          <p:spPr>
            <a:xfrm>
              <a:off x="8815808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0"/>
            <p:cNvSpPr/>
            <p:nvPr/>
          </p:nvSpPr>
          <p:spPr>
            <a:xfrm>
              <a:off x="9024915" y="37084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0"/>
            <p:cNvSpPr/>
            <p:nvPr/>
          </p:nvSpPr>
          <p:spPr>
            <a:xfrm>
              <a:off x="8815808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0"/>
            <p:cNvSpPr/>
            <p:nvPr/>
          </p:nvSpPr>
          <p:spPr>
            <a:xfrm>
              <a:off x="9024915" y="39174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0"/>
            <p:cNvSpPr/>
            <p:nvPr/>
          </p:nvSpPr>
          <p:spPr>
            <a:xfrm>
              <a:off x="8815808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0"/>
            <p:cNvSpPr/>
            <p:nvPr/>
          </p:nvSpPr>
          <p:spPr>
            <a:xfrm>
              <a:off x="9024915" y="4129575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0"/>
            <p:cNvSpPr/>
            <p:nvPr/>
          </p:nvSpPr>
          <p:spPr>
            <a:xfrm>
              <a:off x="8815808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0"/>
            <p:cNvSpPr/>
            <p:nvPr/>
          </p:nvSpPr>
          <p:spPr>
            <a:xfrm>
              <a:off x="9024915" y="43386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0"/>
            <p:cNvSpPr/>
            <p:nvPr/>
          </p:nvSpPr>
          <p:spPr>
            <a:xfrm>
              <a:off x="8815808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0"/>
            <p:cNvSpPr/>
            <p:nvPr/>
          </p:nvSpPr>
          <p:spPr>
            <a:xfrm>
              <a:off x="9024915" y="4559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0"/>
            <p:cNvSpPr/>
            <p:nvPr/>
          </p:nvSpPr>
          <p:spPr>
            <a:xfrm>
              <a:off x="8815808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0"/>
            <p:cNvSpPr/>
            <p:nvPr/>
          </p:nvSpPr>
          <p:spPr>
            <a:xfrm>
              <a:off x="9024915" y="476814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0"/>
            <p:cNvSpPr/>
            <p:nvPr/>
          </p:nvSpPr>
          <p:spPr>
            <a:xfrm>
              <a:off x="8815808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0"/>
            <p:cNvSpPr/>
            <p:nvPr/>
          </p:nvSpPr>
          <p:spPr>
            <a:xfrm>
              <a:off x="9024915" y="4988063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0"/>
            <p:cNvSpPr/>
            <p:nvPr/>
          </p:nvSpPr>
          <p:spPr>
            <a:xfrm>
              <a:off x="8815808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0"/>
            <p:cNvSpPr/>
            <p:nvPr/>
          </p:nvSpPr>
          <p:spPr>
            <a:xfrm>
              <a:off x="9024915" y="349332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4" name="Google Shape;254;p10"/>
          <p:cNvSpPr txBox="1"/>
          <p:nvPr/>
        </p:nvSpPr>
        <p:spPr>
          <a:xfrm>
            <a:off x="282092" y="4636448"/>
            <a:ext cx="2457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fr" sz="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Filiale du groupe</a:t>
            </a:r>
            <a:r>
              <a:rPr b="0" i="0" lang="fr" sz="900" u="none" cap="none" strike="noStrike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endParaRPr b="0" i="0" sz="900" u="none" cap="none" strike="noStrike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55" name="Google Shape;255;p10"/>
          <p:cNvSpPr txBox="1"/>
          <p:nvPr/>
        </p:nvSpPr>
        <p:spPr>
          <a:xfrm>
            <a:off x="269074" y="866200"/>
            <a:ext cx="3816600" cy="17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256" name="Google Shape;256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3576" y="424857"/>
            <a:ext cx="1079775" cy="26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30025" y="563850"/>
            <a:ext cx="2486574" cy="4579651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10"/>
          <p:cNvSpPr/>
          <p:nvPr/>
        </p:nvSpPr>
        <p:spPr>
          <a:xfrm>
            <a:off x="4905100" y="3356225"/>
            <a:ext cx="404700" cy="404700"/>
          </a:xfrm>
          <a:prstGeom prst="ellipse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0"/>
          <p:cNvSpPr/>
          <p:nvPr/>
        </p:nvSpPr>
        <p:spPr>
          <a:xfrm rot="2700000">
            <a:off x="7878896" y="2147496"/>
            <a:ext cx="327108" cy="327108"/>
          </a:xfrm>
          <a:prstGeom prst="mathPlus">
            <a:avLst>
              <a:gd fmla="val 13836" name="adj1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0"/>
          <p:cNvSpPr txBox="1"/>
          <p:nvPr>
            <p:ph type="title"/>
          </p:nvPr>
        </p:nvSpPr>
        <p:spPr>
          <a:xfrm>
            <a:off x="269074" y="866200"/>
            <a:ext cx="3816600" cy="17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Montserrat"/>
              <a:buNone/>
              <a:defRPr b="1" i="0" sz="22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61" name="Google Shape;261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5570" y="4717639"/>
            <a:ext cx="740000" cy="123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theme" Target="../theme/theme2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1.png"/><Relationship Id="rId4" Type="http://schemas.openxmlformats.org/officeDocument/2006/relationships/image" Target="../media/image4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Relationship Id="rId4" Type="http://schemas.openxmlformats.org/officeDocument/2006/relationships/image" Target="../media/image35.png"/><Relationship Id="rId5" Type="http://schemas.openxmlformats.org/officeDocument/2006/relationships/image" Target="../media/image4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5.png"/><Relationship Id="rId4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8.xml"/><Relationship Id="rId9" Type="http://schemas.openxmlformats.org/officeDocument/2006/relationships/slide" Target="/ppt/slides/slide8.xml"/><Relationship Id="rId5" Type="http://schemas.openxmlformats.org/officeDocument/2006/relationships/slide" Target="/ppt/slides/slide8.xml"/><Relationship Id="rId6" Type="http://schemas.openxmlformats.org/officeDocument/2006/relationships/slide" Target="/ppt/slides/slide8.xml"/><Relationship Id="rId7" Type="http://schemas.openxmlformats.org/officeDocument/2006/relationships/slide" Target="/ppt/slides/slide8.xml"/><Relationship Id="rId8" Type="http://schemas.openxmlformats.org/officeDocument/2006/relationships/slide" Target="/ppt/slides/slide8.xml"/><Relationship Id="rId11" Type="http://schemas.openxmlformats.org/officeDocument/2006/relationships/slide" Target="/ppt/slides/slide8.xml"/><Relationship Id="rId10" Type="http://schemas.openxmlformats.org/officeDocument/2006/relationships/slide" Target="/ppt/slides/slide20.xml"/><Relationship Id="rId12" Type="http://schemas.openxmlformats.org/officeDocument/2006/relationships/image" Target="../media/image33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1.jpg"/><Relationship Id="rId4" Type="http://schemas.openxmlformats.org/officeDocument/2006/relationships/image" Target="../media/image52.jpg"/><Relationship Id="rId5" Type="http://schemas.openxmlformats.org/officeDocument/2006/relationships/image" Target="../media/image48.png"/><Relationship Id="rId6" Type="http://schemas.openxmlformats.org/officeDocument/2006/relationships/image" Target="../media/image5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jpg"/><Relationship Id="rId4" Type="http://schemas.openxmlformats.org/officeDocument/2006/relationships/image" Target="../media/image23.jpg"/><Relationship Id="rId5" Type="http://schemas.openxmlformats.org/officeDocument/2006/relationships/image" Target="../media/image21.png"/><Relationship Id="rId6" Type="http://schemas.openxmlformats.org/officeDocument/2006/relationships/image" Target="../media/image3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30.png"/><Relationship Id="rId5" Type="http://schemas.openxmlformats.org/officeDocument/2006/relationships/image" Target="../media/image25.png"/><Relationship Id="rId6" Type="http://schemas.openxmlformats.org/officeDocument/2006/relationships/image" Target="../media/image29.png"/><Relationship Id="rId7" Type="http://schemas.openxmlformats.org/officeDocument/2006/relationships/image" Target="../media/image28.png"/><Relationship Id="rId8" Type="http://schemas.openxmlformats.org/officeDocument/2006/relationships/image" Target="../media/image26.png"/><Relationship Id="rId11" Type="http://schemas.openxmlformats.org/officeDocument/2006/relationships/image" Target="../media/image35.png"/><Relationship Id="rId10" Type="http://schemas.openxmlformats.org/officeDocument/2006/relationships/image" Target="../media/image3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0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29"/>
          <p:cNvSpPr txBox="1"/>
          <p:nvPr>
            <p:ph type="title"/>
          </p:nvPr>
        </p:nvSpPr>
        <p:spPr>
          <a:xfrm>
            <a:off x="269074" y="866200"/>
            <a:ext cx="3816600" cy="173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Manual</a:t>
            </a:r>
            <a:r>
              <a:rPr lang="fr"/>
              <a:t> </a:t>
            </a:r>
            <a:r>
              <a:rPr lang="fr"/>
              <a:t>- </a:t>
            </a:r>
            <a:r>
              <a:rPr lang="fr"/>
              <a:t>Glutton</a:t>
            </a:r>
            <a:endParaRPr/>
          </a:p>
        </p:txBody>
      </p:sp>
      <p:sp>
        <p:nvSpPr>
          <p:cNvPr id="571" name="Google Shape;571;p29"/>
          <p:cNvSpPr/>
          <p:nvPr/>
        </p:nvSpPr>
        <p:spPr>
          <a:xfrm>
            <a:off x="8298250" y="223400"/>
            <a:ext cx="664800" cy="7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38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Visual of lives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39"/>
          <p:cNvSpPr txBox="1"/>
          <p:nvPr>
            <p:ph idx="4294967295" type="body"/>
          </p:nvPr>
        </p:nvSpPr>
        <p:spPr>
          <a:xfrm>
            <a:off x="191550" y="546275"/>
            <a:ext cx="3363000" cy="2897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visuals of life are automatically displayed at the top in the middle of the game zone, their number varies according to the number of life configured (1 &gt; 5)</a:t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6" name="Google Shape;646;p39"/>
          <p:cNvSpPr txBox="1"/>
          <p:nvPr/>
        </p:nvSpPr>
        <p:spPr>
          <a:xfrm>
            <a:off x="6289413" y="408672"/>
            <a:ext cx="1045500" cy="3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Taille : 64 x 64 px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poids max : 100 Ko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7" name="Google Shape;647;p39"/>
          <p:cNvSpPr txBox="1"/>
          <p:nvPr>
            <p:ph type="title"/>
          </p:nvPr>
        </p:nvSpPr>
        <p:spPr>
          <a:xfrm>
            <a:off x="191550" y="0"/>
            <a:ext cx="3639300" cy="62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Visual of lives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48" name="Google Shape;64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9725" y="408675"/>
            <a:ext cx="295275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Google Shape;649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1375" y="1158750"/>
            <a:ext cx="3581769" cy="3798668"/>
          </a:xfrm>
          <a:prstGeom prst="rect">
            <a:avLst/>
          </a:prstGeom>
          <a:noFill/>
          <a:ln>
            <a:noFill/>
          </a:ln>
        </p:spPr>
      </p:pic>
      <p:sp>
        <p:nvSpPr>
          <p:cNvPr id="650" name="Google Shape;650;p39"/>
          <p:cNvSpPr/>
          <p:nvPr/>
        </p:nvSpPr>
        <p:spPr>
          <a:xfrm>
            <a:off x="6188975" y="1200550"/>
            <a:ext cx="926700" cy="312000"/>
          </a:xfrm>
          <a:prstGeom prst="rect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40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Visual of the hero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41"/>
          <p:cNvSpPr txBox="1"/>
          <p:nvPr>
            <p:ph idx="4294967295" type="body"/>
          </p:nvPr>
        </p:nvSpPr>
        <p:spPr>
          <a:xfrm>
            <a:off x="191550" y="546275"/>
            <a:ext cx="3363000" cy="31749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 must create two visuals :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hero on the move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hero at rest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If necessary, the visuals must be created with a right orientation, an option can be activated during the configuration allowing the automatic symmetry of the visual when changing direction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size of the visual is free but we recommend you not to exceed 64x64px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visual will always remain centered in the corridors of the labyrinth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1" name="Google Shape;661;p41"/>
          <p:cNvSpPr txBox="1"/>
          <p:nvPr/>
        </p:nvSpPr>
        <p:spPr>
          <a:xfrm>
            <a:off x="5978175" y="2323197"/>
            <a:ext cx="1045500" cy="3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Size : 64 x 64 px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max weight : 200 Ko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2" name="Google Shape;662;p41"/>
          <p:cNvSpPr txBox="1"/>
          <p:nvPr>
            <p:ph type="title"/>
          </p:nvPr>
        </p:nvSpPr>
        <p:spPr>
          <a:xfrm>
            <a:off x="191550" y="0"/>
            <a:ext cx="3639300" cy="62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Visuels du héros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63" name="Google Shape;663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1625" y="1694275"/>
            <a:ext cx="485775" cy="50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5350" y="1699038"/>
            <a:ext cx="495300" cy="49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Things to avoid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43"/>
          <p:cNvSpPr txBox="1"/>
          <p:nvPr>
            <p:ph idx="4294967295" type="body"/>
          </p:nvPr>
        </p:nvSpPr>
        <p:spPr>
          <a:xfrm>
            <a:off x="191550" y="774877"/>
            <a:ext cx="3639300" cy="33918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984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 must create at least one visual for the elements to avoid.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size of the visual is free but we recommend not to exceed a size of 64 x 64 px.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They block the player's progress when they are hit and make him lose a life.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They can be swallowed when they flash and allow to score 500 points. 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They spread out and move automatically in the game area.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visual will always remain centered in the corridors of the labyrinth.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75" name="Google Shape;675;p43"/>
          <p:cNvSpPr txBox="1"/>
          <p:nvPr>
            <p:ph type="title"/>
          </p:nvPr>
        </p:nvSpPr>
        <p:spPr>
          <a:xfrm>
            <a:off x="191550" y="0"/>
            <a:ext cx="3639300" cy="62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Things to avoid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76" name="Google Shape;676;p43"/>
          <p:cNvSpPr txBox="1"/>
          <p:nvPr/>
        </p:nvSpPr>
        <p:spPr>
          <a:xfrm>
            <a:off x="5978175" y="2856597"/>
            <a:ext cx="1045500" cy="3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Size : 64 x 64 px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max weight : 200 Ko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77" name="Google Shape;67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4800" y="2352675"/>
            <a:ext cx="552450" cy="43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44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Tablets - Super tablets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5"/>
          <p:cNvSpPr txBox="1"/>
          <p:nvPr>
            <p:ph idx="4294967295" type="body"/>
          </p:nvPr>
        </p:nvSpPr>
        <p:spPr>
          <a:xfrm>
            <a:off x="191550" y="774875"/>
            <a:ext cx="3639300" cy="3868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 must create a unique visual for the Pastilles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 must create a unique visual for the Pastilles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size of the visual is free but we recommend not to exceed a size of 64 x 64 px.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dots allow players to score 10 points.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Super tablets allow players to score 50 points and "eat" enemies for a limited time. 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They spread out and move automatically in the game area.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visual will always remain centered in the corridors of the labyrinth.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8" name="Google Shape;688;p45"/>
          <p:cNvSpPr txBox="1"/>
          <p:nvPr>
            <p:ph type="title"/>
          </p:nvPr>
        </p:nvSpPr>
        <p:spPr>
          <a:xfrm>
            <a:off x="191550" y="0"/>
            <a:ext cx="3639300" cy="62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Tablets - Super Tablets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9" name="Google Shape;689;p45"/>
          <p:cNvSpPr txBox="1"/>
          <p:nvPr/>
        </p:nvSpPr>
        <p:spPr>
          <a:xfrm>
            <a:off x="6788625" y="754777"/>
            <a:ext cx="1045500" cy="5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Super pastille :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Size: 64 x 64 px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max weight : 200 Ko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90" name="Google Shape;690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6850" y="551925"/>
            <a:ext cx="104775" cy="10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8625" y="428100"/>
            <a:ext cx="2286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45"/>
          <p:cNvSpPr txBox="1"/>
          <p:nvPr/>
        </p:nvSpPr>
        <p:spPr>
          <a:xfrm>
            <a:off x="5246150" y="689427"/>
            <a:ext cx="1045500" cy="5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Pastille :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Size: 64 x 64 px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max weight : 200 Ko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93" name="Google Shape;693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78025" y="1606575"/>
            <a:ext cx="3190800" cy="321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46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Bonus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47"/>
          <p:cNvSpPr txBox="1"/>
          <p:nvPr>
            <p:ph idx="4294967295" type="body"/>
          </p:nvPr>
        </p:nvSpPr>
        <p:spPr>
          <a:xfrm>
            <a:off x="191550" y="774875"/>
            <a:ext cx="3639300" cy="3515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984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You must create a unique visual for the Pastilles.</a:t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You must create a unique visual for the Super tablets.</a:t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The size of the visual is free but we recommend not to exceed a size of 64 x 64 px.</a:t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They allow the player to accumulate points.</a:t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They spread out and move automatically in the game area.</a:t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Montserrat"/>
              <a:buChar char="●"/>
            </a:pPr>
            <a:r>
              <a:rPr lang="fr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visual will always remain centered in the corridors of the labyrinth.</a:t>
            </a:r>
            <a:endParaRPr sz="11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4" name="Google Shape;704;p47"/>
          <p:cNvSpPr txBox="1"/>
          <p:nvPr>
            <p:ph type="title"/>
          </p:nvPr>
        </p:nvSpPr>
        <p:spPr>
          <a:xfrm>
            <a:off x="191550" y="0"/>
            <a:ext cx="3639300" cy="62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Bonus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5" name="Google Shape;705;p47"/>
          <p:cNvSpPr txBox="1"/>
          <p:nvPr/>
        </p:nvSpPr>
        <p:spPr>
          <a:xfrm>
            <a:off x="6788625" y="754777"/>
            <a:ext cx="1045500" cy="5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Bonus</a:t>
            </a: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: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Taille : 64 x 64 px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poids max : 200 Ko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06" name="Google Shape;70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8025" y="1606575"/>
            <a:ext cx="3190800" cy="321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78700" y="451650"/>
            <a:ext cx="295275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8" name="Google Shape;708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71450" y="1860365"/>
            <a:ext cx="213825" cy="200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9" name="Google Shape;709;p47"/>
          <p:cNvSpPr/>
          <p:nvPr/>
        </p:nvSpPr>
        <p:spPr>
          <a:xfrm>
            <a:off x="6183100" y="1792630"/>
            <a:ext cx="366900" cy="349500"/>
          </a:xfrm>
          <a:prstGeom prst="rect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30"/>
          <p:cNvSpPr txBox="1"/>
          <p:nvPr>
            <p:ph idx="1" type="body"/>
          </p:nvPr>
        </p:nvSpPr>
        <p:spPr>
          <a:xfrm>
            <a:off x="955075" y="1090450"/>
            <a:ext cx="2779200" cy="31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-108501" lvl="0" marL="360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fr"/>
              <a:t>Introduction to the template</a:t>
            </a:r>
            <a:r>
              <a:rPr lang="fr" sz="1000"/>
              <a:t> </a:t>
            </a:r>
            <a:r>
              <a:rPr lang="fr" sz="1000" u="sng">
                <a:solidFill>
                  <a:schemeClr val="hlink"/>
                </a:solidFill>
                <a:hlinkClick action="ppaction://hlinksldjump" r:id="rId3"/>
              </a:rPr>
              <a:t>&gt;</a:t>
            </a:r>
            <a:r>
              <a:rPr lang="fr" sz="1000"/>
              <a:t> </a:t>
            </a:r>
            <a:endParaRPr/>
          </a:p>
          <a:p>
            <a:pPr indent="-108501" lvl="0" marL="3600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AutoNum type="arabicPeriod"/>
            </a:pPr>
            <a:r>
              <a:rPr lang="fr"/>
              <a:t>Background </a:t>
            </a:r>
            <a:r>
              <a:rPr lang="fr" u="sng">
                <a:solidFill>
                  <a:schemeClr val="hlink"/>
                </a:solidFill>
                <a:hlinkClick action="ppaction://hlinksldjump" r:id="rId4"/>
              </a:rPr>
              <a:t>&gt;</a:t>
            </a:r>
            <a:endParaRPr/>
          </a:p>
          <a:p>
            <a:pPr indent="-108501" lvl="0" marL="3600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AutoNum type="arabicPeriod"/>
            </a:pPr>
            <a:r>
              <a:rPr lang="fr"/>
              <a:t>Visual of lives </a:t>
            </a:r>
            <a:r>
              <a:rPr lang="fr" u="sng">
                <a:solidFill>
                  <a:schemeClr val="accent1"/>
                </a:solidFill>
                <a:hlinkClick action="ppaction://hlinksldjump"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&gt;</a:t>
            </a:r>
            <a:endParaRPr/>
          </a:p>
          <a:p>
            <a:pPr indent="-108501" lvl="0" marL="3600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AutoNum type="arabicPeriod"/>
            </a:pPr>
            <a:r>
              <a:rPr lang="fr"/>
              <a:t>Visual of the hero </a:t>
            </a:r>
            <a:r>
              <a:rPr lang="fr" u="sng">
                <a:solidFill>
                  <a:schemeClr val="accent1"/>
                </a:solidFill>
                <a:hlinkClick action="ppaction://hlinksldjump"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&gt;</a:t>
            </a:r>
            <a:endParaRPr/>
          </a:p>
          <a:p>
            <a:pPr indent="-108501" lvl="0" marL="3600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AutoNum type="arabicPeriod"/>
            </a:pPr>
            <a:r>
              <a:rPr lang="fr"/>
              <a:t>Things to avoid </a:t>
            </a:r>
            <a:r>
              <a:rPr lang="fr" u="sng">
                <a:solidFill>
                  <a:schemeClr val="accent1"/>
                </a:solidFill>
                <a:hlinkClick action="ppaction://hlinksldjump"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&gt;</a:t>
            </a:r>
            <a:endParaRPr/>
          </a:p>
          <a:p>
            <a:pPr indent="-108501" lvl="0" marL="3600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AutoNum type="arabicPeriod"/>
            </a:pPr>
            <a:r>
              <a:rPr lang="fr"/>
              <a:t>Tablets - Super Tablets </a:t>
            </a:r>
            <a:r>
              <a:rPr lang="fr" u="sng">
                <a:solidFill>
                  <a:schemeClr val="accent1"/>
                </a:solidFill>
                <a:hlinkClick action="ppaction://hlinksldjump"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&gt;</a:t>
            </a:r>
            <a:endParaRPr/>
          </a:p>
          <a:p>
            <a:pPr indent="-108501" lvl="0" marL="3600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AutoNum type="arabicPeriod"/>
            </a:pPr>
            <a:r>
              <a:rPr lang="fr"/>
              <a:t>Bonus </a:t>
            </a:r>
            <a:r>
              <a:rPr lang="fr" u="sng">
                <a:solidFill>
                  <a:schemeClr val="accent1"/>
                </a:solidFill>
                <a:hlinkClick action="ppaction://hlinksldjump"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&gt;</a:t>
            </a:r>
            <a:endParaRPr/>
          </a:p>
          <a:p>
            <a:pPr indent="-108501" lvl="0" marL="3600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AutoNum type="arabicPeriod"/>
            </a:pPr>
            <a:r>
              <a:rPr lang="fr"/>
              <a:t>Exports </a:t>
            </a:r>
            <a:r>
              <a:rPr lang="fr" u="sng">
                <a:solidFill>
                  <a:schemeClr val="hlink"/>
                </a:solidFill>
                <a:hlinkClick action="ppaction://hlinksldjump" r:id="rId10"/>
              </a:rPr>
              <a:t>&gt;</a:t>
            </a:r>
            <a:endParaRPr/>
          </a:p>
          <a:p>
            <a:pPr indent="-108501" lvl="0" marL="3600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AutoNum type="arabicPeriod"/>
            </a:pPr>
            <a:r>
              <a:rPr lang="fr"/>
              <a:t>Examples </a:t>
            </a:r>
            <a:r>
              <a:rPr lang="fr" u="sng">
                <a:solidFill>
                  <a:schemeClr val="accent1"/>
                </a:solidFill>
                <a:hlinkClick action="ppaction://hlinksldjump"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&gt;</a:t>
            </a:r>
            <a:endParaRPr/>
          </a:p>
          <a:p>
            <a:pPr indent="-45001" lvl="0" marL="3600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000"/>
              <a:buNone/>
            </a:pPr>
            <a:r>
              <a:t/>
            </a:r>
            <a:endParaRPr sz="1000"/>
          </a:p>
        </p:txBody>
      </p:sp>
      <p:sp>
        <p:nvSpPr>
          <p:cNvPr id="577" name="Google Shape;577;p30"/>
          <p:cNvSpPr txBox="1"/>
          <p:nvPr>
            <p:ph type="title"/>
          </p:nvPr>
        </p:nvSpPr>
        <p:spPr>
          <a:xfrm>
            <a:off x="303575" y="245250"/>
            <a:ext cx="3335700" cy="4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fr"/>
              <a:t>Sommaire</a:t>
            </a:r>
            <a:endParaRPr/>
          </a:p>
        </p:txBody>
      </p:sp>
      <p:pic>
        <p:nvPicPr>
          <p:cNvPr id="578" name="Google Shape;578;p30"/>
          <p:cNvPicPr preferRelativeResize="0"/>
          <p:nvPr>
            <p:ph idx="2" type="pic"/>
          </p:nvPr>
        </p:nvPicPr>
        <p:blipFill rotWithShape="1">
          <a:blip r:embed="rId12">
            <a:alphaModFix/>
          </a:blip>
          <a:srcRect b="0" l="19142" r="34708" t="0"/>
          <a:stretch/>
        </p:blipFill>
        <p:spPr>
          <a:xfrm>
            <a:off x="5578425" y="-6400"/>
            <a:ext cx="3565501" cy="514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48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Exports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49"/>
          <p:cNvSpPr/>
          <p:nvPr/>
        </p:nvSpPr>
        <p:spPr>
          <a:xfrm>
            <a:off x="4233575" y="75"/>
            <a:ext cx="49086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0" name="Google Shape;720;p49"/>
          <p:cNvSpPr txBox="1"/>
          <p:nvPr>
            <p:ph idx="1" type="body"/>
          </p:nvPr>
        </p:nvSpPr>
        <p:spPr>
          <a:xfrm>
            <a:off x="483425" y="886600"/>
            <a:ext cx="3668400" cy="3559500"/>
          </a:xfrm>
          <a:prstGeom prst="rect">
            <a:avLst/>
          </a:prstGeom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Montserrat"/>
              <a:buChar char="●"/>
            </a:pPr>
            <a:r>
              <a:rPr b="1" lang="fr">
                <a:latin typeface="Montserrat"/>
                <a:ea typeface="Montserrat"/>
                <a:cs typeface="Montserrat"/>
                <a:sym typeface="Montserrat"/>
              </a:rPr>
              <a:t>Select the layers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spcBef>
                <a:spcPts val="1000"/>
              </a:spcBef>
              <a:spcAft>
                <a:spcPts val="0"/>
              </a:spcAft>
              <a:buSzPts val="1000"/>
              <a:buFont typeface="Montserrat"/>
              <a:buChar char="●"/>
            </a:pPr>
            <a:r>
              <a:rPr lang="fr"/>
              <a:t>Right click and select </a:t>
            </a:r>
            <a:r>
              <a:rPr b="1" lang="fr">
                <a:latin typeface="Montserrat"/>
                <a:ea typeface="Montserrat"/>
                <a:cs typeface="Montserrat"/>
                <a:sym typeface="Montserrat"/>
              </a:rPr>
              <a:t>Export as...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spcBef>
                <a:spcPts val="1000"/>
              </a:spcBef>
              <a:spcAft>
                <a:spcPts val="0"/>
              </a:spcAft>
              <a:buSzPts val="1000"/>
              <a:buFont typeface="Montserrat"/>
              <a:buChar char="●"/>
            </a:pPr>
            <a:r>
              <a:rPr b="1" lang="fr">
                <a:latin typeface="Montserrat"/>
                <a:ea typeface="Montserrat"/>
                <a:cs typeface="Montserrat"/>
                <a:sym typeface="Montserrat"/>
              </a:rPr>
              <a:t>Select the following parameters in the export pop-in: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</a:pPr>
            <a:r>
              <a:rPr lang="fr"/>
              <a:t>Format : JPG</a:t>
            </a:r>
            <a:endParaRPr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</a:pPr>
            <a:r>
              <a:rPr lang="fr"/>
              <a:t>Quality : 100%</a:t>
            </a:r>
            <a:endParaRPr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</a:pPr>
            <a:r>
              <a:rPr lang="fr"/>
              <a:t>Convert to</a:t>
            </a:r>
            <a:r>
              <a:rPr lang="fr"/>
              <a:t> sRVB</a:t>
            </a:r>
            <a:r>
              <a:rPr lang="fr"/>
              <a:t> : enabled</a:t>
            </a:r>
            <a:endParaRPr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</a:pPr>
            <a:r>
              <a:rPr lang="fr"/>
              <a:t>Embed Color Profile : enabled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Click on the </a:t>
            </a:r>
            <a:r>
              <a:rPr b="1" lang="fr">
                <a:latin typeface="Montserrat"/>
                <a:ea typeface="Montserrat"/>
                <a:cs typeface="Montserrat"/>
                <a:sym typeface="Montserrat"/>
              </a:rPr>
              <a:t>Export All...</a:t>
            </a:r>
            <a:r>
              <a:rPr lang="fr"/>
              <a:t> button and select the destination folder "</a:t>
            </a:r>
            <a:r>
              <a:rPr b="1" lang="fr">
                <a:latin typeface="Montserrat"/>
                <a:ea typeface="Montserrat"/>
                <a:cs typeface="Montserrat"/>
                <a:sym typeface="Montserrat"/>
              </a:rPr>
              <a:t>Assets - Glutton</a:t>
            </a:r>
            <a:r>
              <a:rPr lang="fr"/>
              <a:t>" in your rendering directory.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This method automatically trims the empty space around the visuals.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  <p:sp>
        <p:nvSpPr>
          <p:cNvPr id="721" name="Google Shape;721;p49"/>
          <p:cNvSpPr txBox="1"/>
          <p:nvPr>
            <p:ph type="title"/>
          </p:nvPr>
        </p:nvSpPr>
        <p:spPr>
          <a:xfrm>
            <a:off x="303575" y="245252"/>
            <a:ext cx="3335700" cy="7323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1"/>
                </a:solidFill>
              </a:rPr>
              <a:t>Export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722" name="Google Shape;722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0150" y="256600"/>
            <a:ext cx="2851875" cy="1972304"/>
          </a:xfrm>
          <a:prstGeom prst="rect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23" name="Google Shape;723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36825" y="2228900"/>
            <a:ext cx="3499324" cy="253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50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Examples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3" name="Google Shape;733;p51"/>
          <p:cNvPicPr preferRelativeResize="0"/>
          <p:nvPr/>
        </p:nvPicPr>
        <p:blipFill rotWithShape="1">
          <a:blip r:embed="rId3">
            <a:alphaModFix/>
          </a:blip>
          <a:srcRect b="20293" l="23167" r="23253" t="0"/>
          <a:stretch/>
        </p:blipFill>
        <p:spPr>
          <a:xfrm>
            <a:off x="2232675" y="153275"/>
            <a:ext cx="2190921" cy="230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4" name="Google Shape;734;p51"/>
          <p:cNvPicPr preferRelativeResize="0"/>
          <p:nvPr/>
        </p:nvPicPr>
        <p:blipFill rotWithShape="1">
          <a:blip r:embed="rId4">
            <a:alphaModFix/>
          </a:blip>
          <a:srcRect b="21112" l="24212" r="24206" t="16333"/>
          <a:stretch/>
        </p:blipFill>
        <p:spPr>
          <a:xfrm>
            <a:off x="2232675" y="2647505"/>
            <a:ext cx="2190924" cy="2258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p51"/>
          <p:cNvPicPr preferRelativeResize="0"/>
          <p:nvPr/>
        </p:nvPicPr>
        <p:blipFill rotWithShape="1">
          <a:blip r:embed="rId5">
            <a:alphaModFix/>
          </a:blip>
          <a:srcRect b="24629" l="25481" r="25486" t="3397"/>
          <a:stretch/>
        </p:blipFill>
        <p:spPr>
          <a:xfrm>
            <a:off x="4572000" y="2645925"/>
            <a:ext cx="2062947" cy="2258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6" name="Google Shape;736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43575" y="153275"/>
            <a:ext cx="2149724" cy="22892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52"/>
          <p:cNvSpPr txBox="1"/>
          <p:nvPr>
            <p:ph idx="1" type="subTitle"/>
          </p:nvPr>
        </p:nvSpPr>
        <p:spPr>
          <a:xfrm>
            <a:off x="3108775" y="2570225"/>
            <a:ext cx="2801100" cy="51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650">
                <a:latin typeface="Montserrat"/>
                <a:ea typeface="Montserrat"/>
                <a:cs typeface="Montserrat"/>
                <a:sym typeface="Montserrat"/>
              </a:rPr>
              <a:t>More info</a:t>
            </a:r>
            <a:r>
              <a:rPr lang="fr" sz="1650">
                <a:latin typeface="Montserrat"/>
                <a:ea typeface="Montserrat"/>
                <a:cs typeface="Montserrat"/>
                <a:sym typeface="Montserrat"/>
              </a:rPr>
              <a:t> : </a:t>
            </a:r>
            <a:r>
              <a:rPr b="1" lang="fr" sz="1650" u="sng">
                <a:latin typeface="Montserrat"/>
                <a:ea typeface="Montserrat"/>
                <a:cs typeface="Montserrat"/>
                <a:sym typeface="Montserrat"/>
              </a:rPr>
              <a:t>https://box.adictiz.help</a:t>
            </a:r>
            <a:endParaRPr u="sng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31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Introduction to the template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32"/>
          <p:cNvSpPr txBox="1"/>
          <p:nvPr>
            <p:ph type="title"/>
          </p:nvPr>
        </p:nvSpPr>
        <p:spPr>
          <a:xfrm>
            <a:off x="0" y="210747"/>
            <a:ext cx="91440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Introduction to the template</a:t>
            </a:r>
            <a:endParaRPr/>
          </a:p>
        </p:txBody>
      </p:sp>
      <p:sp>
        <p:nvSpPr>
          <p:cNvPr id="589" name="Google Shape;589;p32"/>
          <p:cNvSpPr txBox="1"/>
          <p:nvPr>
            <p:ph idx="1" type="subTitle"/>
          </p:nvPr>
        </p:nvSpPr>
        <p:spPr>
          <a:xfrm>
            <a:off x="1052800" y="887650"/>
            <a:ext cx="7038300" cy="271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lang="fr">
                <a:solidFill>
                  <a:srgbClr val="000000"/>
                </a:solidFill>
              </a:rPr>
              <a:t>The Photoshop template is made up of 2 working planes representing the Desktop view and the Mobile view of the game mechanics.</a:t>
            </a:r>
            <a:endParaRPr>
              <a:solidFill>
                <a:srgbClr val="000000"/>
              </a:solidFill>
            </a:endParaRPr>
          </a:p>
          <a:p>
            <a:pPr indent="-304800" lvl="0" marL="45720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lang="fr">
                <a:solidFill>
                  <a:srgbClr val="000000"/>
                </a:solidFill>
              </a:rPr>
              <a:t>The different elements of the game mechanics can be modified from the desktop view.</a:t>
            </a:r>
            <a:endParaRPr>
              <a:solidFill>
                <a:srgbClr val="000000"/>
              </a:solidFill>
            </a:endParaRPr>
          </a:p>
          <a:p>
            <a:pPr indent="-304800" lvl="0" marL="45720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lang="fr">
                <a:solidFill>
                  <a:srgbClr val="000000"/>
                </a:solidFill>
              </a:rPr>
              <a:t>The Mobile view only allows the preview of the Ingame rendering of the mechanics on a mobile device.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fr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The mobile view should not be modified directly in the .psd template.</a:t>
            </a:r>
            <a:endParaRPr b="1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33"/>
          <p:cNvSpPr txBox="1"/>
          <p:nvPr>
            <p:ph type="title"/>
          </p:nvPr>
        </p:nvSpPr>
        <p:spPr>
          <a:xfrm>
            <a:off x="0" y="210747"/>
            <a:ext cx="91440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"/>
              <a:t>Introduction to the template - Mobile and desktop pages</a:t>
            </a:r>
            <a:endParaRPr/>
          </a:p>
        </p:txBody>
      </p:sp>
      <p:sp>
        <p:nvSpPr>
          <p:cNvPr id="595" name="Google Shape;595;p33"/>
          <p:cNvSpPr txBox="1"/>
          <p:nvPr>
            <p:ph idx="1" type="subTitle"/>
          </p:nvPr>
        </p:nvSpPr>
        <p:spPr>
          <a:xfrm>
            <a:off x="622350" y="658975"/>
            <a:ext cx="7899300" cy="369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Montserrat"/>
              <a:buNone/>
            </a:pPr>
            <a:r>
              <a:rPr b="1" lang="fr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Desktop background image in .jpg format</a:t>
            </a:r>
            <a:endParaRPr b="1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>
                <a:solidFill>
                  <a:srgbClr val="000000"/>
                </a:solidFill>
              </a:rPr>
              <a:t>If your campaign is published only on a dedicated url, the desktop background has a free width </a:t>
            </a:r>
            <a:r>
              <a:rPr lang="fr" sz="1000">
                <a:solidFill>
                  <a:srgbClr val="000000"/>
                </a:solidFill>
              </a:rPr>
              <a:t>(1200 pixels recommended)</a:t>
            </a:r>
            <a:r>
              <a:rPr lang="fr">
                <a:solidFill>
                  <a:srgbClr val="000000"/>
                </a:solidFill>
              </a:rPr>
              <a:t> by a free height </a:t>
            </a:r>
            <a:r>
              <a:rPr lang="fr" sz="1000">
                <a:solidFill>
                  <a:srgbClr val="000000"/>
                </a:solidFill>
              </a:rPr>
              <a:t>(1000 pixels recommended)</a:t>
            </a:r>
            <a:r>
              <a:rPr lang="fr">
                <a:solidFill>
                  <a:srgbClr val="000000"/>
                </a:solidFill>
              </a:rPr>
              <a:t>.</a:t>
            </a:r>
            <a:endParaRPr i="1" sz="1000">
              <a:solidFill>
                <a:srgbClr val="000000"/>
              </a:solidFill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fr">
                <a:solidFill>
                  <a:srgbClr val="000000"/>
                </a:solidFill>
              </a:rPr>
              <a:t>If your campaign is published on Facebook, the background must be 810 pixels wide by a free height </a:t>
            </a:r>
            <a:r>
              <a:rPr lang="fr" sz="1000">
                <a:solidFill>
                  <a:srgbClr val="000000"/>
                </a:solidFill>
              </a:rPr>
              <a:t>(800 pixels recommended)</a:t>
            </a:r>
            <a:r>
              <a:rPr lang="fr">
                <a:solidFill>
                  <a:srgbClr val="000000"/>
                </a:solidFill>
              </a:rPr>
              <a:t>.</a:t>
            </a:r>
            <a:endParaRPr i="1" sz="1000">
              <a:solidFill>
                <a:srgbClr val="000000"/>
              </a:solidFill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fr">
                <a:solidFill>
                  <a:srgbClr val="000000"/>
                </a:solidFill>
              </a:rPr>
              <a:t>If your campaign is published both on Facebook and on a dedicated url, your configuration must take into account the dimensions imposed by Facebook, your background can however be 1200px wide.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228600" lvl="0" marL="457200" rtl="0" algn="ctr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fr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Moving background image in .jpg or .png format</a:t>
            </a:r>
            <a:endParaRPr b="1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fr">
                <a:solidFill>
                  <a:srgbClr val="000000"/>
                </a:solidFill>
              </a:rPr>
              <a:t>640 pixels wide by a free height depending on the screen and the content to be displayed.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Google Shape;60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56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p34"/>
          <p:cNvPicPr preferRelativeResize="0"/>
          <p:nvPr/>
        </p:nvPicPr>
        <p:blipFill rotWithShape="1">
          <a:blip r:embed="rId4">
            <a:alphaModFix/>
          </a:blip>
          <a:srcRect b="73195" l="0" r="0" t="0"/>
          <a:stretch/>
        </p:blipFill>
        <p:spPr>
          <a:xfrm>
            <a:off x="6795422" y="436394"/>
            <a:ext cx="1725424" cy="660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34"/>
          <p:cNvPicPr preferRelativeResize="0"/>
          <p:nvPr/>
        </p:nvPicPr>
        <p:blipFill rotWithShape="1">
          <a:blip r:embed="rId4">
            <a:alphaModFix/>
          </a:blip>
          <a:srcRect b="0" l="0" r="0" t="94407"/>
          <a:stretch/>
        </p:blipFill>
        <p:spPr>
          <a:xfrm>
            <a:off x="6795422" y="3871645"/>
            <a:ext cx="1725424" cy="137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95425" y="1097300"/>
            <a:ext cx="1725425" cy="2774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9447" y="682675"/>
            <a:ext cx="5680501" cy="4054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35"/>
          <p:cNvSpPr txBox="1"/>
          <p:nvPr>
            <p:ph idx="1" type="body"/>
          </p:nvPr>
        </p:nvSpPr>
        <p:spPr>
          <a:xfrm>
            <a:off x="827325" y="901350"/>
            <a:ext cx="4287600" cy="2396700"/>
          </a:xfrm>
          <a:prstGeom prst="rect">
            <a:avLst/>
          </a:prstGeom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fr" sz="1200">
                <a:solidFill>
                  <a:srgbClr val="000000"/>
                </a:solidFill>
              </a:rPr>
              <a:t>All customizable elements are available in the blue layer group: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fr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MODIFY / EXPORT contains 8 layers.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fr" sz="1200">
                <a:solidFill>
                  <a:schemeClr val="accent1"/>
                </a:solidFill>
              </a:rPr>
              <a:t>These layers are dynamic objects that you can open and modify with a double-click.</a:t>
            </a:r>
            <a:endParaRPr b="1" sz="1200">
              <a:solidFill>
                <a:schemeClr val="accent1"/>
              </a:solidFill>
            </a:endParaRPr>
          </a:p>
        </p:txBody>
      </p:sp>
      <p:sp>
        <p:nvSpPr>
          <p:cNvPr id="610" name="Google Shape;610;p35"/>
          <p:cNvSpPr txBox="1"/>
          <p:nvPr>
            <p:ph type="title"/>
          </p:nvPr>
        </p:nvSpPr>
        <p:spPr>
          <a:xfrm>
            <a:off x="303575" y="245252"/>
            <a:ext cx="3335700" cy="7323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Glutton</a:t>
            </a:r>
            <a:r>
              <a:rPr lang="fr"/>
              <a:t> specificites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11" name="Google Shape;611;p35"/>
          <p:cNvPicPr preferRelativeResize="0"/>
          <p:nvPr/>
        </p:nvPicPr>
        <p:blipFill rotWithShape="1">
          <a:blip r:embed="rId3">
            <a:alphaModFix/>
          </a:blip>
          <a:srcRect b="51746" l="0" r="13269" t="41626"/>
          <a:stretch/>
        </p:blipFill>
        <p:spPr>
          <a:xfrm>
            <a:off x="1288578" y="1412378"/>
            <a:ext cx="1972800" cy="215424"/>
          </a:xfrm>
          <a:prstGeom prst="rect">
            <a:avLst/>
          </a:prstGeom>
          <a:noFill/>
          <a:ln>
            <a:noFill/>
          </a:ln>
        </p:spPr>
      </p:pic>
      <p:sp>
        <p:nvSpPr>
          <p:cNvPr id="612" name="Google Shape;612;p35"/>
          <p:cNvSpPr/>
          <p:nvPr/>
        </p:nvSpPr>
        <p:spPr>
          <a:xfrm>
            <a:off x="5043275" y="75"/>
            <a:ext cx="40989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13" name="Google Shape;61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99050" y="421950"/>
            <a:ext cx="280156" cy="262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" name="Google Shape;614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93850" y="530401"/>
            <a:ext cx="99410" cy="99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" name="Google Shape;615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02227" y="372250"/>
            <a:ext cx="524162" cy="415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35775" y="340620"/>
            <a:ext cx="460901" cy="478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p3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21261" y="345138"/>
            <a:ext cx="469938" cy="469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Google Shape;618;p3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402100" y="959675"/>
            <a:ext cx="3445550" cy="344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Google Shape;619;p3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452825" y="449065"/>
            <a:ext cx="280156" cy="262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" name="Google Shape;620;p3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748670" y="471650"/>
            <a:ext cx="216895" cy="21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36"/>
          <p:cNvSpPr txBox="1"/>
          <p:nvPr>
            <p:ph type="title"/>
          </p:nvPr>
        </p:nvSpPr>
        <p:spPr>
          <a:xfrm>
            <a:off x="1482450" y="1875300"/>
            <a:ext cx="6179100" cy="13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Backgound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7"/>
          <p:cNvSpPr txBox="1"/>
          <p:nvPr>
            <p:ph idx="4294967295" type="body"/>
          </p:nvPr>
        </p:nvSpPr>
        <p:spPr>
          <a:xfrm>
            <a:off x="0" y="546275"/>
            <a:ext cx="3914100" cy="2897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The background visual must be exported in 960 x 960 px</a:t>
            </a:r>
            <a:endParaRPr sz="1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it is displayed in :</a:t>
            </a:r>
            <a:endParaRPr sz="1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580 x 580 px in desktop</a:t>
            </a:r>
            <a:endParaRPr sz="1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640 x 640 px in mobile</a:t>
            </a:r>
            <a:endParaRPr sz="1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Montserrat"/>
              <a:buChar char="●"/>
            </a:pPr>
            <a:r>
              <a:rPr lang="fr"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There are 4 versions available with different maze shapes</a:t>
            </a:r>
            <a:endParaRPr sz="1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Montserrat"/>
              <a:buChar char="●"/>
            </a:pPr>
            <a:r>
              <a:rPr lang="fr"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 that the color of the walls is not visible over the visual of the background you can indicate "transparent" in the graphic configuration tab</a:t>
            </a:r>
            <a:endParaRPr sz="1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1" name="Google Shape;631;p37"/>
          <p:cNvSpPr txBox="1"/>
          <p:nvPr/>
        </p:nvSpPr>
        <p:spPr>
          <a:xfrm>
            <a:off x="4768111" y="4103468"/>
            <a:ext cx="1045500" cy="5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Size : 960 x 960 px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max weight : 1 Mb</a:t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2" name="Google Shape;632;p37"/>
          <p:cNvSpPr txBox="1"/>
          <p:nvPr>
            <p:ph type="title"/>
          </p:nvPr>
        </p:nvSpPr>
        <p:spPr>
          <a:xfrm>
            <a:off x="191550" y="0"/>
            <a:ext cx="3639300" cy="62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Background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33" name="Google Shape;633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4311" y="516350"/>
            <a:ext cx="3570564" cy="3570564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34" name="Google Shape;634;p37"/>
          <p:cNvPicPr preferRelativeResize="0"/>
          <p:nvPr/>
        </p:nvPicPr>
        <p:blipFill rotWithShape="1">
          <a:blip r:embed="rId4">
            <a:alphaModFix/>
          </a:blip>
          <a:srcRect b="90383" l="0" r="38019" t="0"/>
          <a:stretch/>
        </p:blipFill>
        <p:spPr>
          <a:xfrm>
            <a:off x="1338700" y="2728200"/>
            <a:ext cx="1940876" cy="16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37"/>
          <p:cNvPicPr preferRelativeResize="0"/>
          <p:nvPr/>
        </p:nvPicPr>
        <p:blipFill rotWithShape="1">
          <a:blip r:embed="rId4">
            <a:alphaModFix/>
          </a:blip>
          <a:srcRect b="-5130" l="62168" r="-1445" t="0"/>
          <a:stretch/>
        </p:blipFill>
        <p:spPr>
          <a:xfrm>
            <a:off x="2102575" y="2922400"/>
            <a:ext cx="1229951" cy="180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dictiz-2022-">
  <a:themeElements>
    <a:clrScheme name="Simple Light">
      <a:dk1>
        <a:srgbClr val="000000"/>
      </a:dk1>
      <a:lt1>
        <a:srgbClr val="FFFFFF"/>
      </a:lt1>
      <a:dk2>
        <a:srgbClr val="FFFFFF"/>
      </a:dk2>
      <a:lt2>
        <a:srgbClr val="F3F3F3"/>
      </a:lt2>
      <a:accent1>
        <a:srgbClr val="0092FF"/>
      </a:accent1>
      <a:accent2>
        <a:srgbClr val="1DA9FF"/>
      </a:accent2>
      <a:accent3>
        <a:srgbClr val="40CEFF"/>
      </a:accent3>
      <a:accent4>
        <a:srgbClr val="FC7E8A"/>
      </a:accent4>
      <a:accent5>
        <a:srgbClr val="FFE197"/>
      </a:accent5>
      <a:accent6>
        <a:srgbClr val="ECECEC"/>
      </a:accent6>
      <a:hlink>
        <a:srgbClr val="0092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