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 result for e coli dna" id="84" name="Google Shape;84;p1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utminers.utep.edu/rwebb/assets/images/ecolisc02.jpg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971" y="457200"/>
            <a:ext cx="4305300" cy="5869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dna coils in virus" id="90" name="Google Shape;9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2146424"/>
            <a:ext cx="7391400" cy="4124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force extension dna" id="95" name="Google Shape;9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914400"/>
            <a:ext cx="8114474" cy="4162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force extension dna" id="100" name="Google Shape;10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9000" y="128587"/>
            <a:ext cx="5467350" cy="6076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force extension dna" id="105" name="Google Shape;10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2149" y="1147762"/>
            <a:ext cx="8419701" cy="38004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6" name="Google Shape;106;p17"/>
          <p:cNvGrpSpPr/>
          <p:nvPr/>
        </p:nvGrpSpPr>
        <p:grpSpPr>
          <a:xfrm>
            <a:off x="6096000" y="3352800"/>
            <a:ext cx="2853176" cy="2743200"/>
            <a:chOff x="6096000" y="3352800"/>
            <a:chExt cx="2853176" cy="2743200"/>
          </a:xfrm>
        </p:grpSpPr>
        <p:cxnSp>
          <p:nvCxnSpPr>
            <p:cNvPr id="107" name="Google Shape;107;p17"/>
            <p:cNvCxnSpPr/>
            <p:nvPr/>
          </p:nvCxnSpPr>
          <p:spPr>
            <a:xfrm>
              <a:off x="6358376" y="3352800"/>
              <a:ext cx="2590800" cy="0"/>
            </a:xfrm>
            <a:prstGeom prst="straightConnector1">
              <a:avLst/>
            </a:prstGeom>
            <a:noFill/>
            <a:ln cap="flat" cmpd="sng" w="38100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cxnSp>
          <p:nvCxnSpPr>
            <p:cNvPr id="108" name="Google Shape;108;p17"/>
            <p:cNvCxnSpPr/>
            <p:nvPr/>
          </p:nvCxnSpPr>
          <p:spPr>
            <a:xfrm rot="10800000">
              <a:off x="7086600" y="3352800"/>
              <a:ext cx="0" cy="2438400"/>
            </a:xfrm>
            <a:prstGeom prst="straightConnector1">
              <a:avLst/>
            </a:prstGeom>
            <a:noFill/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09" name="Google Shape;109;p17"/>
            <p:cNvSpPr txBox="1"/>
            <p:nvPr/>
          </p:nvSpPr>
          <p:spPr>
            <a:xfrm>
              <a:off x="6096000" y="5726668"/>
              <a:ext cx="22047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Tension favors dsDNA</a:t>
              </a:r>
              <a:endParaRPr/>
            </a:p>
          </p:txBody>
        </p:sp>
      </p:grpSp>
      <p:grpSp>
        <p:nvGrpSpPr>
          <p:cNvPr id="110" name="Google Shape;110;p17"/>
          <p:cNvGrpSpPr/>
          <p:nvPr/>
        </p:nvGrpSpPr>
        <p:grpSpPr>
          <a:xfrm>
            <a:off x="2895600" y="3200400"/>
            <a:ext cx="2204771" cy="2731532"/>
            <a:chOff x="6096000" y="3352800"/>
            <a:chExt cx="2204771" cy="2731532"/>
          </a:xfrm>
        </p:grpSpPr>
        <p:cxnSp>
          <p:nvCxnSpPr>
            <p:cNvPr id="111" name="Google Shape;111;p17"/>
            <p:cNvCxnSpPr/>
            <p:nvPr/>
          </p:nvCxnSpPr>
          <p:spPr>
            <a:xfrm>
              <a:off x="6358376" y="3352800"/>
              <a:ext cx="1718824" cy="0"/>
            </a:xfrm>
            <a:prstGeom prst="straightConnector1">
              <a:avLst/>
            </a:prstGeom>
            <a:noFill/>
            <a:ln cap="flat" cmpd="sng" w="38100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cxnSp>
          <p:nvCxnSpPr>
            <p:cNvPr id="112" name="Google Shape;112;p17"/>
            <p:cNvCxnSpPr/>
            <p:nvPr/>
          </p:nvCxnSpPr>
          <p:spPr>
            <a:xfrm rot="10800000">
              <a:off x="7086600" y="3352800"/>
              <a:ext cx="0" cy="2438400"/>
            </a:xfrm>
            <a:prstGeom prst="straightConnector1">
              <a:avLst/>
            </a:prstGeom>
            <a:noFill/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13" name="Google Shape;113;p17"/>
            <p:cNvSpPr txBox="1"/>
            <p:nvPr/>
          </p:nvSpPr>
          <p:spPr>
            <a:xfrm>
              <a:off x="6096000" y="5715000"/>
              <a:ext cx="22047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Tension favors ssDNA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