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9144000"/>
  <p:notesSz cx="6858000" cy="9144000"/>
  <p:embeddedFontLst>
    <p:embeddedFont>
      <p:font typeface="Helvetica Neue"/>
      <p:regular r:id="rId18"/>
      <p:bold r:id="rId19"/>
      <p:italic r:id="rId20"/>
      <p:boldItalic r:id="rId21"/>
    </p:embeddedFont>
    <p:embeddedFont>
      <p:font typeface="Noto Sans Symbols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11" Type="http://schemas.openxmlformats.org/officeDocument/2006/relationships/slide" Target="slides/slide5.xml"/><Relationship Id="rId22" Type="http://schemas.openxmlformats.org/officeDocument/2006/relationships/font" Target="fonts/NotoSansSymbols-regular.fntdata"/><Relationship Id="rId10" Type="http://schemas.openxmlformats.org/officeDocument/2006/relationships/slide" Target="slides/slide4.xml"/><Relationship Id="rId21" Type="http://schemas.openxmlformats.org/officeDocument/2006/relationships/font" Target="fonts/HelveticaNeue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NotoSansSymbol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HelveticaNeue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HelveticaNeue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Google Shape;1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1" name="Google Shape;111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2" name="Google Shape;112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9" name="Google Shape;119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1" name="Google Shape;12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7" name="Google Shape;13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4" name="Google Shape;144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3" name="Google Shape;53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4" name="Google Shape;54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Relationship Id="rId4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28.png"/><Relationship Id="rId9" Type="http://schemas.openxmlformats.org/officeDocument/2006/relationships/image" Target="../media/image27.png"/><Relationship Id="rId5" Type="http://schemas.openxmlformats.org/officeDocument/2006/relationships/image" Target="../media/image25.png"/><Relationship Id="rId6" Type="http://schemas.openxmlformats.org/officeDocument/2006/relationships/image" Target="../media/image21.png"/><Relationship Id="rId7" Type="http://schemas.openxmlformats.org/officeDocument/2006/relationships/image" Target="../media/image31.png"/><Relationship Id="rId8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20.jpg"/><Relationship Id="rId5" Type="http://schemas.openxmlformats.org/officeDocument/2006/relationships/image" Target="../media/image15.png"/><Relationship Id="rId6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26.png"/><Relationship Id="rId5" Type="http://schemas.openxmlformats.org/officeDocument/2006/relationships/image" Target="../media/image3.png"/><Relationship Id="rId6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/>
        </p:nvSpPr>
        <p:spPr>
          <a:xfrm>
            <a:off x="2514600" y="1676400"/>
            <a:ext cx="34163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2-state systems</a:t>
            </a:r>
            <a:endParaRPr/>
          </a:p>
        </p:txBody>
      </p:sp>
      <p:sp>
        <p:nvSpPr>
          <p:cNvPr id="164" name="Google Shape;164;p25"/>
          <p:cNvSpPr txBox="1"/>
          <p:nvPr/>
        </p:nvSpPr>
        <p:spPr>
          <a:xfrm>
            <a:off x="3429000" y="3657600"/>
            <a:ext cx="162095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 163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 Sept. 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Ion channels</a:t>
            </a:r>
            <a:endParaRPr/>
          </a:p>
        </p:txBody>
      </p:sp>
      <p:pic>
        <p:nvPicPr>
          <p:cNvPr id="316" name="Google Shape;316;p34"/>
          <p:cNvPicPr preferRelativeResize="0"/>
          <p:nvPr/>
        </p:nvPicPr>
        <p:blipFill rotWithShape="1">
          <a:blip r:embed="rId3">
            <a:alphaModFix/>
          </a:blip>
          <a:srcRect b="51181" l="0" r="-832" t="0"/>
          <a:stretch/>
        </p:blipFill>
        <p:spPr>
          <a:xfrm>
            <a:off x="304800" y="1417638"/>
            <a:ext cx="7848600" cy="2066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2800" y="4038600"/>
            <a:ext cx="2619375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4"/>
          <p:cNvSpPr txBox="1"/>
          <p:nvPr/>
        </p:nvSpPr>
        <p:spPr>
          <a:xfrm>
            <a:off x="5972175" y="4038600"/>
            <a:ext cx="1377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uM cAMP</a:t>
            </a:r>
            <a:endParaRPr/>
          </a:p>
        </p:txBody>
      </p:sp>
      <p:sp>
        <p:nvSpPr>
          <p:cNvPr id="319" name="Google Shape;319;p34"/>
          <p:cNvSpPr txBox="1"/>
          <p:nvPr/>
        </p:nvSpPr>
        <p:spPr>
          <a:xfrm>
            <a:off x="6003980" y="5600607"/>
            <a:ext cx="16337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300 uM cAMP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1" y="152400"/>
            <a:ext cx="4648199" cy="1463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786" y="1536059"/>
            <a:ext cx="3284477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5"/>
          <p:cNvPicPr preferRelativeResize="0"/>
          <p:nvPr/>
        </p:nvPicPr>
        <p:blipFill rotWithShape="1">
          <a:blip r:embed="rId5">
            <a:alphaModFix/>
          </a:blip>
          <a:srcRect b="0" l="0" r="0" t="4584"/>
          <a:stretch/>
        </p:blipFill>
        <p:spPr>
          <a:xfrm>
            <a:off x="76673" y="2304579"/>
            <a:ext cx="3733800" cy="245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5"/>
          <p:cNvPicPr preferRelativeResize="0"/>
          <p:nvPr/>
        </p:nvPicPr>
        <p:blipFill rotWithShape="1">
          <a:blip r:embed="rId6">
            <a:alphaModFix/>
          </a:blip>
          <a:srcRect b="0" l="12222" r="0" t="4536"/>
          <a:stretch/>
        </p:blipFill>
        <p:spPr>
          <a:xfrm>
            <a:off x="5181600" y="2133599"/>
            <a:ext cx="3352800" cy="2824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24400" y="233483"/>
            <a:ext cx="4310664" cy="1462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37701" y="4309434"/>
            <a:ext cx="2925536" cy="2512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792725" y="1676446"/>
            <a:ext cx="2548250" cy="27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3688" y="1447800"/>
            <a:ext cx="3770312" cy="349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7000" y="990600"/>
            <a:ext cx="3025775" cy="4564063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6"/>
          <p:cNvSpPr/>
          <p:nvPr/>
        </p:nvSpPr>
        <p:spPr>
          <a:xfrm>
            <a:off x="685800" y="5715000"/>
            <a:ext cx="45720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Thermally activated transitions in a bistable three-dimensional optical trap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Lowell I. McCann, Mark Dykman &amp; Brage Golding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NATURE |VOL 402 | 16 DECEMBER 1999 | p. 785</a:t>
            </a:r>
            <a:endParaRPr/>
          </a:p>
        </p:txBody>
      </p:sp>
      <p:pic>
        <p:nvPicPr>
          <p:cNvPr id="172" name="Google Shape;17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524000"/>
            <a:ext cx="2806700" cy="283686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6"/>
          <p:cNvSpPr txBox="1"/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Hopping of a particle in a double laser tweezers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/>
          <p:nvPr/>
        </p:nvSpPr>
        <p:spPr>
          <a:xfrm>
            <a:off x="457200" y="228600"/>
            <a:ext cx="8229600" cy="33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Arbitrary Force Fields</a:t>
            </a:r>
            <a:endParaRPr/>
          </a:p>
        </p:txBody>
      </p:sp>
      <p:sp>
        <p:nvSpPr>
          <p:cNvPr id="180" name="Google Shape;180;p27"/>
          <p:cNvSpPr txBox="1"/>
          <p:nvPr/>
        </p:nvSpPr>
        <p:spPr>
          <a:xfrm>
            <a:off x="457200" y="914400"/>
            <a:ext cx="2366963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Double-well force-field</a:t>
            </a:r>
            <a:endParaRPr/>
          </a:p>
        </p:txBody>
      </p:sp>
      <p:pic>
        <p:nvPicPr>
          <p:cNvPr id="181" name="Google Shape;18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2100" y="914400"/>
            <a:ext cx="2413000" cy="42386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7"/>
          <p:cNvSpPr txBox="1"/>
          <p:nvPr/>
        </p:nvSpPr>
        <p:spPr>
          <a:xfrm>
            <a:off x="361950" y="6369050"/>
            <a:ext cx="4071938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AEC, </a:t>
            </a:r>
            <a:r>
              <a:rPr b="1" i="1" lang="en-US" sz="16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Phys. Rev. Lett.</a:t>
            </a:r>
            <a:r>
              <a:rPr b="1" lang="en-US" sz="16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, 94, 118102, (2005)</a:t>
            </a:r>
            <a:endParaRPr/>
          </a:p>
        </p:txBody>
      </p:sp>
      <p:grpSp>
        <p:nvGrpSpPr>
          <p:cNvPr id="183" name="Google Shape;183;p27"/>
          <p:cNvGrpSpPr/>
          <p:nvPr/>
        </p:nvGrpSpPr>
        <p:grpSpPr>
          <a:xfrm>
            <a:off x="1066800" y="1322388"/>
            <a:ext cx="5048250" cy="2106612"/>
            <a:chOff x="672" y="833"/>
            <a:chExt cx="3180" cy="1327"/>
          </a:xfrm>
        </p:grpSpPr>
        <p:grpSp>
          <p:nvGrpSpPr>
            <p:cNvPr id="184" name="Google Shape;184;p27"/>
            <p:cNvGrpSpPr/>
            <p:nvPr/>
          </p:nvGrpSpPr>
          <p:grpSpPr>
            <a:xfrm>
              <a:off x="1344" y="1008"/>
              <a:ext cx="2508" cy="1152"/>
              <a:chOff x="948" y="1008"/>
              <a:chExt cx="2508" cy="1152"/>
            </a:xfrm>
          </p:grpSpPr>
          <p:sp>
            <p:nvSpPr>
              <p:cNvPr id="185" name="Google Shape;185;p27"/>
              <p:cNvSpPr txBox="1"/>
              <p:nvPr/>
            </p:nvSpPr>
            <p:spPr>
              <a:xfrm>
                <a:off x="2154" y="1944"/>
                <a:ext cx="360" cy="2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 (s)</a:t>
                </a:r>
                <a:endParaRPr/>
              </a:p>
            </p:txBody>
          </p:sp>
          <p:sp>
            <p:nvSpPr>
              <p:cNvPr id="186" name="Google Shape;186;p27"/>
              <p:cNvSpPr/>
              <p:nvPr/>
            </p:nvSpPr>
            <p:spPr>
              <a:xfrm>
                <a:off x="1170" y="1056"/>
                <a:ext cx="2232" cy="8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7"/>
              <p:cNvSpPr/>
              <p:nvPr/>
            </p:nvSpPr>
            <p:spPr>
              <a:xfrm>
                <a:off x="1170" y="1056"/>
                <a:ext cx="2232" cy="864"/>
              </a:xfrm>
              <a:prstGeom prst="rect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88" name="Google Shape;188;p27"/>
              <p:cNvCxnSpPr/>
              <p:nvPr/>
            </p:nvCxnSpPr>
            <p:spPr>
              <a:xfrm>
                <a:off x="1170" y="1056"/>
                <a:ext cx="223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9" name="Google Shape;189;p27"/>
              <p:cNvCxnSpPr/>
              <p:nvPr/>
            </p:nvCxnSpPr>
            <p:spPr>
              <a:xfrm>
                <a:off x="1170" y="1920"/>
                <a:ext cx="223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0" name="Google Shape;190;p27"/>
              <p:cNvCxnSpPr/>
              <p:nvPr/>
            </p:nvCxnSpPr>
            <p:spPr>
              <a:xfrm rot="10800000">
                <a:off x="3402" y="1056"/>
                <a:ext cx="0" cy="86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1" name="Google Shape;191;p27"/>
              <p:cNvCxnSpPr/>
              <p:nvPr/>
            </p:nvCxnSpPr>
            <p:spPr>
              <a:xfrm rot="10800000">
                <a:off x="1170" y="1056"/>
                <a:ext cx="0" cy="86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2" name="Google Shape;192;p27"/>
              <p:cNvCxnSpPr/>
              <p:nvPr/>
            </p:nvCxnSpPr>
            <p:spPr>
              <a:xfrm>
                <a:off x="1170" y="1920"/>
                <a:ext cx="223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3" name="Google Shape;193;p27"/>
              <p:cNvCxnSpPr/>
              <p:nvPr/>
            </p:nvCxnSpPr>
            <p:spPr>
              <a:xfrm rot="10800000">
                <a:off x="1170" y="1056"/>
                <a:ext cx="0" cy="86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4" name="Google Shape;194;p27"/>
              <p:cNvCxnSpPr/>
              <p:nvPr/>
            </p:nvCxnSpPr>
            <p:spPr>
              <a:xfrm rot="10800000">
                <a:off x="1170" y="1896"/>
                <a:ext cx="0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5" name="Google Shape;195;p27"/>
              <p:cNvCxnSpPr/>
              <p:nvPr/>
            </p:nvCxnSpPr>
            <p:spPr>
              <a:xfrm>
                <a:off x="1170" y="1056"/>
                <a:ext cx="0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96" name="Google Shape;196;p27"/>
              <p:cNvSpPr/>
              <p:nvPr/>
            </p:nvSpPr>
            <p:spPr>
              <a:xfrm>
                <a:off x="1152" y="1938"/>
                <a:ext cx="48" cy="1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0</a:t>
                </a: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197" name="Google Shape;197;p27"/>
              <p:cNvCxnSpPr/>
              <p:nvPr/>
            </p:nvCxnSpPr>
            <p:spPr>
              <a:xfrm rot="10800000">
                <a:off x="1614" y="1896"/>
                <a:ext cx="0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8" name="Google Shape;198;p27"/>
              <p:cNvCxnSpPr/>
              <p:nvPr/>
            </p:nvCxnSpPr>
            <p:spPr>
              <a:xfrm>
                <a:off x="1614" y="1056"/>
                <a:ext cx="0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99" name="Google Shape;199;p27"/>
              <p:cNvSpPr/>
              <p:nvPr/>
            </p:nvSpPr>
            <p:spPr>
              <a:xfrm>
                <a:off x="1572" y="1938"/>
                <a:ext cx="96" cy="1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10</a:t>
                </a: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200" name="Google Shape;200;p27"/>
              <p:cNvCxnSpPr/>
              <p:nvPr/>
            </p:nvCxnSpPr>
            <p:spPr>
              <a:xfrm rot="10800000">
                <a:off x="2058" y="1896"/>
                <a:ext cx="0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1" name="Google Shape;201;p27"/>
              <p:cNvCxnSpPr/>
              <p:nvPr/>
            </p:nvCxnSpPr>
            <p:spPr>
              <a:xfrm>
                <a:off x="2058" y="1056"/>
                <a:ext cx="0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02" name="Google Shape;202;p27"/>
              <p:cNvSpPr/>
              <p:nvPr/>
            </p:nvSpPr>
            <p:spPr>
              <a:xfrm>
                <a:off x="2016" y="1938"/>
                <a:ext cx="96" cy="1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20</a:t>
                </a: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203" name="Google Shape;203;p27"/>
              <p:cNvCxnSpPr/>
              <p:nvPr/>
            </p:nvCxnSpPr>
            <p:spPr>
              <a:xfrm rot="10800000">
                <a:off x="2508" y="1896"/>
                <a:ext cx="0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4" name="Google Shape;204;p27"/>
              <p:cNvCxnSpPr/>
              <p:nvPr/>
            </p:nvCxnSpPr>
            <p:spPr>
              <a:xfrm>
                <a:off x="2508" y="1056"/>
                <a:ext cx="0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05" name="Google Shape;205;p27"/>
              <p:cNvSpPr/>
              <p:nvPr/>
            </p:nvSpPr>
            <p:spPr>
              <a:xfrm>
                <a:off x="2466" y="1938"/>
                <a:ext cx="96" cy="1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30</a:t>
                </a: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206" name="Google Shape;206;p27"/>
              <p:cNvCxnSpPr/>
              <p:nvPr/>
            </p:nvCxnSpPr>
            <p:spPr>
              <a:xfrm rot="10800000">
                <a:off x="2952" y="1896"/>
                <a:ext cx="0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7" name="Google Shape;207;p27"/>
              <p:cNvCxnSpPr/>
              <p:nvPr/>
            </p:nvCxnSpPr>
            <p:spPr>
              <a:xfrm>
                <a:off x="2952" y="1056"/>
                <a:ext cx="0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08" name="Google Shape;208;p27"/>
              <p:cNvSpPr/>
              <p:nvPr/>
            </p:nvSpPr>
            <p:spPr>
              <a:xfrm>
                <a:off x="2910" y="1938"/>
                <a:ext cx="96" cy="1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40</a:t>
                </a: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209" name="Google Shape;209;p27"/>
              <p:cNvCxnSpPr/>
              <p:nvPr/>
            </p:nvCxnSpPr>
            <p:spPr>
              <a:xfrm rot="10800000">
                <a:off x="3402" y="1896"/>
                <a:ext cx="0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0" name="Google Shape;210;p27"/>
              <p:cNvCxnSpPr/>
              <p:nvPr/>
            </p:nvCxnSpPr>
            <p:spPr>
              <a:xfrm>
                <a:off x="3402" y="1056"/>
                <a:ext cx="0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11" name="Google Shape;211;p27"/>
              <p:cNvSpPr/>
              <p:nvPr/>
            </p:nvSpPr>
            <p:spPr>
              <a:xfrm>
                <a:off x="3360" y="1938"/>
                <a:ext cx="96" cy="1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50</a:t>
                </a: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212" name="Google Shape;212;p27"/>
              <p:cNvCxnSpPr/>
              <p:nvPr/>
            </p:nvCxnSpPr>
            <p:spPr>
              <a:xfrm>
                <a:off x="1170" y="1920"/>
                <a:ext cx="1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3" name="Google Shape;213;p27"/>
              <p:cNvCxnSpPr/>
              <p:nvPr/>
            </p:nvCxnSpPr>
            <p:spPr>
              <a:xfrm rot="10800000">
                <a:off x="3378" y="1920"/>
                <a:ext cx="2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14" name="Google Shape;214;p27"/>
              <p:cNvSpPr/>
              <p:nvPr/>
            </p:nvSpPr>
            <p:spPr>
              <a:xfrm>
                <a:off x="1080" y="1872"/>
                <a:ext cx="80" cy="1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-2</a:t>
                </a: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215" name="Google Shape;215;p27"/>
              <p:cNvCxnSpPr/>
              <p:nvPr/>
            </p:nvCxnSpPr>
            <p:spPr>
              <a:xfrm>
                <a:off x="1170" y="1704"/>
                <a:ext cx="1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6" name="Google Shape;216;p27"/>
              <p:cNvCxnSpPr/>
              <p:nvPr/>
            </p:nvCxnSpPr>
            <p:spPr>
              <a:xfrm rot="10800000">
                <a:off x="3378" y="1704"/>
                <a:ext cx="2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17" name="Google Shape;217;p27"/>
              <p:cNvSpPr/>
              <p:nvPr/>
            </p:nvSpPr>
            <p:spPr>
              <a:xfrm>
                <a:off x="1080" y="1656"/>
                <a:ext cx="80" cy="1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-1</a:t>
                </a: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218" name="Google Shape;218;p27"/>
              <p:cNvCxnSpPr/>
              <p:nvPr/>
            </p:nvCxnSpPr>
            <p:spPr>
              <a:xfrm>
                <a:off x="1170" y="1488"/>
                <a:ext cx="1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9" name="Google Shape;219;p27"/>
              <p:cNvCxnSpPr/>
              <p:nvPr/>
            </p:nvCxnSpPr>
            <p:spPr>
              <a:xfrm rot="10800000">
                <a:off x="3378" y="1488"/>
                <a:ext cx="2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20" name="Google Shape;220;p27"/>
              <p:cNvSpPr/>
              <p:nvPr/>
            </p:nvSpPr>
            <p:spPr>
              <a:xfrm>
                <a:off x="1104" y="1440"/>
                <a:ext cx="48" cy="1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0</a:t>
                </a: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221" name="Google Shape;221;p27"/>
              <p:cNvCxnSpPr/>
              <p:nvPr/>
            </p:nvCxnSpPr>
            <p:spPr>
              <a:xfrm>
                <a:off x="1170" y="1272"/>
                <a:ext cx="1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2" name="Google Shape;222;p27"/>
              <p:cNvCxnSpPr/>
              <p:nvPr/>
            </p:nvCxnSpPr>
            <p:spPr>
              <a:xfrm rot="10800000">
                <a:off x="3378" y="1272"/>
                <a:ext cx="2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23" name="Google Shape;223;p27"/>
              <p:cNvSpPr/>
              <p:nvPr/>
            </p:nvSpPr>
            <p:spPr>
              <a:xfrm>
                <a:off x="1104" y="1224"/>
                <a:ext cx="48" cy="1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1</a:t>
                </a: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224" name="Google Shape;224;p27"/>
              <p:cNvCxnSpPr/>
              <p:nvPr/>
            </p:nvCxnSpPr>
            <p:spPr>
              <a:xfrm>
                <a:off x="1170" y="1056"/>
                <a:ext cx="18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5" name="Google Shape;225;p27"/>
              <p:cNvCxnSpPr/>
              <p:nvPr/>
            </p:nvCxnSpPr>
            <p:spPr>
              <a:xfrm rot="10800000">
                <a:off x="3378" y="1056"/>
                <a:ext cx="2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26" name="Google Shape;226;p27"/>
              <p:cNvSpPr/>
              <p:nvPr/>
            </p:nvSpPr>
            <p:spPr>
              <a:xfrm>
                <a:off x="1104" y="1008"/>
                <a:ext cx="48" cy="1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2</a:t>
                </a:r>
                <a:endParaRPr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227" name="Google Shape;227;p27"/>
              <p:cNvCxnSpPr/>
              <p:nvPr/>
            </p:nvCxnSpPr>
            <p:spPr>
              <a:xfrm>
                <a:off x="1170" y="1056"/>
                <a:ext cx="223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8" name="Google Shape;228;p27"/>
              <p:cNvCxnSpPr/>
              <p:nvPr/>
            </p:nvCxnSpPr>
            <p:spPr>
              <a:xfrm>
                <a:off x="1170" y="1920"/>
                <a:ext cx="223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9" name="Google Shape;229;p27"/>
              <p:cNvCxnSpPr/>
              <p:nvPr/>
            </p:nvCxnSpPr>
            <p:spPr>
              <a:xfrm rot="10800000">
                <a:off x="3402" y="1056"/>
                <a:ext cx="0" cy="86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0" name="Google Shape;230;p27"/>
              <p:cNvCxnSpPr/>
              <p:nvPr/>
            </p:nvCxnSpPr>
            <p:spPr>
              <a:xfrm rot="10800000">
                <a:off x="1170" y="1056"/>
                <a:ext cx="0" cy="86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31" name="Google Shape;231;p27"/>
              <p:cNvSpPr/>
              <p:nvPr/>
            </p:nvSpPr>
            <p:spPr>
              <a:xfrm>
                <a:off x="1170" y="1206"/>
                <a:ext cx="198" cy="570"/>
              </a:xfrm>
              <a:custGeom>
                <a:rect b="b" l="l" r="r" t="t"/>
                <a:pathLst>
                  <a:path extrusionOk="0" h="1425" w="495">
                    <a:moveTo>
                      <a:pt x="0" y="1170"/>
                    </a:moveTo>
                    <a:lnTo>
                      <a:pt x="0" y="1290"/>
                    </a:lnTo>
                    <a:lnTo>
                      <a:pt x="0" y="750"/>
                    </a:lnTo>
                    <a:lnTo>
                      <a:pt x="0" y="825"/>
                    </a:lnTo>
                    <a:lnTo>
                      <a:pt x="15" y="795"/>
                    </a:lnTo>
                    <a:lnTo>
                      <a:pt x="15" y="1260"/>
                    </a:lnTo>
                    <a:lnTo>
                      <a:pt x="15" y="765"/>
                    </a:lnTo>
                    <a:lnTo>
                      <a:pt x="15" y="1065"/>
                    </a:lnTo>
                    <a:lnTo>
                      <a:pt x="30" y="1035"/>
                    </a:lnTo>
                    <a:lnTo>
                      <a:pt x="30" y="1320"/>
                    </a:lnTo>
                    <a:lnTo>
                      <a:pt x="30" y="1005"/>
                    </a:lnTo>
                    <a:lnTo>
                      <a:pt x="30" y="1035"/>
                    </a:lnTo>
                    <a:lnTo>
                      <a:pt x="45" y="1035"/>
                    </a:lnTo>
                    <a:lnTo>
                      <a:pt x="45" y="1305"/>
                    </a:lnTo>
                    <a:lnTo>
                      <a:pt x="45" y="915"/>
                    </a:lnTo>
                    <a:lnTo>
                      <a:pt x="45" y="1185"/>
                    </a:lnTo>
                    <a:lnTo>
                      <a:pt x="60" y="1170"/>
                    </a:lnTo>
                    <a:lnTo>
                      <a:pt x="60" y="1395"/>
                    </a:lnTo>
                    <a:lnTo>
                      <a:pt x="60" y="930"/>
                    </a:lnTo>
                    <a:lnTo>
                      <a:pt x="60" y="1140"/>
                    </a:lnTo>
                    <a:lnTo>
                      <a:pt x="75" y="1125"/>
                    </a:lnTo>
                    <a:lnTo>
                      <a:pt x="75" y="1320"/>
                    </a:lnTo>
                    <a:lnTo>
                      <a:pt x="75" y="990"/>
                    </a:lnTo>
                    <a:lnTo>
                      <a:pt x="75" y="1155"/>
                    </a:lnTo>
                    <a:lnTo>
                      <a:pt x="90" y="1110"/>
                    </a:lnTo>
                    <a:lnTo>
                      <a:pt x="90" y="1275"/>
                    </a:lnTo>
                    <a:lnTo>
                      <a:pt x="90" y="915"/>
                    </a:lnTo>
                    <a:lnTo>
                      <a:pt x="90" y="1080"/>
                    </a:lnTo>
                    <a:lnTo>
                      <a:pt x="105" y="990"/>
                    </a:lnTo>
                    <a:lnTo>
                      <a:pt x="105" y="1050"/>
                    </a:lnTo>
                    <a:lnTo>
                      <a:pt x="105" y="825"/>
                    </a:lnTo>
                    <a:lnTo>
                      <a:pt x="105" y="960"/>
                    </a:lnTo>
                    <a:lnTo>
                      <a:pt x="120" y="975"/>
                    </a:lnTo>
                    <a:lnTo>
                      <a:pt x="120" y="1200"/>
                    </a:lnTo>
                    <a:lnTo>
                      <a:pt x="120" y="870"/>
                    </a:lnTo>
                    <a:lnTo>
                      <a:pt x="135" y="825"/>
                    </a:lnTo>
                    <a:lnTo>
                      <a:pt x="135" y="975"/>
                    </a:lnTo>
                    <a:lnTo>
                      <a:pt x="135" y="675"/>
                    </a:lnTo>
                    <a:lnTo>
                      <a:pt x="135" y="960"/>
                    </a:lnTo>
                    <a:lnTo>
                      <a:pt x="150" y="945"/>
                    </a:lnTo>
                    <a:lnTo>
                      <a:pt x="150" y="1275"/>
                    </a:lnTo>
                    <a:lnTo>
                      <a:pt x="150" y="900"/>
                    </a:lnTo>
                    <a:lnTo>
                      <a:pt x="165" y="855"/>
                    </a:lnTo>
                    <a:lnTo>
                      <a:pt x="165" y="1425"/>
                    </a:lnTo>
                    <a:lnTo>
                      <a:pt x="165" y="840"/>
                    </a:lnTo>
                    <a:lnTo>
                      <a:pt x="165" y="1095"/>
                    </a:lnTo>
                    <a:lnTo>
                      <a:pt x="180" y="1125"/>
                    </a:lnTo>
                    <a:lnTo>
                      <a:pt x="180" y="1305"/>
                    </a:lnTo>
                    <a:lnTo>
                      <a:pt x="180" y="960"/>
                    </a:lnTo>
                    <a:lnTo>
                      <a:pt x="180" y="1035"/>
                    </a:lnTo>
                    <a:lnTo>
                      <a:pt x="195" y="1080"/>
                    </a:lnTo>
                    <a:lnTo>
                      <a:pt x="195" y="1320"/>
                    </a:lnTo>
                    <a:lnTo>
                      <a:pt x="195" y="810"/>
                    </a:lnTo>
                    <a:lnTo>
                      <a:pt x="195" y="915"/>
                    </a:lnTo>
                    <a:lnTo>
                      <a:pt x="210" y="990"/>
                    </a:lnTo>
                    <a:lnTo>
                      <a:pt x="210" y="1170"/>
                    </a:lnTo>
                    <a:lnTo>
                      <a:pt x="210" y="720"/>
                    </a:lnTo>
                    <a:lnTo>
                      <a:pt x="210" y="1005"/>
                    </a:lnTo>
                    <a:lnTo>
                      <a:pt x="225" y="1050"/>
                    </a:lnTo>
                    <a:lnTo>
                      <a:pt x="225" y="1410"/>
                    </a:lnTo>
                    <a:lnTo>
                      <a:pt x="225" y="465"/>
                    </a:lnTo>
                    <a:lnTo>
                      <a:pt x="225" y="510"/>
                    </a:lnTo>
                    <a:lnTo>
                      <a:pt x="240" y="495"/>
                    </a:lnTo>
                    <a:lnTo>
                      <a:pt x="240" y="120"/>
                    </a:lnTo>
                    <a:lnTo>
                      <a:pt x="240" y="315"/>
                    </a:lnTo>
                    <a:lnTo>
                      <a:pt x="255" y="330"/>
                    </a:lnTo>
                    <a:lnTo>
                      <a:pt x="255" y="450"/>
                    </a:lnTo>
                    <a:lnTo>
                      <a:pt x="255" y="45"/>
                    </a:lnTo>
                    <a:lnTo>
                      <a:pt x="255" y="225"/>
                    </a:lnTo>
                    <a:lnTo>
                      <a:pt x="270" y="315"/>
                    </a:lnTo>
                    <a:lnTo>
                      <a:pt x="270" y="480"/>
                    </a:lnTo>
                    <a:lnTo>
                      <a:pt x="270" y="45"/>
                    </a:lnTo>
                    <a:lnTo>
                      <a:pt x="270" y="330"/>
                    </a:lnTo>
                    <a:lnTo>
                      <a:pt x="285" y="360"/>
                    </a:lnTo>
                    <a:lnTo>
                      <a:pt x="285" y="420"/>
                    </a:lnTo>
                    <a:lnTo>
                      <a:pt x="285" y="180"/>
                    </a:lnTo>
                    <a:lnTo>
                      <a:pt x="285" y="195"/>
                    </a:lnTo>
                    <a:lnTo>
                      <a:pt x="300" y="90"/>
                    </a:lnTo>
                    <a:lnTo>
                      <a:pt x="300" y="465"/>
                    </a:lnTo>
                    <a:lnTo>
                      <a:pt x="300" y="0"/>
                    </a:lnTo>
                    <a:lnTo>
                      <a:pt x="300" y="315"/>
                    </a:lnTo>
                    <a:lnTo>
                      <a:pt x="315" y="240"/>
                    </a:lnTo>
                    <a:lnTo>
                      <a:pt x="315" y="480"/>
                    </a:lnTo>
                    <a:lnTo>
                      <a:pt x="315" y="165"/>
                    </a:lnTo>
                    <a:lnTo>
                      <a:pt x="315" y="240"/>
                    </a:lnTo>
                    <a:lnTo>
                      <a:pt x="330" y="330"/>
                    </a:lnTo>
                    <a:lnTo>
                      <a:pt x="330" y="120"/>
                    </a:lnTo>
                    <a:lnTo>
                      <a:pt x="330" y="540"/>
                    </a:lnTo>
                    <a:lnTo>
                      <a:pt x="345" y="525"/>
                    </a:lnTo>
                    <a:lnTo>
                      <a:pt x="345" y="540"/>
                    </a:lnTo>
                    <a:lnTo>
                      <a:pt x="345" y="60"/>
                    </a:lnTo>
                    <a:lnTo>
                      <a:pt x="345" y="315"/>
                    </a:lnTo>
                    <a:lnTo>
                      <a:pt x="360" y="465"/>
                    </a:lnTo>
                    <a:lnTo>
                      <a:pt x="360" y="120"/>
                    </a:lnTo>
                    <a:lnTo>
                      <a:pt x="360" y="600"/>
                    </a:lnTo>
                    <a:lnTo>
                      <a:pt x="375" y="495"/>
                    </a:lnTo>
                    <a:lnTo>
                      <a:pt x="375" y="120"/>
                    </a:lnTo>
                    <a:lnTo>
                      <a:pt x="375" y="300"/>
                    </a:lnTo>
                    <a:lnTo>
                      <a:pt x="390" y="195"/>
                    </a:lnTo>
                    <a:lnTo>
                      <a:pt x="390" y="690"/>
                    </a:lnTo>
                    <a:lnTo>
                      <a:pt x="390" y="45"/>
                    </a:lnTo>
                    <a:lnTo>
                      <a:pt x="390" y="285"/>
                    </a:lnTo>
                    <a:lnTo>
                      <a:pt x="405" y="390"/>
                    </a:lnTo>
                    <a:lnTo>
                      <a:pt x="405" y="450"/>
                    </a:lnTo>
                    <a:lnTo>
                      <a:pt x="405" y="75"/>
                    </a:lnTo>
                    <a:lnTo>
                      <a:pt x="405" y="330"/>
                    </a:lnTo>
                    <a:lnTo>
                      <a:pt x="420" y="255"/>
                    </a:lnTo>
                    <a:lnTo>
                      <a:pt x="420" y="525"/>
                    </a:lnTo>
                    <a:lnTo>
                      <a:pt x="420" y="75"/>
                    </a:lnTo>
                    <a:lnTo>
                      <a:pt x="420" y="330"/>
                    </a:lnTo>
                    <a:lnTo>
                      <a:pt x="435" y="270"/>
                    </a:lnTo>
                    <a:lnTo>
                      <a:pt x="435" y="480"/>
                    </a:lnTo>
                    <a:lnTo>
                      <a:pt x="435" y="135"/>
                    </a:lnTo>
                    <a:lnTo>
                      <a:pt x="435" y="405"/>
                    </a:lnTo>
                    <a:lnTo>
                      <a:pt x="450" y="435"/>
                    </a:lnTo>
                    <a:lnTo>
                      <a:pt x="450" y="585"/>
                    </a:lnTo>
                    <a:lnTo>
                      <a:pt x="450" y="30"/>
                    </a:lnTo>
                    <a:lnTo>
                      <a:pt x="450" y="435"/>
                    </a:lnTo>
                    <a:lnTo>
                      <a:pt x="465" y="450"/>
                    </a:lnTo>
                    <a:lnTo>
                      <a:pt x="465" y="150"/>
                    </a:lnTo>
                    <a:lnTo>
                      <a:pt x="465" y="315"/>
                    </a:lnTo>
                    <a:lnTo>
                      <a:pt x="480" y="345"/>
                    </a:lnTo>
                    <a:lnTo>
                      <a:pt x="480" y="450"/>
                    </a:lnTo>
                    <a:lnTo>
                      <a:pt x="480" y="150"/>
                    </a:lnTo>
                    <a:lnTo>
                      <a:pt x="480" y="375"/>
                    </a:lnTo>
                    <a:lnTo>
                      <a:pt x="495" y="360"/>
                    </a:lnTo>
                    <a:lnTo>
                      <a:pt x="495" y="150"/>
                    </a:lnTo>
                    <a:lnTo>
                      <a:pt x="495" y="825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27"/>
              <p:cNvSpPr/>
              <p:nvPr/>
            </p:nvSpPr>
            <p:spPr>
              <a:xfrm>
                <a:off x="1368" y="1200"/>
                <a:ext cx="198" cy="522"/>
              </a:xfrm>
              <a:custGeom>
                <a:rect b="b" l="l" r="r" t="t"/>
                <a:pathLst>
                  <a:path extrusionOk="0" h="1305" w="495">
                    <a:moveTo>
                      <a:pt x="0" y="840"/>
                    </a:moveTo>
                    <a:lnTo>
                      <a:pt x="15" y="870"/>
                    </a:lnTo>
                    <a:lnTo>
                      <a:pt x="15" y="990"/>
                    </a:lnTo>
                    <a:lnTo>
                      <a:pt x="15" y="750"/>
                    </a:lnTo>
                    <a:lnTo>
                      <a:pt x="15" y="990"/>
                    </a:lnTo>
                    <a:lnTo>
                      <a:pt x="30" y="1035"/>
                    </a:lnTo>
                    <a:lnTo>
                      <a:pt x="30" y="1200"/>
                    </a:lnTo>
                    <a:lnTo>
                      <a:pt x="30" y="765"/>
                    </a:lnTo>
                    <a:lnTo>
                      <a:pt x="30" y="885"/>
                    </a:lnTo>
                    <a:lnTo>
                      <a:pt x="45" y="855"/>
                    </a:lnTo>
                    <a:lnTo>
                      <a:pt x="45" y="1275"/>
                    </a:lnTo>
                    <a:lnTo>
                      <a:pt x="45" y="825"/>
                    </a:lnTo>
                    <a:lnTo>
                      <a:pt x="45" y="1125"/>
                    </a:lnTo>
                    <a:lnTo>
                      <a:pt x="60" y="975"/>
                    </a:lnTo>
                    <a:lnTo>
                      <a:pt x="60" y="1260"/>
                    </a:lnTo>
                    <a:lnTo>
                      <a:pt x="60" y="960"/>
                    </a:lnTo>
                    <a:lnTo>
                      <a:pt x="60" y="1065"/>
                    </a:lnTo>
                    <a:lnTo>
                      <a:pt x="75" y="1050"/>
                    </a:lnTo>
                    <a:lnTo>
                      <a:pt x="75" y="1305"/>
                    </a:lnTo>
                    <a:lnTo>
                      <a:pt x="75" y="1005"/>
                    </a:lnTo>
                    <a:lnTo>
                      <a:pt x="75" y="1035"/>
                    </a:lnTo>
                    <a:lnTo>
                      <a:pt x="90" y="1050"/>
                    </a:lnTo>
                    <a:lnTo>
                      <a:pt x="90" y="1290"/>
                    </a:lnTo>
                    <a:lnTo>
                      <a:pt x="90" y="660"/>
                    </a:lnTo>
                    <a:lnTo>
                      <a:pt x="90" y="780"/>
                    </a:lnTo>
                    <a:lnTo>
                      <a:pt x="105" y="795"/>
                    </a:lnTo>
                    <a:lnTo>
                      <a:pt x="105" y="825"/>
                    </a:lnTo>
                    <a:lnTo>
                      <a:pt x="105" y="30"/>
                    </a:lnTo>
                    <a:lnTo>
                      <a:pt x="105" y="270"/>
                    </a:lnTo>
                    <a:lnTo>
                      <a:pt x="120" y="240"/>
                    </a:lnTo>
                    <a:lnTo>
                      <a:pt x="120" y="495"/>
                    </a:lnTo>
                    <a:lnTo>
                      <a:pt x="120" y="225"/>
                    </a:lnTo>
                    <a:lnTo>
                      <a:pt x="120" y="405"/>
                    </a:lnTo>
                    <a:lnTo>
                      <a:pt x="135" y="450"/>
                    </a:lnTo>
                    <a:lnTo>
                      <a:pt x="135" y="495"/>
                    </a:lnTo>
                    <a:lnTo>
                      <a:pt x="135" y="135"/>
                    </a:lnTo>
                    <a:lnTo>
                      <a:pt x="135" y="270"/>
                    </a:lnTo>
                    <a:lnTo>
                      <a:pt x="150" y="180"/>
                    </a:lnTo>
                    <a:lnTo>
                      <a:pt x="150" y="405"/>
                    </a:lnTo>
                    <a:lnTo>
                      <a:pt x="150" y="75"/>
                    </a:lnTo>
                    <a:lnTo>
                      <a:pt x="150" y="270"/>
                    </a:lnTo>
                    <a:lnTo>
                      <a:pt x="165" y="300"/>
                    </a:lnTo>
                    <a:lnTo>
                      <a:pt x="165" y="420"/>
                    </a:lnTo>
                    <a:lnTo>
                      <a:pt x="165" y="105"/>
                    </a:lnTo>
                    <a:lnTo>
                      <a:pt x="165" y="360"/>
                    </a:lnTo>
                    <a:lnTo>
                      <a:pt x="180" y="270"/>
                    </a:lnTo>
                    <a:lnTo>
                      <a:pt x="180" y="510"/>
                    </a:lnTo>
                    <a:lnTo>
                      <a:pt x="180" y="150"/>
                    </a:lnTo>
                    <a:lnTo>
                      <a:pt x="180" y="315"/>
                    </a:lnTo>
                    <a:lnTo>
                      <a:pt x="195" y="300"/>
                    </a:lnTo>
                    <a:lnTo>
                      <a:pt x="195" y="450"/>
                    </a:lnTo>
                    <a:lnTo>
                      <a:pt x="195" y="165"/>
                    </a:lnTo>
                    <a:lnTo>
                      <a:pt x="195" y="375"/>
                    </a:lnTo>
                    <a:lnTo>
                      <a:pt x="210" y="405"/>
                    </a:lnTo>
                    <a:lnTo>
                      <a:pt x="210" y="165"/>
                    </a:lnTo>
                    <a:lnTo>
                      <a:pt x="210" y="225"/>
                    </a:lnTo>
                    <a:lnTo>
                      <a:pt x="225" y="210"/>
                    </a:lnTo>
                    <a:lnTo>
                      <a:pt x="225" y="540"/>
                    </a:lnTo>
                    <a:lnTo>
                      <a:pt x="225" y="165"/>
                    </a:lnTo>
                    <a:lnTo>
                      <a:pt x="225" y="255"/>
                    </a:lnTo>
                    <a:lnTo>
                      <a:pt x="240" y="225"/>
                    </a:lnTo>
                    <a:lnTo>
                      <a:pt x="240" y="360"/>
                    </a:lnTo>
                    <a:lnTo>
                      <a:pt x="240" y="90"/>
                    </a:lnTo>
                    <a:lnTo>
                      <a:pt x="240" y="135"/>
                    </a:lnTo>
                    <a:lnTo>
                      <a:pt x="255" y="165"/>
                    </a:lnTo>
                    <a:lnTo>
                      <a:pt x="255" y="465"/>
                    </a:lnTo>
                    <a:lnTo>
                      <a:pt x="255" y="90"/>
                    </a:lnTo>
                    <a:lnTo>
                      <a:pt x="255" y="315"/>
                    </a:lnTo>
                    <a:lnTo>
                      <a:pt x="270" y="270"/>
                    </a:lnTo>
                    <a:lnTo>
                      <a:pt x="270" y="570"/>
                    </a:lnTo>
                    <a:lnTo>
                      <a:pt x="270" y="30"/>
                    </a:lnTo>
                    <a:lnTo>
                      <a:pt x="270" y="375"/>
                    </a:lnTo>
                    <a:lnTo>
                      <a:pt x="285" y="360"/>
                    </a:lnTo>
                    <a:lnTo>
                      <a:pt x="285" y="630"/>
                    </a:lnTo>
                    <a:lnTo>
                      <a:pt x="285" y="360"/>
                    </a:lnTo>
                    <a:lnTo>
                      <a:pt x="285" y="570"/>
                    </a:lnTo>
                    <a:lnTo>
                      <a:pt x="300" y="570"/>
                    </a:lnTo>
                    <a:lnTo>
                      <a:pt x="300" y="825"/>
                    </a:lnTo>
                    <a:lnTo>
                      <a:pt x="300" y="210"/>
                    </a:lnTo>
                    <a:lnTo>
                      <a:pt x="300" y="270"/>
                    </a:lnTo>
                    <a:lnTo>
                      <a:pt x="315" y="240"/>
                    </a:lnTo>
                    <a:lnTo>
                      <a:pt x="315" y="510"/>
                    </a:lnTo>
                    <a:lnTo>
                      <a:pt x="315" y="0"/>
                    </a:lnTo>
                    <a:lnTo>
                      <a:pt x="330" y="45"/>
                    </a:lnTo>
                    <a:lnTo>
                      <a:pt x="330" y="480"/>
                    </a:lnTo>
                    <a:lnTo>
                      <a:pt x="330" y="225"/>
                    </a:lnTo>
                    <a:lnTo>
                      <a:pt x="345" y="270"/>
                    </a:lnTo>
                    <a:lnTo>
                      <a:pt x="345" y="375"/>
                    </a:lnTo>
                    <a:lnTo>
                      <a:pt x="345" y="60"/>
                    </a:lnTo>
                    <a:lnTo>
                      <a:pt x="345" y="255"/>
                    </a:lnTo>
                    <a:lnTo>
                      <a:pt x="360" y="330"/>
                    </a:lnTo>
                    <a:lnTo>
                      <a:pt x="360" y="525"/>
                    </a:lnTo>
                    <a:lnTo>
                      <a:pt x="360" y="120"/>
                    </a:lnTo>
                    <a:lnTo>
                      <a:pt x="360" y="210"/>
                    </a:lnTo>
                    <a:lnTo>
                      <a:pt x="375" y="195"/>
                    </a:lnTo>
                    <a:lnTo>
                      <a:pt x="375" y="720"/>
                    </a:lnTo>
                    <a:lnTo>
                      <a:pt x="375" y="135"/>
                    </a:lnTo>
                    <a:lnTo>
                      <a:pt x="375" y="405"/>
                    </a:lnTo>
                    <a:lnTo>
                      <a:pt x="390" y="390"/>
                    </a:lnTo>
                    <a:lnTo>
                      <a:pt x="390" y="495"/>
                    </a:lnTo>
                    <a:lnTo>
                      <a:pt x="390" y="165"/>
                    </a:lnTo>
                    <a:lnTo>
                      <a:pt x="390" y="435"/>
                    </a:lnTo>
                    <a:lnTo>
                      <a:pt x="405" y="405"/>
                    </a:lnTo>
                    <a:lnTo>
                      <a:pt x="405" y="645"/>
                    </a:lnTo>
                    <a:lnTo>
                      <a:pt x="405" y="30"/>
                    </a:lnTo>
                    <a:lnTo>
                      <a:pt x="405" y="390"/>
                    </a:lnTo>
                    <a:lnTo>
                      <a:pt x="420" y="345"/>
                    </a:lnTo>
                    <a:lnTo>
                      <a:pt x="420" y="480"/>
                    </a:lnTo>
                    <a:lnTo>
                      <a:pt x="420" y="210"/>
                    </a:lnTo>
                    <a:lnTo>
                      <a:pt x="420" y="300"/>
                    </a:lnTo>
                    <a:lnTo>
                      <a:pt x="435" y="315"/>
                    </a:lnTo>
                    <a:lnTo>
                      <a:pt x="435" y="465"/>
                    </a:lnTo>
                    <a:lnTo>
                      <a:pt x="435" y="135"/>
                    </a:lnTo>
                    <a:lnTo>
                      <a:pt x="435" y="330"/>
                    </a:lnTo>
                    <a:lnTo>
                      <a:pt x="450" y="300"/>
                    </a:lnTo>
                    <a:lnTo>
                      <a:pt x="450" y="390"/>
                    </a:lnTo>
                    <a:lnTo>
                      <a:pt x="450" y="90"/>
                    </a:lnTo>
                    <a:lnTo>
                      <a:pt x="450" y="240"/>
                    </a:lnTo>
                    <a:lnTo>
                      <a:pt x="465" y="195"/>
                    </a:lnTo>
                    <a:lnTo>
                      <a:pt x="465" y="450"/>
                    </a:lnTo>
                    <a:lnTo>
                      <a:pt x="465" y="135"/>
                    </a:lnTo>
                    <a:lnTo>
                      <a:pt x="465" y="270"/>
                    </a:lnTo>
                    <a:lnTo>
                      <a:pt x="480" y="210"/>
                    </a:lnTo>
                    <a:lnTo>
                      <a:pt x="480" y="615"/>
                    </a:lnTo>
                    <a:lnTo>
                      <a:pt x="480" y="75"/>
                    </a:lnTo>
                    <a:lnTo>
                      <a:pt x="480" y="600"/>
                    </a:lnTo>
                    <a:lnTo>
                      <a:pt x="495" y="585"/>
                    </a:lnTo>
                    <a:lnTo>
                      <a:pt x="495" y="720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27"/>
              <p:cNvSpPr/>
              <p:nvPr/>
            </p:nvSpPr>
            <p:spPr>
              <a:xfrm>
                <a:off x="1566" y="1194"/>
                <a:ext cx="198" cy="540"/>
              </a:xfrm>
              <a:custGeom>
                <a:rect b="b" l="l" r="r" t="t"/>
                <a:pathLst>
                  <a:path extrusionOk="0" h="1350" w="495">
                    <a:moveTo>
                      <a:pt x="0" y="735"/>
                    </a:moveTo>
                    <a:lnTo>
                      <a:pt x="0" y="390"/>
                    </a:lnTo>
                    <a:lnTo>
                      <a:pt x="0" y="525"/>
                    </a:lnTo>
                    <a:lnTo>
                      <a:pt x="15" y="390"/>
                    </a:lnTo>
                    <a:lnTo>
                      <a:pt x="15" y="585"/>
                    </a:lnTo>
                    <a:lnTo>
                      <a:pt x="15" y="195"/>
                    </a:lnTo>
                    <a:lnTo>
                      <a:pt x="15" y="210"/>
                    </a:lnTo>
                    <a:lnTo>
                      <a:pt x="30" y="195"/>
                    </a:lnTo>
                    <a:lnTo>
                      <a:pt x="30" y="495"/>
                    </a:lnTo>
                    <a:lnTo>
                      <a:pt x="30" y="75"/>
                    </a:lnTo>
                    <a:lnTo>
                      <a:pt x="45" y="150"/>
                    </a:lnTo>
                    <a:lnTo>
                      <a:pt x="45" y="465"/>
                    </a:lnTo>
                    <a:lnTo>
                      <a:pt x="45" y="105"/>
                    </a:lnTo>
                    <a:lnTo>
                      <a:pt x="45" y="315"/>
                    </a:lnTo>
                    <a:lnTo>
                      <a:pt x="60" y="285"/>
                    </a:lnTo>
                    <a:lnTo>
                      <a:pt x="60" y="420"/>
                    </a:lnTo>
                    <a:lnTo>
                      <a:pt x="60" y="90"/>
                    </a:lnTo>
                    <a:lnTo>
                      <a:pt x="60" y="285"/>
                    </a:lnTo>
                    <a:lnTo>
                      <a:pt x="75" y="240"/>
                    </a:lnTo>
                    <a:lnTo>
                      <a:pt x="75" y="525"/>
                    </a:lnTo>
                    <a:lnTo>
                      <a:pt x="75" y="120"/>
                    </a:lnTo>
                    <a:lnTo>
                      <a:pt x="75" y="345"/>
                    </a:lnTo>
                    <a:lnTo>
                      <a:pt x="90" y="240"/>
                    </a:lnTo>
                    <a:lnTo>
                      <a:pt x="90" y="540"/>
                    </a:lnTo>
                    <a:lnTo>
                      <a:pt x="90" y="60"/>
                    </a:lnTo>
                    <a:lnTo>
                      <a:pt x="90" y="150"/>
                    </a:lnTo>
                    <a:lnTo>
                      <a:pt x="105" y="315"/>
                    </a:lnTo>
                    <a:lnTo>
                      <a:pt x="105" y="480"/>
                    </a:lnTo>
                    <a:lnTo>
                      <a:pt x="105" y="90"/>
                    </a:lnTo>
                    <a:lnTo>
                      <a:pt x="105" y="345"/>
                    </a:lnTo>
                    <a:lnTo>
                      <a:pt x="120" y="375"/>
                    </a:lnTo>
                    <a:lnTo>
                      <a:pt x="120" y="600"/>
                    </a:lnTo>
                    <a:lnTo>
                      <a:pt x="120" y="0"/>
                    </a:lnTo>
                    <a:lnTo>
                      <a:pt x="120" y="255"/>
                    </a:lnTo>
                    <a:lnTo>
                      <a:pt x="135" y="165"/>
                    </a:lnTo>
                    <a:lnTo>
                      <a:pt x="135" y="675"/>
                    </a:lnTo>
                    <a:lnTo>
                      <a:pt x="135" y="30"/>
                    </a:lnTo>
                    <a:lnTo>
                      <a:pt x="135" y="450"/>
                    </a:lnTo>
                    <a:lnTo>
                      <a:pt x="150" y="360"/>
                    </a:lnTo>
                    <a:lnTo>
                      <a:pt x="150" y="525"/>
                    </a:lnTo>
                    <a:lnTo>
                      <a:pt x="150" y="195"/>
                    </a:lnTo>
                    <a:lnTo>
                      <a:pt x="150" y="210"/>
                    </a:lnTo>
                    <a:lnTo>
                      <a:pt x="165" y="240"/>
                    </a:lnTo>
                    <a:lnTo>
                      <a:pt x="165" y="435"/>
                    </a:lnTo>
                    <a:lnTo>
                      <a:pt x="165" y="165"/>
                    </a:lnTo>
                    <a:lnTo>
                      <a:pt x="165" y="375"/>
                    </a:lnTo>
                    <a:lnTo>
                      <a:pt x="180" y="375"/>
                    </a:lnTo>
                    <a:lnTo>
                      <a:pt x="180" y="540"/>
                    </a:lnTo>
                    <a:lnTo>
                      <a:pt x="180" y="120"/>
                    </a:lnTo>
                    <a:lnTo>
                      <a:pt x="180" y="255"/>
                    </a:lnTo>
                    <a:lnTo>
                      <a:pt x="195" y="345"/>
                    </a:lnTo>
                    <a:lnTo>
                      <a:pt x="195" y="240"/>
                    </a:lnTo>
                    <a:lnTo>
                      <a:pt x="195" y="465"/>
                    </a:lnTo>
                    <a:lnTo>
                      <a:pt x="210" y="450"/>
                    </a:lnTo>
                    <a:lnTo>
                      <a:pt x="210" y="750"/>
                    </a:lnTo>
                    <a:lnTo>
                      <a:pt x="210" y="60"/>
                    </a:lnTo>
                    <a:lnTo>
                      <a:pt x="210" y="570"/>
                    </a:lnTo>
                    <a:lnTo>
                      <a:pt x="225" y="480"/>
                    </a:lnTo>
                    <a:lnTo>
                      <a:pt x="225" y="555"/>
                    </a:lnTo>
                    <a:lnTo>
                      <a:pt x="225" y="210"/>
                    </a:lnTo>
                    <a:lnTo>
                      <a:pt x="225" y="240"/>
                    </a:lnTo>
                    <a:lnTo>
                      <a:pt x="240" y="240"/>
                    </a:lnTo>
                    <a:lnTo>
                      <a:pt x="240" y="525"/>
                    </a:lnTo>
                    <a:lnTo>
                      <a:pt x="240" y="30"/>
                    </a:lnTo>
                    <a:lnTo>
                      <a:pt x="240" y="420"/>
                    </a:lnTo>
                    <a:lnTo>
                      <a:pt x="255" y="285"/>
                    </a:lnTo>
                    <a:lnTo>
                      <a:pt x="255" y="30"/>
                    </a:lnTo>
                    <a:lnTo>
                      <a:pt x="255" y="360"/>
                    </a:lnTo>
                    <a:lnTo>
                      <a:pt x="270" y="540"/>
                    </a:lnTo>
                    <a:lnTo>
                      <a:pt x="270" y="630"/>
                    </a:lnTo>
                    <a:lnTo>
                      <a:pt x="270" y="300"/>
                    </a:lnTo>
                    <a:lnTo>
                      <a:pt x="285" y="330"/>
                    </a:lnTo>
                    <a:lnTo>
                      <a:pt x="285" y="435"/>
                    </a:lnTo>
                    <a:lnTo>
                      <a:pt x="285" y="150"/>
                    </a:lnTo>
                    <a:lnTo>
                      <a:pt x="285" y="315"/>
                    </a:lnTo>
                    <a:lnTo>
                      <a:pt x="300" y="405"/>
                    </a:lnTo>
                    <a:lnTo>
                      <a:pt x="300" y="660"/>
                    </a:lnTo>
                    <a:lnTo>
                      <a:pt x="300" y="120"/>
                    </a:lnTo>
                    <a:lnTo>
                      <a:pt x="300" y="540"/>
                    </a:lnTo>
                    <a:lnTo>
                      <a:pt x="315" y="525"/>
                    </a:lnTo>
                    <a:lnTo>
                      <a:pt x="315" y="120"/>
                    </a:lnTo>
                    <a:lnTo>
                      <a:pt x="315" y="540"/>
                    </a:lnTo>
                    <a:lnTo>
                      <a:pt x="330" y="495"/>
                    </a:lnTo>
                    <a:lnTo>
                      <a:pt x="330" y="600"/>
                    </a:lnTo>
                    <a:lnTo>
                      <a:pt x="330" y="180"/>
                    </a:lnTo>
                    <a:lnTo>
                      <a:pt x="330" y="495"/>
                    </a:lnTo>
                    <a:lnTo>
                      <a:pt x="345" y="450"/>
                    </a:lnTo>
                    <a:lnTo>
                      <a:pt x="345" y="525"/>
                    </a:lnTo>
                    <a:lnTo>
                      <a:pt x="345" y="120"/>
                    </a:lnTo>
                    <a:lnTo>
                      <a:pt x="345" y="135"/>
                    </a:lnTo>
                    <a:lnTo>
                      <a:pt x="360" y="105"/>
                    </a:lnTo>
                    <a:lnTo>
                      <a:pt x="360" y="360"/>
                    </a:lnTo>
                    <a:lnTo>
                      <a:pt x="360" y="300"/>
                    </a:lnTo>
                    <a:lnTo>
                      <a:pt x="375" y="315"/>
                    </a:lnTo>
                    <a:lnTo>
                      <a:pt x="375" y="420"/>
                    </a:lnTo>
                    <a:lnTo>
                      <a:pt x="375" y="135"/>
                    </a:lnTo>
                    <a:lnTo>
                      <a:pt x="375" y="225"/>
                    </a:lnTo>
                    <a:lnTo>
                      <a:pt x="390" y="240"/>
                    </a:lnTo>
                    <a:lnTo>
                      <a:pt x="390" y="465"/>
                    </a:lnTo>
                    <a:lnTo>
                      <a:pt x="390" y="60"/>
                    </a:lnTo>
                    <a:lnTo>
                      <a:pt x="390" y="405"/>
                    </a:lnTo>
                    <a:lnTo>
                      <a:pt x="405" y="375"/>
                    </a:lnTo>
                    <a:lnTo>
                      <a:pt x="405" y="420"/>
                    </a:lnTo>
                    <a:lnTo>
                      <a:pt x="405" y="15"/>
                    </a:lnTo>
                    <a:lnTo>
                      <a:pt x="405" y="240"/>
                    </a:lnTo>
                    <a:lnTo>
                      <a:pt x="420" y="540"/>
                    </a:lnTo>
                    <a:lnTo>
                      <a:pt x="420" y="810"/>
                    </a:lnTo>
                    <a:lnTo>
                      <a:pt x="420" y="90"/>
                    </a:lnTo>
                    <a:lnTo>
                      <a:pt x="420" y="345"/>
                    </a:lnTo>
                    <a:lnTo>
                      <a:pt x="435" y="465"/>
                    </a:lnTo>
                    <a:lnTo>
                      <a:pt x="435" y="135"/>
                    </a:lnTo>
                    <a:lnTo>
                      <a:pt x="435" y="375"/>
                    </a:lnTo>
                    <a:lnTo>
                      <a:pt x="450" y="360"/>
                    </a:lnTo>
                    <a:lnTo>
                      <a:pt x="450" y="585"/>
                    </a:lnTo>
                    <a:lnTo>
                      <a:pt x="450" y="45"/>
                    </a:lnTo>
                    <a:lnTo>
                      <a:pt x="450" y="450"/>
                    </a:lnTo>
                    <a:lnTo>
                      <a:pt x="465" y="540"/>
                    </a:lnTo>
                    <a:lnTo>
                      <a:pt x="465" y="1305"/>
                    </a:lnTo>
                    <a:lnTo>
                      <a:pt x="465" y="495"/>
                    </a:lnTo>
                    <a:lnTo>
                      <a:pt x="465" y="855"/>
                    </a:lnTo>
                    <a:lnTo>
                      <a:pt x="480" y="840"/>
                    </a:lnTo>
                    <a:lnTo>
                      <a:pt x="480" y="1110"/>
                    </a:lnTo>
                    <a:lnTo>
                      <a:pt x="480" y="780"/>
                    </a:lnTo>
                    <a:lnTo>
                      <a:pt x="480" y="1050"/>
                    </a:lnTo>
                    <a:lnTo>
                      <a:pt x="495" y="1155"/>
                    </a:lnTo>
                    <a:lnTo>
                      <a:pt x="495" y="1350"/>
                    </a:lnTo>
                    <a:lnTo>
                      <a:pt x="495" y="945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7"/>
              <p:cNvSpPr/>
              <p:nvPr/>
            </p:nvSpPr>
            <p:spPr>
              <a:xfrm>
                <a:off x="1764" y="1188"/>
                <a:ext cx="204" cy="540"/>
              </a:xfrm>
              <a:custGeom>
                <a:rect b="b" l="l" r="r" t="t"/>
                <a:pathLst>
                  <a:path extrusionOk="0" h="1350" w="510">
                    <a:moveTo>
                      <a:pt x="0" y="960"/>
                    </a:moveTo>
                    <a:lnTo>
                      <a:pt x="0" y="1095"/>
                    </a:lnTo>
                    <a:lnTo>
                      <a:pt x="15" y="1110"/>
                    </a:lnTo>
                    <a:lnTo>
                      <a:pt x="15" y="1290"/>
                    </a:lnTo>
                    <a:lnTo>
                      <a:pt x="15" y="870"/>
                    </a:lnTo>
                    <a:lnTo>
                      <a:pt x="15" y="1020"/>
                    </a:lnTo>
                    <a:lnTo>
                      <a:pt x="30" y="1035"/>
                    </a:lnTo>
                    <a:lnTo>
                      <a:pt x="30" y="1275"/>
                    </a:lnTo>
                    <a:lnTo>
                      <a:pt x="30" y="810"/>
                    </a:lnTo>
                    <a:lnTo>
                      <a:pt x="30" y="1260"/>
                    </a:lnTo>
                    <a:lnTo>
                      <a:pt x="45" y="1185"/>
                    </a:lnTo>
                    <a:lnTo>
                      <a:pt x="45" y="1245"/>
                    </a:lnTo>
                    <a:lnTo>
                      <a:pt x="45" y="960"/>
                    </a:lnTo>
                    <a:lnTo>
                      <a:pt x="45" y="1065"/>
                    </a:lnTo>
                    <a:lnTo>
                      <a:pt x="60" y="1080"/>
                    </a:lnTo>
                    <a:lnTo>
                      <a:pt x="60" y="1350"/>
                    </a:lnTo>
                    <a:lnTo>
                      <a:pt x="60" y="900"/>
                    </a:lnTo>
                    <a:lnTo>
                      <a:pt x="60" y="1185"/>
                    </a:lnTo>
                    <a:lnTo>
                      <a:pt x="75" y="1215"/>
                    </a:lnTo>
                    <a:lnTo>
                      <a:pt x="75" y="1320"/>
                    </a:lnTo>
                    <a:lnTo>
                      <a:pt x="75" y="1005"/>
                    </a:lnTo>
                    <a:lnTo>
                      <a:pt x="75" y="1110"/>
                    </a:lnTo>
                    <a:lnTo>
                      <a:pt x="90" y="1140"/>
                    </a:lnTo>
                    <a:lnTo>
                      <a:pt x="90" y="1350"/>
                    </a:lnTo>
                    <a:lnTo>
                      <a:pt x="90" y="990"/>
                    </a:lnTo>
                    <a:lnTo>
                      <a:pt x="90" y="1080"/>
                    </a:lnTo>
                    <a:lnTo>
                      <a:pt x="105" y="1110"/>
                    </a:lnTo>
                    <a:lnTo>
                      <a:pt x="105" y="1215"/>
                    </a:lnTo>
                    <a:lnTo>
                      <a:pt x="105" y="840"/>
                    </a:lnTo>
                    <a:lnTo>
                      <a:pt x="105" y="855"/>
                    </a:lnTo>
                    <a:lnTo>
                      <a:pt x="120" y="885"/>
                    </a:lnTo>
                    <a:lnTo>
                      <a:pt x="120" y="1260"/>
                    </a:lnTo>
                    <a:lnTo>
                      <a:pt x="120" y="1140"/>
                    </a:lnTo>
                    <a:lnTo>
                      <a:pt x="135" y="1200"/>
                    </a:lnTo>
                    <a:lnTo>
                      <a:pt x="135" y="1260"/>
                    </a:lnTo>
                    <a:lnTo>
                      <a:pt x="135" y="465"/>
                    </a:lnTo>
                    <a:lnTo>
                      <a:pt x="150" y="420"/>
                    </a:lnTo>
                    <a:lnTo>
                      <a:pt x="150" y="600"/>
                    </a:lnTo>
                    <a:lnTo>
                      <a:pt x="150" y="120"/>
                    </a:lnTo>
                    <a:lnTo>
                      <a:pt x="150" y="225"/>
                    </a:lnTo>
                    <a:lnTo>
                      <a:pt x="165" y="300"/>
                    </a:lnTo>
                    <a:lnTo>
                      <a:pt x="165" y="420"/>
                    </a:lnTo>
                    <a:lnTo>
                      <a:pt x="165" y="180"/>
                    </a:lnTo>
                    <a:lnTo>
                      <a:pt x="165" y="195"/>
                    </a:lnTo>
                    <a:lnTo>
                      <a:pt x="180" y="165"/>
                    </a:lnTo>
                    <a:lnTo>
                      <a:pt x="180" y="510"/>
                    </a:lnTo>
                    <a:lnTo>
                      <a:pt x="180" y="150"/>
                    </a:lnTo>
                    <a:lnTo>
                      <a:pt x="180" y="240"/>
                    </a:lnTo>
                    <a:lnTo>
                      <a:pt x="195" y="240"/>
                    </a:lnTo>
                    <a:lnTo>
                      <a:pt x="195" y="660"/>
                    </a:lnTo>
                    <a:lnTo>
                      <a:pt x="195" y="180"/>
                    </a:lnTo>
                    <a:lnTo>
                      <a:pt x="195" y="480"/>
                    </a:lnTo>
                    <a:lnTo>
                      <a:pt x="210" y="555"/>
                    </a:lnTo>
                    <a:lnTo>
                      <a:pt x="210" y="645"/>
                    </a:lnTo>
                    <a:lnTo>
                      <a:pt x="210" y="120"/>
                    </a:lnTo>
                    <a:lnTo>
                      <a:pt x="210" y="465"/>
                    </a:lnTo>
                    <a:lnTo>
                      <a:pt x="225" y="480"/>
                    </a:lnTo>
                    <a:lnTo>
                      <a:pt x="225" y="165"/>
                    </a:lnTo>
                    <a:lnTo>
                      <a:pt x="225" y="420"/>
                    </a:lnTo>
                    <a:lnTo>
                      <a:pt x="240" y="390"/>
                    </a:lnTo>
                    <a:lnTo>
                      <a:pt x="240" y="495"/>
                    </a:lnTo>
                    <a:lnTo>
                      <a:pt x="240" y="120"/>
                    </a:lnTo>
                    <a:lnTo>
                      <a:pt x="240" y="300"/>
                    </a:lnTo>
                    <a:lnTo>
                      <a:pt x="255" y="375"/>
                    </a:lnTo>
                    <a:lnTo>
                      <a:pt x="255" y="480"/>
                    </a:lnTo>
                    <a:lnTo>
                      <a:pt x="255" y="195"/>
                    </a:lnTo>
                    <a:lnTo>
                      <a:pt x="255" y="420"/>
                    </a:lnTo>
                    <a:lnTo>
                      <a:pt x="270" y="390"/>
                    </a:lnTo>
                    <a:lnTo>
                      <a:pt x="270" y="705"/>
                    </a:lnTo>
                    <a:lnTo>
                      <a:pt x="270" y="0"/>
                    </a:lnTo>
                    <a:lnTo>
                      <a:pt x="270" y="255"/>
                    </a:lnTo>
                    <a:lnTo>
                      <a:pt x="285" y="540"/>
                    </a:lnTo>
                    <a:lnTo>
                      <a:pt x="285" y="690"/>
                    </a:lnTo>
                    <a:lnTo>
                      <a:pt x="285" y="270"/>
                    </a:lnTo>
                    <a:lnTo>
                      <a:pt x="285" y="345"/>
                    </a:lnTo>
                    <a:lnTo>
                      <a:pt x="300" y="345"/>
                    </a:lnTo>
                    <a:lnTo>
                      <a:pt x="300" y="750"/>
                    </a:lnTo>
                    <a:lnTo>
                      <a:pt x="300" y="150"/>
                    </a:lnTo>
                    <a:lnTo>
                      <a:pt x="300" y="270"/>
                    </a:lnTo>
                    <a:lnTo>
                      <a:pt x="315" y="375"/>
                    </a:lnTo>
                    <a:lnTo>
                      <a:pt x="315" y="450"/>
                    </a:lnTo>
                    <a:lnTo>
                      <a:pt x="315" y="150"/>
                    </a:lnTo>
                    <a:lnTo>
                      <a:pt x="315" y="330"/>
                    </a:lnTo>
                    <a:lnTo>
                      <a:pt x="330" y="285"/>
                    </a:lnTo>
                    <a:lnTo>
                      <a:pt x="330" y="405"/>
                    </a:lnTo>
                    <a:lnTo>
                      <a:pt x="330" y="120"/>
                    </a:lnTo>
                    <a:lnTo>
                      <a:pt x="330" y="345"/>
                    </a:lnTo>
                    <a:lnTo>
                      <a:pt x="345" y="360"/>
                    </a:lnTo>
                    <a:lnTo>
                      <a:pt x="345" y="540"/>
                    </a:lnTo>
                    <a:lnTo>
                      <a:pt x="345" y="210"/>
                    </a:lnTo>
                    <a:lnTo>
                      <a:pt x="360" y="135"/>
                    </a:lnTo>
                    <a:lnTo>
                      <a:pt x="360" y="570"/>
                    </a:lnTo>
                    <a:lnTo>
                      <a:pt x="360" y="90"/>
                    </a:lnTo>
                    <a:lnTo>
                      <a:pt x="360" y="435"/>
                    </a:lnTo>
                    <a:lnTo>
                      <a:pt x="375" y="390"/>
                    </a:lnTo>
                    <a:lnTo>
                      <a:pt x="375" y="495"/>
                    </a:lnTo>
                    <a:lnTo>
                      <a:pt x="375" y="195"/>
                    </a:lnTo>
                    <a:lnTo>
                      <a:pt x="375" y="270"/>
                    </a:lnTo>
                    <a:lnTo>
                      <a:pt x="390" y="225"/>
                    </a:lnTo>
                    <a:lnTo>
                      <a:pt x="390" y="120"/>
                    </a:lnTo>
                    <a:lnTo>
                      <a:pt x="390" y="465"/>
                    </a:lnTo>
                    <a:lnTo>
                      <a:pt x="405" y="495"/>
                    </a:lnTo>
                    <a:lnTo>
                      <a:pt x="405" y="570"/>
                    </a:lnTo>
                    <a:lnTo>
                      <a:pt x="405" y="90"/>
                    </a:lnTo>
                    <a:lnTo>
                      <a:pt x="405" y="540"/>
                    </a:lnTo>
                    <a:lnTo>
                      <a:pt x="420" y="540"/>
                    </a:lnTo>
                    <a:lnTo>
                      <a:pt x="420" y="615"/>
                    </a:lnTo>
                    <a:lnTo>
                      <a:pt x="420" y="180"/>
                    </a:lnTo>
                    <a:lnTo>
                      <a:pt x="420" y="600"/>
                    </a:lnTo>
                    <a:lnTo>
                      <a:pt x="435" y="465"/>
                    </a:lnTo>
                    <a:lnTo>
                      <a:pt x="435" y="630"/>
                    </a:lnTo>
                    <a:lnTo>
                      <a:pt x="435" y="225"/>
                    </a:lnTo>
                    <a:lnTo>
                      <a:pt x="435" y="240"/>
                    </a:lnTo>
                    <a:lnTo>
                      <a:pt x="450" y="225"/>
                    </a:lnTo>
                    <a:lnTo>
                      <a:pt x="450" y="510"/>
                    </a:lnTo>
                    <a:lnTo>
                      <a:pt x="450" y="15"/>
                    </a:lnTo>
                    <a:lnTo>
                      <a:pt x="450" y="420"/>
                    </a:lnTo>
                    <a:lnTo>
                      <a:pt x="465" y="330"/>
                    </a:lnTo>
                    <a:lnTo>
                      <a:pt x="465" y="585"/>
                    </a:lnTo>
                    <a:lnTo>
                      <a:pt x="465" y="60"/>
                    </a:lnTo>
                    <a:lnTo>
                      <a:pt x="480" y="120"/>
                    </a:lnTo>
                    <a:lnTo>
                      <a:pt x="480" y="720"/>
                    </a:lnTo>
                    <a:lnTo>
                      <a:pt x="480" y="390"/>
                    </a:lnTo>
                    <a:lnTo>
                      <a:pt x="495" y="435"/>
                    </a:lnTo>
                    <a:lnTo>
                      <a:pt x="495" y="30"/>
                    </a:lnTo>
                    <a:lnTo>
                      <a:pt x="495" y="945"/>
                    </a:lnTo>
                    <a:lnTo>
                      <a:pt x="510" y="885"/>
                    </a:lnTo>
                    <a:lnTo>
                      <a:pt x="510" y="1320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27"/>
              <p:cNvSpPr/>
              <p:nvPr/>
            </p:nvSpPr>
            <p:spPr>
              <a:xfrm>
                <a:off x="1968" y="1170"/>
                <a:ext cx="204" cy="618"/>
              </a:xfrm>
              <a:custGeom>
                <a:rect b="b" l="l" r="r" t="t"/>
                <a:pathLst>
                  <a:path extrusionOk="0" h="1545" w="510">
                    <a:moveTo>
                      <a:pt x="0" y="1365"/>
                    </a:moveTo>
                    <a:lnTo>
                      <a:pt x="0" y="1170"/>
                    </a:lnTo>
                    <a:lnTo>
                      <a:pt x="15" y="1335"/>
                    </a:lnTo>
                    <a:lnTo>
                      <a:pt x="15" y="1380"/>
                    </a:lnTo>
                    <a:lnTo>
                      <a:pt x="15" y="615"/>
                    </a:lnTo>
                    <a:lnTo>
                      <a:pt x="15" y="705"/>
                    </a:lnTo>
                    <a:lnTo>
                      <a:pt x="30" y="720"/>
                    </a:lnTo>
                    <a:lnTo>
                      <a:pt x="30" y="195"/>
                    </a:lnTo>
                    <a:lnTo>
                      <a:pt x="30" y="330"/>
                    </a:lnTo>
                    <a:lnTo>
                      <a:pt x="45" y="345"/>
                    </a:lnTo>
                    <a:lnTo>
                      <a:pt x="45" y="630"/>
                    </a:lnTo>
                    <a:lnTo>
                      <a:pt x="45" y="210"/>
                    </a:lnTo>
                    <a:lnTo>
                      <a:pt x="45" y="285"/>
                    </a:lnTo>
                    <a:lnTo>
                      <a:pt x="60" y="315"/>
                    </a:lnTo>
                    <a:lnTo>
                      <a:pt x="60" y="630"/>
                    </a:lnTo>
                    <a:lnTo>
                      <a:pt x="60" y="195"/>
                    </a:lnTo>
                    <a:lnTo>
                      <a:pt x="60" y="600"/>
                    </a:lnTo>
                    <a:lnTo>
                      <a:pt x="75" y="555"/>
                    </a:lnTo>
                    <a:lnTo>
                      <a:pt x="75" y="150"/>
                    </a:lnTo>
                    <a:lnTo>
                      <a:pt x="75" y="420"/>
                    </a:lnTo>
                    <a:lnTo>
                      <a:pt x="90" y="405"/>
                    </a:lnTo>
                    <a:lnTo>
                      <a:pt x="90" y="660"/>
                    </a:lnTo>
                    <a:lnTo>
                      <a:pt x="90" y="105"/>
                    </a:lnTo>
                    <a:lnTo>
                      <a:pt x="105" y="105"/>
                    </a:lnTo>
                    <a:lnTo>
                      <a:pt x="105" y="690"/>
                    </a:lnTo>
                    <a:lnTo>
                      <a:pt x="105" y="375"/>
                    </a:lnTo>
                    <a:lnTo>
                      <a:pt x="120" y="195"/>
                    </a:lnTo>
                    <a:lnTo>
                      <a:pt x="120" y="525"/>
                    </a:lnTo>
                    <a:lnTo>
                      <a:pt x="120" y="60"/>
                    </a:lnTo>
                    <a:lnTo>
                      <a:pt x="120" y="480"/>
                    </a:lnTo>
                    <a:lnTo>
                      <a:pt x="135" y="495"/>
                    </a:lnTo>
                    <a:lnTo>
                      <a:pt x="135" y="690"/>
                    </a:lnTo>
                    <a:lnTo>
                      <a:pt x="135" y="180"/>
                    </a:lnTo>
                    <a:lnTo>
                      <a:pt x="135" y="570"/>
                    </a:lnTo>
                    <a:lnTo>
                      <a:pt x="150" y="600"/>
                    </a:lnTo>
                    <a:lnTo>
                      <a:pt x="150" y="150"/>
                    </a:lnTo>
                    <a:lnTo>
                      <a:pt x="150" y="270"/>
                    </a:lnTo>
                    <a:lnTo>
                      <a:pt x="165" y="300"/>
                    </a:lnTo>
                    <a:lnTo>
                      <a:pt x="165" y="510"/>
                    </a:lnTo>
                    <a:lnTo>
                      <a:pt x="165" y="270"/>
                    </a:lnTo>
                    <a:lnTo>
                      <a:pt x="165" y="285"/>
                    </a:lnTo>
                    <a:lnTo>
                      <a:pt x="180" y="285"/>
                    </a:lnTo>
                    <a:lnTo>
                      <a:pt x="180" y="555"/>
                    </a:lnTo>
                    <a:lnTo>
                      <a:pt x="180" y="60"/>
                    </a:lnTo>
                    <a:lnTo>
                      <a:pt x="180" y="510"/>
                    </a:lnTo>
                    <a:lnTo>
                      <a:pt x="195" y="495"/>
                    </a:lnTo>
                    <a:lnTo>
                      <a:pt x="195" y="195"/>
                    </a:lnTo>
                    <a:lnTo>
                      <a:pt x="195" y="450"/>
                    </a:lnTo>
                    <a:lnTo>
                      <a:pt x="210" y="315"/>
                    </a:lnTo>
                    <a:lnTo>
                      <a:pt x="210" y="645"/>
                    </a:lnTo>
                    <a:lnTo>
                      <a:pt x="210" y="255"/>
                    </a:lnTo>
                    <a:lnTo>
                      <a:pt x="225" y="195"/>
                    </a:lnTo>
                    <a:lnTo>
                      <a:pt x="225" y="495"/>
                    </a:lnTo>
                    <a:lnTo>
                      <a:pt x="225" y="150"/>
                    </a:lnTo>
                    <a:lnTo>
                      <a:pt x="225" y="240"/>
                    </a:lnTo>
                    <a:lnTo>
                      <a:pt x="240" y="300"/>
                    </a:lnTo>
                    <a:lnTo>
                      <a:pt x="240" y="540"/>
                    </a:lnTo>
                    <a:lnTo>
                      <a:pt x="240" y="240"/>
                    </a:lnTo>
                    <a:lnTo>
                      <a:pt x="240" y="270"/>
                    </a:lnTo>
                    <a:lnTo>
                      <a:pt x="255" y="285"/>
                    </a:lnTo>
                    <a:lnTo>
                      <a:pt x="255" y="1245"/>
                    </a:lnTo>
                    <a:lnTo>
                      <a:pt x="255" y="0"/>
                    </a:lnTo>
                    <a:lnTo>
                      <a:pt x="255" y="1215"/>
                    </a:lnTo>
                    <a:lnTo>
                      <a:pt x="270" y="1290"/>
                    </a:lnTo>
                    <a:lnTo>
                      <a:pt x="270" y="1545"/>
                    </a:lnTo>
                    <a:lnTo>
                      <a:pt x="270" y="750"/>
                    </a:lnTo>
                    <a:lnTo>
                      <a:pt x="270" y="1035"/>
                    </a:lnTo>
                    <a:lnTo>
                      <a:pt x="285" y="1020"/>
                    </a:lnTo>
                    <a:lnTo>
                      <a:pt x="285" y="1380"/>
                    </a:lnTo>
                    <a:lnTo>
                      <a:pt x="285" y="795"/>
                    </a:lnTo>
                    <a:lnTo>
                      <a:pt x="285" y="900"/>
                    </a:lnTo>
                    <a:lnTo>
                      <a:pt x="300" y="945"/>
                    </a:lnTo>
                    <a:lnTo>
                      <a:pt x="300" y="1260"/>
                    </a:lnTo>
                    <a:lnTo>
                      <a:pt x="300" y="705"/>
                    </a:lnTo>
                    <a:lnTo>
                      <a:pt x="300" y="720"/>
                    </a:lnTo>
                    <a:lnTo>
                      <a:pt x="315" y="765"/>
                    </a:lnTo>
                    <a:lnTo>
                      <a:pt x="315" y="1200"/>
                    </a:lnTo>
                    <a:lnTo>
                      <a:pt x="315" y="1185"/>
                    </a:lnTo>
                    <a:lnTo>
                      <a:pt x="330" y="1200"/>
                    </a:lnTo>
                    <a:lnTo>
                      <a:pt x="330" y="1470"/>
                    </a:lnTo>
                    <a:lnTo>
                      <a:pt x="330" y="945"/>
                    </a:lnTo>
                    <a:lnTo>
                      <a:pt x="330" y="1230"/>
                    </a:lnTo>
                    <a:lnTo>
                      <a:pt x="345" y="1155"/>
                    </a:lnTo>
                    <a:lnTo>
                      <a:pt x="345" y="1305"/>
                    </a:lnTo>
                    <a:lnTo>
                      <a:pt x="345" y="855"/>
                    </a:lnTo>
                    <a:lnTo>
                      <a:pt x="345" y="1095"/>
                    </a:lnTo>
                    <a:lnTo>
                      <a:pt x="360" y="1110"/>
                    </a:lnTo>
                    <a:lnTo>
                      <a:pt x="360" y="1275"/>
                    </a:lnTo>
                    <a:lnTo>
                      <a:pt x="360" y="990"/>
                    </a:lnTo>
                    <a:lnTo>
                      <a:pt x="360" y="1170"/>
                    </a:lnTo>
                    <a:lnTo>
                      <a:pt x="375" y="1200"/>
                    </a:lnTo>
                    <a:lnTo>
                      <a:pt x="375" y="1215"/>
                    </a:lnTo>
                    <a:lnTo>
                      <a:pt x="375" y="915"/>
                    </a:lnTo>
                    <a:lnTo>
                      <a:pt x="375" y="975"/>
                    </a:lnTo>
                    <a:lnTo>
                      <a:pt x="390" y="990"/>
                    </a:lnTo>
                    <a:lnTo>
                      <a:pt x="390" y="1245"/>
                    </a:lnTo>
                    <a:lnTo>
                      <a:pt x="390" y="600"/>
                    </a:lnTo>
                    <a:lnTo>
                      <a:pt x="390" y="1065"/>
                    </a:lnTo>
                    <a:lnTo>
                      <a:pt x="405" y="975"/>
                    </a:lnTo>
                    <a:lnTo>
                      <a:pt x="405" y="1335"/>
                    </a:lnTo>
                    <a:lnTo>
                      <a:pt x="405" y="960"/>
                    </a:lnTo>
                    <a:lnTo>
                      <a:pt x="405" y="1125"/>
                    </a:lnTo>
                    <a:lnTo>
                      <a:pt x="420" y="1170"/>
                    </a:lnTo>
                    <a:lnTo>
                      <a:pt x="420" y="1410"/>
                    </a:lnTo>
                    <a:lnTo>
                      <a:pt x="420" y="915"/>
                    </a:lnTo>
                    <a:lnTo>
                      <a:pt x="420" y="1110"/>
                    </a:lnTo>
                    <a:lnTo>
                      <a:pt x="435" y="1050"/>
                    </a:lnTo>
                    <a:lnTo>
                      <a:pt x="435" y="1320"/>
                    </a:lnTo>
                    <a:lnTo>
                      <a:pt x="435" y="930"/>
                    </a:lnTo>
                    <a:lnTo>
                      <a:pt x="435" y="1200"/>
                    </a:lnTo>
                    <a:lnTo>
                      <a:pt x="450" y="1200"/>
                    </a:lnTo>
                    <a:lnTo>
                      <a:pt x="450" y="1305"/>
                    </a:lnTo>
                    <a:lnTo>
                      <a:pt x="450" y="780"/>
                    </a:lnTo>
                    <a:lnTo>
                      <a:pt x="450" y="825"/>
                    </a:lnTo>
                    <a:lnTo>
                      <a:pt x="465" y="855"/>
                    </a:lnTo>
                    <a:lnTo>
                      <a:pt x="465" y="345"/>
                    </a:lnTo>
                    <a:lnTo>
                      <a:pt x="465" y="390"/>
                    </a:lnTo>
                    <a:lnTo>
                      <a:pt x="480" y="465"/>
                    </a:lnTo>
                    <a:lnTo>
                      <a:pt x="480" y="525"/>
                    </a:lnTo>
                    <a:lnTo>
                      <a:pt x="480" y="255"/>
                    </a:lnTo>
                    <a:lnTo>
                      <a:pt x="480" y="300"/>
                    </a:lnTo>
                    <a:lnTo>
                      <a:pt x="495" y="330"/>
                    </a:lnTo>
                    <a:lnTo>
                      <a:pt x="495" y="600"/>
                    </a:lnTo>
                    <a:lnTo>
                      <a:pt x="495" y="105"/>
                    </a:lnTo>
                    <a:lnTo>
                      <a:pt x="495" y="435"/>
                    </a:lnTo>
                    <a:lnTo>
                      <a:pt x="510" y="390"/>
                    </a:lnTo>
                    <a:lnTo>
                      <a:pt x="510" y="420"/>
                    </a:lnTo>
                    <a:lnTo>
                      <a:pt x="510" y="135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27"/>
              <p:cNvSpPr/>
              <p:nvPr/>
            </p:nvSpPr>
            <p:spPr>
              <a:xfrm>
                <a:off x="2172" y="1182"/>
                <a:ext cx="216" cy="606"/>
              </a:xfrm>
              <a:custGeom>
                <a:rect b="b" l="l" r="r" t="t"/>
                <a:pathLst>
                  <a:path extrusionOk="0" h="1515" w="540">
                    <a:moveTo>
                      <a:pt x="0" y="105"/>
                    </a:moveTo>
                    <a:lnTo>
                      <a:pt x="0" y="360"/>
                    </a:lnTo>
                    <a:lnTo>
                      <a:pt x="15" y="495"/>
                    </a:lnTo>
                    <a:lnTo>
                      <a:pt x="15" y="90"/>
                    </a:lnTo>
                    <a:lnTo>
                      <a:pt x="15" y="855"/>
                    </a:lnTo>
                    <a:lnTo>
                      <a:pt x="30" y="870"/>
                    </a:lnTo>
                    <a:lnTo>
                      <a:pt x="30" y="1335"/>
                    </a:lnTo>
                    <a:lnTo>
                      <a:pt x="30" y="1140"/>
                    </a:lnTo>
                    <a:lnTo>
                      <a:pt x="45" y="1215"/>
                    </a:lnTo>
                    <a:lnTo>
                      <a:pt x="45" y="1350"/>
                    </a:lnTo>
                    <a:lnTo>
                      <a:pt x="45" y="960"/>
                    </a:lnTo>
                    <a:lnTo>
                      <a:pt x="60" y="870"/>
                    </a:lnTo>
                    <a:lnTo>
                      <a:pt x="60" y="990"/>
                    </a:lnTo>
                    <a:lnTo>
                      <a:pt x="60" y="330"/>
                    </a:lnTo>
                    <a:lnTo>
                      <a:pt x="75" y="270"/>
                    </a:lnTo>
                    <a:lnTo>
                      <a:pt x="75" y="540"/>
                    </a:lnTo>
                    <a:lnTo>
                      <a:pt x="75" y="180"/>
                    </a:lnTo>
                    <a:lnTo>
                      <a:pt x="75" y="390"/>
                    </a:lnTo>
                    <a:lnTo>
                      <a:pt x="90" y="375"/>
                    </a:lnTo>
                    <a:lnTo>
                      <a:pt x="90" y="570"/>
                    </a:lnTo>
                    <a:lnTo>
                      <a:pt x="90" y="195"/>
                    </a:lnTo>
                    <a:lnTo>
                      <a:pt x="105" y="240"/>
                    </a:lnTo>
                    <a:lnTo>
                      <a:pt x="105" y="510"/>
                    </a:lnTo>
                    <a:lnTo>
                      <a:pt x="105" y="435"/>
                    </a:lnTo>
                    <a:lnTo>
                      <a:pt x="120" y="330"/>
                    </a:lnTo>
                    <a:lnTo>
                      <a:pt x="120" y="570"/>
                    </a:lnTo>
                    <a:lnTo>
                      <a:pt x="120" y="30"/>
                    </a:lnTo>
                    <a:lnTo>
                      <a:pt x="120" y="345"/>
                    </a:lnTo>
                    <a:lnTo>
                      <a:pt x="135" y="360"/>
                    </a:lnTo>
                    <a:lnTo>
                      <a:pt x="135" y="525"/>
                    </a:lnTo>
                    <a:lnTo>
                      <a:pt x="135" y="105"/>
                    </a:lnTo>
                    <a:lnTo>
                      <a:pt x="135" y="285"/>
                    </a:lnTo>
                    <a:lnTo>
                      <a:pt x="150" y="255"/>
                    </a:lnTo>
                    <a:lnTo>
                      <a:pt x="150" y="90"/>
                    </a:lnTo>
                    <a:lnTo>
                      <a:pt x="150" y="540"/>
                    </a:lnTo>
                    <a:lnTo>
                      <a:pt x="165" y="480"/>
                    </a:lnTo>
                    <a:lnTo>
                      <a:pt x="165" y="660"/>
                    </a:lnTo>
                    <a:lnTo>
                      <a:pt x="165" y="105"/>
                    </a:lnTo>
                    <a:lnTo>
                      <a:pt x="165" y="330"/>
                    </a:lnTo>
                    <a:lnTo>
                      <a:pt x="180" y="390"/>
                    </a:lnTo>
                    <a:lnTo>
                      <a:pt x="180" y="615"/>
                    </a:lnTo>
                    <a:lnTo>
                      <a:pt x="180" y="210"/>
                    </a:lnTo>
                    <a:lnTo>
                      <a:pt x="180" y="570"/>
                    </a:lnTo>
                    <a:lnTo>
                      <a:pt x="195" y="555"/>
                    </a:lnTo>
                    <a:lnTo>
                      <a:pt x="195" y="585"/>
                    </a:lnTo>
                    <a:lnTo>
                      <a:pt x="195" y="300"/>
                    </a:lnTo>
                    <a:lnTo>
                      <a:pt x="195" y="405"/>
                    </a:lnTo>
                    <a:lnTo>
                      <a:pt x="210" y="480"/>
                    </a:lnTo>
                    <a:lnTo>
                      <a:pt x="210" y="675"/>
                    </a:lnTo>
                    <a:lnTo>
                      <a:pt x="210" y="390"/>
                    </a:lnTo>
                    <a:lnTo>
                      <a:pt x="225" y="345"/>
                    </a:lnTo>
                    <a:lnTo>
                      <a:pt x="225" y="480"/>
                    </a:lnTo>
                    <a:lnTo>
                      <a:pt x="225" y="195"/>
                    </a:lnTo>
                    <a:lnTo>
                      <a:pt x="240" y="225"/>
                    </a:lnTo>
                    <a:lnTo>
                      <a:pt x="240" y="645"/>
                    </a:lnTo>
                    <a:lnTo>
                      <a:pt x="240" y="285"/>
                    </a:lnTo>
                    <a:lnTo>
                      <a:pt x="255" y="210"/>
                    </a:lnTo>
                    <a:lnTo>
                      <a:pt x="255" y="630"/>
                    </a:lnTo>
                    <a:lnTo>
                      <a:pt x="255" y="465"/>
                    </a:lnTo>
                    <a:lnTo>
                      <a:pt x="270" y="375"/>
                    </a:lnTo>
                    <a:lnTo>
                      <a:pt x="270" y="480"/>
                    </a:lnTo>
                    <a:lnTo>
                      <a:pt x="270" y="195"/>
                    </a:lnTo>
                    <a:lnTo>
                      <a:pt x="270" y="420"/>
                    </a:lnTo>
                    <a:lnTo>
                      <a:pt x="285" y="405"/>
                    </a:lnTo>
                    <a:lnTo>
                      <a:pt x="285" y="555"/>
                    </a:lnTo>
                    <a:lnTo>
                      <a:pt x="285" y="75"/>
                    </a:lnTo>
                    <a:lnTo>
                      <a:pt x="285" y="360"/>
                    </a:lnTo>
                    <a:lnTo>
                      <a:pt x="300" y="390"/>
                    </a:lnTo>
                    <a:lnTo>
                      <a:pt x="300" y="180"/>
                    </a:lnTo>
                    <a:lnTo>
                      <a:pt x="300" y="645"/>
                    </a:lnTo>
                    <a:lnTo>
                      <a:pt x="315" y="720"/>
                    </a:lnTo>
                    <a:lnTo>
                      <a:pt x="315" y="1170"/>
                    </a:lnTo>
                    <a:lnTo>
                      <a:pt x="315" y="1095"/>
                    </a:lnTo>
                    <a:lnTo>
                      <a:pt x="330" y="1110"/>
                    </a:lnTo>
                    <a:lnTo>
                      <a:pt x="330" y="1275"/>
                    </a:lnTo>
                    <a:lnTo>
                      <a:pt x="330" y="915"/>
                    </a:lnTo>
                    <a:lnTo>
                      <a:pt x="330" y="1050"/>
                    </a:lnTo>
                    <a:lnTo>
                      <a:pt x="345" y="1230"/>
                    </a:lnTo>
                    <a:lnTo>
                      <a:pt x="345" y="1515"/>
                    </a:lnTo>
                    <a:lnTo>
                      <a:pt x="345" y="900"/>
                    </a:lnTo>
                    <a:lnTo>
                      <a:pt x="345" y="1035"/>
                    </a:lnTo>
                    <a:lnTo>
                      <a:pt x="360" y="990"/>
                    </a:lnTo>
                    <a:lnTo>
                      <a:pt x="360" y="720"/>
                    </a:lnTo>
                    <a:lnTo>
                      <a:pt x="360" y="1110"/>
                    </a:lnTo>
                    <a:lnTo>
                      <a:pt x="375" y="1230"/>
                    </a:lnTo>
                    <a:lnTo>
                      <a:pt x="375" y="870"/>
                    </a:lnTo>
                    <a:lnTo>
                      <a:pt x="375" y="960"/>
                    </a:lnTo>
                    <a:lnTo>
                      <a:pt x="390" y="990"/>
                    </a:lnTo>
                    <a:lnTo>
                      <a:pt x="390" y="1335"/>
                    </a:lnTo>
                    <a:lnTo>
                      <a:pt x="390" y="1245"/>
                    </a:lnTo>
                    <a:lnTo>
                      <a:pt x="405" y="990"/>
                    </a:lnTo>
                    <a:lnTo>
                      <a:pt x="405" y="1155"/>
                    </a:lnTo>
                    <a:lnTo>
                      <a:pt x="405" y="885"/>
                    </a:lnTo>
                    <a:lnTo>
                      <a:pt x="405" y="975"/>
                    </a:lnTo>
                    <a:lnTo>
                      <a:pt x="420" y="930"/>
                    </a:lnTo>
                    <a:lnTo>
                      <a:pt x="420" y="1275"/>
                    </a:lnTo>
                    <a:lnTo>
                      <a:pt x="420" y="810"/>
                    </a:lnTo>
                    <a:lnTo>
                      <a:pt x="420" y="840"/>
                    </a:lnTo>
                    <a:lnTo>
                      <a:pt x="435" y="915"/>
                    </a:lnTo>
                    <a:lnTo>
                      <a:pt x="435" y="165"/>
                    </a:lnTo>
                    <a:lnTo>
                      <a:pt x="435" y="405"/>
                    </a:lnTo>
                    <a:lnTo>
                      <a:pt x="450" y="420"/>
                    </a:lnTo>
                    <a:lnTo>
                      <a:pt x="450" y="540"/>
                    </a:lnTo>
                    <a:lnTo>
                      <a:pt x="450" y="120"/>
                    </a:lnTo>
                    <a:lnTo>
                      <a:pt x="450" y="180"/>
                    </a:lnTo>
                    <a:lnTo>
                      <a:pt x="465" y="300"/>
                    </a:lnTo>
                    <a:lnTo>
                      <a:pt x="465" y="525"/>
                    </a:lnTo>
                    <a:lnTo>
                      <a:pt x="465" y="90"/>
                    </a:lnTo>
                    <a:lnTo>
                      <a:pt x="465" y="375"/>
                    </a:lnTo>
                    <a:lnTo>
                      <a:pt x="480" y="450"/>
                    </a:lnTo>
                    <a:lnTo>
                      <a:pt x="480" y="495"/>
                    </a:lnTo>
                    <a:lnTo>
                      <a:pt x="480" y="180"/>
                    </a:lnTo>
                    <a:lnTo>
                      <a:pt x="480" y="435"/>
                    </a:lnTo>
                    <a:lnTo>
                      <a:pt x="495" y="495"/>
                    </a:lnTo>
                    <a:lnTo>
                      <a:pt x="495" y="510"/>
                    </a:lnTo>
                    <a:lnTo>
                      <a:pt x="495" y="210"/>
                    </a:lnTo>
                    <a:lnTo>
                      <a:pt x="495" y="255"/>
                    </a:lnTo>
                    <a:lnTo>
                      <a:pt x="510" y="165"/>
                    </a:lnTo>
                    <a:lnTo>
                      <a:pt x="510" y="465"/>
                    </a:lnTo>
                    <a:lnTo>
                      <a:pt x="510" y="225"/>
                    </a:lnTo>
                    <a:lnTo>
                      <a:pt x="525" y="120"/>
                    </a:lnTo>
                    <a:lnTo>
                      <a:pt x="525" y="1125"/>
                    </a:lnTo>
                    <a:lnTo>
                      <a:pt x="525" y="0"/>
                    </a:lnTo>
                    <a:lnTo>
                      <a:pt x="525" y="1020"/>
                    </a:lnTo>
                    <a:lnTo>
                      <a:pt x="540" y="1035"/>
                    </a:lnTo>
                    <a:lnTo>
                      <a:pt x="540" y="1365"/>
                    </a:lnTo>
                    <a:lnTo>
                      <a:pt x="540" y="975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7"/>
              <p:cNvSpPr/>
              <p:nvPr/>
            </p:nvSpPr>
            <p:spPr>
              <a:xfrm>
                <a:off x="2388" y="1212"/>
                <a:ext cx="204" cy="540"/>
              </a:xfrm>
              <a:custGeom>
                <a:rect b="b" l="l" r="r" t="t"/>
                <a:pathLst>
                  <a:path extrusionOk="0" h="1350" w="510">
                    <a:moveTo>
                      <a:pt x="0" y="900"/>
                    </a:moveTo>
                    <a:lnTo>
                      <a:pt x="0" y="1065"/>
                    </a:lnTo>
                    <a:lnTo>
                      <a:pt x="15" y="1035"/>
                    </a:lnTo>
                    <a:lnTo>
                      <a:pt x="15" y="1155"/>
                    </a:lnTo>
                    <a:lnTo>
                      <a:pt x="15" y="975"/>
                    </a:lnTo>
                    <a:lnTo>
                      <a:pt x="15" y="1035"/>
                    </a:lnTo>
                    <a:lnTo>
                      <a:pt x="30" y="1005"/>
                    </a:lnTo>
                    <a:lnTo>
                      <a:pt x="30" y="1335"/>
                    </a:lnTo>
                    <a:lnTo>
                      <a:pt x="30" y="825"/>
                    </a:lnTo>
                    <a:lnTo>
                      <a:pt x="30" y="915"/>
                    </a:lnTo>
                    <a:lnTo>
                      <a:pt x="45" y="915"/>
                    </a:lnTo>
                    <a:lnTo>
                      <a:pt x="45" y="1140"/>
                    </a:lnTo>
                    <a:lnTo>
                      <a:pt x="45" y="900"/>
                    </a:lnTo>
                    <a:lnTo>
                      <a:pt x="45" y="1005"/>
                    </a:lnTo>
                    <a:lnTo>
                      <a:pt x="60" y="1020"/>
                    </a:lnTo>
                    <a:lnTo>
                      <a:pt x="60" y="1125"/>
                    </a:lnTo>
                    <a:lnTo>
                      <a:pt x="60" y="645"/>
                    </a:lnTo>
                    <a:lnTo>
                      <a:pt x="60" y="720"/>
                    </a:lnTo>
                    <a:lnTo>
                      <a:pt x="75" y="735"/>
                    </a:lnTo>
                    <a:lnTo>
                      <a:pt x="75" y="120"/>
                    </a:lnTo>
                    <a:lnTo>
                      <a:pt x="75" y="180"/>
                    </a:lnTo>
                    <a:lnTo>
                      <a:pt x="90" y="165"/>
                    </a:lnTo>
                    <a:lnTo>
                      <a:pt x="90" y="495"/>
                    </a:lnTo>
                    <a:lnTo>
                      <a:pt x="90" y="150"/>
                    </a:lnTo>
                    <a:lnTo>
                      <a:pt x="90" y="210"/>
                    </a:lnTo>
                    <a:lnTo>
                      <a:pt x="105" y="240"/>
                    </a:lnTo>
                    <a:lnTo>
                      <a:pt x="105" y="540"/>
                    </a:lnTo>
                    <a:lnTo>
                      <a:pt x="105" y="60"/>
                    </a:lnTo>
                    <a:lnTo>
                      <a:pt x="105" y="420"/>
                    </a:lnTo>
                    <a:lnTo>
                      <a:pt x="120" y="405"/>
                    </a:lnTo>
                    <a:lnTo>
                      <a:pt x="120" y="510"/>
                    </a:lnTo>
                    <a:lnTo>
                      <a:pt x="120" y="105"/>
                    </a:lnTo>
                    <a:lnTo>
                      <a:pt x="120" y="285"/>
                    </a:lnTo>
                    <a:lnTo>
                      <a:pt x="135" y="255"/>
                    </a:lnTo>
                    <a:lnTo>
                      <a:pt x="135" y="495"/>
                    </a:lnTo>
                    <a:lnTo>
                      <a:pt x="135" y="60"/>
                    </a:lnTo>
                    <a:lnTo>
                      <a:pt x="135" y="315"/>
                    </a:lnTo>
                    <a:lnTo>
                      <a:pt x="150" y="240"/>
                    </a:lnTo>
                    <a:lnTo>
                      <a:pt x="150" y="450"/>
                    </a:lnTo>
                    <a:lnTo>
                      <a:pt x="150" y="30"/>
                    </a:lnTo>
                    <a:lnTo>
                      <a:pt x="150" y="165"/>
                    </a:lnTo>
                    <a:lnTo>
                      <a:pt x="165" y="150"/>
                    </a:lnTo>
                    <a:lnTo>
                      <a:pt x="165" y="600"/>
                    </a:lnTo>
                    <a:lnTo>
                      <a:pt x="165" y="270"/>
                    </a:lnTo>
                    <a:lnTo>
                      <a:pt x="180" y="300"/>
                    </a:lnTo>
                    <a:lnTo>
                      <a:pt x="180" y="960"/>
                    </a:lnTo>
                    <a:lnTo>
                      <a:pt x="180" y="90"/>
                    </a:lnTo>
                    <a:lnTo>
                      <a:pt x="180" y="915"/>
                    </a:lnTo>
                    <a:lnTo>
                      <a:pt x="195" y="930"/>
                    </a:lnTo>
                    <a:lnTo>
                      <a:pt x="195" y="1110"/>
                    </a:lnTo>
                    <a:lnTo>
                      <a:pt x="195" y="90"/>
                    </a:lnTo>
                    <a:lnTo>
                      <a:pt x="195" y="420"/>
                    </a:lnTo>
                    <a:lnTo>
                      <a:pt x="210" y="435"/>
                    </a:lnTo>
                    <a:lnTo>
                      <a:pt x="210" y="480"/>
                    </a:lnTo>
                    <a:lnTo>
                      <a:pt x="210" y="75"/>
                    </a:lnTo>
                    <a:lnTo>
                      <a:pt x="225" y="75"/>
                    </a:lnTo>
                    <a:lnTo>
                      <a:pt x="225" y="435"/>
                    </a:lnTo>
                    <a:lnTo>
                      <a:pt x="225" y="30"/>
                    </a:lnTo>
                    <a:lnTo>
                      <a:pt x="225" y="315"/>
                    </a:lnTo>
                    <a:lnTo>
                      <a:pt x="240" y="240"/>
                    </a:lnTo>
                    <a:lnTo>
                      <a:pt x="240" y="630"/>
                    </a:lnTo>
                    <a:lnTo>
                      <a:pt x="240" y="105"/>
                    </a:lnTo>
                    <a:lnTo>
                      <a:pt x="240" y="615"/>
                    </a:lnTo>
                    <a:lnTo>
                      <a:pt x="255" y="630"/>
                    </a:lnTo>
                    <a:lnTo>
                      <a:pt x="255" y="1170"/>
                    </a:lnTo>
                    <a:lnTo>
                      <a:pt x="255" y="720"/>
                    </a:lnTo>
                    <a:lnTo>
                      <a:pt x="270" y="795"/>
                    </a:lnTo>
                    <a:lnTo>
                      <a:pt x="270" y="120"/>
                    </a:lnTo>
                    <a:lnTo>
                      <a:pt x="270" y="420"/>
                    </a:lnTo>
                    <a:lnTo>
                      <a:pt x="285" y="375"/>
                    </a:lnTo>
                    <a:lnTo>
                      <a:pt x="285" y="420"/>
                    </a:lnTo>
                    <a:lnTo>
                      <a:pt x="285" y="180"/>
                    </a:lnTo>
                    <a:lnTo>
                      <a:pt x="285" y="375"/>
                    </a:lnTo>
                    <a:lnTo>
                      <a:pt x="300" y="315"/>
                    </a:lnTo>
                    <a:lnTo>
                      <a:pt x="300" y="510"/>
                    </a:lnTo>
                    <a:lnTo>
                      <a:pt x="300" y="120"/>
                    </a:lnTo>
                    <a:lnTo>
                      <a:pt x="300" y="285"/>
                    </a:lnTo>
                    <a:lnTo>
                      <a:pt x="315" y="405"/>
                    </a:lnTo>
                    <a:lnTo>
                      <a:pt x="315" y="600"/>
                    </a:lnTo>
                    <a:lnTo>
                      <a:pt x="315" y="135"/>
                    </a:lnTo>
                    <a:lnTo>
                      <a:pt x="315" y="330"/>
                    </a:lnTo>
                    <a:lnTo>
                      <a:pt x="330" y="300"/>
                    </a:lnTo>
                    <a:lnTo>
                      <a:pt x="330" y="75"/>
                    </a:lnTo>
                    <a:lnTo>
                      <a:pt x="330" y="525"/>
                    </a:lnTo>
                    <a:lnTo>
                      <a:pt x="345" y="555"/>
                    </a:lnTo>
                    <a:lnTo>
                      <a:pt x="345" y="480"/>
                    </a:lnTo>
                    <a:lnTo>
                      <a:pt x="345" y="1050"/>
                    </a:lnTo>
                    <a:lnTo>
                      <a:pt x="360" y="1140"/>
                    </a:lnTo>
                    <a:lnTo>
                      <a:pt x="360" y="1350"/>
                    </a:lnTo>
                    <a:lnTo>
                      <a:pt x="360" y="810"/>
                    </a:lnTo>
                    <a:lnTo>
                      <a:pt x="360" y="1035"/>
                    </a:lnTo>
                    <a:lnTo>
                      <a:pt x="375" y="1155"/>
                    </a:lnTo>
                    <a:lnTo>
                      <a:pt x="375" y="1200"/>
                    </a:lnTo>
                    <a:lnTo>
                      <a:pt x="375" y="270"/>
                    </a:lnTo>
                    <a:lnTo>
                      <a:pt x="390" y="285"/>
                    </a:lnTo>
                    <a:lnTo>
                      <a:pt x="390" y="600"/>
                    </a:lnTo>
                    <a:lnTo>
                      <a:pt x="390" y="240"/>
                    </a:lnTo>
                    <a:lnTo>
                      <a:pt x="390" y="390"/>
                    </a:lnTo>
                    <a:lnTo>
                      <a:pt x="405" y="405"/>
                    </a:lnTo>
                    <a:lnTo>
                      <a:pt x="405" y="630"/>
                    </a:lnTo>
                    <a:lnTo>
                      <a:pt x="405" y="105"/>
                    </a:lnTo>
                    <a:lnTo>
                      <a:pt x="405" y="570"/>
                    </a:lnTo>
                    <a:lnTo>
                      <a:pt x="420" y="510"/>
                    </a:lnTo>
                    <a:lnTo>
                      <a:pt x="420" y="870"/>
                    </a:lnTo>
                    <a:lnTo>
                      <a:pt x="420" y="30"/>
                    </a:lnTo>
                    <a:lnTo>
                      <a:pt x="420" y="765"/>
                    </a:lnTo>
                    <a:lnTo>
                      <a:pt x="435" y="780"/>
                    </a:lnTo>
                    <a:lnTo>
                      <a:pt x="435" y="180"/>
                    </a:lnTo>
                    <a:lnTo>
                      <a:pt x="435" y="255"/>
                    </a:lnTo>
                    <a:lnTo>
                      <a:pt x="450" y="285"/>
                    </a:lnTo>
                    <a:lnTo>
                      <a:pt x="450" y="45"/>
                    </a:lnTo>
                    <a:lnTo>
                      <a:pt x="450" y="615"/>
                    </a:lnTo>
                    <a:lnTo>
                      <a:pt x="465" y="675"/>
                    </a:lnTo>
                    <a:lnTo>
                      <a:pt x="465" y="705"/>
                    </a:lnTo>
                    <a:lnTo>
                      <a:pt x="465" y="45"/>
                    </a:lnTo>
                    <a:lnTo>
                      <a:pt x="465" y="150"/>
                    </a:lnTo>
                    <a:lnTo>
                      <a:pt x="480" y="225"/>
                    </a:lnTo>
                    <a:lnTo>
                      <a:pt x="480" y="390"/>
                    </a:lnTo>
                    <a:lnTo>
                      <a:pt x="480" y="0"/>
                    </a:lnTo>
                    <a:lnTo>
                      <a:pt x="480" y="255"/>
                    </a:lnTo>
                    <a:lnTo>
                      <a:pt x="495" y="330"/>
                    </a:lnTo>
                    <a:lnTo>
                      <a:pt x="495" y="720"/>
                    </a:lnTo>
                    <a:lnTo>
                      <a:pt x="495" y="195"/>
                    </a:lnTo>
                    <a:lnTo>
                      <a:pt x="495" y="255"/>
                    </a:lnTo>
                    <a:lnTo>
                      <a:pt x="510" y="255"/>
                    </a:lnTo>
                    <a:lnTo>
                      <a:pt x="510" y="585"/>
                    </a:lnTo>
                    <a:lnTo>
                      <a:pt x="510" y="240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7"/>
              <p:cNvSpPr/>
              <p:nvPr/>
            </p:nvSpPr>
            <p:spPr>
              <a:xfrm>
                <a:off x="2592" y="1200"/>
                <a:ext cx="204" cy="582"/>
              </a:xfrm>
              <a:custGeom>
                <a:rect b="b" l="l" r="r" t="t"/>
                <a:pathLst>
                  <a:path extrusionOk="0" h="1455" w="510">
                    <a:moveTo>
                      <a:pt x="0" y="270"/>
                    </a:moveTo>
                    <a:lnTo>
                      <a:pt x="0" y="480"/>
                    </a:lnTo>
                    <a:lnTo>
                      <a:pt x="15" y="450"/>
                    </a:lnTo>
                    <a:lnTo>
                      <a:pt x="15" y="525"/>
                    </a:lnTo>
                    <a:lnTo>
                      <a:pt x="15" y="105"/>
                    </a:lnTo>
                    <a:lnTo>
                      <a:pt x="15" y="315"/>
                    </a:lnTo>
                    <a:lnTo>
                      <a:pt x="30" y="225"/>
                    </a:lnTo>
                    <a:lnTo>
                      <a:pt x="30" y="570"/>
                    </a:lnTo>
                    <a:lnTo>
                      <a:pt x="30" y="105"/>
                    </a:lnTo>
                    <a:lnTo>
                      <a:pt x="30" y="375"/>
                    </a:lnTo>
                    <a:lnTo>
                      <a:pt x="45" y="375"/>
                    </a:lnTo>
                    <a:lnTo>
                      <a:pt x="45" y="735"/>
                    </a:lnTo>
                    <a:lnTo>
                      <a:pt x="45" y="135"/>
                    </a:lnTo>
                    <a:lnTo>
                      <a:pt x="45" y="420"/>
                    </a:lnTo>
                    <a:lnTo>
                      <a:pt x="60" y="435"/>
                    </a:lnTo>
                    <a:lnTo>
                      <a:pt x="60" y="465"/>
                    </a:lnTo>
                    <a:lnTo>
                      <a:pt x="60" y="105"/>
                    </a:lnTo>
                    <a:lnTo>
                      <a:pt x="60" y="435"/>
                    </a:lnTo>
                    <a:lnTo>
                      <a:pt x="75" y="495"/>
                    </a:lnTo>
                    <a:lnTo>
                      <a:pt x="75" y="510"/>
                    </a:lnTo>
                    <a:lnTo>
                      <a:pt x="75" y="120"/>
                    </a:lnTo>
                    <a:lnTo>
                      <a:pt x="75" y="210"/>
                    </a:lnTo>
                    <a:lnTo>
                      <a:pt x="90" y="375"/>
                    </a:lnTo>
                    <a:lnTo>
                      <a:pt x="90" y="795"/>
                    </a:lnTo>
                    <a:lnTo>
                      <a:pt x="90" y="0"/>
                    </a:lnTo>
                    <a:lnTo>
                      <a:pt x="90" y="480"/>
                    </a:lnTo>
                    <a:lnTo>
                      <a:pt x="105" y="405"/>
                    </a:lnTo>
                    <a:lnTo>
                      <a:pt x="105" y="615"/>
                    </a:lnTo>
                    <a:lnTo>
                      <a:pt x="105" y="195"/>
                    </a:lnTo>
                    <a:lnTo>
                      <a:pt x="105" y="360"/>
                    </a:lnTo>
                    <a:lnTo>
                      <a:pt x="120" y="450"/>
                    </a:lnTo>
                    <a:lnTo>
                      <a:pt x="120" y="570"/>
                    </a:lnTo>
                    <a:lnTo>
                      <a:pt x="120" y="165"/>
                    </a:lnTo>
                    <a:lnTo>
                      <a:pt x="120" y="555"/>
                    </a:lnTo>
                    <a:lnTo>
                      <a:pt x="135" y="570"/>
                    </a:lnTo>
                    <a:lnTo>
                      <a:pt x="135" y="615"/>
                    </a:lnTo>
                    <a:lnTo>
                      <a:pt x="135" y="60"/>
                    </a:lnTo>
                    <a:lnTo>
                      <a:pt x="135" y="360"/>
                    </a:lnTo>
                    <a:lnTo>
                      <a:pt x="150" y="315"/>
                    </a:lnTo>
                    <a:lnTo>
                      <a:pt x="150" y="885"/>
                    </a:lnTo>
                    <a:lnTo>
                      <a:pt x="150" y="0"/>
                    </a:lnTo>
                    <a:lnTo>
                      <a:pt x="150" y="510"/>
                    </a:lnTo>
                    <a:lnTo>
                      <a:pt x="165" y="540"/>
                    </a:lnTo>
                    <a:lnTo>
                      <a:pt x="165" y="195"/>
                    </a:lnTo>
                    <a:lnTo>
                      <a:pt x="165" y="825"/>
                    </a:lnTo>
                    <a:lnTo>
                      <a:pt x="180" y="810"/>
                    </a:lnTo>
                    <a:lnTo>
                      <a:pt x="180" y="1320"/>
                    </a:lnTo>
                    <a:lnTo>
                      <a:pt x="180" y="795"/>
                    </a:lnTo>
                    <a:lnTo>
                      <a:pt x="180" y="930"/>
                    </a:lnTo>
                    <a:lnTo>
                      <a:pt x="195" y="1005"/>
                    </a:lnTo>
                    <a:lnTo>
                      <a:pt x="195" y="1200"/>
                    </a:lnTo>
                    <a:lnTo>
                      <a:pt x="195" y="930"/>
                    </a:lnTo>
                    <a:lnTo>
                      <a:pt x="195" y="960"/>
                    </a:lnTo>
                    <a:lnTo>
                      <a:pt x="210" y="1050"/>
                    </a:lnTo>
                    <a:lnTo>
                      <a:pt x="210" y="945"/>
                    </a:lnTo>
                    <a:lnTo>
                      <a:pt x="210" y="1380"/>
                    </a:lnTo>
                    <a:lnTo>
                      <a:pt x="225" y="1380"/>
                    </a:lnTo>
                    <a:lnTo>
                      <a:pt x="225" y="915"/>
                    </a:lnTo>
                    <a:lnTo>
                      <a:pt x="225" y="1020"/>
                    </a:lnTo>
                    <a:lnTo>
                      <a:pt x="240" y="1095"/>
                    </a:lnTo>
                    <a:lnTo>
                      <a:pt x="240" y="1320"/>
                    </a:lnTo>
                    <a:lnTo>
                      <a:pt x="240" y="900"/>
                    </a:lnTo>
                    <a:lnTo>
                      <a:pt x="255" y="960"/>
                    </a:lnTo>
                    <a:lnTo>
                      <a:pt x="255" y="1305"/>
                    </a:lnTo>
                    <a:lnTo>
                      <a:pt x="255" y="900"/>
                    </a:lnTo>
                    <a:lnTo>
                      <a:pt x="255" y="1170"/>
                    </a:lnTo>
                    <a:lnTo>
                      <a:pt x="270" y="1155"/>
                    </a:lnTo>
                    <a:lnTo>
                      <a:pt x="270" y="1290"/>
                    </a:lnTo>
                    <a:lnTo>
                      <a:pt x="270" y="915"/>
                    </a:lnTo>
                    <a:lnTo>
                      <a:pt x="270" y="1245"/>
                    </a:lnTo>
                    <a:lnTo>
                      <a:pt x="285" y="1230"/>
                    </a:lnTo>
                    <a:lnTo>
                      <a:pt x="285" y="1350"/>
                    </a:lnTo>
                    <a:lnTo>
                      <a:pt x="285" y="990"/>
                    </a:lnTo>
                    <a:lnTo>
                      <a:pt x="285" y="1065"/>
                    </a:lnTo>
                    <a:lnTo>
                      <a:pt x="300" y="1050"/>
                    </a:lnTo>
                    <a:lnTo>
                      <a:pt x="300" y="1320"/>
                    </a:lnTo>
                    <a:lnTo>
                      <a:pt x="300" y="945"/>
                    </a:lnTo>
                    <a:lnTo>
                      <a:pt x="300" y="1185"/>
                    </a:lnTo>
                    <a:lnTo>
                      <a:pt x="315" y="1170"/>
                    </a:lnTo>
                    <a:lnTo>
                      <a:pt x="315" y="1305"/>
                    </a:lnTo>
                    <a:lnTo>
                      <a:pt x="315" y="960"/>
                    </a:lnTo>
                    <a:lnTo>
                      <a:pt x="315" y="1200"/>
                    </a:lnTo>
                    <a:lnTo>
                      <a:pt x="330" y="1170"/>
                    </a:lnTo>
                    <a:lnTo>
                      <a:pt x="330" y="1230"/>
                    </a:lnTo>
                    <a:lnTo>
                      <a:pt x="330" y="915"/>
                    </a:lnTo>
                    <a:lnTo>
                      <a:pt x="330" y="1095"/>
                    </a:lnTo>
                    <a:lnTo>
                      <a:pt x="345" y="1140"/>
                    </a:lnTo>
                    <a:lnTo>
                      <a:pt x="345" y="1305"/>
                    </a:lnTo>
                    <a:lnTo>
                      <a:pt x="345" y="900"/>
                    </a:lnTo>
                    <a:lnTo>
                      <a:pt x="345" y="1230"/>
                    </a:lnTo>
                    <a:lnTo>
                      <a:pt x="360" y="1260"/>
                    </a:lnTo>
                    <a:lnTo>
                      <a:pt x="360" y="975"/>
                    </a:lnTo>
                    <a:lnTo>
                      <a:pt x="360" y="1005"/>
                    </a:lnTo>
                    <a:lnTo>
                      <a:pt x="375" y="960"/>
                    </a:lnTo>
                    <a:lnTo>
                      <a:pt x="375" y="1260"/>
                    </a:lnTo>
                    <a:lnTo>
                      <a:pt x="375" y="780"/>
                    </a:lnTo>
                    <a:lnTo>
                      <a:pt x="375" y="1065"/>
                    </a:lnTo>
                    <a:lnTo>
                      <a:pt x="390" y="1170"/>
                    </a:lnTo>
                    <a:lnTo>
                      <a:pt x="390" y="1335"/>
                    </a:lnTo>
                    <a:lnTo>
                      <a:pt x="390" y="945"/>
                    </a:lnTo>
                    <a:lnTo>
                      <a:pt x="405" y="900"/>
                    </a:lnTo>
                    <a:lnTo>
                      <a:pt x="405" y="1305"/>
                    </a:lnTo>
                    <a:lnTo>
                      <a:pt x="405" y="825"/>
                    </a:lnTo>
                    <a:lnTo>
                      <a:pt x="405" y="900"/>
                    </a:lnTo>
                    <a:lnTo>
                      <a:pt x="420" y="885"/>
                    </a:lnTo>
                    <a:lnTo>
                      <a:pt x="420" y="1455"/>
                    </a:lnTo>
                    <a:lnTo>
                      <a:pt x="420" y="1065"/>
                    </a:lnTo>
                    <a:lnTo>
                      <a:pt x="435" y="1035"/>
                    </a:lnTo>
                    <a:lnTo>
                      <a:pt x="435" y="1365"/>
                    </a:lnTo>
                    <a:lnTo>
                      <a:pt x="435" y="1005"/>
                    </a:lnTo>
                    <a:lnTo>
                      <a:pt x="435" y="1035"/>
                    </a:lnTo>
                    <a:lnTo>
                      <a:pt x="450" y="1050"/>
                    </a:lnTo>
                    <a:lnTo>
                      <a:pt x="450" y="1275"/>
                    </a:lnTo>
                    <a:lnTo>
                      <a:pt x="450" y="900"/>
                    </a:lnTo>
                    <a:lnTo>
                      <a:pt x="450" y="915"/>
                    </a:lnTo>
                    <a:lnTo>
                      <a:pt x="465" y="840"/>
                    </a:lnTo>
                    <a:lnTo>
                      <a:pt x="465" y="1380"/>
                    </a:lnTo>
                    <a:lnTo>
                      <a:pt x="465" y="795"/>
                    </a:lnTo>
                    <a:lnTo>
                      <a:pt x="465" y="1125"/>
                    </a:lnTo>
                    <a:lnTo>
                      <a:pt x="480" y="1125"/>
                    </a:lnTo>
                    <a:lnTo>
                      <a:pt x="480" y="1245"/>
                    </a:lnTo>
                    <a:lnTo>
                      <a:pt x="480" y="945"/>
                    </a:lnTo>
                    <a:lnTo>
                      <a:pt x="480" y="1080"/>
                    </a:lnTo>
                    <a:lnTo>
                      <a:pt x="495" y="960"/>
                    </a:lnTo>
                    <a:lnTo>
                      <a:pt x="495" y="1305"/>
                    </a:lnTo>
                    <a:lnTo>
                      <a:pt x="495" y="885"/>
                    </a:lnTo>
                    <a:lnTo>
                      <a:pt x="495" y="1110"/>
                    </a:lnTo>
                    <a:lnTo>
                      <a:pt x="510" y="1110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27"/>
              <p:cNvSpPr/>
              <p:nvPr/>
            </p:nvSpPr>
            <p:spPr>
              <a:xfrm>
                <a:off x="2796" y="1218"/>
                <a:ext cx="204" cy="564"/>
              </a:xfrm>
              <a:custGeom>
                <a:rect b="b" l="l" r="r" t="t"/>
                <a:pathLst>
                  <a:path extrusionOk="0" h="1410" w="510">
                    <a:moveTo>
                      <a:pt x="0" y="1065"/>
                    </a:moveTo>
                    <a:lnTo>
                      <a:pt x="0" y="1230"/>
                    </a:lnTo>
                    <a:lnTo>
                      <a:pt x="0" y="840"/>
                    </a:lnTo>
                    <a:lnTo>
                      <a:pt x="0" y="1185"/>
                    </a:lnTo>
                    <a:lnTo>
                      <a:pt x="15" y="1260"/>
                    </a:lnTo>
                    <a:lnTo>
                      <a:pt x="15" y="1380"/>
                    </a:lnTo>
                    <a:lnTo>
                      <a:pt x="15" y="720"/>
                    </a:lnTo>
                    <a:lnTo>
                      <a:pt x="15" y="1095"/>
                    </a:lnTo>
                    <a:lnTo>
                      <a:pt x="30" y="1155"/>
                    </a:lnTo>
                    <a:lnTo>
                      <a:pt x="30" y="1185"/>
                    </a:lnTo>
                    <a:lnTo>
                      <a:pt x="30" y="900"/>
                    </a:lnTo>
                    <a:lnTo>
                      <a:pt x="30" y="990"/>
                    </a:lnTo>
                    <a:lnTo>
                      <a:pt x="45" y="1050"/>
                    </a:lnTo>
                    <a:lnTo>
                      <a:pt x="45" y="1320"/>
                    </a:lnTo>
                    <a:lnTo>
                      <a:pt x="45" y="795"/>
                    </a:lnTo>
                    <a:lnTo>
                      <a:pt x="45" y="915"/>
                    </a:lnTo>
                    <a:lnTo>
                      <a:pt x="60" y="855"/>
                    </a:lnTo>
                    <a:lnTo>
                      <a:pt x="60" y="1215"/>
                    </a:lnTo>
                    <a:lnTo>
                      <a:pt x="60" y="1155"/>
                    </a:lnTo>
                    <a:lnTo>
                      <a:pt x="75" y="1200"/>
                    </a:lnTo>
                    <a:lnTo>
                      <a:pt x="75" y="1275"/>
                    </a:lnTo>
                    <a:lnTo>
                      <a:pt x="75" y="765"/>
                    </a:lnTo>
                    <a:lnTo>
                      <a:pt x="75" y="1095"/>
                    </a:lnTo>
                    <a:lnTo>
                      <a:pt x="90" y="1065"/>
                    </a:lnTo>
                    <a:lnTo>
                      <a:pt x="90" y="825"/>
                    </a:lnTo>
                    <a:lnTo>
                      <a:pt x="90" y="1140"/>
                    </a:lnTo>
                    <a:lnTo>
                      <a:pt x="105" y="1125"/>
                    </a:lnTo>
                    <a:lnTo>
                      <a:pt x="105" y="1215"/>
                    </a:lnTo>
                    <a:lnTo>
                      <a:pt x="105" y="840"/>
                    </a:lnTo>
                    <a:lnTo>
                      <a:pt x="105" y="1035"/>
                    </a:lnTo>
                    <a:lnTo>
                      <a:pt x="120" y="1110"/>
                    </a:lnTo>
                    <a:lnTo>
                      <a:pt x="120" y="1245"/>
                    </a:lnTo>
                    <a:lnTo>
                      <a:pt x="120" y="765"/>
                    </a:lnTo>
                    <a:lnTo>
                      <a:pt x="120" y="780"/>
                    </a:lnTo>
                    <a:lnTo>
                      <a:pt x="135" y="750"/>
                    </a:lnTo>
                    <a:lnTo>
                      <a:pt x="135" y="1395"/>
                    </a:lnTo>
                    <a:lnTo>
                      <a:pt x="135" y="1080"/>
                    </a:lnTo>
                    <a:lnTo>
                      <a:pt x="150" y="1200"/>
                    </a:lnTo>
                    <a:lnTo>
                      <a:pt x="150" y="855"/>
                    </a:lnTo>
                    <a:lnTo>
                      <a:pt x="150" y="1125"/>
                    </a:lnTo>
                    <a:lnTo>
                      <a:pt x="165" y="1035"/>
                    </a:lnTo>
                    <a:lnTo>
                      <a:pt x="165" y="780"/>
                    </a:lnTo>
                    <a:lnTo>
                      <a:pt x="165" y="1275"/>
                    </a:lnTo>
                    <a:lnTo>
                      <a:pt x="180" y="1335"/>
                    </a:lnTo>
                    <a:lnTo>
                      <a:pt x="180" y="825"/>
                    </a:lnTo>
                    <a:lnTo>
                      <a:pt x="180" y="1095"/>
                    </a:lnTo>
                    <a:lnTo>
                      <a:pt x="195" y="1035"/>
                    </a:lnTo>
                    <a:lnTo>
                      <a:pt x="195" y="1410"/>
                    </a:lnTo>
                    <a:lnTo>
                      <a:pt x="195" y="750"/>
                    </a:lnTo>
                    <a:lnTo>
                      <a:pt x="195" y="990"/>
                    </a:lnTo>
                    <a:lnTo>
                      <a:pt x="210" y="1020"/>
                    </a:lnTo>
                    <a:lnTo>
                      <a:pt x="210" y="1305"/>
                    </a:lnTo>
                    <a:lnTo>
                      <a:pt x="210" y="855"/>
                    </a:lnTo>
                    <a:lnTo>
                      <a:pt x="210" y="885"/>
                    </a:lnTo>
                    <a:lnTo>
                      <a:pt x="225" y="810"/>
                    </a:lnTo>
                    <a:lnTo>
                      <a:pt x="225" y="210"/>
                    </a:lnTo>
                    <a:lnTo>
                      <a:pt x="225" y="330"/>
                    </a:lnTo>
                    <a:lnTo>
                      <a:pt x="240" y="435"/>
                    </a:lnTo>
                    <a:lnTo>
                      <a:pt x="240" y="450"/>
                    </a:lnTo>
                    <a:lnTo>
                      <a:pt x="240" y="105"/>
                    </a:lnTo>
                    <a:lnTo>
                      <a:pt x="240" y="345"/>
                    </a:lnTo>
                    <a:lnTo>
                      <a:pt x="255" y="345"/>
                    </a:lnTo>
                    <a:lnTo>
                      <a:pt x="255" y="450"/>
                    </a:lnTo>
                    <a:lnTo>
                      <a:pt x="255" y="90"/>
                    </a:lnTo>
                    <a:lnTo>
                      <a:pt x="255" y="285"/>
                    </a:lnTo>
                    <a:lnTo>
                      <a:pt x="270" y="300"/>
                    </a:lnTo>
                    <a:lnTo>
                      <a:pt x="270" y="435"/>
                    </a:lnTo>
                    <a:lnTo>
                      <a:pt x="270" y="15"/>
                    </a:lnTo>
                    <a:lnTo>
                      <a:pt x="270" y="255"/>
                    </a:lnTo>
                    <a:lnTo>
                      <a:pt x="285" y="300"/>
                    </a:lnTo>
                    <a:lnTo>
                      <a:pt x="285" y="30"/>
                    </a:lnTo>
                    <a:lnTo>
                      <a:pt x="285" y="795"/>
                    </a:lnTo>
                    <a:lnTo>
                      <a:pt x="300" y="750"/>
                    </a:lnTo>
                    <a:lnTo>
                      <a:pt x="300" y="1230"/>
                    </a:lnTo>
                    <a:lnTo>
                      <a:pt x="300" y="660"/>
                    </a:lnTo>
                    <a:lnTo>
                      <a:pt x="300" y="1125"/>
                    </a:lnTo>
                    <a:lnTo>
                      <a:pt x="315" y="1200"/>
                    </a:lnTo>
                    <a:lnTo>
                      <a:pt x="315" y="1215"/>
                    </a:lnTo>
                    <a:lnTo>
                      <a:pt x="315" y="930"/>
                    </a:lnTo>
                    <a:lnTo>
                      <a:pt x="315" y="945"/>
                    </a:lnTo>
                    <a:lnTo>
                      <a:pt x="330" y="885"/>
                    </a:lnTo>
                    <a:lnTo>
                      <a:pt x="330" y="1335"/>
                    </a:lnTo>
                    <a:lnTo>
                      <a:pt x="330" y="795"/>
                    </a:lnTo>
                    <a:lnTo>
                      <a:pt x="330" y="1005"/>
                    </a:lnTo>
                    <a:lnTo>
                      <a:pt x="345" y="960"/>
                    </a:lnTo>
                    <a:lnTo>
                      <a:pt x="345" y="1320"/>
                    </a:lnTo>
                    <a:lnTo>
                      <a:pt x="345" y="690"/>
                    </a:lnTo>
                    <a:lnTo>
                      <a:pt x="345" y="1095"/>
                    </a:lnTo>
                    <a:lnTo>
                      <a:pt x="360" y="1020"/>
                    </a:lnTo>
                    <a:lnTo>
                      <a:pt x="360" y="1230"/>
                    </a:lnTo>
                    <a:lnTo>
                      <a:pt x="360" y="825"/>
                    </a:lnTo>
                    <a:lnTo>
                      <a:pt x="360" y="1110"/>
                    </a:lnTo>
                    <a:lnTo>
                      <a:pt x="375" y="1035"/>
                    </a:lnTo>
                    <a:lnTo>
                      <a:pt x="375" y="870"/>
                    </a:lnTo>
                    <a:lnTo>
                      <a:pt x="375" y="1245"/>
                    </a:lnTo>
                    <a:lnTo>
                      <a:pt x="390" y="1200"/>
                    </a:lnTo>
                    <a:lnTo>
                      <a:pt x="390" y="1290"/>
                    </a:lnTo>
                    <a:lnTo>
                      <a:pt x="390" y="900"/>
                    </a:lnTo>
                    <a:lnTo>
                      <a:pt x="390" y="960"/>
                    </a:lnTo>
                    <a:lnTo>
                      <a:pt x="405" y="915"/>
                    </a:lnTo>
                    <a:lnTo>
                      <a:pt x="405" y="1020"/>
                    </a:lnTo>
                    <a:lnTo>
                      <a:pt x="405" y="645"/>
                    </a:lnTo>
                    <a:lnTo>
                      <a:pt x="420" y="555"/>
                    </a:lnTo>
                    <a:lnTo>
                      <a:pt x="420" y="105"/>
                    </a:lnTo>
                    <a:lnTo>
                      <a:pt x="420" y="315"/>
                    </a:lnTo>
                    <a:lnTo>
                      <a:pt x="435" y="195"/>
                    </a:lnTo>
                    <a:lnTo>
                      <a:pt x="435" y="465"/>
                    </a:lnTo>
                    <a:lnTo>
                      <a:pt x="435" y="90"/>
                    </a:lnTo>
                    <a:lnTo>
                      <a:pt x="435" y="360"/>
                    </a:lnTo>
                    <a:lnTo>
                      <a:pt x="450" y="390"/>
                    </a:lnTo>
                    <a:lnTo>
                      <a:pt x="450" y="465"/>
                    </a:lnTo>
                    <a:lnTo>
                      <a:pt x="450" y="0"/>
                    </a:lnTo>
                    <a:lnTo>
                      <a:pt x="450" y="375"/>
                    </a:lnTo>
                    <a:lnTo>
                      <a:pt x="465" y="435"/>
                    </a:lnTo>
                    <a:lnTo>
                      <a:pt x="465" y="720"/>
                    </a:lnTo>
                    <a:lnTo>
                      <a:pt x="465" y="60"/>
                    </a:lnTo>
                    <a:lnTo>
                      <a:pt x="465" y="330"/>
                    </a:lnTo>
                    <a:lnTo>
                      <a:pt x="480" y="480"/>
                    </a:lnTo>
                    <a:lnTo>
                      <a:pt x="480" y="165"/>
                    </a:lnTo>
                    <a:lnTo>
                      <a:pt x="480" y="270"/>
                    </a:lnTo>
                    <a:lnTo>
                      <a:pt x="495" y="255"/>
                    </a:lnTo>
                    <a:lnTo>
                      <a:pt x="495" y="450"/>
                    </a:lnTo>
                    <a:lnTo>
                      <a:pt x="495" y="30"/>
                    </a:lnTo>
                    <a:lnTo>
                      <a:pt x="495" y="195"/>
                    </a:lnTo>
                    <a:lnTo>
                      <a:pt x="510" y="210"/>
                    </a:lnTo>
                    <a:lnTo>
                      <a:pt x="510" y="465"/>
                    </a:lnTo>
                    <a:lnTo>
                      <a:pt x="510" y="15"/>
                    </a:lnTo>
                    <a:lnTo>
                      <a:pt x="510" y="255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27"/>
              <p:cNvSpPr/>
              <p:nvPr/>
            </p:nvSpPr>
            <p:spPr>
              <a:xfrm>
                <a:off x="3000" y="1164"/>
                <a:ext cx="174" cy="570"/>
              </a:xfrm>
              <a:custGeom>
                <a:rect b="b" l="l" r="r" t="t"/>
                <a:pathLst>
                  <a:path extrusionOk="0" h="1425" w="435">
                    <a:moveTo>
                      <a:pt x="0" y="390"/>
                    </a:moveTo>
                    <a:lnTo>
                      <a:pt x="15" y="390"/>
                    </a:lnTo>
                    <a:lnTo>
                      <a:pt x="15" y="540"/>
                    </a:lnTo>
                    <a:lnTo>
                      <a:pt x="15" y="240"/>
                    </a:lnTo>
                    <a:lnTo>
                      <a:pt x="15" y="315"/>
                    </a:lnTo>
                    <a:lnTo>
                      <a:pt x="30" y="405"/>
                    </a:lnTo>
                    <a:lnTo>
                      <a:pt x="30" y="495"/>
                    </a:lnTo>
                    <a:lnTo>
                      <a:pt x="30" y="120"/>
                    </a:lnTo>
                    <a:lnTo>
                      <a:pt x="30" y="435"/>
                    </a:lnTo>
                    <a:lnTo>
                      <a:pt x="45" y="375"/>
                    </a:lnTo>
                    <a:lnTo>
                      <a:pt x="45" y="525"/>
                    </a:lnTo>
                    <a:lnTo>
                      <a:pt x="45" y="300"/>
                    </a:lnTo>
                    <a:lnTo>
                      <a:pt x="45" y="465"/>
                    </a:lnTo>
                    <a:lnTo>
                      <a:pt x="60" y="405"/>
                    </a:lnTo>
                    <a:lnTo>
                      <a:pt x="60" y="525"/>
                    </a:lnTo>
                    <a:lnTo>
                      <a:pt x="60" y="240"/>
                    </a:lnTo>
                    <a:lnTo>
                      <a:pt x="60" y="510"/>
                    </a:lnTo>
                    <a:lnTo>
                      <a:pt x="75" y="450"/>
                    </a:lnTo>
                    <a:lnTo>
                      <a:pt x="75" y="900"/>
                    </a:lnTo>
                    <a:lnTo>
                      <a:pt x="75" y="45"/>
                    </a:lnTo>
                    <a:lnTo>
                      <a:pt x="75" y="135"/>
                    </a:lnTo>
                    <a:lnTo>
                      <a:pt x="90" y="390"/>
                    </a:lnTo>
                    <a:lnTo>
                      <a:pt x="90" y="570"/>
                    </a:lnTo>
                    <a:lnTo>
                      <a:pt x="90" y="225"/>
                    </a:lnTo>
                    <a:lnTo>
                      <a:pt x="90" y="240"/>
                    </a:lnTo>
                    <a:lnTo>
                      <a:pt x="105" y="240"/>
                    </a:lnTo>
                    <a:lnTo>
                      <a:pt x="105" y="600"/>
                    </a:lnTo>
                    <a:lnTo>
                      <a:pt x="105" y="105"/>
                    </a:lnTo>
                    <a:lnTo>
                      <a:pt x="105" y="360"/>
                    </a:lnTo>
                    <a:lnTo>
                      <a:pt x="120" y="375"/>
                    </a:lnTo>
                    <a:lnTo>
                      <a:pt x="120" y="555"/>
                    </a:lnTo>
                    <a:lnTo>
                      <a:pt x="120" y="120"/>
                    </a:lnTo>
                    <a:lnTo>
                      <a:pt x="120" y="390"/>
                    </a:lnTo>
                    <a:lnTo>
                      <a:pt x="135" y="345"/>
                    </a:lnTo>
                    <a:lnTo>
                      <a:pt x="135" y="600"/>
                    </a:lnTo>
                    <a:lnTo>
                      <a:pt x="135" y="60"/>
                    </a:lnTo>
                    <a:lnTo>
                      <a:pt x="135" y="555"/>
                    </a:lnTo>
                    <a:lnTo>
                      <a:pt x="150" y="555"/>
                    </a:lnTo>
                    <a:lnTo>
                      <a:pt x="150" y="330"/>
                    </a:lnTo>
                    <a:lnTo>
                      <a:pt x="150" y="390"/>
                    </a:lnTo>
                    <a:lnTo>
                      <a:pt x="165" y="390"/>
                    </a:lnTo>
                    <a:lnTo>
                      <a:pt x="165" y="555"/>
                    </a:lnTo>
                    <a:lnTo>
                      <a:pt x="165" y="165"/>
                    </a:lnTo>
                    <a:lnTo>
                      <a:pt x="165" y="375"/>
                    </a:lnTo>
                    <a:lnTo>
                      <a:pt x="180" y="420"/>
                    </a:lnTo>
                    <a:lnTo>
                      <a:pt x="180" y="660"/>
                    </a:lnTo>
                    <a:lnTo>
                      <a:pt x="180" y="195"/>
                    </a:lnTo>
                    <a:lnTo>
                      <a:pt x="180" y="360"/>
                    </a:lnTo>
                    <a:lnTo>
                      <a:pt x="195" y="420"/>
                    </a:lnTo>
                    <a:lnTo>
                      <a:pt x="195" y="570"/>
                    </a:lnTo>
                    <a:lnTo>
                      <a:pt x="195" y="225"/>
                    </a:lnTo>
                    <a:lnTo>
                      <a:pt x="210" y="165"/>
                    </a:lnTo>
                    <a:lnTo>
                      <a:pt x="210" y="660"/>
                    </a:lnTo>
                    <a:lnTo>
                      <a:pt x="210" y="495"/>
                    </a:lnTo>
                    <a:lnTo>
                      <a:pt x="225" y="585"/>
                    </a:lnTo>
                    <a:lnTo>
                      <a:pt x="225" y="600"/>
                    </a:lnTo>
                    <a:lnTo>
                      <a:pt x="225" y="180"/>
                    </a:lnTo>
                    <a:lnTo>
                      <a:pt x="225" y="420"/>
                    </a:lnTo>
                    <a:lnTo>
                      <a:pt x="240" y="390"/>
                    </a:lnTo>
                    <a:lnTo>
                      <a:pt x="240" y="555"/>
                    </a:lnTo>
                    <a:lnTo>
                      <a:pt x="240" y="165"/>
                    </a:lnTo>
                    <a:lnTo>
                      <a:pt x="240" y="390"/>
                    </a:lnTo>
                    <a:lnTo>
                      <a:pt x="255" y="285"/>
                    </a:lnTo>
                    <a:lnTo>
                      <a:pt x="255" y="540"/>
                    </a:lnTo>
                    <a:lnTo>
                      <a:pt x="255" y="225"/>
                    </a:lnTo>
                    <a:lnTo>
                      <a:pt x="270" y="210"/>
                    </a:lnTo>
                    <a:lnTo>
                      <a:pt x="270" y="615"/>
                    </a:lnTo>
                    <a:lnTo>
                      <a:pt x="270" y="180"/>
                    </a:lnTo>
                    <a:lnTo>
                      <a:pt x="270" y="375"/>
                    </a:lnTo>
                    <a:lnTo>
                      <a:pt x="285" y="405"/>
                    </a:lnTo>
                    <a:lnTo>
                      <a:pt x="285" y="660"/>
                    </a:lnTo>
                    <a:lnTo>
                      <a:pt x="285" y="60"/>
                    </a:lnTo>
                    <a:lnTo>
                      <a:pt x="285" y="390"/>
                    </a:lnTo>
                    <a:lnTo>
                      <a:pt x="300" y="375"/>
                    </a:lnTo>
                    <a:lnTo>
                      <a:pt x="300" y="720"/>
                    </a:lnTo>
                    <a:lnTo>
                      <a:pt x="300" y="345"/>
                    </a:lnTo>
                    <a:lnTo>
                      <a:pt x="300" y="390"/>
                    </a:lnTo>
                    <a:lnTo>
                      <a:pt x="315" y="390"/>
                    </a:lnTo>
                    <a:lnTo>
                      <a:pt x="315" y="480"/>
                    </a:lnTo>
                    <a:lnTo>
                      <a:pt x="315" y="210"/>
                    </a:lnTo>
                    <a:lnTo>
                      <a:pt x="315" y="465"/>
                    </a:lnTo>
                    <a:lnTo>
                      <a:pt x="330" y="510"/>
                    </a:lnTo>
                    <a:lnTo>
                      <a:pt x="330" y="195"/>
                    </a:lnTo>
                    <a:lnTo>
                      <a:pt x="330" y="420"/>
                    </a:lnTo>
                    <a:lnTo>
                      <a:pt x="345" y="345"/>
                    </a:lnTo>
                    <a:lnTo>
                      <a:pt x="345" y="615"/>
                    </a:lnTo>
                    <a:lnTo>
                      <a:pt x="345" y="210"/>
                    </a:lnTo>
                    <a:lnTo>
                      <a:pt x="345" y="390"/>
                    </a:lnTo>
                    <a:lnTo>
                      <a:pt x="360" y="465"/>
                    </a:lnTo>
                    <a:lnTo>
                      <a:pt x="360" y="495"/>
                    </a:lnTo>
                    <a:lnTo>
                      <a:pt x="360" y="225"/>
                    </a:lnTo>
                    <a:lnTo>
                      <a:pt x="375" y="30"/>
                    </a:lnTo>
                    <a:lnTo>
                      <a:pt x="375" y="1425"/>
                    </a:lnTo>
                    <a:lnTo>
                      <a:pt x="375" y="0"/>
                    </a:lnTo>
                    <a:lnTo>
                      <a:pt x="375" y="1125"/>
                    </a:lnTo>
                    <a:lnTo>
                      <a:pt x="390" y="1065"/>
                    </a:lnTo>
                    <a:lnTo>
                      <a:pt x="390" y="1260"/>
                    </a:lnTo>
                    <a:lnTo>
                      <a:pt x="390" y="960"/>
                    </a:lnTo>
                    <a:lnTo>
                      <a:pt x="405" y="975"/>
                    </a:lnTo>
                    <a:lnTo>
                      <a:pt x="405" y="1365"/>
                    </a:lnTo>
                    <a:lnTo>
                      <a:pt x="405" y="930"/>
                    </a:lnTo>
                    <a:lnTo>
                      <a:pt x="405" y="975"/>
                    </a:lnTo>
                    <a:lnTo>
                      <a:pt x="420" y="1035"/>
                    </a:lnTo>
                    <a:lnTo>
                      <a:pt x="420" y="1320"/>
                    </a:lnTo>
                    <a:lnTo>
                      <a:pt x="420" y="1140"/>
                    </a:lnTo>
                    <a:lnTo>
                      <a:pt x="435" y="1125"/>
                    </a:ln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7"/>
              <p:cNvSpPr txBox="1"/>
              <p:nvPr/>
            </p:nvSpPr>
            <p:spPr>
              <a:xfrm rot="-5400000">
                <a:off x="864" y="1266"/>
                <a:ext cx="528" cy="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 (</a:t>
                </a:r>
                <a:r>
                  <a:rPr lang="en-US" sz="1200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μ</a:t>
                </a:r>
                <a:r>
                  <a:rPr lang="en-US" sz="12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m)</a:t>
                </a:r>
                <a:endParaRPr/>
              </a:p>
            </p:txBody>
          </p:sp>
        </p:grpSp>
        <p:sp>
          <p:nvSpPr>
            <p:cNvPr id="242" name="Google Shape;242;p27"/>
            <p:cNvSpPr txBox="1"/>
            <p:nvPr/>
          </p:nvSpPr>
          <p:spPr>
            <a:xfrm>
              <a:off x="672" y="833"/>
              <a:ext cx="1539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Representative trajectory</a:t>
              </a:r>
              <a:endParaRPr/>
            </a:p>
          </p:txBody>
        </p:sp>
      </p:grpSp>
      <p:grpSp>
        <p:nvGrpSpPr>
          <p:cNvPr id="243" name="Google Shape;243;p27"/>
          <p:cNvGrpSpPr/>
          <p:nvPr/>
        </p:nvGrpSpPr>
        <p:grpSpPr>
          <a:xfrm>
            <a:off x="1066800" y="3276600"/>
            <a:ext cx="4746625" cy="3162300"/>
            <a:chOff x="672" y="2064"/>
            <a:chExt cx="2990" cy="1992"/>
          </a:xfrm>
        </p:grpSpPr>
        <p:grpSp>
          <p:nvGrpSpPr>
            <p:cNvPr id="244" name="Google Shape;244;p27"/>
            <p:cNvGrpSpPr/>
            <p:nvPr/>
          </p:nvGrpSpPr>
          <p:grpSpPr>
            <a:xfrm>
              <a:off x="1536" y="2256"/>
              <a:ext cx="2118" cy="1800"/>
              <a:chOff x="1632" y="2112"/>
              <a:chExt cx="2118" cy="1800"/>
            </a:xfrm>
          </p:grpSpPr>
          <p:pic>
            <p:nvPicPr>
              <p:cNvPr id="245" name="Google Shape;245;p2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764" y="2112"/>
                <a:ext cx="1986" cy="172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6" name="Google Shape;246;p27"/>
              <p:cNvSpPr txBox="1"/>
              <p:nvPr/>
            </p:nvSpPr>
            <p:spPr>
              <a:xfrm>
                <a:off x="2556" y="3696"/>
                <a:ext cx="756" cy="2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k</a:t>
                </a:r>
                <a:r>
                  <a:rPr baseline="-25000" lang="en-US" sz="16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meas</a:t>
                </a:r>
                <a:r>
                  <a:rPr lang="en-US" sz="16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(s</a:t>
                </a:r>
                <a:r>
                  <a:rPr baseline="30000" lang="en-US" sz="16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-1</a:t>
                </a:r>
                <a:r>
                  <a:rPr lang="en-US" sz="16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)</a:t>
                </a:r>
                <a:endParaRPr/>
              </a:p>
            </p:txBody>
          </p:sp>
          <p:sp>
            <p:nvSpPr>
              <p:cNvPr id="247" name="Google Shape;247;p27"/>
              <p:cNvSpPr txBox="1"/>
              <p:nvPr/>
            </p:nvSpPr>
            <p:spPr>
              <a:xfrm rot="-5400000">
                <a:off x="1536" y="2592"/>
                <a:ext cx="696" cy="5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k</a:t>
                </a:r>
                <a:r>
                  <a:rPr baseline="-25000" lang="en-US" sz="16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pred</a:t>
                </a:r>
                <a:r>
                  <a:rPr lang="en-US" sz="16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(s</a:t>
                </a:r>
                <a:r>
                  <a:rPr baseline="30000" lang="en-US" sz="16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-1</a:t>
                </a:r>
                <a:r>
                  <a:rPr lang="en-US" sz="16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)</a:t>
                </a:r>
                <a:endParaRPr/>
              </a:p>
            </p:txBody>
          </p:sp>
        </p:grpSp>
        <p:sp>
          <p:nvSpPr>
            <p:cNvPr id="248" name="Google Shape;248;p27"/>
            <p:cNvSpPr txBox="1"/>
            <p:nvPr/>
          </p:nvSpPr>
          <p:spPr>
            <a:xfrm>
              <a:off x="672" y="2064"/>
              <a:ext cx="2990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Hopping rates are consistent with Kramers’ Theory</a:t>
              </a:r>
              <a:endParaRPr/>
            </a:p>
          </p:txBody>
        </p:sp>
      </p:grpSp>
      <p:grpSp>
        <p:nvGrpSpPr>
          <p:cNvPr id="249" name="Google Shape;249;p27"/>
          <p:cNvGrpSpPr/>
          <p:nvPr/>
        </p:nvGrpSpPr>
        <p:grpSpPr>
          <a:xfrm>
            <a:off x="6513513" y="876300"/>
            <a:ext cx="1716087" cy="1181100"/>
            <a:chOff x="4080" y="720"/>
            <a:chExt cx="1561" cy="744"/>
          </a:xfrm>
        </p:grpSpPr>
        <p:sp>
          <p:nvSpPr>
            <p:cNvPr id="250" name="Google Shape;250;p27"/>
            <p:cNvSpPr/>
            <p:nvPr/>
          </p:nvSpPr>
          <p:spPr>
            <a:xfrm>
              <a:off x="4080" y="720"/>
              <a:ext cx="793" cy="744"/>
            </a:xfrm>
            <a:custGeom>
              <a:rect b="b" l="l" r="r" t="t"/>
              <a:pathLst>
                <a:path extrusionOk="0" h="744" w="793">
                  <a:moveTo>
                    <a:pt x="0" y="0"/>
                  </a:moveTo>
                  <a:cubicBezTo>
                    <a:pt x="60" y="252"/>
                    <a:pt x="120" y="504"/>
                    <a:pt x="192" y="624"/>
                  </a:cubicBezTo>
                  <a:cubicBezTo>
                    <a:pt x="264" y="744"/>
                    <a:pt x="368" y="744"/>
                    <a:pt x="432" y="720"/>
                  </a:cubicBezTo>
                  <a:cubicBezTo>
                    <a:pt x="496" y="696"/>
                    <a:pt x="536" y="544"/>
                    <a:pt x="576" y="480"/>
                  </a:cubicBezTo>
                  <a:cubicBezTo>
                    <a:pt x="616" y="416"/>
                    <a:pt x="636" y="366"/>
                    <a:pt x="672" y="336"/>
                  </a:cubicBezTo>
                  <a:cubicBezTo>
                    <a:pt x="708" y="306"/>
                    <a:pt x="772" y="306"/>
                    <a:pt x="793" y="300"/>
                  </a:cubicBezTo>
                </a:path>
              </a:pathLst>
            </a:custGeom>
            <a:noFill/>
            <a:ln cap="flat" cmpd="sng" w="38100">
              <a:solidFill>
                <a:srgbClr val="0033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7"/>
            <p:cNvSpPr/>
            <p:nvPr/>
          </p:nvSpPr>
          <p:spPr>
            <a:xfrm flipH="1">
              <a:off x="4848" y="720"/>
              <a:ext cx="793" cy="744"/>
            </a:xfrm>
            <a:custGeom>
              <a:rect b="b" l="l" r="r" t="t"/>
              <a:pathLst>
                <a:path extrusionOk="0" h="744" w="793">
                  <a:moveTo>
                    <a:pt x="0" y="0"/>
                  </a:moveTo>
                  <a:cubicBezTo>
                    <a:pt x="60" y="252"/>
                    <a:pt x="120" y="504"/>
                    <a:pt x="192" y="624"/>
                  </a:cubicBezTo>
                  <a:cubicBezTo>
                    <a:pt x="264" y="744"/>
                    <a:pt x="368" y="744"/>
                    <a:pt x="432" y="720"/>
                  </a:cubicBezTo>
                  <a:cubicBezTo>
                    <a:pt x="496" y="696"/>
                    <a:pt x="536" y="544"/>
                    <a:pt x="576" y="480"/>
                  </a:cubicBezTo>
                  <a:cubicBezTo>
                    <a:pt x="616" y="416"/>
                    <a:pt x="636" y="366"/>
                    <a:pt x="672" y="336"/>
                  </a:cubicBezTo>
                  <a:cubicBezTo>
                    <a:pt x="708" y="306"/>
                    <a:pt x="772" y="306"/>
                    <a:pt x="793" y="300"/>
                  </a:cubicBezTo>
                </a:path>
              </a:pathLst>
            </a:custGeom>
            <a:noFill/>
            <a:ln cap="flat" cmpd="sng" w="38100">
              <a:solidFill>
                <a:srgbClr val="0033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/>
          <p:nvPr/>
        </p:nvSpPr>
        <p:spPr>
          <a:xfrm>
            <a:off x="-684213" y="369888"/>
            <a:ext cx="10512426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Chemical reactions in confined areas</a:t>
            </a:r>
            <a:endParaRPr/>
          </a:p>
        </p:txBody>
      </p:sp>
      <p:pic>
        <p:nvPicPr>
          <p:cNvPr id="257" name="Google Shape;25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625" y="3810000"/>
            <a:ext cx="2819400" cy="281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8" name="Google Shape;258;p28"/>
          <p:cNvGrpSpPr/>
          <p:nvPr/>
        </p:nvGrpSpPr>
        <p:grpSpPr>
          <a:xfrm>
            <a:off x="527050" y="1789113"/>
            <a:ext cx="4044950" cy="1855787"/>
            <a:chOff x="4659653" y="762000"/>
            <a:chExt cx="4567116" cy="1905000"/>
          </a:xfrm>
        </p:grpSpPr>
        <p:pic>
          <p:nvPicPr>
            <p:cNvPr id="259" name="Google Shape;259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659653" y="762000"/>
              <a:ext cx="4567116" cy="190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p28"/>
            <p:cNvSpPr/>
            <p:nvPr/>
          </p:nvSpPr>
          <p:spPr>
            <a:xfrm>
              <a:off x="4900357" y="2263669"/>
              <a:ext cx="1543020" cy="403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Dimple array</a:t>
              </a: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7435249" y="2263669"/>
              <a:ext cx="1543020" cy="403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Dimple array</a:t>
              </a: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5096630" y="1681166"/>
              <a:ext cx="1150474" cy="369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Micropost</a:t>
              </a: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7631522" y="1681166"/>
              <a:ext cx="1150474" cy="369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Micropost</a:t>
              </a: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4745328" y="762000"/>
              <a:ext cx="3183305" cy="4369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PDMS lid with microposts</a:t>
              </a:r>
              <a:endParaRPr/>
            </a:p>
          </p:txBody>
        </p:sp>
      </p:grpSp>
      <p:pic>
        <p:nvPicPr>
          <p:cNvPr id="265" name="Google Shape;265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4000" y="1828800"/>
            <a:ext cx="32004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Labmembers\Desktop\friday seminar\fret pair.png" id="270" name="Google Shape;27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13" y="669925"/>
            <a:ext cx="3074987" cy="135096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71" name="Google Shape;271;p29"/>
          <p:cNvSpPr/>
          <p:nvPr/>
        </p:nvSpPr>
        <p:spPr>
          <a:xfrm>
            <a:off x="304800" y="2020888"/>
            <a:ext cx="330517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R:  Acceptor emission, or product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G:  Donor emission, or reactant</a:t>
            </a:r>
            <a:endParaRPr/>
          </a:p>
        </p:txBody>
      </p:sp>
      <p:sp>
        <p:nvSpPr>
          <p:cNvPr id="272" name="Google Shape;272;p29"/>
          <p:cNvSpPr/>
          <p:nvPr/>
        </p:nvSpPr>
        <p:spPr>
          <a:xfrm>
            <a:off x="4921250" y="1217613"/>
            <a:ext cx="596900" cy="60325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9"/>
          <p:cNvSpPr/>
          <p:nvPr/>
        </p:nvSpPr>
        <p:spPr>
          <a:xfrm>
            <a:off x="1947863" y="328613"/>
            <a:ext cx="46355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="1" baseline="-25000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74" name="Google Shape;274;p29"/>
          <p:cNvSpPr/>
          <p:nvPr/>
        </p:nvSpPr>
        <p:spPr>
          <a:xfrm>
            <a:off x="304800" y="115888"/>
            <a:ext cx="15970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FRET imaging</a:t>
            </a:r>
            <a:endParaRPr/>
          </a:p>
        </p:txBody>
      </p:sp>
      <p:pic>
        <p:nvPicPr>
          <p:cNvPr descr="C:\Users\Labusers\Desktop\20131015 final defense\figures\trace.jpg" id="275" name="Google Shape;27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650" y="2819400"/>
            <a:ext cx="8648700" cy="390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00800" y="147638"/>
            <a:ext cx="2468563" cy="246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9"/>
          <p:cNvPicPr preferRelativeResize="0"/>
          <p:nvPr/>
        </p:nvPicPr>
        <p:blipFill rotWithShape="1">
          <a:blip r:embed="rId6">
            <a:alphaModFix/>
          </a:blip>
          <a:srcRect b="0" l="15356" r="7807" t="0"/>
          <a:stretch/>
        </p:blipFill>
        <p:spPr>
          <a:xfrm>
            <a:off x="3836988" y="147638"/>
            <a:ext cx="2533650" cy="247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0"/>
          <p:cNvSpPr txBox="1"/>
          <p:nvPr>
            <p:ph type="title"/>
          </p:nvPr>
        </p:nvSpPr>
        <p:spPr>
          <a:xfrm>
            <a:off x="838200" y="152400"/>
            <a:ext cx="7467600" cy="4873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Isomerization in retinal</a:t>
            </a:r>
            <a:endParaRPr/>
          </a:p>
        </p:txBody>
      </p:sp>
      <p:pic>
        <p:nvPicPr>
          <p:cNvPr descr="retinal_schiff_base_formation" id="283" name="Google Shape;28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7200" y="1447800"/>
            <a:ext cx="4495800" cy="39322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bbon-style of bacteriorhodopsin structure wih retinal " id="284" name="Google Shape;28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1447800"/>
            <a:ext cx="263525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0"/>
          <p:cNvSpPr/>
          <p:nvPr/>
        </p:nvSpPr>
        <p:spPr>
          <a:xfrm>
            <a:off x="381000" y="5791200"/>
            <a:ext cx="51371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Bacteriorhodopsin from </a:t>
            </a: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Halobacterium halobium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tinal isomerization structural diagram" id="290" name="Google Shape;29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05000"/>
            <a:ext cx="4800600" cy="2890838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1"/>
          <p:cNvSpPr/>
          <p:nvPr/>
        </p:nvSpPr>
        <p:spPr>
          <a:xfrm>
            <a:off x="381000" y="5622925"/>
            <a:ext cx="53149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http://guweb2.gonzaga.edu/faculty/cronk/biochem/B-index.cfm?definition=bacteriorhodopsin</a:t>
            </a:r>
            <a:endParaRPr/>
          </a:p>
        </p:txBody>
      </p:sp>
      <p:pic>
        <p:nvPicPr>
          <p:cNvPr descr="bacteriorhodopsin-cycle-stryer" id="292" name="Google Shape;29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8800" y="2057400"/>
            <a:ext cx="3286125" cy="31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1"/>
          <p:cNvSpPr txBox="1"/>
          <p:nvPr/>
        </p:nvSpPr>
        <p:spPr>
          <a:xfrm>
            <a:off x="2209800" y="609600"/>
            <a:ext cx="422116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Bacteriorhodopsin Photocycle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32"/>
          <p:cNvGrpSpPr/>
          <p:nvPr/>
        </p:nvGrpSpPr>
        <p:grpSpPr>
          <a:xfrm>
            <a:off x="3886200" y="685800"/>
            <a:ext cx="4495800" cy="1676400"/>
            <a:chOff x="240" y="240"/>
            <a:chExt cx="3480" cy="1398"/>
          </a:xfrm>
        </p:grpSpPr>
        <p:pic>
          <p:nvPicPr>
            <p:cNvPr id="299" name="Google Shape;299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8" y="240"/>
              <a:ext cx="3281" cy="1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0" y="1440"/>
              <a:ext cx="3480" cy="1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1" name="Google Shape;301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1752600"/>
            <a:ext cx="3194050" cy="484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76800" y="3200400"/>
            <a:ext cx="3184525" cy="2846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90600"/>
            <a:ext cx="4267200" cy="239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6250" y="1143000"/>
            <a:ext cx="4857750" cy="3687763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3"/>
          <p:cNvSpPr txBox="1"/>
          <p:nvPr>
            <p:ph type="title"/>
          </p:nvPr>
        </p:nvSpPr>
        <p:spPr>
          <a:xfrm>
            <a:off x="685800" y="0"/>
            <a:ext cx="74676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Lac repressor binding to DNA</a:t>
            </a:r>
            <a:endParaRPr/>
          </a:p>
        </p:txBody>
      </p:sp>
      <p:sp>
        <p:nvSpPr>
          <p:cNvPr id="310" name="Google Shape;310;p33"/>
          <p:cNvSpPr/>
          <p:nvPr/>
        </p:nvSpPr>
        <p:spPr>
          <a:xfrm>
            <a:off x="609600" y="5181600"/>
            <a:ext cx="4572000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Measurement of Lactose Repressor-Mediated Loop Formation and Breakdown in Single DNA Molecules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Laura Finzi and Jeff Gelles 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Science, Vol. 267, No. 5196 (Jan. 20, 1995), pp. 378-380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