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7" r:id="rId16"/>
    <p:sldId id="269" r:id="rId17"/>
  </p:sldIdLst>
  <p:sldSz cx="6858000" cy="9906000" type="A4"/>
  <p:notesSz cx="7023100" cy="9309100"/>
  <p:embeddedFontLst>
    <p:embeddedFont>
      <p:font typeface="Anybody"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Source Sans Pro" panose="020B0503030403020204" pitchFamily="34" charset="0"/>
      <p:regular r:id="rId29"/>
      <p:bold r:id="rId30"/>
      <p:italic r:id="rId31"/>
    </p:embeddedFont>
    <p:embeddedFont>
      <p:font typeface="Source Sans Pro Bold" panose="020B0703030403020204" pitchFamily="34"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C2938-B2D1-4690-84AB-57F97301FF4B}" v="7" dt="2024-05-10T14:48:14.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357" autoAdjust="0"/>
  </p:normalViewPr>
  <p:slideViewPr>
    <p:cSldViewPr>
      <p:cViewPr>
        <p:scale>
          <a:sx n="75" d="100"/>
          <a:sy n="75" d="100"/>
        </p:scale>
        <p:origin x="237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BINA, Jun Ryan" userId="3d20a1ca-d273-48eb-bd69-2e50322e009b" providerId="ADAL" clId="{5EDC2938-B2D1-4690-84AB-57F97301FF4B}"/>
    <pc:docChg chg="undo custSel addSld delSld modSld modNotesMaster">
      <pc:chgData name="ORBINA, Jun Ryan" userId="3d20a1ca-d273-48eb-bd69-2e50322e009b" providerId="ADAL" clId="{5EDC2938-B2D1-4690-84AB-57F97301FF4B}" dt="2024-05-10T14:59:31.543" v="652" actId="47"/>
      <pc:docMkLst>
        <pc:docMk/>
      </pc:docMkLst>
      <pc:sldChg chg="modSp mod modNotes">
        <pc:chgData name="ORBINA, Jun Ryan" userId="3d20a1ca-d273-48eb-bd69-2e50322e009b" providerId="ADAL" clId="{5EDC2938-B2D1-4690-84AB-57F97301FF4B}" dt="2024-05-10T14:48:14.801" v="651"/>
        <pc:sldMkLst>
          <pc:docMk/>
          <pc:sldMk cId="0" sldId="256"/>
        </pc:sldMkLst>
        <pc:spChg chg="mod">
          <ac:chgData name="ORBINA, Jun Ryan" userId="3d20a1ca-d273-48eb-bd69-2e50322e009b" providerId="ADAL" clId="{5EDC2938-B2D1-4690-84AB-57F97301FF4B}" dt="2024-05-10T14:09:51.069" v="1" actId="1076"/>
          <ac:spMkLst>
            <pc:docMk/>
            <pc:sldMk cId="0" sldId="256"/>
            <ac:spMk id="6" creationId="{00000000-0000-0000-0000-000000000000}"/>
          </ac:spMkLst>
        </pc:spChg>
        <pc:spChg chg="mod">
          <ac:chgData name="ORBINA, Jun Ryan" userId="3d20a1ca-d273-48eb-bd69-2e50322e009b" providerId="ADAL" clId="{5EDC2938-B2D1-4690-84AB-57F97301FF4B}" dt="2024-05-10T14:10:15.428" v="3" actId="14100"/>
          <ac:spMkLst>
            <pc:docMk/>
            <pc:sldMk cId="0" sldId="256"/>
            <ac:spMk id="26" creationId="{00000000-0000-0000-0000-000000000000}"/>
          </ac:spMkLst>
        </pc:spChg>
      </pc:sldChg>
      <pc:sldChg chg="modSp mod modNotes">
        <pc:chgData name="ORBINA, Jun Ryan" userId="3d20a1ca-d273-48eb-bd69-2e50322e009b" providerId="ADAL" clId="{5EDC2938-B2D1-4690-84AB-57F97301FF4B}" dt="2024-05-10T14:48:14.801" v="651"/>
        <pc:sldMkLst>
          <pc:docMk/>
          <pc:sldMk cId="0" sldId="257"/>
        </pc:sldMkLst>
        <pc:spChg chg="mod">
          <ac:chgData name="ORBINA, Jun Ryan" userId="3d20a1ca-d273-48eb-bd69-2e50322e009b" providerId="ADAL" clId="{5EDC2938-B2D1-4690-84AB-57F97301FF4B}" dt="2024-05-10T14:10:24.127" v="4" actId="14100"/>
          <ac:spMkLst>
            <pc:docMk/>
            <pc:sldMk cId="0" sldId="257"/>
            <ac:spMk id="11" creationId="{00000000-0000-0000-0000-000000000000}"/>
          </ac:spMkLst>
        </pc:spChg>
      </pc:sldChg>
      <pc:sldChg chg="modSp mod modNotes">
        <pc:chgData name="ORBINA, Jun Ryan" userId="3d20a1ca-d273-48eb-bd69-2e50322e009b" providerId="ADAL" clId="{5EDC2938-B2D1-4690-84AB-57F97301FF4B}" dt="2024-05-10T14:48:14.801" v="651"/>
        <pc:sldMkLst>
          <pc:docMk/>
          <pc:sldMk cId="0" sldId="258"/>
        </pc:sldMkLst>
        <pc:spChg chg="mod">
          <ac:chgData name="ORBINA, Jun Ryan" userId="3d20a1ca-d273-48eb-bd69-2e50322e009b" providerId="ADAL" clId="{5EDC2938-B2D1-4690-84AB-57F97301FF4B}" dt="2024-05-10T14:45:54.978" v="635" actId="1076"/>
          <ac:spMkLst>
            <pc:docMk/>
            <pc:sldMk cId="0" sldId="258"/>
            <ac:spMk id="6" creationId="{00000000-0000-0000-0000-000000000000}"/>
          </ac:spMkLst>
        </pc:spChg>
        <pc:spChg chg="mod">
          <ac:chgData name="ORBINA, Jun Ryan" userId="3d20a1ca-d273-48eb-bd69-2e50322e009b" providerId="ADAL" clId="{5EDC2938-B2D1-4690-84AB-57F97301FF4B}" dt="2024-05-10T14:45:50.364" v="634" actId="1037"/>
          <ac:spMkLst>
            <pc:docMk/>
            <pc:sldMk cId="0" sldId="258"/>
            <ac:spMk id="8" creationId="{00000000-0000-0000-0000-000000000000}"/>
          </ac:spMkLst>
        </pc:spChg>
        <pc:spChg chg="mod">
          <ac:chgData name="ORBINA, Jun Ryan" userId="3d20a1ca-d273-48eb-bd69-2e50322e009b" providerId="ADAL" clId="{5EDC2938-B2D1-4690-84AB-57F97301FF4B}" dt="2024-05-10T14:45:50.364" v="634" actId="1037"/>
          <ac:spMkLst>
            <pc:docMk/>
            <pc:sldMk cId="0" sldId="258"/>
            <ac:spMk id="9" creationId="{00000000-0000-0000-0000-000000000000}"/>
          </ac:spMkLst>
        </pc:spChg>
      </pc:sldChg>
      <pc:sldChg chg="modSp mod modNotes">
        <pc:chgData name="ORBINA, Jun Ryan" userId="3d20a1ca-d273-48eb-bd69-2e50322e009b" providerId="ADAL" clId="{5EDC2938-B2D1-4690-84AB-57F97301FF4B}" dt="2024-05-10T14:48:14.801" v="651"/>
        <pc:sldMkLst>
          <pc:docMk/>
          <pc:sldMk cId="0" sldId="259"/>
        </pc:sldMkLst>
        <pc:spChg chg="mod">
          <ac:chgData name="ORBINA, Jun Ryan" userId="3d20a1ca-d273-48eb-bd69-2e50322e009b" providerId="ADAL" clId="{5EDC2938-B2D1-4690-84AB-57F97301FF4B}" dt="2024-05-10T14:46:04.061" v="638" actId="1038"/>
          <ac:spMkLst>
            <pc:docMk/>
            <pc:sldMk cId="0" sldId="259"/>
            <ac:spMk id="5"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6"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13"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14"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15"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16"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17" creationId="{00000000-0000-0000-0000-000000000000}"/>
          </ac:spMkLst>
        </pc:spChg>
        <pc:spChg chg="mod">
          <ac:chgData name="ORBINA, Jun Ryan" userId="3d20a1ca-d273-48eb-bd69-2e50322e009b" providerId="ADAL" clId="{5EDC2938-B2D1-4690-84AB-57F97301FF4B}" dt="2024-05-10T14:10:57.742" v="10" actId="1038"/>
          <ac:spMkLst>
            <pc:docMk/>
            <pc:sldMk cId="0" sldId="259"/>
            <ac:spMk id="24" creationId="{00000000-0000-0000-0000-000000000000}"/>
          </ac:spMkLst>
        </pc:spChg>
        <pc:spChg chg="mod">
          <ac:chgData name="ORBINA, Jun Ryan" userId="3d20a1ca-d273-48eb-bd69-2e50322e009b" providerId="ADAL" clId="{5EDC2938-B2D1-4690-84AB-57F97301FF4B}" dt="2024-05-10T14:11:03.821" v="11" actId="14100"/>
          <ac:spMkLst>
            <pc:docMk/>
            <pc:sldMk cId="0" sldId="259"/>
            <ac:spMk id="25" creationId="{00000000-0000-0000-0000-000000000000}"/>
          </ac:spMkLst>
        </pc:spChg>
        <pc:spChg chg="mod">
          <ac:chgData name="ORBINA, Jun Ryan" userId="3d20a1ca-d273-48eb-bd69-2e50322e009b" providerId="ADAL" clId="{5EDC2938-B2D1-4690-84AB-57F97301FF4B}" dt="2024-05-10T14:11:07.401" v="12" actId="14100"/>
          <ac:spMkLst>
            <pc:docMk/>
            <pc:sldMk cId="0" sldId="259"/>
            <ac:spMk id="26"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27"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28"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29"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30" creationId="{00000000-0000-0000-0000-000000000000}"/>
          </ac:spMkLst>
        </pc:spChg>
        <pc:spChg chg="mod">
          <ac:chgData name="ORBINA, Jun Ryan" userId="3d20a1ca-d273-48eb-bd69-2e50322e009b" providerId="ADAL" clId="{5EDC2938-B2D1-4690-84AB-57F97301FF4B}" dt="2024-05-10T14:11:15.001" v="20" actId="1036"/>
          <ac:spMkLst>
            <pc:docMk/>
            <pc:sldMk cId="0" sldId="259"/>
            <ac:spMk id="33" creationId="{00000000-0000-0000-0000-000000000000}"/>
          </ac:spMkLst>
        </pc:spChg>
        <pc:spChg chg="mod">
          <ac:chgData name="ORBINA, Jun Ryan" userId="3d20a1ca-d273-48eb-bd69-2e50322e009b" providerId="ADAL" clId="{5EDC2938-B2D1-4690-84AB-57F97301FF4B}" dt="2024-05-10T14:46:04.061" v="638" actId="1038"/>
          <ac:spMkLst>
            <pc:docMk/>
            <pc:sldMk cId="0" sldId="259"/>
            <ac:spMk id="34" creationId="{0081309A-0CFA-E929-E323-06364A911B1D}"/>
          </ac:spMkLst>
        </pc:spChg>
        <pc:grpChg chg="mod">
          <ac:chgData name="ORBINA, Jun Ryan" userId="3d20a1ca-d273-48eb-bd69-2e50322e009b" providerId="ADAL" clId="{5EDC2938-B2D1-4690-84AB-57F97301FF4B}" dt="2024-05-10T14:46:04.061" v="638" actId="1038"/>
          <ac:grpSpMkLst>
            <pc:docMk/>
            <pc:sldMk cId="0" sldId="259"/>
            <ac:grpSpMk id="2" creationId="{00000000-0000-0000-0000-000000000000}"/>
          </ac:grpSpMkLst>
        </pc:grpChg>
        <pc:grpChg chg="mod">
          <ac:chgData name="ORBINA, Jun Ryan" userId="3d20a1ca-d273-48eb-bd69-2e50322e009b" providerId="ADAL" clId="{5EDC2938-B2D1-4690-84AB-57F97301FF4B}" dt="2024-05-10T14:46:04.061" v="638" actId="1038"/>
          <ac:grpSpMkLst>
            <pc:docMk/>
            <pc:sldMk cId="0" sldId="259"/>
            <ac:grpSpMk id="8" creationId="{00000000-0000-0000-0000-000000000000}"/>
          </ac:grpSpMkLst>
        </pc:grpChg>
        <pc:grpChg chg="mod">
          <ac:chgData name="ORBINA, Jun Ryan" userId="3d20a1ca-d273-48eb-bd69-2e50322e009b" providerId="ADAL" clId="{5EDC2938-B2D1-4690-84AB-57F97301FF4B}" dt="2024-05-10T14:46:04.061" v="638" actId="1038"/>
          <ac:grpSpMkLst>
            <pc:docMk/>
            <pc:sldMk cId="0" sldId="259"/>
            <ac:grpSpMk id="10" creationId="{00000000-0000-0000-0000-000000000000}"/>
          </ac:grpSpMkLst>
        </pc:grpChg>
      </pc:sldChg>
      <pc:sldChg chg="modSp mod modNotes">
        <pc:chgData name="ORBINA, Jun Ryan" userId="3d20a1ca-d273-48eb-bd69-2e50322e009b" providerId="ADAL" clId="{5EDC2938-B2D1-4690-84AB-57F97301FF4B}" dt="2024-05-10T14:48:14.801" v="651"/>
        <pc:sldMkLst>
          <pc:docMk/>
          <pc:sldMk cId="0" sldId="260"/>
        </pc:sldMkLst>
        <pc:spChg chg="mod">
          <ac:chgData name="ORBINA, Jun Ryan" userId="3d20a1ca-d273-48eb-bd69-2e50322e009b" providerId="ADAL" clId="{5EDC2938-B2D1-4690-84AB-57F97301FF4B}" dt="2024-05-10T14:11:36.198" v="25" actId="14100"/>
          <ac:spMkLst>
            <pc:docMk/>
            <pc:sldMk cId="0" sldId="260"/>
            <ac:spMk id="6" creationId="{00000000-0000-0000-0000-000000000000}"/>
          </ac:spMkLst>
        </pc:spChg>
        <pc:spChg chg="mod">
          <ac:chgData name="ORBINA, Jun Ryan" userId="3d20a1ca-d273-48eb-bd69-2e50322e009b" providerId="ADAL" clId="{5EDC2938-B2D1-4690-84AB-57F97301FF4B}" dt="2024-05-10T14:11:27.477" v="23" actId="1036"/>
          <ac:spMkLst>
            <pc:docMk/>
            <pc:sldMk cId="0" sldId="260"/>
            <ac:spMk id="7" creationId="{00000000-0000-0000-0000-000000000000}"/>
          </ac:spMkLst>
        </pc:spChg>
        <pc:spChg chg="mod">
          <ac:chgData name="ORBINA, Jun Ryan" userId="3d20a1ca-d273-48eb-bd69-2e50322e009b" providerId="ADAL" clId="{5EDC2938-B2D1-4690-84AB-57F97301FF4B}" dt="2024-05-10T14:11:21.711" v="21" actId="1076"/>
          <ac:spMkLst>
            <pc:docMk/>
            <pc:sldMk cId="0" sldId="260"/>
            <ac:spMk id="9" creationId="{00000000-0000-0000-0000-000000000000}"/>
          </ac:spMkLst>
        </pc:spChg>
        <pc:spChg chg="mod">
          <ac:chgData name="ORBINA, Jun Ryan" userId="3d20a1ca-d273-48eb-bd69-2e50322e009b" providerId="ADAL" clId="{5EDC2938-B2D1-4690-84AB-57F97301FF4B}" dt="2024-05-10T14:11:27.477" v="23" actId="1036"/>
          <ac:spMkLst>
            <pc:docMk/>
            <pc:sldMk cId="0" sldId="260"/>
            <ac:spMk id="10" creationId="{00000000-0000-0000-0000-000000000000}"/>
          </ac:spMkLst>
        </pc:spChg>
        <pc:spChg chg="mod">
          <ac:chgData name="ORBINA, Jun Ryan" userId="3d20a1ca-d273-48eb-bd69-2e50322e009b" providerId="ADAL" clId="{5EDC2938-B2D1-4690-84AB-57F97301FF4B}" dt="2024-05-10T14:11:32.699" v="24" actId="1076"/>
          <ac:spMkLst>
            <pc:docMk/>
            <pc:sldMk cId="0" sldId="260"/>
            <ac:spMk id="11" creationId="{00000000-0000-0000-0000-000000000000}"/>
          </ac:spMkLst>
        </pc:spChg>
        <pc:grpChg chg="mod">
          <ac:chgData name="ORBINA, Jun Ryan" userId="3d20a1ca-d273-48eb-bd69-2e50322e009b" providerId="ADAL" clId="{5EDC2938-B2D1-4690-84AB-57F97301FF4B}" dt="2024-05-10T14:11:27.477" v="23" actId="1036"/>
          <ac:grpSpMkLst>
            <pc:docMk/>
            <pc:sldMk cId="0" sldId="260"/>
            <ac:grpSpMk id="2" creationId="{00000000-0000-0000-0000-000000000000}"/>
          </ac:grpSpMkLst>
        </pc:grpChg>
      </pc:sldChg>
      <pc:sldChg chg="modSp mod modNotes">
        <pc:chgData name="ORBINA, Jun Ryan" userId="3d20a1ca-d273-48eb-bd69-2e50322e009b" providerId="ADAL" clId="{5EDC2938-B2D1-4690-84AB-57F97301FF4B}" dt="2024-05-10T14:48:14.801" v="651"/>
        <pc:sldMkLst>
          <pc:docMk/>
          <pc:sldMk cId="0" sldId="261"/>
        </pc:sldMkLst>
        <pc:spChg chg="mod">
          <ac:chgData name="ORBINA, Jun Ryan" userId="3d20a1ca-d273-48eb-bd69-2e50322e009b" providerId="ADAL" clId="{5EDC2938-B2D1-4690-84AB-57F97301FF4B}" dt="2024-05-10T14:18:41.263" v="250" actId="1038"/>
          <ac:spMkLst>
            <pc:docMk/>
            <pc:sldMk cId="0" sldId="261"/>
            <ac:spMk id="17"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21"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26"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27"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28"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29"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31"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32"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33"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34" creationId="{00000000-0000-0000-0000-000000000000}"/>
          </ac:spMkLst>
        </pc:spChg>
        <pc:spChg chg="mod">
          <ac:chgData name="ORBINA, Jun Ryan" userId="3d20a1ca-d273-48eb-bd69-2e50322e009b" providerId="ADAL" clId="{5EDC2938-B2D1-4690-84AB-57F97301FF4B}" dt="2024-05-10T14:46:26.094" v="640" actId="1076"/>
          <ac:spMkLst>
            <pc:docMk/>
            <pc:sldMk cId="0" sldId="261"/>
            <ac:spMk id="35" creationId="{00000000-0000-0000-0000-000000000000}"/>
          </ac:spMkLst>
        </pc:spChg>
        <pc:spChg chg="mod">
          <ac:chgData name="ORBINA, Jun Ryan" userId="3d20a1ca-d273-48eb-bd69-2e50322e009b" providerId="ADAL" clId="{5EDC2938-B2D1-4690-84AB-57F97301FF4B}" dt="2024-05-10T14:19:11.272" v="257" actId="14100"/>
          <ac:spMkLst>
            <pc:docMk/>
            <pc:sldMk cId="0" sldId="261"/>
            <ac:spMk id="36" creationId="{00000000-0000-0000-0000-000000000000}"/>
          </ac:spMkLst>
        </pc:spChg>
        <pc:spChg chg="mod ord">
          <ac:chgData name="ORBINA, Jun Ryan" userId="3d20a1ca-d273-48eb-bd69-2e50322e009b" providerId="ADAL" clId="{5EDC2938-B2D1-4690-84AB-57F97301FF4B}" dt="2024-05-10T14:19:03.147" v="255" actId="167"/>
          <ac:spMkLst>
            <pc:docMk/>
            <pc:sldMk cId="0" sldId="261"/>
            <ac:spMk id="38" creationId="{00000000-0000-0000-0000-000000000000}"/>
          </ac:spMkLst>
        </pc:spChg>
        <pc:spChg chg="mod">
          <ac:chgData name="ORBINA, Jun Ryan" userId="3d20a1ca-d273-48eb-bd69-2e50322e009b" providerId="ADAL" clId="{5EDC2938-B2D1-4690-84AB-57F97301FF4B}" dt="2024-05-10T14:46:33.670" v="642" actId="1076"/>
          <ac:spMkLst>
            <pc:docMk/>
            <pc:sldMk cId="0" sldId="261"/>
            <ac:spMk id="41" creationId="{00000000-0000-0000-0000-000000000000}"/>
          </ac:spMkLst>
        </pc:spChg>
        <pc:spChg chg="mod">
          <ac:chgData name="ORBINA, Jun Ryan" userId="3d20a1ca-d273-48eb-bd69-2e50322e009b" providerId="ADAL" clId="{5EDC2938-B2D1-4690-84AB-57F97301FF4B}" dt="2024-05-10T14:17:59.019" v="233" actId="1076"/>
          <ac:spMkLst>
            <pc:docMk/>
            <pc:sldMk cId="0" sldId="261"/>
            <ac:spMk id="42" creationId="{00000000-0000-0000-0000-000000000000}"/>
          </ac:spMkLst>
        </pc:spChg>
        <pc:spChg chg="mod">
          <ac:chgData name="ORBINA, Jun Ryan" userId="3d20a1ca-d273-48eb-bd69-2e50322e009b" providerId="ADAL" clId="{5EDC2938-B2D1-4690-84AB-57F97301FF4B}" dt="2024-05-10T14:46:31.029" v="641" actId="1076"/>
          <ac:spMkLst>
            <pc:docMk/>
            <pc:sldMk cId="0" sldId="261"/>
            <ac:spMk id="44" creationId="{00000000-0000-0000-0000-000000000000}"/>
          </ac:spMkLst>
        </pc:spChg>
        <pc:spChg chg="mod">
          <ac:chgData name="ORBINA, Jun Ryan" userId="3d20a1ca-d273-48eb-bd69-2e50322e009b" providerId="ADAL" clId="{5EDC2938-B2D1-4690-84AB-57F97301FF4B}" dt="2024-05-10T14:18:30.851" v="248" actId="20577"/>
          <ac:spMkLst>
            <pc:docMk/>
            <pc:sldMk cId="0" sldId="261"/>
            <ac:spMk id="45" creationId="{00000000-0000-0000-0000-000000000000}"/>
          </ac:spMkLst>
        </pc:spChg>
        <pc:spChg chg="mod">
          <ac:chgData name="ORBINA, Jun Ryan" userId="3d20a1ca-d273-48eb-bd69-2e50322e009b" providerId="ADAL" clId="{5EDC2938-B2D1-4690-84AB-57F97301FF4B}" dt="2024-05-10T14:18:41.263" v="250" actId="1038"/>
          <ac:spMkLst>
            <pc:docMk/>
            <pc:sldMk cId="0" sldId="261"/>
            <ac:spMk id="46" creationId="{00000000-0000-0000-0000-000000000000}"/>
          </ac:spMkLst>
        </pc:spChg>
        <pc:spChg chg="mod">
          <ac:chgData name="ORBINA, Jun Ryan" userId="3d20a1ca-d273-48eb-bd69-2e50322e009b" providerId="ADAL" clId="{5EDC2938-B2D1-4690-84AB-57F97301FF4B}" dt="2024-05-10T14:46:20.350" v="639" actId="1076"/>
          <ac:spMkLst>
            <pc:docMk/>
            <pc:sldMk cId="0" sldId="261"/>
            <ac:spMk id="47" creationId="{00000000-0000-0000-0000-000000000000}"/>
          </ac:spMkLst>
        </pc:spChg>
        <pc:grpChg chg="mod">
          <ac:chgData name="ORBINA, Jun Ryan" userId="3d20a1ca-d273-48eb-bd69-2e50322e009b" providerId="ADAL" clId="{5EDC2938-B2D1-4690-84AB-57F97301FF4B}" dt="2024-05-10T14:12:00.845" v="28" actId="1076"/>
          <ac:grpSpMkLst>
            <pc:docMk/>
            <pc:sldMk cId="0" sldId="261"/>
            <ac:grpSpMk id="5" creationId="{00000000-0000-0000-0000-000000000000}"/>
          </ac:grpSpMkLst>
        </pc:grpChg>
        <pc:grpChg chg="mod">
          <ac:chgData name="ORBINA, Jun Ryan" userId="3d20a1ca-d273-48eb-bd69-2e50322e009b" providerId="ADAL" clId="{5EDC2938-B2D1-4690-84AB-57F97301FF4B}" dt="2024-05-10T14:18:16.695" v="246" actId="1036"/>
          <ac:grpSpMkLst>
            <pc:docMk/>
            <pc:sldMk cId="0" sldId="261"/>
            <ac:grpSpMk id="8" creationId="{00000000-0000-0000-0000-000000000000}"/>
          </ac:grpSpMkLst>
        </pc:grpChg>
        <pc:grpChg chg="mod">
          <ac:chgData name="ORBINA, Jun Ryan" userId="3d20a1ca-d273-48eb-bd69-2e50322e009b" providerId="ADAL" clId="{5EDC2938-B2D1-4690-84AB-57F97301FF4B}" dt="2024-05-10T14:18:16.695" v="246" actId="1036"/>
          <ac:grpSpMkLst>
            <pc:docMk/>
            <pc:sldMk cId="0" sldId="261"/>
            <ac:grpSpMk id="11" creationId="{00000000-0000-0000-0000-000000000000}"/>
          </ac:grpSpMkLst>
        </pc:grpChg>
        <pc:grpChg chg="mod">
          <ac:chgData name="ORBINA, Jun Ryan" userId="3d20a1ca-d273-48eb-bd69-2e50322e009b" providerId="ADAL" clId="{5EDC2938-B2D1-4690-84AB-57F97301FF4B}" dt="2024-05-10T14:18:16.695" v="246" actId="1036"/>
          <ac:grpSpMkLst>
            <pc:docMk/>
            <pc:sldMk cId="0" sldId="261"/>
            <ac:grpSpMk id="14" creationId="{00000000-0000-0000-0000-000000000000}"/>
          </ac:grpSpMkLst>
        </pc:grpChg>
        <pc:grpChg chg="mod">
          <ac:chgData name="ORBINA, Jun Ryan" userId="3d20a1ca-d273-48eb-bd69-2e50322e009b" providerId="ADAL" clId="{5EDC2938-B2D1-4690-84AB-57F97301FF4B}" dt="2024-05-10T14:18:41.263" v="250" actId="1038"/>
          <ac:grpSpMkLst>
            <pc:docMk/>
            <pc:sldMk cId="0" sldId="261"/>
            <ac:grpSpMk id="18" creationId="{00000000-0000-0000-0000-000000000000}"/>
          </ac:grpSpMkLst>
        </pc:grpChg>
        <pc:grpChg chg="mod">
          <ac:chgData name="ORBINA, Jun Ryan" userId="3d20a1ca-d273-48eb-bd69-2e50322e009b" providerId="ADAL" clId="{5EDC2938-B2D1-4690-84AB-57F97301FF4B}" dt="2024-05-10T14:18:41.263" v="250" actId="1038"/>
          <ac:grpSpMkLst>
            <pc:docMk/>
            <pc:sldMk cId="0" sldId="261"/>
            <ac:grpSpMk id="22" creationId="{00000000-0000-0000-0000-000000000000}"/>
          </ac:grpSpMkLst>
        </pc:grpChg>
        <pc:grpChg chg="mod">
          <ac:chgData name="ORBINA, Jun Ryan" userId="3d20a1ca-d273-48eb-bd69-2e50322e009b" providerId="ADAL" clId="{5EDC2938-B2D1-4690-84AB-57F97301FF4B}" dt="2024-05-10T14:18:41.263" v="250" actId="1038"/>
          <ac:grpSpMkLst>
            <pc:docMk/>
            <pc:sldMk cId="0" sldId="261"/>
            <ac:grpSpMk id="24" creationId="{00000000-0000-0000-0000-000000000000}"/>
          </ac:grpSpMkLst>
        </pc:grpChg>
        <pc:picChg chg="mod">
          <ac:chgData name="ORBINA, Jun Ryan" userId="3d20a1ca-d273-48eb-bd69-2e50322e009b" providerId="ADAL" clId="{5EDC2938-B2D1-4690-84AB-57F97301FF4B}" dt="2024-05-10T14:18:41.263" v="250" actId="1038"/>
          <ac:picMkLst>
            <pc:docMk/>
            <pc:sldMk cId="0" sldId="261"/>
            <ac:picMk id="48" creationId="{B529BE42-5964-01AB-AAC4-367DE37C1ED3}"/>
          </ac:picMkLst>
        </pc:picChg>
      </pc:sldChg>
      <pc:sldChg chg="modSp mod modNotes">
        <pc:chgData name="ORBINA, Jun Ryan" userId="3d20a1ca-d273-48eb-bd69-2e50322e009b" providerId="ADAL" clId="{5EDC2938-B2D1-4690-84AB-57F97301FF4B}" dt="2024-05-10T14:48:14.801" v="651"/>
        <pc:sldMkLst>
          <pc:docMk/>
          <pc:sldMk cId="0" sldId="262"/>
        </pc:sldMkLst>
        <pc:spChg chg="mod">
          <ac:chgData name="ORBINA, Jun Ryan" userId="3d20a1ca-d273-48eb-bd69-2e50322e009b" providerId="ADAL" clId="{5EDC2938-B2D1-4690-84AB-57F97301FF4B}" dt="2024-05-10T14:46:50.458" v="645" actId="1038"/>
          <ac:spMkLst>
            <pc:docMk/>
            <pc:sldMk cId="0" sldId="262"/>
            <ac:spMk id="12" creationId="{00000000-0000-0000-0000-000000000000}"/>
          </ac:spMkLst>
        </pc:spChg>
        <pc:spChg chg="mod">
          <ac:chgData name="ORBINA, Jun Ryan" userId="3d20a1ca-d273-48eb-bd69-2e50322e009b" providerId="ADAL" clId="{5EDC2938-B2D1-4690-84AB-57F97301FF4B}" dt="2024-05-10T14:46:50.458" v="645" actId="1038"/>
          <ac:spMkLst>
            <pc:docMk/>
            <pc:sldMk cId="0" sldId="262"/>
            <ac:spMk id="13" creationId="{00000000-0000-0000-0000-000000000000}"/>
          </ac:spMkLst>
        </pc:spChg>
        <pc:spChg chg="mod">
          <ac:chgData name="ORBINA, Jun Ryan" userId="3d20a1ca-d273-48eb-bd69-2e50322e009b" providerId="ADAL" clId="{5EDC2938-B2D1-4690-84AB-57F97301FF4B}" dt="2024-05-10T14:22:52.703" v="334" actId="1037"/>
          <ac:spMkLst>
            <pc:docMk/>
            <pc:sldMk cId="0" sldId="262"/>
            <ac:spMk id="22" creationId="{00000000-0000-0000-0000-000000000000}"/>
          </ac:spMkLst>
        </pc:spChg>
        <pc:spChg chg="mod">
          <ac:chgData name="ORBINA, Jun Ryan" userId="3d20a1ca-d273-48eb-bd69-2e50322e009b" providerId="ADAL" clId="{5EDC2938-B2D1-4690-84AB-57F97301FF4B}" dt="2024-05-10T14:19:45.395" v="262" actId="1076"/>
          <ac:spMkLst>
            <pc:docMk/>
            <pc:sldMk cId="0" sldId="262"/>
            <ac:spMk id="23" creationId="{00000000-0000-0000-0000-000000000000}"/>
          </ac:spMkLst>
        </pc:spChg>
        <pc:spChg chg="mod">
          <ac:chgData name="ORBINA, Jun Ryan" userId="3d20a1ca-d273-48eb-bd69-2e50322e009b" providerId="ADAL" clId="{5EDC2938-B2D1-4690-84AB-57F97301FF4B}" dt="2024-05-10T14:19:18.131" v="258" actId="1076"/>
          <ac:spMkLst>
            <pc:docMk/>
            <pc:sldMk cId="0" sldId="262"/>
            <ac:spMk id="43" creationId="{00000000-0000-0000-0000-000000000000}"/>
          </ac:spMkLst>
        </pc:spChg>
        <pc:spChg chg="mod">
          <ac:chgData name="ORBINA, Jun Ryan" userId="3d20a1ca-d273-48eb-bd69-2e50322e009b" providerId="ADAL" clId="{5EDC2938-B2D1-4690-84AB-57F97301FF4B}" dt="2024-05-10T14:19:25.798" v="260" actId="14100"/>
          <ac:spMkLst>
            <pc:docMk/>
            <pc:sldMk cId="0" sldId="262"/>
            <ac:spMk id="44" creationId="{00000000-0000-0000-0000-000000000000}"/>
          </ac:spMkLst>
        </pc:spChg>
        <pc:spChg chg="mod">
          <ac:chgData name="ORBINA, Jun Ryan" userId="3d20a1ca-d273-48eb-bd69-2e50322e009b" providerId="ADAL" clId="{5EDC2938-B2D1-4690-84AB-57F97301FF4B}" dt="2024-05-10T14:46:50.458" v="645" actId="1038"/>
          <ac:spMkLst>
            <pc:docMk/>
            <pc:sldMk cId="0" sldId="262"/>
            <ac:spMk id="45" creationId="{00000000-0000-0000-0000-000000000000}"/>
          </ac:spMkLst>
        </pc:spChg>
        <pc:spChg chg="mod">
          <ac:chgData name="ORBINA, Jun Ryan" userId="3d20a1ca-d273-48eb-bd69-2e50322e009b" providerId="ADAL" clId="{5EDC2938-B2D1-4690-84AB-57F97301FF4B}" dt="2024-05-10T14:46:50.458" v="645" actId="1038"/>
          <ac:spMkLst>
            <pc:docMk/>
            <pc:sldMk cId="0" sldId="262"/>
            <ac:spMk id="46" creationId="{00000000-0000-0000-0000-000000000000}"/>
          </ac:spMkLst>
        </pc:spChg>
        <pc:spChg chg="mod">
          <ac:chgData name="ORBINA, Jun Ryan" userId="3d20a1ca-d273-48eb-bd69-2e50322e009b" providerId="ADAL" clId="{5EDC2938-B2D1-4690-84AB-57F97301FF4B}" dt="2024-05-10T14:46:50.458" v="645" actId="1038"/>
          <ac:spMkLst>
            <pc:docMk/>
            <pc:sldMk cId="0" sldId="262"/>
            <ac:spMk id="47" creationId="{00000000-0000-0000-0000-000000000000}"/>
          </ac:spMkLst>
        </pc:spChg>
        <pc:spChg chg="mod">
          <ac:chgData name="ORBINA, Jun Ryan" userId="3d20a1ca-d273-48eb-bd69-2e50322e009b" providerId="ADAL" clId="{5EDC2938-B2D1-4690-84AB-57F97301FF4B}" dt="2024-05-10T14:19:45.395" v="262" actId="1076"/>
          <ac:spMkLst>
            <pc:docMk/>
            <pc:sldMk cId="0" sldId="262"/>
            <ac:spMk id="48" creationId="{00000000-0000-0000-0000-000000000000}"/>
          </ac:spMkLst>
        </pc:spChg>
        <pc:spChg chg="mod">
          <ac:chgData name="ORBINA, Jun Ryan" userId="3d20a1ca-d273-48eb-bd69-2e50322e009b" providerId="ADAL" clId="{5EDC2938-B2D1-4690-84AB-57F97301FF4B}" dt="2024-05-10T14:23:11.590" v="340" actId="1035"/>
          <ac:spMkLst>
            <pc:docMk/>
            <pc:sldMk cId="0" sldId="262"/>
            <ac:spMk id="55" creationId="{453ED6AB-0B68-8E72-01F3-7A5A8F9DE966}"/>
          </ac:spMkLst>
        </pc:spChg>
        <pc:grpChg chg="mod">
          <ac:chgData name="ORBINA, Jun Ryan" userId="3d20a1ca-d273-48eb-bd69-2e50322e009b" providerId="ADAL" clId="{5EDC2938-B2D1-4690-84AB-57F97301FF4B}" dt="2024-05-10T14:18:52.898" v="253" actId="1036"/>
          <ac:grpSpMkLst>
            <pc:docMk/>
            <pc:sldMk cId="0" sldId="262"/>
            <ac:grpSpMk id="6" creationId="{00000000-0000-0000-0000-000000000000}"/>
          </ac:grpSpMkLst>
        </pc:grpChg>
        <pc:grpChg chg="mod">
          <ac:chgData name="ORBINA, Jun Ryan" userId="3d20a1ca-d273-48eb-bd69-2e50322e009b" providerId="ADAL" clId="{5EDC2938-B2D1-4690-84AB-57F97301FF4B}" dt="2024-05-10T14:22:47.323" v="330" actId="14100"/>
          <ac:grpSpMkLst>
            <pc:docMk/>
            <pc:sldMk cId="0" sldId="262"/>
            <ac:grpSpMk id="9" creationId="{00000000-0000-0000-0000-000000000000}"/>
          </ac:grpSpMkLst>
        </pc:grpChg>
        <pc:grpChg chg="mod">
          <ac:chgData name="ORBINA, Jun Ryan" userId="3d20a1ca-d273-48eb-bd69-2e50322e009b" providerId="ADAL" clId="{5EDC2938-B2D1-4690-84AB-57F97301FF4B}" dt="2024-05-10T14:19:45.395" v="262" actId="1076"/>
          <ac:grpSpMkLst>
            <pc:docMk/>
            <pc:sldMk cId="0" sldId="262"/>
            <ac:grpSpMk id="14" creationId="{00000000-0000-0000-0000-000000000000}"/>
          </ac:grpSpMkLst>
        </pc:grpChg>
        <pc:grpChg chg="mod">
          <ac:chgData name="ORBINA, Jun Ryan" userId="3d20a1ca-d273-48eb-bd69-2e50322e009b" providerId="ADAL" clId="{5EDC2938-B2D1-4690-84AB-57F97301FF4B}" dt="2024-05-10T14:46:50.458" v="645" actId="1038"/>
          <ac:grpSpMkLst>
            <pc:docMk/>
            <pc:sldMk cId="0" sldId="262"/>
            <ac:grpSpMk id="17" creationId="{00000000-0000-0000-0000-000000000000}"/>
          </ac:grpSpMkLst>
        </pc:grpChg>
        <pc:grpChg chg="mod">
          <ac:chgData name="ORBINA, Jun Ryan" userId="3d20a1ca-d273-48eb-bd69-2e50322e009b" providerId="ADAL" clId="{5EDC2938-B2D1-4690-84AB-57F97301FF4B}" dt="2024-05-10T14:46:50.458" v="645" actId="1038"/>
          <ac:grpSpMkLst>
            <pc:docMk/>
            <pc:sldMk cId="0" sldId="262"/>
            <ac:grpSpMk id="20" creationId="{00000000-0000-0000-0000-000000000000}"/>
          </ac:grpSpMkLst>
        </pc:grpChg>
        <pc:grpChg chg="mod">
          <ac:chgData name="ORBINA, Jun Ryan" userId="3d20a1ca-d273-48eb-bd69-2e50322e009b" providerId="ADAL" clId="{5EDC2938-B2D1-4690-84AB-57F97301FF4B}" dt="2024-05-10T14:46:50.458" v="645" actId="1038"/>
          <ac:grpSpMkLst>
            <pc:docMk/>
            <pc:sldMk cId="0" sldId="262"/>
            <ac:grpSpMk id="32" creationId="{00000000-0000-0000-0000-000000000000}"/>
          </ac:grpSpMkLst>
        </pc:grpChg>
        <pc:picChg chg="mod">
          <ac:chgData name="ORBINA, Jun Ryan" userId="3d20a1ca-d273-48eb-bd69-2e50322e009b" providerId="ADAL" clId="{5EDC2938-B2D1-4690-84AB-57F97301FF4B}" dt="2024-05-10T14:46:50.458" v="645" actId="1038"/>
          <ac:picMkLst>
            <pc:docMk/>
            <pc:sldMk cId="0" sldId="262"/>
            <ac:picMk id="53" creationId="{6718BDEE-02F2-7905-7F51-91087411AAAD}"/>
          </ac:picMkLst>
        </pc:picChg>
        <pc:picChg chg="mod">
          <ac:chgData name="ORBINA, Jun Ryan" userId="3d20a1ca-d273-48eb-bd69-2e50322e009b" providerId="ADAL" clId="{5EDC2938-B2D1-4690-84AB-57F97301FF4B}" dt="2024-05-10T14:46:50.458" v="645" actId="1038"/>
          <ac:picMkLst>
            <pc:docMk/>
            <pc:sldMk cId="0" sldId="262"/>
            <ac:picMk id="58" creationId="{650B2531-032F-6799-7D6B-97CB19E67CBE}"/>
          </ac:picMkLst>
        </pc:picChg>
        <pc:picChg chg="mod">
          <ac:chgData name="ORBINA, Jun Ryan" userId="3d20a1ca-d273-48eb-bd69-2e50322e009b" providerId="ADAL" clId="{5EDC2938-B2D1-4690-84AB-57F97301FF4B}" dt="2024-05-10T14:46:50.458" v="645" actId="1038"/>
          <ac:picMkLst>
            <pc:docMk/>
            <pc:sldMk cId="0" sldId="262"/>
            <ac:picMk id="59" creationId="{E3B55C04-9A99-893B-6D1E-0FE59DEE64FF}"/>
          </ac:picMkLst>
        </pc:picChg>
      </pc:sldChg>
      <pc:sldChg chg="addSp delSp modSp mod modNotes">
        <pc:chgData name="ORBINA, Jun Ryan" userId="3d20a1ca-d273-48eb-bd69-2e50322e009b" providerId="ADAL" clId="{5EDC2938-B2D1-4690-84AB-57F97301FF4B}" dt="2024-05-10T14:48:14.801" v="651"/>
        <pc:sldMkLst>
          <pc:docMk/>
          <pc:sldMk cId="0" sldId="263"/>
        </pc:sldMkLst>
        <pc:spChg chg="add del mod">
          <ac:chgData name="ORBINA, Jun Ryan" userId="3d20a1ca-d273-48eb-bd69-2e50322e009b" providerId="ADAL" clId="{5EDC2938-B2D1-4690-84AB-57F97301FF4B}" dt="2024-05-10T14:26:04.603" v="407" actId="478"/>
          <ac:spMkLst>
            <pc:docMk/>
            <pc:sldMk cId="0" sldId="263"/>
            <ac:spMk id="2" creationId="{3265660B-EAFF-265D-7ECD-B93DB1FE3424}"/>
          </ac:spMkLst>
        </pc:spChg>
        <pc:spChg chg="mod">
          <ac:chgData name="ORBINA, Jun Ryan" userId="3d20a1ca-d273-48eb-bd69-2e50322e009b" providerId="ADAL" clId="{5EDC2938-B2D1-4690-84AB-57F97301FF4B}" dt="2024-05-10T14:26:08.647" v="408" actId="14100"/>
          <ac:spMkLst>
            <pc:docMk/>
            <pc:sldMk cId="0" sldId="263"/>
            <ac:spMk id="7" creationId="{00000000-0000-0000-0000-000000000000}"/>
          </ac:spMkLst>
        </pc:spChg>
        <pc:spChg chg="mod">
          <ac:chgData name="ORBINA, Jun Ryan" userId="3d20a1ca-d273-48eb-bd69-2e50322e009b" providerId="ADAL" clId="{5EDC2938-B2D1-4690-84AB-57F97301FF4B}" dt="2024-05-10T14:26:38.659" v="426" actId="1036"/>
          <ac:spMkLst>
            <pc:docMk/>
            <pc:sldMk cId="0" sldId="263"/>
            <ac:spMk id="27" creationId="{00000000-0000-0000-0000-000000000000}"/>
          </ac:spMkLst>
        </pc:spChg>
        <pc:spChg chg="mod">
          <ac:chgData name="ORBINA, Jun Ryan" userId="3d20a1ca-d273-48eb-bd69-2e50322e009b" providerId="ADAL" clId="{5EDC2938-B2D1-4690-84AB-57F97301FF4B}" dt="2024-05-10T14:27:36.598" v="464" actId="1037"/>
          <ac:spMkLst>
            <pc:docMk/>
            <pc:sldMk cId="0" sldId="263"/>
            <ac:spMk id="28" creationId="{00000000-0000-0000-0000-000000000000}"/>
          </ac:spMkLst>
        </pc:spChg>
        <pc:spChg chg="mod">
          <ac:chgData name="ORBINA, Jun Ryan" userId="3d20a1ca-d273-48eb-bd69-2e50322e009b" providerId="ADAL" clId="{5EDC2938-B2D1-4690-84AB-57F97301FF4B}" dt="2024-05-10T14:26:32.439" v="418" actId="1076"/>
          <ac:spMkLst>
            <pc:docMk/>
            <pc:sldMk cId="0" sldId="263"/>
            <ac:spMk id="29" creationId="{00000000-0000-0000-0000-000000000000}"/>
          </ac:spMkLst>
        </pc:spChg>
        <pc:spChg chg="mod">
          <ac:chgData name="ORBINA, Jun Ryan" userId="3d20a1ca-d273-48eb-bd69-2e50322e009b" providerId="ADAL" clId="{5EDC2938-B2D1-4690-84AB-57F97301FF4B}" dt="2024-05-10T14:26:38.659" v="426" actId="1036"/>
          <ac:spMkLst>
            <pc:docMk/>
            <pc:sldMk cId="0" sldId="263"/>
            <ac:spMk id="30" creationId="{00000000-0000-0000-0000-000000000000}"/>
          </ac:spMkLst>
        </pc:spChg>
        <pc:spChg chg="mod">
          <ac:chgData name="ORBINA, Jun Ryan" userId="3d20a1ca-d273-48eb-bd69-2e50322e009b" providerId="ADAL" clId="{5EDC2938-B2D1-4690-84AB-57F97301FF4B}" dt="2024-05-10T14:27:31.152" v="463" actId="1035"/>
          <ac:spMkLst>
            <pc:docMk/>
            <pc:sldMk cId="0" sldId="263"/>
            <ac:spMk id="31" creationId="{00000000-0000-0000-0000-000000000000}"/>
          </ac:spMkLst>
        </pc:spChg>
        <pc:spChg chg="mod">
          <ac:chgData name="ORBINA, Jun Ryan" userId="3d20a1ca-d273-48eb-bd69-2e50322e009b" providerId="ADAL" clId="{5EDC2938-B2D1-4690-84AB-57F97301FF4B}" dt="2024-05-10T14:25:58.437" v="405" actId="1076"/>
          <ac:spMkLst>
            <pc:docMk/>
            <pc:sldMk cId="0" sldId="263"/>
            <ac:spMk id="32" creationId="{00000000-0000-0000-0000-000000000000}"/>
          </ac:spMkLst>
        </pc:spChg>
        <pc:spChg chg="mod">
          <ac:chgData name="ORBINA, Jun Ryan" userId="3d20a1ca-d273-48eb-bd69-2e50322e009b" providerId="ADAL" clId="{5EDC2938-B2D1-4690-84AB-57F97301FF4B}" dt="2024-05-10T14:26:02.382" v="406" actId="1076"/>
          <ac:spMkLst>
            <pc:docMk/>
            <pc:sldMk cId="0" sldId="263"/>
            <ac:spMk id="33" creationId="{00000000-0000-0000-0000-000000000000}"/>
          </ac:spMkLst>
        </pc:spChg>
        <pc:grpChg chg="mod">
          <ac:chgData name="ORBINA, Jun Ryan" userId="3d20a1ca-d273-48eb-bd69-2e50322e009b" providerId="ADAL" clId="{5EDC2938-B2D1-4690-84AB-57F97301FF4B}" dt="2024-05-10T14:26:38.659" v="426" actId="1036"/>
          <ac:grpSpMkLst>
            <pc:docMk/>
            <pc:sldMk cId="0" sldId="263"/>
            <ac:grpSpMk id="10" creationId="{00000000-0000-0000-0000-000000000000}"/>
          </ac:grpSpMkLst>
        </pc:grpChg>
        <pc:grpChg chg="mod">
          <ac:chgData name="ORBINA, Jun Ryan" userId="3d20a1ca-d273-48eb-bd69-2e50322e009b" providerId="ADAL" clId="{5EDC2938-B2D1-4690-84AB-57F97301FF4B}" dt="2024-05-10T14:26:38.659" v="426" actId="1036"/>
          <ac:grpSpMkLst>
            <pc:docMk/>
            <pc:sldMk cId="0" sldId="263"/>
            <ac:grpSpMk id="13" creationId="{00000000-0000-0000-0000-000000000000}"/>
          </ac:grpSpMkLst>
        </pc:grpChg>
        <pc:grpChg chg="mod">
          <ac:chgData name="ORBINA, Jun Ryan" userId="3d20a1ca-d273-48eb-bd69-2e50322e009b" providerId="ADAL" clId="{5EDC2938-B2D1-4690-84AB-57F97301FF4B}" dt="2024-05-10T14:26:38.659" v="426" actId="1036"/>
          <ac:grpSpMkLst>
            <pc:docMk/>
            <pc:sldMk cId="0" sldId="263"/>
            <ac:grpSpMk id="16" creationId="{00000000-0000-0000-0000-000000000000}"/>
          </ac:grpSpMkLst>
        </pc:grpChg>
        <pc:grpChg chg="mod">
          <ac:chgData name="ORBINA, Jun Ryan" userId="3d20a1ca-d273-48eb-bd69-2e50322e009b" providerId="ADAL" clId="{5EDC2938-B2D1-4690-84AB-57F97301FF4B}" dt="2024-05-10T14:27:11.757" v="456" actId="1036"/>
          <ac:grpSpMkLst>
            <pc:docMk/>
            <pc:sldMk cId="0" sldId="263"/>
            <ac:grpSpMk id="19" creationId="{00000000-0000-0000-0000-000000000000}"/>
          </ac:grpSpMkLst>
        </pc:grpChg>
        <pc:grpChg chg="mod">
          <ac:chgData name="ORBINA, Jun Ryan" userId="3d20a1ca-d273-48eb-bd69-2e50322e009b" providerId="ADAL" clId="{5EDC2938-B2D1-4690-84AB-57F97301FF4B}" dt="2024-05-10T14:25:55.329" v="404" actId="1076"/>
          <ac:grpSpMkLst>
            <pc:docMk/>
            <pc:sldMk cId="0" sldId="263"/>
            <ac:grpSpMk id="39" creationId="{A060BB94-906C-6B68-68FB-74CF18F1E8C4}"/>
          </ac:grpSpMkLst>
        </pc:grpChg>
      </pc:sldChg>
      <pc:sldChg chg="addSp delSp modSp mod modNotes">
        <pc:chgData name="ORBINA, Jun Ryan" userId="3d20a1ca-d273-48eb-bd69-2e50322e009b" providerId="ADAL" clId="{5EDC2938-B2D1-4690-84AB-57F97301FF4B}" dt="2024-05-10T14:48:14.801" v="651"/>
        <pc:sldMkLst>
          <pc:docMk/>
          <pc:sldMk cId="0" sldId="264"/>
        </pc:sldMkLst>
        <pc:spChg chg="mod">
          <ac:chgData name="ORBINA, Jun Ryan" userId="3d20a1ca-d273-48eb-bd69-2e50322e009b" providerId="ADAL" clId="{5EDC2938-B2D1-4690-84AB-57F97301FF4B}" dt="2024-05-10T14:28:22.421" v="470" actId="1035"/>
          <ac:spMkLst>
            <pc:docMk/>
            <pc:sldMk cId="0" sldId="264"/>
            <ac:spMk id="12" creationId="{00000000-0000-0000-0000-000000000000}"/>
          </ac:spMkLst>
        </pc:spChg>
        <pc:spChg chg="mod">
          <ac:chgData name="ORBINA, Jun Ryan" userId="3d20a1ca-d273-48eb-bd69-2e50322e009b" providerId="ADAL" clId="{5EDC2938-B2D1-4690-84AB-57F97301FF4B}" dt="2024-05-10T14:31:41.678" v="512"/>
          <ac:spMkLst>
            <pc:docMk/>
            <pc:sldMk cId="0" sldId="264"/>
            <ac:spMk id="14" creationId="{A35A3668-3F76-1C5E-3838-9F731CA5A898}"/>
          </ac:spMkLst>
        </pc:spChg>
        <pc:spChg chg="mod">
          <ac:chgData name="ORBINA, Jun Ryan" userId="3d20a1ca-d273-48eb-bd69-2e50322e009b" providerId="ADAL" clId="{5EDC2938-B2D1-4690-84AB-57F97301FF4B}" dt="2024-05-10T14:27:54.673" v="465" actId="14100"/>
          <ac:spMkLst>
            <pc:docMk/>
            <pc:sldMk cId="0" sldId="264"/>
            <ac:spMk id="15" creationId="{00000000-0000-0000-0000-000000000000}"/>
          </ac:spMkLst>
        </pc:spChg>
        <pc:spChg chg="mod">
          <ac:chgData name="ORBINA, Jun Ryan" userId="3d20a1ca-d273-48eb-bd69-2e50322e009b" providerId="ADAL" clId="{5EDC2938-B2D1-4690-84AB-57F97301FF4B}" dt="2024-05-10T14:28:34.642" v="473" actId="1035"/>
          <ac:spMkLst>
            <pc:docMk/>
            <pc:sldMk cId="0" sldId="264"/>
            <ac:spMk id="19"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22"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28"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29"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31"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38"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41" creationId="{00000000-0000-0000-0000-000000000000}"/>
          </ac:spMkLst>
        </pc:spChg>
        <pc:spChg chg="mod">
          <ac:chgData name="ORBINA, Jun Ryan" userId="3d20a1ca-d273-48eb-bd69-2e50322e009b" providerId="ADAL" clId="{5EDC2938-B2D1-4690-84AB-57F97301FF4B}" dt="2024-05-10T14:47:07.067" v="646" actId="1035"/>
          <ac:spMkLst>
            <pc:docMk/>
            <pc:sldMk cId="0" sldId="264"/>
            <ac:spMk id="44" creationId="{00000000-0000-0000-0000-000000000000}"/>
          </ac:spMkLst>
        </pc:spChg>
        <pc:spChg chg="del">
          <ac:chgData name="ORBINA, Jun Ryan" userId="3d20a1ca-d273-48eb-bd69-2e50322e009b" providerId="ADAL" clId="{5EDC2938-B2D1-4690-84AB-57F97301FF4B}" dt="2024-05-10T14:31:32.096" v="511" actId="478"/>
          <ac:spMkLst>
            <pc:docMk/>
            <pc:sldMk cId="0" sldId="264"/>
            <ac:spMk id="45"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49"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0"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1" creationId="{00000000-0000-0000-0000-000000000000}"/>
          </ac:spMkLst>
        </pc:spChg>
        <pc:spChg chg="mod">
          <ac:chgData name="ORBINA, Jun Ryan" userId="3d20a1ca-d273-48eb-bd69-2e50322e009b" providerId="ADAL" clId="{5EDC2938-B2D1-4690-84AB-57F97301FF4B}" dt="2024-05-10T14:28:29.814" v="471" actId="1035"/>
          <ac:spMkLst>
            <pc:docMk/>
            <pc:sldMk cId="0" sldId="264"/>
            <ac:spMk id="52"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3" creationId="{00000000-0000-0000-0000-000000000000}"/>
          </ac:spMkLst>
        </pc:spChg>
        <pc:spChg chg="mod">
          <ac:chgData name="ORBINA, Jun Ryan" userId="3d20a1ca-d273-48eb-bd69-2e50322e009b" providerId="ADAL" clId="{5EDC2938-B2D1-4690-84AB-57F97301FF4B}" dt="2024-05-10T14:32:33.007" v="522" actId="1036"/>
          <ac:spMkLst>
            <pc:docMk/>
            <pc:sldMk cId="0" sldId="264"/>
            <ac:spMk id="54" creationId="{00000000-0000-0000-0000-000000000000}"/>
          </ac:spMkLst>
        </pc:spChg>
        <pc:spChg chg="mod">
          <ac:chgData name="ORBINA, Jun Ryan" userId="3d20a1ca-d273-48eb-bd69-2e50322e009b" providerId="ADAL" clId="{5EDC2938-B2D1-4690-84AB-57F97301FF4B}" dt="2024-05-10T14:32:09.097" v="518" actId="1036"/>
          <ac:spMkLst>
            <pc:docMk/>
            <pc:sldMk cId="0" sldId="264"/>
            <ac:spMk id="55"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6"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7"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8" creationId="{00000000-0000-0000-0000-000000000000}"/>
          </ac:spMkLst>
        </pc:spChg>
        <pc:spChg chg="mod">
          <ac:chgData name="ORBINA, Jun Ryan" userId="3d20a1ca-d273-48eb-bd69-2e50322e009b" providerId="ADAL" clId="{5EDC2938-B2D1-4690-84AB-57F97301FF4B}" dt="2024-05-10T14:32:02.381" v="515" actId="552"/>
          <ac:spMkLst>
            <pc:docMk/>
            <pc:sldMk cId="0" sldId="264"/>
            <ac:spMk id="59" creationId="{00000000-0000-0000-0000-000000000000}"/>
          </ac:spMkLst>
        </pc:spChg>
        <pc:spChg chg="mod">
          <ac:chgData name="ORBINA, Jun Ryan" userId="3d20a1ca-d273-48eb-bd69-2e50322e009b" providerId="ADAL" clId="{5EDC2938-B2D1-4690-84AB-57F97301FF4B}" dt="2024-05-10T14:31:41.678" v="512"/>
          <ac:spMkLst>
            <pc:docMk/>
            <pc:sldMk cId="0" sldId="264"/>
            <ac:spMk id="60" creationId="{367B467F-E164-90F4-8CF2-0D3338A2E3E5}"/>
          </ac:spMkLst>
        </pc:spChg>
        <pc:spChg chg="mod">
          <ac:chgData name="ORBINA, Jun Ryan" userId="3d20a1ca-d273-48eb-bd69-2e50322e009b" providerId="ADAL" clId="{5EDC2938-B2D1-4690-84AB-57F97301FF4B}" dt="2024-05-10T14:31:41.678" v="512"/>
          <ac:spMkLst>
            <pc:docMk/>
            <pc:sldMk cId="0" sldId="264"/>
            <ac:spMk id="62" creationId="{612B06A8-CE6D-3FE6-0FDB-4330B7052B3B}"/>
          </ac:spMkLst>
        </pc:spChg>
        <pc:spChg chg="add mod">
          <ac:chgData name="ORBINA, Jun Ryan" userId="3d20a1ca-d273-48eb-bd69-2e50322e009b" providerId="ADAL" clId="{5EDC2938-B2D1-4690-84AB-57F97301FF4B}" dt="2024-05-10T14:31:41.678" v="512"/>
          <ac:spMkLst>
            <pc:docMk/>
            <pc:sldMk cId="0" sldId="264"/>
            <ac:spMk id="63" creationId="{7E3AD24E-0338-C5C8-9C09-9E0B97DDEBA3}"/>
          </ac:spMkLst>
        </pc:spChg>
        <pc:spChg chg="add mod">
          <ac:chgData name="ORBINA, Jun Ryan" userId="3d20a1ca-d273-48eb-bd69-2e50322e009b" providerId="ADAL" clId="{5EDC2938-B2D1-4690-84AB-57F97301FF4B}" dt="2024-05-10T14:31:41.678" v="512"/>
          <ac:spMkLst>
            <pc:docMk/>
            <pc:sldMk cId="0" sldId="264"/>
            <ac:spMk id="64" creationId="{2D14E883-BA15-A6BF-4A29-CB68EBE3D9CC}"/>
          </ac:spMkLst>
        </pc:spChg>
        <pc:spChg chg="add mod">
          <ac:chgData name="ORBINA, Jun Ryan" userId="3d20a1ca-d273-48eb-bd69-2e50322e009b" providerId="ADAL" clId="{5EDC2938-B2D1-4690-84AB-57F97301FF4B}" dt="2024-05-10T14:31:41.678" v="512"/>
          <ac:spMkLst>
            <pc:docMk/>
            <pc:sldMk cId="0" sldId="264"/>
            <ac:spMk id="65" creationId="{23CC602F-3FAF-B01D-69A6-A905DC5649EB}"/>
          </ac:spMkLst>
        </pc:spChg>
        <pc:spChg chg="add mod">
          <ac:chgData name="ORBINA, Jun Ryan" userId="3d20a1ca-d273-48eb-bd69-2e50322e009b" providerId="ADAL" clId="{5EDC2938-B2D1-4690-84AB-57F97301FF4B}" dt="2024-05-10T14:31:41.678" v="512"/>
          <ac:spMkLst>
            <pc:docMk/>
            <pc:sldMk cId="0" sldId="264"/>
            <ac:spMk id="66" creationId="{3A561FB1-1CF8-6F77-1BB8-8DBCD097391A}"/>
          </ac:spMkLst>
        </pc:spChg>
        <pc:spChg chg="add mod">
          <ac:chgData name="ORBINA, Jun Ryan" userId="3d20a1ca-d273-48eb-bd69-2e50322e009b" providerId="ADAL" clId="{5EDC2938-B2D1-4690-84AB-57F97301FF4B}" dt="2024-05-10T14:31:41.678" v="512"/>
          <ac:spMkLst>
            <pc:docMk/>
            <pc:sldMk cId="0" sldId="264"/>
            <ac:spMk id="67" creationId="{53E7269F-12AE-0CE3-6D4D-61BBA9FE4318}"/>
          </ac:spMkLst>
        </pc:spChg>
        <pc:spChg chg="add mod">
          <ac:chgData name="ORBINA, Jun Ryan" userId="3d20a1ca-d273-48eb-bd69-2e50322e009b" providerId="ADAL" clId="{5EDC2938-B2D1-4690-84AB-57F97301FF4B}" dt="2024-05-10T14:31:41.678" v="512"/>
          <ac:spMkLst>
            <pc:docMk/>
            <pc:sldMk cId="0" sldId="264"/>
            <ac:spMk id="69" creationId="{520E19D2-045F-CE9D-3031-9A1C3CC744C9}"/>
          </ac:spMkLst>
        </pc:spChg>
        <pc:grpChg chg="add mod">
          <ac:chgData name="ORBINA, Jun Ryan" userId="3d20a1ca-d273-48eb-bd69-2e50322e009b" providerId="ADAL" clId="{5EDC2938-B2D1-4690-84AB-57F97301FF4B}" dt="2024-05-10T14:31:41.678" v="512"/>
          <ac:grpSpMkLst>
            <pc:docMk/>
            <pc:sldMk cId="0" sldId="264"/>
            <ac:grpSpMk id="6" creationId="{B0135B8F-6F9D-8ACD-27CC-6A5A472B9990}"/>
          </ac:grpSpMkLst>
        </pc:grpChg>
        <pc:grpChg chg="mod">
          <ac:chgData name="ORBINA, Jun Ryan" userId="3d20a1ca-d273-48eb-bd69-2e50322e009b" providerId="ADAL" clId="{5EDC2938-B2D1-4690-84AB-57F97301FF4B}" dt="2024-05-10T14:27:58.629" v="467" actId="1036"/>
          <ac:grpSpMkLst>
            <pc:docMk/>
            <pc:sldMk cId="0" sldId="264"/>
            <ac:grpSpMk id="16" creationId="{00000000-0000-0000-0000-000000000000}"/>
          </ac:grpSpMkLst>
        </pc:grpChg>
        <pc:grpChg chg="del">
          <ac:chgData name="ORBINA, Jun Ryan" userId="3d20a1ca-d273-48eb-bd69-2e50322e009b" providerId="ADAL" clId="{5EDC2938-B2D1-4690-84AB-57F97301FF4B}" dt="2024-05-10T14:31:32.096" v="511" actId="478"/>
          <ac:grpSpMkLst>
            <pc:docMk/>
            <pc:sldMk cId="0" sldId="264"/>
            <ac:grpSpMk id="23" creationId="{00000000-0000-0000-0000-000000000000}"/>
          </ac:grpSpMkLst>
        </pc:grpChg>
        <pc:grpChg chg="mod">
          <ac:chgData name="ORBINA, Jun Ryan" userId="3d20a1ca-d273-48eb-bd69-2e50322e009b" providerId="ADAL" clId="{5EDC2938-B2D1-4690-84AB-57F97301FF4B}" dt="2024-05-10T14:31:41.678" v="512"/>
          <ac:grpSpMkLst>
            <pc:docMk/>
            <pc:sldMk cId="0" sldId="264"/>
            <ac:grpSpMk id="32" creationId="{4B423F92-07EE-8A15-0A20-3E869DAB3C85}"/>
          </ac:grpSpMkLst>
        </pc:grpChg>
        <pc:picChg chg="add mod">
          <ac:chgData name="ORBINA, Jun Ryan" userId="3d20a1ca-d273-48eb-bd69-2e50322e009b" providerId="ADAL" clId="{5EDC2938-B2D1-4690-84AB-57F97301FF4B}" dt="2024-05-10T14:31:41.678" v="512"/>
          <ac:picMkLst>
            <pc:docMk/>
            <pc:sldMk cId="0" sldId="264"/>
            <ac:picMk id="68" creationId="{5F48F8DF-319A-C992-FBF0-E4B2D7972A81}"/>
          </ac:picMkLst>
        </pc:picChg>
      </pc:sldChg>
      <pc:sldChg chg="modSp mod modNotes">
        <pc:chgData name="ORBINA, Jun Ryan" userId="3d20a1ca-d273-48eb-bd69-2e50322e009b" providerId="ADAL" clId="{5EDC2938-B2D1-4690-84AB-57F97301FF4B}" dt="2024-05-10T14:48:14.801" v="651"/>
        <pc:sldMkLst>
          <pc:docMk/>
          <pc:sldMk cId="0" sldId="265"/>
        </pc:sldMkLst>
        <pc:spChg chg="mod">
          <ac:chgData name="ORBINA, Jun Ryan" userId="3d20a1ca-d273-48eb-bd69-2e50322e009b" providerId="ADAL" clId="{5EDC2938-B2D1-4690-84AB-57F97301FF4B}" dt="2024-05-10T14:35:23.005" v="564" actId="20577"/>
          <ac:spMkLst>
            <pc:docMk/>
            <pc:sldMk cId="0" sldId="265"/>
            <ac:spMk id="6" creationId="{00000000-0000-0000-0000-000000000000}"/>
          </ac:spMkLst>
        </pc:spChg>
        <pc:spChg chg="mod">
          <ac:chgData name="ORBINA, Jun Ryan" userId="3d20a1ca-d273-48eb-bd69-2e50322e009b" providerId="ADAL" clId="{5EDC2938-B2D1-4690-84AB-57F97301FF4B}" dt="2024-05-10T14:35:46.239" v="571" actId="1035"/>
          <ac:spMkLst>
            <pc:docMk/>
            <pc:sldMk cId="0" sldId="265"/>
            <ac:spMk id="7" creationId="{00000000-0000-0000-0000-000000000000}"/>
          </ac:spMkLst>
        </pc:spChg>
        <pc:spChg chg="mod">
          <ac:chgData name="ORBINA, Jun Ryan" userId="3d20a1ca-d273-48eb-bd69-2e50322e009b" providerId="ADAL" clId="{5EDC2938-B2D1-4690-84AB-57F97301FF4B}" dt="2024-05-10T14:35:54.939" v="572" actId="1076"/>
          <ac:spMkLst>
            <pc:docMk/>
            <pc:sldMk cId="0" sldId="265"/>
            <ac:spMk id="9" creationId="{DF89EB87-5966-2362-77F6-3AE688623AB5}"/>
          </ac:spMkLst>
        </pc:spChg>
        <pc:spChg chg="mod">
          <ac:chgData name="ORBINA, Jun Ryan" userId="3d20a1ca-d273-48eb-bd69-2e50322e009b" providerId="ADAL" clId="{5EDC2938-B2D1-4690-84AB-57F97301FF4B}" dt="2024-05-10T14:33:49.093" v="537" actId="1036"/>
          <ac:spMkLst>
            <pc:docMk/>
            <pc:sldMk cId="0" sldId="265"/>
            <ac:spMk id="11" creationId="{00000000-0000-0000-0000-000000000000}"/>
          </ac:spMkLst>
        </pc:spChg>
        <pc:spChg chg="mod">
          <ac:chgData name="ORBINA, Jun Ryan" userId="3d20a1ca-d273-48eb-bd69-2e50322e009b" providerId="ADAL" clId="{5EDC2938-B2D1-4690-84AB-57F97301FF4B}" dt="2024-05-10T14:35:41.009" v="568" actId="1076"/>
          <ac:spMkLst>
            <pc:docMk/>
            <pc:sldMk cId="0" sldId="265"/>
            <ac:spMk id="13" creationId="{00000000-0000-0000-0000-000000000000}"/>
          </ac:spMkLst>
        </pc:spChg>
        <pc:grpChg chg="mod">
          <ac:chgData name="ORBINA, Jun Ryan" userId="3d20a1ca-d273-48eb-bd69-2e50322e009b" providerId="ADAL" clId="{5EDC2938-B2D1-4690-84AB-57F97301FF4B}" dt="2024-05-10T14:33:28.235" v="533" actId="14100"/>
          <ac:grpSpMkLst>
            <pc:docMk/>
            <pc:sldMk cId="0" sldId="265"/>
            <ac:grpSpMk id="2" creationId="{00000000-0000-0000-0000-000000000000}"/>
          </ac:grpSpMkLst>
        </pc:grpChg>
        <pc:grpChg chg="mod">
          <ac:chgData name="ORBINA, Jun Ryan" userId="3d20a1ca-d273-48eb-bd69-2e50322e009b" providerId="ADAL" clId="{5EDC2938-B2D1-4690-84AB-57F97301FF4B}" dt="2024-05-10T14:35:37.026" v="567" actId="1076"/>
          <ac:grpSpMkLst>
            <pc:docMk/>
            <pc:sldMk cId="0" sldId="265"/>
            <ac:grpSpMk id="4" creationId="{00000000-0000-0000-0000-000000000000}"/>
          </ac:grpSpMkLst>
        </pc:grpChg>
      </pc:sldChg>
      <pc:sldChg chg="new del">
        <pc:chgData name="ORBINA, Jun Ryan" userId="3d20a1ca-d273-48eb-bd69-2e50322e009b" providerId="ADAL" clId="{5EDC2938-B2D1-4690-84AB-57F97301FF4B}" dt="2024-05-10T14:59:31.543" v="652" actId="47"/>
        <pc:sldMkLst>
          <pc:docMk/>
          <pc:sldMk cId="2295592153" sldId="266"/>
        </pc:sldMkLst>
      </pc:sldChg>
      <pc:sldChg chg="modSp add mod modNotes">
        <pc:chgData name="ORBINA, Jun Ryan" userId="3d20a1ca-d273-48eb-bd69-2e50322e009b" providerId="ADAL" clId="{5EDC2938-B2D1-4690-84AB-57F97301FF4B}" dt="2024-05-10T14:48:14.801" v="651"/>
        <pc:sldMkLst>
          <pc:docMk/>
          <pc:sldMk cId="0" sldId="267"/>
        </pc:sldMkLst>
        <pc:spChg chg="mod">
          <ac:chgData name="ORBINA, Jun Ryan" userId="3d20a1ca-d273-48eb-bd69-2e50322e009b" providerId="ADAL" clId="{5EDC2938-B2D1-4690-84AB-57F97301FF4B}" dt="2024-05-10T14:41:57.179" v="599" actId="14100"/>
          <ac:spMkLst>
            <pc:docMk/>
            <pc:sldMk cId="0" sldId="267"/>
            <ac:spMk id="7" creationId="{00000000-0000-0000-0000-000000000000}"/>
          </ac:spMkLst>
        </pc:spChg>
        <pc:spChg chg="mod">
          <ac:chgData name="ORBINA, Jun Ryan" userId="3d20a1ca-d273-48eb-bd69-2e50322e009b" providerId="ADAL" clId="{5EDC2938-B2D1-4690-84AB-57F97301FF4B}" dt="2024-05-10T14:41:10.022" v="592" actId="1076"/>
          <ac:spMkLst>
            <pc:docMk/>
            <pc:sldMk cId="0" sldId="267"/>
            <ac:spMk id="14" creationId="{A0A6F308-D16A-82C8-8058-A43724F448C8}"/>
          </ac:spMkLst>
        </pc:spChg>
        <pc:spChg chg="mod">
          <ac:chgData name="ORBINA, Jun Ryan" userId="3d20a1ca-d273-48eb-bd69-2e50322e009b" providerId="ADAL" clId="{5EDC2938-B2D1-4690-84AB-57F97301FF4B}" dt="2024-05-10T14:40:35.489" v="585" actId="14100"/>
          <ac:spMkLst>
            <pc:docMk/>
            <pc:sldMk cId="0" sldId="267"/>
            <ac:spMk id="15" creationId="{1326B1E0-D5E8-9BC3-4297-92EACB95F23C}"/>
          </ac:spMkLst>
        </pc:spChg>
        <pc:spChg chg="mod">
          <ac:chgData name="ORBINA, Jun Ryan" userId="3d20a1ca-d273-48eb-bd69-2e50322e009b" providerId="ADAL" clId="{5EDC2938-B2D1-4690-84AB-57F97301FF4B}" dt="2024-05-10T14:41:01.617" v="591" actId="14100"/>
          <ac:spMkLst>
            <pc:docMk/>
            <pc:sldMk cId="0" sldId="267"/>
            <ac:spMk id="17" creationId="{272CBFA6-7C88-244D-D9C8-76FC8FE02C7F}"/>
          </ac:spMkLst>
        </pc:spChg>
        <pc:spChg chg="mod">
          <ac:chgData name="ORBINA, Jun Ryan" userId="3d20a1ca-d273-48eb-bd69-2e50322e009b" providerId="ADAL" clId="{5EDC2938-B2D1-4690-84AB-57F97301FF4B}" dt="2024-05-10T14:40:14.771" v="582" actId="1035"/>
          <ac:spMkLst>
            <pc:docMk/>
            <pc:sldMk cId="0" sldId="267"/>
            <ac:spMk id="21" creationId="{B53A796D-7682-4C48-9F9F-CAD317146999}"/>
          </ac:spMkLst>
        </pc:spChg>
        <pc:spChg chg="mod">
          <ac:chgData name="ORBINA, Jun Ryan" userId="3d20a1ca-d273-48eb-bd69-2e50322e009b" providerId="ADAL" clId="{5EDC2938-B2D1-4690-84AB-57F97301FF4B}" dt="2024-05-10T14:40:23.134" v="583" actId="14100"/>
          <ac:spMkLst>
            <pc:docMk/>
            <pc:sldMk cId="0" sldId="267"/>
            <ac:spMk id="23" creationId="{36B854BB-AFDF-95DF-6C4B-FF6DBF7EAAF7}"/>
          </ac:spMkLst>
        </pc:spChg>
        <pc:spChg chg="mod">
          <ac:chgData name="ORBINA, Jun Ryan" userId="3d20a1ca-d273-48eb-bd69-2e50322e009b" providerId="ADAL" clId="{5EDC2938-B2D1-4690-84AB-57F97301FF4B}" dt="2024-05-10T14:40:48.261" v="587" actId="14100"/>
          <ac:spMkLst>
            <pc:docMk/>
            <pc:sldMk cId="0" sldId="267"/>
            <ac:spMk id="27" creationId="{FEF1FB84-2A85-67F6-E780-A02E74694878}"/>
          </ac:spMkLst>
        </pc:spChg>
        <pc:spChg chg="mod">
          <ac:chgData name="ORBINA, Jun Ryan" userId="3d20a1ca-d273-48eb-bd69-2e50322e009b" providerId="ADAL" clId="{5EDC2938-B2D1-4690-84AB-57F97301FF4B}" dt="2024-05-10T14:41:22.202" v="596" actId="14100"/>
          <ac:spMkLst>
            <pc:docMk/>
            <pc:sldMk cId="0" sldId="267"/>
            <ac:spMk id="28" creationId="{FA180F67-32DE-B625-11CD-283FFF21E563}"/>
          </ac:spMkLst>
        </pc:spChg>
        <pc:spChg chg="mod">
          <ac:chgData name="ORBINA, Jun Ryan" userId="3d20a1ca-d273-48eb-bd69-2e50322e009b" providerId="ADAL" clId="{5EDC2938-B2D1-4690-84AB-57F97301FF4B}" dt="2024-05-10T14:41:53.396" v="598" actId="1076"/>
          <ac:spMkLst>
            <pc:docMk/>
            <pc:sldMk cId="0" sldId="267"/>
            <ac:spMk id="30" creationId="{00000000-0000-0000-0000-000000000000}"/>
          </ac:spMkLst>
        </pc:spChg>
        <pc:spChg chg="mod">
          <ac:chgData name="ORBINA, Jun Ryan" userId="3d20a1ca-d273-48eb-bd69-2e50322e009b" providerId="ADAL" clId="{5EDC2938-B2D1-4690-84AB-57F97301FF4B}" dt="2024-05-10T14:41:17.705" v="594" actId="14100"/>
          <ac:spMkLst>
            <pc:docMk/>
            <pc:sldMk cId="0" sldId="267"/>
            <ac:spMk id="31" creationId="{C26ECFEC-C22E-B1D7-71D9-A02CFFE9EC0B}"/>
          </ac:spMkLst>
        </pc:spChg>
        <pc:spChg chg="mod">
          <ac:chgData name="ORBINA, Jun Ryan" userId="3d20a1ca-d273-48eb-bd69-2e50322e009b" providerId="ADAL" clId="{5EDC2938-B2D1-4690-84AB-57F97301FF4B}" dt="2024-05-10T14:47:24.189" v="649" actId="1038"/>
          <ac:spMkLst>
            <pc:docMk/>
            <pc:sldMk cId="0" sldId="267"/>
            <ac:spMk id="32" creationId="{00000000-0000-0000-0000-000000000000}"/>
          </ac:spMkLst>
        </pc:spChg>
        <pc:spChg chg="mod">
          <ac:chgData name="ORBINA, Jun Ryan" userId="3d20a1ca-d273-48eb-bd69-2e50322e009b" providerId="ADAL" clId="{5EDC2938-B2D1-4690-84AB-57F97301FF4B}" dt="2024-05-10T14:47:24.189" v="649" actId="1038"/>
          <ac:spMkLst>
            <pc:docMk/>
            <pc:sldMk cId="0" sldId="267"/>
            <ac:spMk id="33" creationId="{00000000-0000-0000-0000-000000000000}"/>
          </ac:spMkLst>
        </pc:spChg>
        <pc:spChg chg="mod">
          <ac:chgData name="ORBINA, Jun Ryan" userId="3d20a1ca-d273-48eb-bd69-2e50322e009b" providerId="ADAL" clId="{5EDC2938-B2D1-4690-84AB-57F97301FF4B}" dt="2024-05-10T14:41:38.561" v="597" actId="14100"/>
          <ac:spMkLst>
            <pc:docMk/>
            <pc:sldMk cId="0" sldId="267"/>
            <ac:spMk id="37" creationId="{A0544FE6-18F7-0987-2BBC-ED0EF7F5CB0B}"/>
          </ac:spMkLst>
        </pc:spChg>
        <pc:spChg chg="mod">
          <ac:chgData name="ORBINA, Jun Ryan" userId="3d20a1ca-d273-48eb-bd69-2e50322e009b" providerId="ADAL" clId="{5EDC2938-B2D1-4690-84AB-57F97301FF4B}" dt="2024-05-10T14:40:54.043" v="590" actId="1035"/>
          <ac:spMkLst>
            <pc:docMk/>
            <pc:sldMk cId="0" sldId="267"/>
            <ac:spMk id="51" creationId="{B57F2FE3-3E3D-AFFB-33A5-4B0DE2B83B7A}"/>
          </ac:spMkLst>
        </pc:spChg>
        <pc:grpChg chg="mod">
          <ac:chgData name="ORBINA, Jun Ryan" userId="3d20a1ca-d273-48eb-bd69-2e50322e009b" providerId="ADAL" clId="{5EDC2938-B2D1-4690-84AB-57F97301FF4B}" dt="2024-05-10T14:47:24.189" v="649" actId="1038"/>
          <ac:grpSpMkLst>
            <pc:docMk/>
            <pc:sldMk cId="0" sldId="267"/>
            <ac:grpSpMk id="2" creationId="{00000000-0000-0000-0000-000000000000}"/>
          </ac:grpSpMkLst>
        </pc:grpChg>
        <pc:grpChg chg="mod">
          <ac:chgData name="ORBINA, Jun Ryan" userId="3d20a1ca-d273-48eb-bd69-2e50322e009b" providerId="ADAL" clId="{5EDC2938-B2D1-4690-84AB-57F97301FF4B}" dt="2024-05-10T14:41:10.022" v="592" actId="1076"/>
          <ac:grpSpMkLst>
            <pc:docMk/>
            <pc:sldMk cId="0" sldId="267"/>
            <ac:grpSpMk id="5" creationId="{977EFA18-7E06-7CC3-1130-1884B19E4343}"/>
          </ac:grpSpMkLst>
        </pc:grpChg>
        <pc:picChg chg="mod">
          <ac:chgData name="ORBINA, Jun Ryan" userId="3d20a1ca-d273-48eb-bd69-2e50322e009b" providerId="ADAL" clId="{5EDC2938-B2D1-4690-84AB-57F97301FF4B}" dt="2024-05-10T14:47:30.245" v="650" actId="1076"/>
          <ac:picMkLst>
            <pc:docMk/>
            <pc:sldMk cId="0" sldId="267"/>
            <ac:picMk id="6" creationId="{983429E3-CD5A-723F-B7FC-5164533BC3E2}"/>
          </ac:picMkLst>
        </pc:picChg>
      </pc:sldChg>
      <pc:sldChg chg="modSp add del mod">
        <pc:chgData name="ORBINA, Jun Ryan" userId="3d20a1ca-d273-48eb-bd69-2e50322e009b" providerId="ADAL" clId="{5EDC2938-B2D1-4690-84AB-57F97301FF4B}" dt="2024-05-10T14:43:42.100" v="609" actId="47"/>
        <pc:sldMkLst>
          <pc:docMk/>
          <pc:sldMk cId="1983576202" sldId="268"/>
        </pc:sldMkLst>
        <pc:spChg chg="mod">
          <ac:chgData name="ORBINA, Jun Ryan" userId="3d20a1ca-d273-48eb-bd69-2e50322e009b" providerId="ADAL" clId="{5EDC2938-B2D1-4690-84AB-57F97301FF4B}" dt="2024-05-10T14:42:27.287" v="604" actId="1076"/>
          <ac:spMkLst>
            <pc:docMk/>
            <pc:sldMk cId="1983576202" sldId="268"/>
            <ac:spMk id="11" creationId="{5738B119-F038-AAFD-DFC8-DDA74DA58D4C}"/>
          </ac:spMkLst>
        </pc:spChg>
        <pc:spChg chg="mod">
          <ac:chgData name="ORBINA, Jun Ryan" userId="3d20a1ca-d273-48eb-bd69-2e50322e009b" providerId="ADAL" clId="{5EDC2938-B2D1-4690-84AB-57F97301FF4B}" dt="2024-05-10T14:42:52.010" v="606" actId="108"/>
          <ac:spMkLst>
            <pc:docMk/>
            <pc:sldMk cId="1983576202" sldId="268"/>
            <ac:spMk id="53" creationId="{E52B0D39-E302-577A-716E-1D79179937F0}"/>
          </ac:spMkLst>
        </pc:spChg>
        <pc:grpChg chg="mod">
          <ac:chgData name="ORBINA, Jun Ryan" userId="3d20a1ca-d273-48eb-bd69-2e50322e009b" providerId="ADAL" clId="{5EDC2938-B2D1-4690-84AB-57F97301FF4B}" dt="2024-05-10T14:42:24.911" v="603" actId="1076"/>
          <ac:grpSpMkLst>
            <pc:docMk/>
            <pc:sldMk cId="1983576202" sldId="268"/>
            <ac:grpSpMk id="9" creationId="{1409A6F4-CA8E-E9F6-CAEA-31D69F41DBE8}"/>
          </ac:grpSpMkLst>
        </pc:grpChg>
      </pc:sldChg>
      <pc:sldChg chg="add del">
        <pc:chgData name="ORBINA, Jun Ryan" userId="3d20a1ca-d273-48eb-bd69-2e50322e009b" providerId="ADAL" clId="{5EDC2938-B2D1-4690-84AB-57F97301FF4B}" dt="2024-05-10T14:43:17.248" v="608"/>
        <pc:sldMkLst>
          <pc:docMk/>
          <pc:sldMk cId="1206520115" sldId="269"/>
        </pc:sldMkLst>
      </pc:sldChg>
      <pc:sldChg chg="modSp mod">
        <pc:chgData name="ORBINA, Jun Ryan" userId="3d20a1ca-d273-48eb-bd69-2e50322e009b" providerId="ADAL" clId="{5EDC2938-B2D1-4690-84AB-57F97301FF4B}" dt="2024-05-10T14:44:32.275" v="623" actId="5793"/>
        <pc:sldMkLst>
          <pc:docMk/>
          <pc:sldMk cId="3103761446" sldId="269"/>
        </pc:sldMkLst>
        <pc:spChg chg="mod">
          <ac:chgData name="ORBINA, Jun Ryan" userId="3d20a1ca-d273-48eb-bd69-2e50322e009b" providerId="ADAL" clId="{5EDC2938-B2D1-4690-84AB-57F97301FF4B}" dt="2024-05-10T14:44:22.582" v="621" actId="255"/>
          <ac:spMkLst>
            <pc:docMk/>
            <pc:sldMk cId="3103761446" sldId="269"/>
            <ac:spMk id="8" creationId="{6D98D06D-4586-00E2-190E-D828F6D44401}"/>
          </ac:spMkLst>
        </pc:spChg>
        <pc:spChg chg="mod">
          <ac:chgData name="ORBINA, Jun Ryan" userId="3d20a1ca-d273-48eb-bd69-2e50322e009b" providerId="ADAL" clId="{5EDC2938-B2D1-4690-84AB-57F97301FF4B}" dt="2024-05-10T14:44:32.275" v="623" actId="5793"/>
          <ac:spMkLst>
            <pc:docMk/>
            <pc:sldMk cId="3103761446" sldId="269"/>
            <ac:spMk id="15" creationId="{3C125AB5-5C83-CE21-30D0-6A08B2F290A6}"/>
          </ac:spMkLst>
        </pc:spChg>
        <pc:spChg chg="mod">
          <ac:chgData name="ORBINA, Jun Ryan" userId="3d20a1ca-d273-48eb-bd69-2e50322e009b" providerId="ADAL" clId="{5EDC2938-B2D1-4690-84AB-57F97301FF4B}" dt="2024-05-10T14:44:06.408" v="619" actId="1036"/>
          <ac:spMkLst>
            <pc:docMk/>
            <pc:sldMk cId="3103761446" sldId="269"/>
            <ac:spMk id="52" creationId="{1E0F1351-21F7-6B65-3E4A-20D1B591B793}"/>
          </ac:spMkLst>
        </pc:spChg>
        <pc:grpChg chg="mod">
          <ac:chgData name="ORBINA, Jun Ryan" userId="3d20a1ca-d273-48eb-bd69-2e50322e009b" providerId="ADAL" clId="{5EDC2938-B2D1-4690-84AB-57F97301FF4B}" dt="2024-05-10T14:43:57.196" v="618" actId="1037"/>
          <ac:grpSpMkLst>
            <pc:docMk/>
            <pc:sldMk cId="3103761446" sldId="269"/>
            <ac:grpSpMk id="9" creationId="{1409A6F4-CA8E-E9F6-CAEA-31D69F41DBE8}"/>
          </ac:grpSpMkLst>
        </pc:grpChg>
        <pc:picChg chg="mod">
          <ac:chgData name="ORBINA, Jun Ryan" userId="3d20a1ca-d273-48eb-bd69-2e50322e009b" providerId="ADAL" clId="{5EDC2938-B2D1-4690-84AB-57F97301FF4B}" dt="2024-05-10T14:44:28.049" v="622" actId="1076"/>
          <ac:picMkLst>
            <pc:docMk/>
            <pc:sldMk cId="3103761446" sldId="269"/>
            <ac:picMk id="3" creationId="{84B3B35A-DD5C-6DB5-8F10-A648CC6696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lang="cs-CZ"/>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fld id="{B7268E1E-0E44-426D-905E-8AD9B19D2182}" type="datetimeFigureOut">
              <a:rPr lang="cs-CZ" smtClean="0"/>
              <a:t>10.05.2024</a:t>
            </a:fld>
            <a:endParaRPr lang="cs-CZ"/>
          </a:p>
        </p:txBody>
      </p:sp>
      <p:sp>
        <p:nvSpPr>
          <p:cNvPr id="4" name="Slide Image Placeholder 3"/>
          <p:cNvSpPr>
            <a:spLocks noGrp="1" noRot="1" noChangeAspect="1"/>
          </p:cNvSpPr>
          <p:nvPr>
            <p:ph type="sldImg" idx="2"/>
          </p:nvPr>
        </p:nvSpPr>
        <p:spPr>
          <a:xfrm>
            <a:off x="3776663" y="522288"/>
            <a:ext cx="1809750" cy="2613025"/>
          </a:xfrm>
          <a:prstGeom prst="rect">
            <a:avLst/>
          </a:prstGeom>
          <a:noFill/>
          <a:ln w="12700">
            <a:solidFill>
              <a:prstClr val="black"/>
            </a:solidFill>
          </a:ln>
        </p:spPr>
        <p:txBody>
          <a:bodyPr vert="horz" lIns="93324" tIns="46662" rIns="93324" bIns="46662" rtlCol="0" anchor="ctr"/>
          <a:lstStyle/>
          <a:p>
            <a:endParaRPr lang="cs-CZ"/>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lang="cs-CZ"/>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r>
              <a:rPr lang="en-US" dirty="0"/>
              <a:t>1</a:t>
            </a:r>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pPr defTabSz="466618">
              <a:defRPr/>
            </a:pPr>
            <a:endParaRPr>
              <a:solidFill>
                <a:prstClr val="black"/>
              </a:solidFill>
              <a:latin typeface="Calibri" panose="020F0502020204030204"/>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pPr defTabSz="466618">
              <a:defRPr/>
            </a:pPr>
            <a:r>
              <a:rPr lang="fr-fr">
                <a:solidFill>
                  <a:prstClr val="black"/>
                </a:solidFill>
                <a:latin typeface="Calibri" panose="020F0502020204030204"/>
              </a:rPr>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fr-fr"/>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pPr defTabSz="466618">
              <a:defRPr/>
            </a:pPr>
            <a:endParaRPr>
              <a:solidFill>
                <a:prstClr val="black"/>
              </a:solidFill>
              <a:latin typeface="Calibri" panose="020F0502020204030204"/>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pPr defTabSz="466618">
              <a:defRPr/>
            </a:pPr>
            <a:r>
              <a:rPr lang="fr-fr">
                <a:solidFill>
                  <a:prstClr val="black"/>
                </a:solidFill>
                <a:latin typeface="Calibri" panose="020F0502020204030204"/>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r>
              <a:rPr lang="en-US"/>
              <a:t>https://news.un.org/en/story/2022/03/1115142</a:t>
            </a:r>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r>
              <a:rPr lang="en-US"/>
              <a:t>https://www.who.int/news-room/questions-and-answers/item/herd-immunity-lockdowns-and-covid-19</a:t>
            </a:r>
          </a:p>
          <a:p>
            <a:endParaRPr lang="en-US"/>
          </a:p>
          <a:p>
            <a:r>
              <a:rPr lang="en-US"/>
              <a:t>5</a:t>
            </a:r>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91" cy="349091"/>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5304717" y="0"/>
            <a:ext cx="4057791" cy="349091"/>
          </a:xfrm>
          <a:prstGeom prst="rect">
            <a:avLst/>
          </a:prstGeom>
        </p:spPr>
        <p:txBody>
          <a:bodyPr vert="horz" lIns="93324" tIns="46662" rIns="93324" bIns="4666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778250" y="522288"/>
            <a:ext cx="1808163" cy="2613025"/>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936413" y="3309902"/>
            <a:ext cx="7491307" cy="3136973"/>
          </a:xfrm>
          <a:prstGeom prst="rect">
            <a:avLst/>
          </a:prstGeom>
        </p:spPr>
        <p:txBody>
          <a:bodyPr vert="horz" lIns="93324" tIns="46662" rIns="93324" bIns="46662" rtlCol="0"/>
          <a:lstStyle/>
          <a:p>
            <a:endParaRPr lang="en-US"/>
          </a:p>
        </p:txBody>
      </p:sp>
      <p:sp>
        <p:nvSpPr>
          <p:cNvPr id="6" name="Footer Placeholder 5"/>
          <p:cNvSpPr>
            <a:spLocks noGrp="1"/>
          </p:cNvSpPr>
          <p:nvPr>
            <p:ph type="ftr" sz="quarter" idx="4"/>
          </p:nvPr>
        </p:nvSpPr>
        <p:spPr>
          <a:xfrm>
            <a:off x="0" y="6619805"/>
            <a:ext cx="4057791" cy="347476"/>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5304717" y="6619805"/>
            <a:ext cx="4057791" cy="347476"/>
          </a:xfrm>
          <a:prstGeom prst="rect">
            <a:avLst/>
          </a:prstGeom>
        </p:spPr>
        <p:txBody>
          <a:bodyPr vert="horz" lIns="93324" tIns="46662" rIns="93324" bIns="46662"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ABE38EA-2873-41CE-B388-5D5E4D9BFDB1}"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295828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E38EA-2873-41CE-B388-5D5E4D9BFDB1}"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22029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E38EA-2873-41CE-B388-5D5E4D9BFDB1}"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2484974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E38EA-2873-41CE-B388-5D5E4D9BFDB1}"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961229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E38EA-2873-41CE-B388-5D5E4D9BFDB1}"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413475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E38EA-2873-41CE-B388-5D5E4D9BFDB1}"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265377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E38EA-2873-41CE-B388-5D5E4D9BFDB1}"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62858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ABE38EA-2873-41CE-B388-5D5E4D9BFDB1}"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272406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ABE38EA-2873-41CE-B388-5D5E4D9BFDB1}"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380877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E38EA-2873-41CE-B388-5D5E4D9BFDB1}"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3189323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E38EA-2873-41CE-B388-5D5E4D9BFDB1}"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1B896-4FCB-4A30-849B-6225A41C9D2F}" type="slidenum">
              <a:rPr lang="en-US" smtClean="0"/>
              <a:t>‹#›</a:t>
            </a:fld>
            <a:endParaRPr lang="en-US"/>
          </a:p>
        </p:txBody>
      </p:sp>
    </p:spTree>
    <p:extLst>
      <p:ext uri="{BB962C8B-B14F-4D97-AF65-F5344CB8AC3E}">
        <p14:creationId xmlns:p14="http://schemas.microsoft.com/office/powerpoint/2010/main" val="310523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ABE38EA-2873-41CE-B388-5D5E4D9BFDB1}" type="datetimeFigureOut">
              <a:rPr lang="en-US" smtClean="0"/>
              <a:t>5/10/2024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6A1B896-4FCB-4A30-849B-6225A41C9D2F}" type="slidenum">
              <a:rPr lang="en-US" smtClean="0"/>
              <a:t>‹#›</a:t>
            </a:fld>
            <a:endParaRPr lang="en-US"/>
          </a:p>
        </p:txBody>
      </p:sp>
    </p:spTree>
    <p:extLst>
      <p:ext uri="{BB962C8B-B14F-4D97-AF65-F5344CB8AC3E}">
        <p14:creationId xmlns:p14="http://schemas.microsoft.com/office/powerpoint/2010/main" val="221470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26.sv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3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1.svg"/><Relationship Id="rId2" Type="http://schemas.openxmlformats.org/officeDocument/2006/relationships/notesSlide" Target="../notesSlides/notesSlide6.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svg"/><Relationship Id="rId5" Type="http://schemas.openxmlformats.org/officeDocument/2006/relationships/hyperlink" Target="http://www.worldimmunizationweek.org/" TargetMode="External"/><Relationship Id="rId10" Type="http://schemas.openxmlformats.org/officeDocument/2006/relationships/image" Target="../media/image57.png"/><Relationship Id="rId4" Type="http://schemas.openxmlformats.org/officeDocument/2006/relationships/image" Target="../media/image53.svg"/><Relationship Id="rId9" Type="http://schemas.openxmlformats.org/officeDocument/2006/relationships/image" Target="../media/image56.png"/><Relationship Id="rId1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2.svg"/></Relationships>
</file>

<file path=ppt/slides/_rels/slide9.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2.svg"/><Relationship Id="rId18" Type="http://schemas.openxmlformats.org/officeDocument/2006/relationships/image" Target="../media/image77.png"/><Relationship Id="rId3" Type="http://schemas.openxmlformats.org/officeDocument/2006/relationships/image" Target="../media/image63.png"/><Relationship Id="rId21" Type="http://schemas.openxmlformats.org/officeDocument/2006/relationships/image" Target="../media/image80.svg"/><Relationship Id="rId7" Type="http://schemas.openxmlformats.org/officeDocument/2006/relationships/image" Target="../media/image67.pn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3.svg"/><Relationship Id="rId2" Type="http://schemas.openxmlformats.org/officeDocument/2006/relationships/notesSlide" Target="../notesSlides/notesSlide9.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66.svg"/><Relationship Id="rId11" Type="http://schemas.openxmlformats.org/officeDocument/2006/relationships/image" Target="../media/image70.svg"/><Relationship Id="rId24" Type="http://schemas.openxmlformats.org/officeDocument/2006/relationships/image" Target="../media/image82.png"/><Relationship Id="rId5" Type="http://schemas.openxmlformats.org/officeDocument/2006/relationships/image" Target="../media/image65.png"/><Relationship Id="rId15" Type="http://schemas.openxmlformats.org/officeDocument/2006/relationships/image" Target="../media/image74.svg"/><Relationship Id="rId23" Type="http://schemas.microsoft.com/office/2007/relationships/hdphoto" Target="../media/hdphoto1.wdp"/><Relationship Id="rId10" Type="http://schemas.openxmlformats.org/officeDocument/2006/relationships/image" Target="../media/image69.png"/><Relationship Id="rId19" Type="http://schemas.openxmlformats.org/officeDocument/2006/relationships/image" Target="../media/image78.svg"/><Relationship Id="rId4" Type="http://schemas.openxmlformats.org/officeDocument/2006/relationships/image" Target="../media/image64.svg"/><Relationship Id="rId9" Type="http://schemas.openxmlformats.org/officeDocument/2006/relationships/image" Target="../media/image17.png"/><Relationship Id="rId14" Type="http://schemas.openxmlformats.org/officeDocument/2006/relationships/image" Target="../media/image73.png"/><Relationship Id="rId22"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00" y="0"/>
            <a:ext cx="6289789" cy="3051951"/>
            <a:chOff x="0" y="0"/>
            <a:chExt cx="8386385" cy="4069268"/>
          </a:xfrm>
        </p:grpSpPr>
        <p:sp>
          <p:nvSpPr>
            <p:cNvPr id="3" name="Freeform 3"/>
            <p:cNvSpPr/>
            <p:nvPr/>
          </p:nvSpPr>
          <p:spPr>
            <a:xfrm>
              <a:off x="0" y="0"/>
              <a:ext cx="8386445" cy="4069207"/>
            </a:xfrm>
            <a:custGeom>
              <a:avLst/>
              <a:gdLst/>
              <a:ahLst/>
              <a:cxnLst/>
              <a:rect l="l" t="t" r="r" b="b"/>
              <a:pathLst>
                <a:path w="8386445" h="4069207">
                  <a:moveTo>
                    <a:pt x="0" y="0"/>
                  </a:moveTo>
                  <a:lnTo>
                    <a:pt x="8386445" y="0"/>
                  </a:lnTo>
                  <a:lnTo>
                    <a:pt x="8386445" y="4069207"/>
                  </a:lnTo>
                  <a:lnTo>
                    <a:pt x="0" y="4069207"/>
                  </a:lnTo>
                  <a:close/>
                </a:path>
              </a:pathLst>
            </a:custGeom>
            <a:solidFill>
              <a:srgbClr val="00205C"/>
            </a:solidFill>
          </p:spPr>
          <p:txBody>
            <a:bodyPr/>
            <a:lstStyle/>
            <a:p>
              <a:endParaRPr lang="nl-NL"/>
            </a:p>
          </p:txBody>
        </p:sp>
      </p:grpSp>
      <p:grpSp>
        <p:nvGrpSpPr>
          <p:cNvPr id="4" name="Group 4"/>
          <p:cNvGrpSpPr/>
          <p:nvPr/>
        </p:nvGrpSpPr>
        <p:grpSpPr>
          <a:xfrm>
            <a:off x="-2200" y="9015837"/>
            <a:ext cx="6860200" cy="890163"/>
            <a:chOff x="0" y="0"/>
            <a:chExt cx="9146933" cy="1186884"/>
          </a:xfrm>
        </p:grpSpPr>
        <p:sp>
          <p:nvSpPr>
            <p:cNvPr id="5" name="Freeform 5"/>
            <p:cNvSpPr/>
            <p:nvPr/>
          </p:nvSpPr>
          <p:spPr>
            <a:xfrm>
              <a:off x="0" y="0"/>
              <a:ext cx="9146993" cy="1186942"/>
            </a:xfrm>
            <a:custGeom>
              <a:avLst/>
              <a:gdLst/>
              <a:ahLst/>
              <a:cxnLst/>
              <a:rect l="l" t="t" r="r" b="b"/>
              <a:pathLst>
                <a:path w="9146993" h="1186942">
                  <a:moveTo>
                    <a:pt x="0" y="0"/>
                  </a:moveTo>
                  <a:lnTo>
                    <a:pt x="9146993" y="0"/>
                  </a:lnTo>
                  <a:lnTo>
                    <a:pt x="9146993" y="1186942"/>
                  </a:lnTo>
                  <a:lnTo>
                    <a:pt x="0" y="1186942"/>
                  </a:lnTo>
                  <a:close/>
                </a:path>
              </a:pathLst>
            </a:custGeom>
            <a:solidFill>
              <a:srgbClr val="00205C"/>
            </a:solidFill>
          </p:spPr>
          <p:txBody>
            <a:bodyPr/>
            <a:lstStyle/>
            <a:p>
              <a:endParaRPr lang="nl-NL"/>
            </a:p>
          </p:txBody>
        </p:sp>
      </p:grpSp>
      <p:sp>
        <p:nvSpPr>
          <p:cNvPr id="6" name="TextBox 6"/>
          <p:cNvSpPr txBox="1"/>
          <p:nvPr/>
        </p:nvSpPr>
        <p:spPr>
          <a:xfrm>
            <a:off x="3024276" y="599149"/>
            <a:ext cx="2965251" cy="984885"/>
          </a:xfrm>
          <a:prstGeom prst="rect">
            <a:avLst/>
          </a:prstGeom>
        </p:spPr>
        <p:txBody>
          <a:bodyPr wrap="square" lIns="0" tIns="0" rIns="0" bIns="0" rtlCol="0" anchor="t">
            <a:spAutoFit/>
          </a:bodyPr>
          <a:lstStyle/>
          <a:p>
            <a:pPr algn="l"/>
            <a:r>
              <a:rPr lang="fr-FR" sz="3200" dirty="0">
                <a:solidFill>
                  <a:srgbClr val="FFFFFF"/>
                </a:solidFill>
                <a:latin typeface="Source Sans Pro Bold"/>
              </a:rPr>
              <a:t>Comment utiliser ce g</a:t>
            </a:r>
            <a:r>
              <a:rPr lang="en-US" sz="3200" dirty="0" err="1">
                <a:solidFill>
                  <a:srgbClr val="FFFFFF"/>
                </a:solidFill>
                <a:latin typeface="Source Sans Pro Bold"/>
              </a:rPr>
              <a:t>uide</a:t>
            </a:r>
            <a:endParaRPr lang="en-US" sz="3200" dirty="0">
              <a:solidFill>
                <a:srgbClr val="FFFFFF"/>
              </a:solidFill>
              <a:latin typeface="Source Sans Pro Bold"/>
            </a:endParaRPr>
          </a:p>
        </p:txBody>
      </p:sp>
      <p:sp>
        <p:nvSpPr>
          <p:cNvPr id="7" name="Freeform 7"/>
          <p:cNvSpPr/>
          <p:nvPr/>
        </p:nvSpPr>
        <p:spPr>
          <a:xfrm rot="-891164" flipH="1">
            <a:off x="693629" y="1601188"/>
            <a:ext cx="617502" cy="595118"/>
          </a:xfrm>
          <a:custGeom>
            <a:avLst/>
            <a:gdLst/>
            <a:ahLst/>
            <a:cxnLst/>
            <a:rect l="l" t="t" r="r" b="b"/>
            <a:pathLst>
              <a:path w="617502" h="595118">
                <a:moveTo>
                  <a:pt x="617503" y="0"/>
                </a:moveTo>
                <a:lnTo>
                  <a:pt x="0" y="0"/>
                </a:lnTo>
                <a:lnTo>
                  <a:pt x="0" y="595118"/>
                </a:lnTo>
                <a:lnTo>
                  <a:pt x="617503" y="595118"/>
                </a:lnTo>
                <a:lnTo>
                  <a:pt x="61750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8" name="Freeform 8"/>
          <p:cNvSpPr/>
          <p:nvPr/>
        </p:nvSpPr>
        <p:spPr>
          <a:xfrm>
            <a:off x="1322128" y="2132266"/>
            <a:ext cx="109925" cy="149558"/>
          </a:xfrm>
          <a:custGeom>
            <a:avLst/>
            <a:gdLst/>
            <a:ahLst/>
            <a:cxnLst/>
            <a:rect l="l" t="t" r="r" b="b"/>
            <a:pathLst>
              <a:path w="109925" h="149558">
                <a:moveTo>
                  <a:pt x="0" y="0"/>
                </a:moveTo>
                <a:lnTo>
                  <a:pt x="109925" y="0"/>
                </a:lnTo>
                <a:lnTo>
                  <a:pt x="109925" y="149558"/>
                </a:lnTo>
                <a:lnTo>
                  <a:pt x="0" y="149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9" name="Freeform 9"/>
          <p:cNvSpPr/>
          <p:nvPr/>
        </p:nvSpPr>
        <p:spPr>
          <a:xfrm>
            <a:off x="236948" y="3741245"/>
            <a:ext cx="6343891" cy="3512930"/>
          </a:xfrm>
          <a:custGeom>
            <a:avLst/>
            <a:gdLst/>
            <a:ahLst/>
            <a:cxnLst/>
            <a:rect l="l" t="t" r="r" b="b"/>
            <a:pathLst>
              <a:path w="6343891" h="3512930">
                <a:moveTo>
                  <a:pt x="0" y="0"/>
                </a:moveTo>
                <a:lnTo>
                  <a:pt x="6343892" y="0"/>
                </a:lnTo>
                <a:lnTo>
                  <a:pt x="6343892" y="3512930"/>
                </a:lnTo>
                <a:lnTo>
                  <a:pt x="0" y="3512930"/>
                </a:lnTo>
                <a:lnTo>
                  <a:pt x="0" y="0"/>
                </a:lnTo>
                <a:close/>
              </a:path>
            </a:pathLst>
          </a:custGeom>
          <a:blipFill>
            <a:blip r:embed="rId7">
              <a:alphaModFix amt="34000"/>
              <a:extLst>
                <a:ext uri="{96DAC541-7B7A-43D3-8B79-37D633B846F1}">
                  <asvg:svgBlip xmlns:asvg="http://schemas.microsoft.com/office/drawing/2016/SVG/main" r:embed="rId8"/>
                </a:ext>
              </a:extLst>
            </a:blip>
            <a:stretch>
              <a:fillRect/>
            </a:stretch>
          </a:blipFill>
        </p:spPr>
        <p:txBody>
          <a:bodyPr/>
          <a:lstStyle/>
          <a:p>
            <a:endParaRPr lang="nl-NL"/>
          </a:p>
        </p:txBody>
      </p:sp>
      <p:grpSp>
        <p:nvGrpSpPr>
          <p:cNvPr id="10" name="Group 10"/>
          <p:cNvGrpSpPr/>
          <p:nvPr/>
        </p:nvGrpSpPr>
        <p:grpSpPr>
          <a:xfrm>
            <a:off x="6287589" y="1"/>
            <a:ext cx="615833" cy="9905999"/>
            <a:chOff x="0" y="0"/>
            <a:chExt cx="821111" cy="13207999"/>
          </a:xfrm>
        </p:grpSpPr>
        <p:sp>
          <p:nvSpPr>
            <p:cNvPr id="11" name="Freeform 11"/>
            <p:cNvSpPr/>
            <p:nvPr/>
          </p:nvSpPr>
          <p:spPr>
            <a:xfrm>
              <a:off x="0" y="0"/>
              <a:ext cx="821055" cy="13207998"/>
            </a:xfrm>
            <a:custGeom>
              <a:avLst/>
              <a:gdLst/>
              <a:ahLst/>
              <a:cxnLst/>
              <a:rect l="l" t="t" r="r" b="b"/>
              <a:pathLst>
                <a:path w="821055" h="13207998">
                  <a:moveTo>
                    <a:pt x="0" y="0"/>
                  </a:moveTo>
                  <a:lnTo>
                    <a:pt x="821055" y="0"/>
                  </a:lnTo>
                  <a:lnTo>
                    <a:pt x="821055" y="13207998"/>
                  </a:lnTo>
                  <a:lnTo>
                    <a:pt x="0" y="13207998"/>
                  </a:lnTo>
                  <a:close/>
                </a:path>
              </a:pathLst>
            </a:custGeom>
            <a:solidFill>
              <a:srgbClr val="FFFFFF"/>
            </a:solidFill>
          </p:spPr>
          <p:txBody>
            <a:bodyPr/>
            <a:lstStyle/>
            <a:p>
              <a:endParaRPr lang="nl-NL"/>
            </a:p>
          </p:txBody>
        </p:sp>
      </p:grpSp>
      <p:sp>
        <p:nvSpPr>
          <p:cNvPr id="12" name="Freeform 12"/>
          <p:cNvSpPr/>
          <p:nvPr/>
        </p:nvSpPr>
        <p:spPr>
          <a:xfrm rot="-846002">
            <a:off x="1032079" y="1616855"/>
            <a:ext cx="278222" cy="278222"/>
          </a:xfrm>
          <a:custGeom>
            <a:avLst/>
            <a:gdLst/>
            <a:ahLst/>
            <a:cxnLst/>
            <a:rect l="l" t="t" r="r" b="b"/>
            <a:pathLst>
              <a:path w="278222" h="278222">
                <a:moveTo>
                  <a:pt x="0" y="0"/>
                </a:moveTo>
                <a:lnTo>
                  <a:pt x="278221" y="0"/>
                </a:lnTo>
                <a:lnTo>
                  <a:pt x="278221" y="278221"/>
                </a:lnTo>
                <a:lnTo>
                  <a:pt x="0" y="2782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p>
        </p:txBody>
      </p:sp>
      <p:grpSp>
        <p:nvGrpSpPr>
          <p:cNvPr id="13" name="Group 13"/>
          <p:cNvGrpSpPr/>
          <p:nvPr/>
        </p:nvGrpSpPr>
        <p:grpSpPr>
          <a:xfrm>
            <a:off x="574115" y="3389544"/>
            <a:ext cx="2000492" cy="703402"/>
            <a:chOff x="0" y="0"/>
            <a:chExt cx="790318" cy="277887"/>
          </a:xfrm>
        </p:grpSpPr>
        <p:sp>
          <p:nvSpPr>
            <p:cNvPr id="14" name="Freeform 14"/>
            <p:cNvSpPr/>
            <p:nvPr/>
          </p:nvSpPr>
          <p:spPr>
            <a:xfrm>
              <a:off x="0" y="0"/>
              <a:ext cx="790318" cy="277887"/>
            </a:xfrm>
            <a:custGeom>
              <a:avLst/>
              <a:gdLst/>
              <a:ahLst/>
              <a:cxnLst/>
              <a:rect l="l" t="t" r="r" b="b"/>
              <a:pathLst>
                <a:path w="790318" h="277887">
                  <a:moveTo>
                    <a:pt x="0" y="0"/>
                  </a:moveTo>
                  <a:lnTo>
                    <a:pt x="790318" y="0"/>
                  </a:lnTo>
                  <a:lnTo>
                    <a:pt x="790318" y="277887"/>
                  </a:lnTo>
                  <a:lnTo>
                    <a:pt x="0" y="277887"/>
                  </a:lnTo>
                  <a:close/>
                </a:path>
              </a:pathLst>
            </a:custGeom>
            <a:solidFill>
              <a:srgbClr val="FFFFFF"/>
            </a:solidFill>
          </p:spPr>
          <p:txBody>
            <a:bodyPr/>
            <a:lstStyle/>
            <a:p>
              <a:endParaRPr lang="nl-NL"/>
            </a:p>
          </p:txBody>
        </p:sp>
        <p:sp>
          <p:nvSpPr>
            <p:cNvPr id="15" name="TextBox 15"/>
            <p:cNvSpPr txBox="1"/>
            <p:nvPr/>
          </p:nvSpPr>
          <p:spPr>
            <a:xfrm>
              <a:off x="0" y="0"/>
              <a:ext cx="790318" cy="277887"/>
            </a:xfrm>
            <a:prstGeom prst="rect">
              <a:avLst/>
            </a:prstGeom>
          </p:spPr>
          <p:txBody>
            <a:bodyPr lIns="50800" tIns="50800" rIns="50800" bIns="50800" rtlCol="0" anchor="ctr"/>
            <a:lstStyle/>
            <a:p>
              <a:pPr algn="ctr">
                <a:lnSpc>
                  <a:spcPts val="1680"/>
                </a:lnSpc>
              </a:pPr>
              <a:endParaRPr/>
            </a:p>
          </p:txBody>
        </p:sp>
      </p:grpSp>
      <p:grpSp>
        <p:nvGrpSpPr>
          <p:cNvPr id="16" name="Group 16"/>
          <p:cNvGrpSpPr/>
          <p:nvPr/>
        </p:nvGrpSpPr>
        <p:grpSpPr>
          <a:xfrm>
            <a:off x="2709473" y="2686350"/>
            <a:ext cx="254404" cy="365601"/>
            <a:chOff x="0" y="0"/>
            <a:chExt cx="100505" cy="144435"/>
          </a:xfrm>
        </p:grpSpPr>
        <p:sp>
          <p:nvSpPr>
            <p:cNvPr id="17" name="Freeform 17"/>
            <p:cNvSpPr/>
            <p:nvPr/>
          </p:nvSpPr>
          <p:spPr>
            <a:xfrm>
              <a:off x="0" y="0"/>
              <a:ext cx="100505" cy="144435"/>
            </a:xfrm>
            <a:custGeom>
              <a:avLst/>
              <a:gdLst/>
              <a:ahLst/>
              <a:cxnLst/>
              <a:rect l="l" t="t" r="r" b="b"/>
              <a:pathLst>
                <a:path w="100505" h="144435">
                  <a:moveTo>
                    <a:pt x="0" y="0"/>
                  </a:moveTo>
                  <a:lnTo>
                    <a:pt x="100505" y="0"/>
                  </a:lnTo>
                  <a:lnTo>
                    <a:pt x="100505" y="144435"/>
                  </a:lnTo>
                  <a:lnTo>
                    <a:pt x="0" y="144435"/>
                  </a:lnTo>
                  <a:close/>
                </a:path>
              </a:pathLst>
            </a:custGeom>
            <a:solidFill>
              <a:srgbClr val="00205C"/>
            </a:solidFill>
          </p:spPr>
          <p:txBody>
            <a:bodyPr/>
            <a:lstStyle/>
            <a:p>
              <a:endParaRPr lang="nl-NL"/>
            </a:p>
          </p:txBody>
        </p:sp>
        <p:sp>
          <p:nvSpPr>
            <p:cNvPr id="18" name="TextBox 18"/>
            <p:cNvSpPr txBox="1"/>
            <p:nvPr/>
          </p:nvSpPr>
          <p:spPr>
            <a:xfrm>
              <a:off x="0" y="0"/>
              <a:ext cx="100505" cy="144435"/>
            </a:xfrm>
            <a:prstGeom prst="rect">
              <a:avLst/>
            </a:prstGeom>
          </p:spPr>
          <p:txBody>
            <a:bodyPr lIns="50800" tIns="50800" rIns="50800" bIns="50800" rtlCol="0" anchor="ctr"/>
            <a:lstStyle/>
            <a:p>
              <a:pPr algn="ctr">
                <a:lnSpc>
                  <a:spcPts val="1680"/>
                </a:lnSpc>
              </a:pPr>
              <a:endParaRPr/>
            </a:p>
          </p:txBody>
        </p:sp>
      </p:grpSp>
      <p:sp>
        <p:nvSpPr>
          <p:cNvPr id="19" name="Freeform 19"/>
          <p:cNvSpPr/>
          <p:nvPr/>
        </p:nvSpPr>
        <p:spPr>
          <a:xfrm flipH="1">
            <a:off x="3094647" y="1916502"/>
            <a:ext cx="939994" cy="290544"/>
          </a:xfrm>
          <a:custGeom>
            <a:avLst/>
            <a:gdLst/>
            <a:ahLst/>
            <a:cxnLst/>
            <a:rect l="l" t="t" r="r" b="b"/>
            <a:pathLst>
              <a:path w="939994" h="290544">
                <a:moveTo>
                  <a:pt x="939994" y="0"/>
                </a:moveTo>
                <a:lnTo>
                  <a:pt x="0" y="0"/>
                </a:lnTo>
                <a:lnTo>
                  <a:pt x="0" y="290543"/>
                </a:lnTo>
                <a:lnTo>
                  <a:pt x="939994" y="290543"/>
                </a:lnTo>
                <a:lnTo>
                  <a:pt x="939994"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20" name="Freeform 20"/>
          <p:cNvSpPr/>
          <p:nvPr/>
        </p:nvSpPr>
        <p:spPr>
          <a:xfrm>
            <a:off x="0" y="9288216"/>
            <a:ext cx="853675" cy="410828"/>
          </a:xfrm>
          <a:custGeom>
            <a:avLst/>
            <a:gdLst/>
            <a:ahLst/>
            <a:cxnLst/>
            <a:rect l="l" t="t" r="r" b="b"/>
            <a:pathLst>
              <a:path w="1117489" h="345406">
                <a:moveTo>
                  <a:pt x="0" y="0"/>
                </a:moveTo>
                <a:lnTo>
                  <a:pt x="1117489" y="0"/>
                </a:lnTo>
                <a:lnTo>
                  <a:pt x="1117489" y="345405"/>
                </a:lnTo>
                <a:lnTo>
                  <a:pt x="0" y="3454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p>
        </p:txBody>
      </p:sp>
      <p:sp>
        <p:nvSpPr>
          <p:cNvPr id="21" name="Freeform 21"/>
          <p:cNvSpPr/>
          <p:nvPr/>
        </p:nvSpPr>
        <p:spPr>
          <a:xfrm>
            <a:off x="47929" y="25354"/>
            <a:ext cx="2522988" cy="2712625"/>
          </a:xfrm>
          <a:custGeom>
            <a:avLst/>
            <a:gdLst/>
            <a:ahLst/>
            <a:cxnLst/>
            <a:rect l="l" t="t" r="r" b="b"/>
            <a:pathLst>
              <a:path w="2743200" h="2763297">
                <a:moveTo>
                  <a:pt x="0" y="0"/>
                </a:moveTo>
                <a:lnTo>
                  <a:pt x="2743200" y="0"/>
                </a:lnTo>
                <a:lnTo>
                  <a:pt x="2743200" y="2763296"/>
                </a:lnTo>
                <a:lnTo>
                  <a:pt x="0" y="2763296"/>
                </a:lnTo>
                <a:lnTo>
                  <a:pt x="0" y="0"/>
                </a:lnTo>
                <a:close/>
              </a:path>
            </a:pathLst>
          </a:custGeom>
          <a:blipFill>
            <a:blip r:embed="rId13">
              <a:alphaModFix amt="64000"/>
              <a:extLst>
                <a:ext uri="{96DAC541-7B7A-43D3-8B79-37D633B846F1}">
                  <asvg:svgBlip xmlns:asvg="http://schemas.microsoft.com/office/drawing/2016/SVG/main" r:embed="rId14"/>
                </a:ext>
              </a:extLst>
            </a:blip>
            <a:stretch>
              <a:fillRect/>
            </a:stretch>
          </a:blipFill>
        </p:spPr>
        <p:txBody>
          <a:bodyPr/>
          <a:lstStyle/>
          <a:p>
            <a:endParaRPr lang="nl-NL"/>
          </a:p>
        </p:txBody>
      </p:sp>
      <p:sp>
        <p:nvSpPr>
          <p:cNvPr id="22" name="Freeform 22"/>
          <p:cNvSpPr/>
          <p:nvPr/>
        </p:nvSpPr>
        <p:spPr>
          <a:xfrm>
            <a:off x="4648862" y="9247907"/>
            <a:ext cx="1473333" cy="451137"/>
          </a:xfrm>
          <a:custGeom>
            <a:avLst/>
            <a:gdLst/>
            <a:ahLst/>
            <a:cxnLst/>
            <a:rect l="l" t="t" r="r" b="b"/>
            <a:pathLst>
              <a:path w="1473333" h="451137">
                <a:moveTo>
                  <a:pt x="0" y="0"/>
                </a:moveTo>
                <a:lnTo>
                  <a:pt x="1473334" y="0"/>
                </a:lnTo>
                <a:lnTo>
                  <a:pt x="1473334" y="451137"/>
                </a:lnTo>
                <a:lnTo>
                  <a:pt x="0" y="451137"/>
                </a:lnTo>
                <a:lnTo>
                  <a:pt x="0" y="0"/>
                </a:lnTo>
                <a:close/>
              </a:path>
            </a:pathLst>
          </a:custGeom>
          <a:blipFill>
            <a:blip r:embed="rId15"/>
            <a:stretch>
              <a:fillRect/>
            </a:stretch>
          </a:blipFill>
        </p:spPr>
        <p:txBody>
          <a:bodyPr/>
          <a:lstStyle/>
          <a:p>
            <a:endParaRPr lang="nl-NL"/>
          </a:p>
        </p:txBody>
      </p:sp>
      <p:sp>
        <p:nvSpPr>
          <p:cNvPr id="24" name="TextBox 24"/>
          <p:cNvSpPr txBox="1"/>
          <p:nvPr/>
        </p:nvSpPr>
        <p:spPr>
          <a:xfrm>
            <a:off x="849261" y="4392810"/>
            <a:ext cx="5119266" cy="2036455"/>
          </a:xfrm>
          <a:prstGeom prst="rect">
            <a:avLst/>
          </a:prstGeom>
        </p:spPr>
        <p:txBody>
          <a:bodyPr lIns="0" tIns="0" rIns="0" bIns="0" rtlCol="0" anchor="t">
            <a:spAutoFit/>
          </a:bodyPr>
          <a:lstStyle/>
          <a:p>
            <a:pPr algn="l">
              <a:lnSpc>
                <a:spcPts val="1560"/>
              </a:lnSpc>
            </a:pP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Le </a:t>
            </a: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Guide</a:t>
            </a: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 présenté aux pages qui suivent sert à soutenir les efforts entrepris au niveau local en lien avec l’adoption de la vaccination. Adaptez le Guide à vos besoins locaux :</a:t>
            </a:r>
            <a:endParaRPr lang="en-US" sz="1200" dirty="0">
              <a:solidFill>
                <a:schemeClr val="bg1">
                  <a:lumMod val="10000"/>
                </a:schemeClr>
              </a:solidFill>
              <a:latin typeface="Source Sans Pro" panose="020B0503030403020204" pitchFamily="34" charset="0"/>
              <a:ea typeface="Source Sans Pro" panose="020B0503030403020204" pitchFamily="34" charset="0"/>
            </a:endParaRPr>
          </a:p>
          <a:p>
            <a:pPr algn="l">
              <a:lnSpc>
                <a:spcPts val="1040"/>
              </a:lnSpc>
            </a:pPr>
            <a:endParaRPr lang="en-US" sz="1200" dirty="0">
              <a:solidFill>
                <a:schemeClr val="bg1">
                  <a:lumMod val="10000"/>
                </a:schemeClr>
              </a:solidFill>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fr-FR" sz="1200" b="1" dirty="0">
                <a:solidFill>
                  <a:schemeClr val="bg1">
                    <a:lumMod val="10000"/>
                  </a:schemeClr>
                </a:solidFill>
                <a:latin typeface="Source Sans Pro" panose="020B0503030403020204" pitchFamily="34" charset="0"/>
                <a:ea typeface="Source Sans Pro" panose="020B0503030403020204" pitchFamily="34" charset="0"/>
              </a:rPr>
              <a:t>e</a:t>
            </a: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n rendant le contenu </a:t>
            </a: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culturellement approprié et plus pertinent pour votre communauté,</a:t>
            </a:r>
          </a:p>
          <a:p>
            <a:pPr marL="171450" indent="-171450">
              <a:buFont typeface="Arial" panose="020B0604020202020204" pitchFamily="34" charset="0"/>
              <a:buChar char="•"/>
            </a:pP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en le traduisant </a:t>
            </a: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dans la langue locale de votre communauté,</a:t>
            </a:r>
          </a:p>
          <a:p>
            <a:pPr marL="171450" indent="-171450">
              <a:buFont typeface="Arial" panose="020B0604020202020204" pitchFamily="34" charset="0"/>
              <a:buChar char="•"/>
            </a:pPr>
            <a:r>
              <a:rPr lang="fr-FR" sz="1200" b="1" dirty="0">
                <a:solidFill>
                  <a:schemeClr val="bg1">
                    <a:lumMod val="10000"/>
                  </a:schemeClr>
                </a:solidFill>
                <a:latin typeface="Source Sans Pro" panose="020B0503030403020204" pitchFamily="34" charset="0"/>
                <a:ea typeface="Source Sans Pro" panose="020B0503030403020204" pitchFamily="34" charset="0"/>
              </a:rPr>
              <a:t>en</a:t>
            </a: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 mettant à jour </a:t>
            </a: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la section « Questions-réponses courantes » pour que cela corresponde davantage à ce que vous entendez, et</a:t>
            </a:r>
          </a:p>
          <a:p>
            <a:pPr marL="171450" indent="-171450">
              <a:buFont typeface="Arial" panose="020B0604020202020204" pitchFamily="34" charset="0"/>
              <a:buChar char="•"/>
            </a:pPr>
            <a:r>
              <a:rPr lang="fr-FR" sz="1200" b="1" dirty="0">
                <a:solidFill>
                  <a:schemeClr val="bg1">
                    <a:lumMod val="10000"/>
                  </a:schemeClr>
                </a:solidFill>
                <a:latin typeface="Source Sans Pro" panose="020B0503030403020204" pitchFamily="34" charset="0"/>
                <a:ea typeface="Source Sans Pro" panose="020B0503030403020204" pitchFamily="34" charset="0"/>
              </a:rPr>
              <a:t>en</a:t>
            </a: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 y apposant </a:t>
            </a: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le logo de votre organisation et ceux d’autres partenaires, le cas échéant.</a:t>
            </a:r>
          </a:p>
        </p:txBody>
      </p:sp>
      <p:sp>
        <p:nvSpPr>
          <p:cNvPr id="25" name="TextBox 25"/>
          <p:cNvSpPr txBox="1"/>
          <p:nvPr/>
        </p:nvSpPr>
        <p:spPr>
          <a:xfrm>
            <a:off x="3094647" y="2379741"/>
            <a:ext cx="3054386" cy="180975"/>
          </a:xfrm>
          <a:prstGeom prst="rect">
            <a:avLst/>
          </a:prstGeom>
        </p:spPr>
        <p:txBody>
          <a:bodyPr lIns="0" tIns="0" rIns="0" bIns="0" rtlCol="0" anchor="t">
            <a:spAutoFit/>
          </a:bodyPr>
          <a:lstStyle/>
          <a:p>
            <a:pPr algn="l">
              <a:lnSpc>
                <a:spcPts val="1439"/>
              </a:lnSpc>
            </a:pPr>
            <a:r>
              <a:rPr lang="en-US" sz="1200" dirty="0">
                <a:solidFill>
                  <a:srgbClr val="FFFFFF"/>
                </a:solidFill>
                <a:latin typeface="Source Sans Pro"/>
              </a:rPr>
              <a:t>SUGGESTIONS </a:t>
            </a:r>
            <a:r>
              <a:rPr lang="fr-FR" sz="1200" dirty="0">
                <a:solidFill>
                  <a:srgbClr val="FFFFFF"/>
                </a:solidFill>
                <a:latin typeface="Source Sans Pro"/>
              </a:rPr>
              <a:t>DE PERSONNALISATION</a:t>
            </a:r>
            <a:endParaRPr lang="en-US" sz="1200" dirty="0">
              <a:solidFill>
                <a:srgbClr val="FFFFFF"/>
              </a:solidFill>
              <a:latin typeface="Source Sans Pro"/>
            </a:endParaRPr>
          </a:p>
        </p:txBody>
      </p:sp>
      <p:sp>
        <p:nvSpPr>
          <p:cNvPr id="26" name="TextBox 26"/>
          <p:cNvSpPr txBox="1"/>
          <p:nvPr/>
        </p:nvSpPr>
        <p:spPr>
          <a:xfrm>
            <a:off x="953135" y="9211731"/>
            <a:ext cx="3530333" cy="487313"/>
          </a:xfrm>
          <a:prstGeom prst="rect">
            <a:avLst/>
          </a:prstGeom>
        </p:spPr>
        <p:txBody>
          <a:bodyPr wrap="square" lIns="0" tIns="0" rIns="0" bIns="0" rtlCol="0" anchor="t">
            <a:spAutoFit/>
          </a:bodyPr>
          <a:lstStyle/>
          <a:p>
            <a:pPr algn="l">
              <a:lnSpc>
                <a:spcPts val="1919"/>
              </a:lnSpc>
            </a:pPr>
            <a:r>
              <a:rPr lang="fr-FR" sz="1400" b="0" i="0" u="none" strike="noStrike" dirty="0">
                <a:solidFill>
                  <a:srgbClr val="FAFAFA"/>
                </a:solidFill>
                <a:effectLst/>
                <a:latin typeface="Source Sans Pro" panose="020B0503030403020204" pitchFamily="34" charset="0"/>
                <a:ea typeface="Source Sans Pro" panose="020B0503030403020204" pitchFamily="34" charset="0"/>
              </a:rPr>
              <a:t>N’oubliez pas de supprimer cette page avant de diffuser le Guide</a:t>
            </a:r>
            <a:r>
              <a:rPr lang="fr-FR" sz="1600" b="0" i="0" u="none" strike="noStrike" dirty="0">
                <a:solidFill>
                  <a:srgbClr val="FAFAFA"/>
                </a:solidFill>
                <a:effectLst/>
                <a:latin typeface="Anybody"/>
              </a:rPr>
              <a:t>.</a:t>
            </a:r>
            <a:endParaRPr lang="en-US" sz="1599" dirty="0">
              <a:solidFill>
                <a:srgbClr val="FFFFFF"/>
              </a:solidFill>
              <a:latin typeface="Source Sans Pro"/>
            </a:endParaRPr>
          </a:p>
        </p:txBody>
      </p:sp>
      <p:sp>
        <p:nvSpPr>
          <p:cNvPr id="27" name="TextBox 27"/>
          <p:cNvSpPr txBox="1"/>
          <p:nvPr/>
        </p:nvSpPr>
        <p:spPr>
          <a:xfrm>
            <a:off x="486431" y="7454200"/>
            <a:ext cx="5592392" cy="1305294"/>
          </a:xfrm>
          <a:prstGeom prst="rect">
            <a:avLst/>
          </a:prstGeom>
        </p:spPr>
        <p:txBody>
          <a:bodyPr lIns="0" tIns="0" rIns="0" bIns="0" rtlCol="0" anchor="t">
            <a:spAutoFit/>
          </a:bodyPr>
          <a:lstStyle/>
          <a:p>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Vous pouvez utiliser une partie ou l’ensemble des statistiques indiquées quand vous adaptez le Guide. Veuillez vous assurer de ne pas modifier les chiffres fournis à l’origine.</a:t>
            </a:r>
          </a:p>
          <a:p>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 </a:t>
            </a:r>
          </a:p>
          <a:p>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Ce Guide a été conçu dans le but de servir de ressource visant à aider les experts des équipes de vaccination – lors de rassemblements communautaires ou de conversations en tête-à-tête.</a:t>
            </a:r>
          </a:p>
          <a:p>
            <a:pPr algn="l">
              <a:lnSpc>
                <a:spcPts val="1560"/>
              </a:lnSpc>
            </a:pPr>
            <a:endParaRPr lang="en-US" sz="1300" dirty="0">
              <a:solidFill>
                <a:srgbClr val="000000"/>
              </a:solidFill>
              <a:latin typeface="Source Sans Pro"/>
            </a:endParaRPr>
          </a:p>
        </p:txBody>
      </p:sp>
      <p:pic>
        <p:nvPicPr>
          <p:cNvPr id="30" name="Image 29">
            <a:extLst>
              <a:ext uri="{FF2B5EF4-FFF2-40B4-BE49-F238E27FC236}">
                <a16:creationId xmlns:a16="http://schemas.microsoft.com/office/drawing/2014/main" id="{3A7C818D-2634-2921-8293-A9B732EF21E7}"/>
              </a:ext>
            </a:extLst>
          </p:cNvPr>
          <p:cNvPicPr>
            <a:picLocks noChangeAspect="1"/>
          </p:cNvPicPr>
          <p:nvPr/>
        </p:nvPicPr>
        <p:blipFill>
          <a:blip r:embed="rId16"/>
          <a:stretch>
            <a:fillRect/>
          </a:stretch>
        </p:blipFill>
        <p:spPr>
          <a:xfrm>
            <a:off x="236948" y="116356"/>
            <a:ext cx="1974311" cy="28345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0" y="1222953"/>
            <a:ext cx="6585829" cy="605847"/>
            <a:chOff x="0" y="0"/>
            <a:chExt cx="8386385" cy="1224913"/>
          </a:xfrm>
        </p:grpSpPr>
        <p:sp>
          <p:nvSpPr>
            <p:cNvPr id="3" name="Freeform 3"/>
            <p:cNvSpPr/>
            <p:nvPr/>
          </p:nvSpPr>
          <p:spPr>
            <a:xfrm>
              <a:off x="0" y="0"/>
              <a:ext cx="8386445" cy="1224929"/>
            </a:xfrm>
            <a:custGeom>
              <a:avLst/>
              <a:gdLst/>
              <a:ahLst/>
              <a:cxnLst/>
              <a:rect l="l" t="t" r="r" b="b"/>
              <a:pathLst>
                <a:path w="8386445" h="1224929">
                  <a:moveTo>
                    <a:pt x="0" y="0"/>
                  </a:moveTo>
                  <a:lnTo>
                    <a:pt x="8386445" y="0"/>
                  </a:lnTo>
                  <a:lnTo>
                    <a:pt x="8386445" y="1224929"/>
                  </a:lnTo>
                  <a:lnTo>
                    <a:pt x="0" y="1224929"/>
                  </a:lnTo>
                  <a:close/>
                </a:path>
              </a:pathLst>
            </a:custGeom>
            <a:solidFill>
              <a:srgbClr val="000000">
                <a:alpha val="9804"/>
              </a:srgbClr>
            </a:solidFill>
          </p:spPr>
          <p:txBody>
            <a:bodyPr/>
            <a:lstStyle/>
            <a:p>
              <a:endParaRPr lang="nl-NL"/>
            </a:p>
          </p:txBody>
        </p:sp>
      </p:grpSp>
      <p:grpSp>
        <p:nvGrpSpPr>
          <p:cNvPr id="4" name="Group 4"/>
          <p:cNvGrpSpPr/>
          <p:nvPr/>
        </p:nvGrpSpPr>
        <p:grpSpPr>
          <a:xfrm>
            <a:off x="3771900" y="8871294"/>
            <a:ext cx="2515689" cy="1034706"/>
            <a:chOff x="0" y="0"/>
            <a:chExt cx="3354252" cy="1521152"/>
          </a:xfrm>
        </p:grpSpPr>
        <p:sp>
          <p:nvSpPr>
            <p:cNvPr id="5" name="Freeform 5"/>
            <p:cNvSpPr/>
            <p:nvPr/>
          </p:nvSpPr>
          <p:spPr>
            <a:xfrm>
              <a:off x="0" y="0"/>
              <a:ext cx="3354197" cy="1521109"/>
            </a:xfrm>
            <a:custGeom>
              <a:avLst/>
              <a:gdLst/>
              <a:ahLst/>
              <a:cxnLst/>
              <a:rect l="l" t="t" r="r" b="b"/>
              <a:pathLst>
                <a:path w="3354197" h="1521109">
                  <a:moveTo>
                    <a:pt x="0" y="0"/>
                  </a:moveTo>
                  <a:lnTo>
                    <a:pt x="3354197" y="0"/>
                  </a:lnTo>
                  <a:lnTo>
                    <a:pt x="3354197" y="1521109"/>
                  </a:lnTo>
                  <a:lnTo>
                    <a:pt x="0" y="1521109"/>
                  </a:lnTo>
                  <a:close/>
                </a:path>
              </a:pathLst>
            </a:custGeom>
            <a:solidFill>
              <a:srgbClr val="F4A81D"/>
            </a:solidFill>
          </p:spPr>
          <p:txBody>
            <a:bodyPr/>
            <a:lstStyle/>
            <a:p>
              <a:endParaRPr lang="nl-NL"/>
            </a:p>
          </p:txBody>
        </p:sp>
      </p:grpSp>
      <p:sp>
        <p:nvSpPr>
          <p:cNvPr id="6" name="TextBox 6"/>
          <p:cNvSpPr txBox="1"/>
          <p:nvPr/>
        </p:nvSpPr>
        <p:spPr>
          <a:xfrm>
            <a:off x="330696" y="2014555"/>
            <a:ext cx="5985414" cy="6976269"/>
          </a:xfrm>
          <a:prstGeom prst="rect">
            <a:avLst/>
          </a:prstGeom>
        </p:spPr>
        <p:txBody>
          <a:bodyPr wrap="square" lIns="0" tIns="0" rIns="0" bIns="0" rtlCol="0" anchor="t">
            <a:spAutoFit/>
          </a:bodyPr>
          <a:lstStyle/>
          <a:p>
            <a:pPr algn="l">
              <a:lnSpc>
                <a:spcPts val="1679"/>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Pourquoi dois-je me faire vacciner (ou faire vacciner mon enfant) ?</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r>
              <a:rPr lang="fr-FR" sz="1000" i="0" u="none" strike="noStrike" dirty="0">
                <a:solidFill>
                  <a:srgbClr val="000000"/>
                </a:solidFill>
                <a:effectLst/>
                <a:latin typeface="Source Sans Pro" panose="020B0503030403020204" pitchFamily="34" charset="0"/>
                <a:ea typeface="Source Sans Pro" panose="020B0503030403020204" pitchFamily="34" charset="0"/>
              </a:rPr>
              <a:t>Les vaccins nous protègent tout au long de la vie, à partir de la naissance, dans l’enfance, l’adolescence et jusqu’à la vieillesse. Il est important de rester à jour de toutes les vaccinations.</a:t>
            </a:r>
          </a:p>
          <a:p>
            <a:r>
              <a:rPr lang="fr-FR" sz="1000" i="0" u="none" strike="noStrike" dirty="0">
                <a:solidFill>
                  <a:srgbClr val="000000"/>
                </a:solidFill>
                <a:effectLst/>
                <a:latin typeface="Source Sans Pro" panose="020B0503030403020204" pitchFamily="34" charset="0"/>
                <a:ea typeface="Source Sans Pro" panose="020B0503030403020204" pitchFamily="34" charset="0"/>
              </a:rPr>
              <a:t> </a:t>
            </a:r>
          </a:p>
          <a:p>
            <a:r>
              <a:rPr lang="fr-FR" sz="1000" i="0" u="none" strike="noStrike" dirty="0">
                <a:solidFill>
                  <a:srgbClr val="000000"/>
                </a:solidFill>
                <a:effectLst/>
                <a:latin typeface="Source Sans Pro" panose="020B0503030403020204" pitchFamily="34" charset="0"/>
                <a:ea typeface="Source Sans Pro" panose="020B0503030403020204" pitchFamily="34" charset="0"/>
              </a:rPr>
              <a:t>Tout retard dans les vaccinations entraîne un risque de tomber gravement malade. Si on attend le moment où nous pensons que nous risquons d’être exposés à une maladie grave, comme lors d’une épidémie, il ne restera peut-être pas suffisamment de temps pour que le vaccin puisse agir ou pour administrer toutes les doses recommandées.</a:t>
            </a:r>
          </a:p>
          <a:p>
            <a:r>
              <a:rPr lang="fr-FR" sz="1000" i="0" u="none" strike="noStrike" dirty="0">
                <a:solidFill>
                  <a:srgbClr val="000000"/>
                </a:solidFill>
                <a:effectLst/>
                <a:latin typeface="Source Sans Pro" panose="020B0503030403020204" pitchFamily="34" charset="0"/>
                <a:ea typeface="Source Sans Pro" panose="020B0503030403020204" pitchFamily="34" charset="0"/>
              </a:rPr>
              <a:t> </a:t>
            </a:r>
          </a:p>
          <a:p>
            <a:r>
              <a:rPr lang="fr-FR" sz="1000" i="0" u="none" strike="noStrike" dirty="0">
                <a:solidFill>
                  <a:srgbClr val="000000"/>
                </a:solidFill>
                <a:effectLst/>
                <a:latin typeface="Source Sans Pro" panose="020B0503030403020204" pitchFamily="34" charset="0"/>
                <a:ea typeface="Source Sans Pro" panose="020B0503030403020204" pitchFamily="34" charset="0"/>
              </a:rPr>
              <a:t>Si vous êtes en retard dans les vaccinations recommandées, que ce soit pour vous ou pour votre enfant, parlez-en à votre prestataire de soins de santé pour procéder à un rattrapage.</a:t>
            </a:r>
          </a:p>
          <a:p>
            <a:pPr algn="l">
              <a:lnSpc>
                <a:spcPts val="1200"/>
              </a:lnSpc>
            </a:pP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679"/>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Comment sait-on que les vaccins sont sûrs ?</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200"/>
              </a:lnSpc>
            </a:pPr>
            <a:r>
              <a:rPr lang="fr-FR" sz="1000" dirty="0">
                <a:solidFill>
                  <a:srgbClr val="009ADE"/>
                </a:solidFill>
                <a:latin typeface="Source Sans Pro Bold"/>
              </a:rPr>
              <a:t>Tout vaccin subit une batterie de tests rigoureux </a:t>
            </a:r>
            <a:r>
              <a:rPr lang="fr-FR" sz="1000" i="0" u="none" strike="noStrike" dirty="0">
                <a:solidFill>
                  <a:srgbClr val="000000"/>
                </a:solidFill>
                <a:effectLst/>
                <a:latin typeface="Source Sans Pro" panose="020B0503030403020204" pitchFamily="34" charset="0"/>
                <a:ea typeface="Source Sans Pro" panose="020B0503030403020204" pitchFamily="34" charset="0"/>
              </a:rPr>
              <a:t>avant son introduction dans un pays. Chaque vaccin utilisé est ensuite réévalué régulièrement pour vérifier qu’il est sans danger pour les personnes qui le reçoivent.</a:t>
            </a: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200"/>
              </a:lnSpc>
            </a:pP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679"/>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Les vaccins peuvent-ils avoir des effets secondaires dangereux ?</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200"/>
              </a:lnSpc>
            </a:pPr>
            <a:r>
              <a:rPr lang="fr-FR" sz="1000" dirty="0">
                <a:solidFill>
                  <a:srgbClr val="009ADE"/>
                </a:solidFill>
                <a:latin typeface="Source Sans Pro Bold"/>
              </a:rPr>
              <a:t>Les vaccins sont très sûrs. </a:t>
            </a:r>
            <a:r>
              <a:rPr lang="fr-FR" sz="1000" i="0" u="none" strike="noStrike" dirty="0">
                <a:solidFill>
                  <a:srgbClr val="000000"/>
                </a:solidFill>
                <a:effectLst/>
                <a:latin typeface="Source Sans Pro" panose="020B0503030403020204" pitchFamily="34" charset="0"/>
                <a:ea typeface="Source Sans Pro" panose="020B0503030403020204" pitchFamily="34" charset="0"/>
              </a:rPr>
              <a:t>La plupart des effets secondaires sont bénins comme un peu de fièvre ou une douleur au point d’injection et disparaissent. Les manifestations indésirables graves et les décès sont TRÈS rares (1 par million de doses) pour la plupart des vaccins.</a:t>
            </a: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200"/>
              </a:lnSpc>
            </a:pP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679"/>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Les vaccins confèrent-ils une meilleure immunité que l’infection naturelle ?</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200"/>
              </a:lnSpc>
            </a:pPr>
            <a:r>
              <a:rPr lang="fr-FR" sz="1000" dirty="0">
                <a:solidFill>
                  <a:srgbClr val="009ADE"/>
                </a:solidFill>
                <a:latin typeface="Source Sans Pro Bold"/>
              </a:rPr>
              <a:t>Les vaccins déclenchent une réponse immunitaire similaire à celle induite par l’infection naturelle </a:t>
            </a:r>
            <a:r>
              <a:rPr lang="fr-FR" sz="1000" i="0" u="none" strike="noStrike" dirty="0">
                <a:solidFill>
                  <a:srgbClr val="000000"/>
                </a:solidFill>
                <a:effectLst/>
                <a:latin typeface="Source Sans Pro" panose="020B0503030403020204" pitchFamily="34" charset="0"/>
                <a:ea typeface="Source Sans Pro" panose="020B0503030403020204" pitchFamily="34" charset="0"/>
              </a:rPr>
              <a:t>sans provoquer la maladie ni exposer le sujet à d’éventuelles complications. Une infection naturelle comporte un risque de </a:t>
            </a:r>
            <a:r>
              <a:rPr lang="fr-FR" sz="1000" i="0" u="none" strike="noStrike" dirty="0">
                <a:solidFill>
                  <a:srgbClr val="191919"/>
                </a:solidFill>
                <a:effectLst/>
                <a:latin typeface="Source Sans Pro" panose="020B0503030403020204" pitchFamily="34" charset="0"/>
                <a:ea typeface="Source Sans Pro" panose="020B0503030403020204" pitchFamily="34" charset="0"/>
              </a:rPr>
              <a:t>complications graves liées à cette infection.</a:t>
            </a:r>
            <a:r>
              <a:rPr lang="en-US" sz="1000" dirty="0">
                <a:solidFill>
                  <a:srgbClr val="000000"/>
                </a:solidFill>
                <a:latin typeface="Source Sans Pro" panose="020B0503030403020204" pitchFamily="34" charset="0"/>
                <a:ea typeface="Source Sans Pro" panose="020B0503030403020204" pitchFamily="34" charset="0"/>
              </a:rPr>
              <a:t>.</a:t>
            </a:r>
          </a:p>
          <a:p>
            <a:pPr algn="l">
              <a:lnSpc>
                <a:spcPts val="1200"/>
              </a:lnSpc>
            </a:pP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679"/>
              </a:lnSpc>
            </a:pPr>
            <a:r>
              <a:rPr lang="fr-FR" sz="1399" b="1" dirty="0">
                <a:solidFill>
                  <a:srgbClr val="00205C"/>
                </a:solidFill>
                <a:latin typeface="Source Sans Pro" panose="020B0503030403020204" pitchFamily="34" charset="0"/>
                <a:ea typeface="Source Sans Pro" panose="020B0503030403020204" pitchFamily="34" charset="0"/>
              </a:rPr>
              <a:t>Les</a:t>
            </a:r>
            <a:r>
              <a:rPr lang="en-US" sz="1399" b="1" dirty="0">
                <a:solidFill>
                  <a:srgbClr val="00205C"/>
                </a:solidFill>
                <a:latin typeface="Source Sans Pro" panose="020B0503030403020204" pitchFamily="34" charset="0"/>
                <a:ea typeface="Source Sans Pro" panose="020B0503030403020204" pitchFamily="34" charset="0"/>
              </a:rPr>
              <a:t> </a:t>
            </a:r>
            <a:r>
              <a:rPr lang="en-US" sz="1399" b="1" dirty="0" err="1">
                <a:solidFill>
                  <a:srgbClr val="00205C"/>
                </a:solidFill>
                <a:latin typeface="Source Sans Pro" panose="020B0503030403020204" pitchFamily="34" charset="0"/>
                <a:ea typeface="Source Sans Pro" panose="020B0503030403020204" pitchFamily="34" charset="0"/>
              </a:rPr>
              <a:t>vaccin</a:t>
            </a:r>
            <a:r>
              <a:rPr lang="fr-FR" sz="1399" b="1" dirty="0">
                <a:solidFill>
                  <a:srgbClr val="00205C"/>
                </a:solidFill>
                <a:latin typeface="Source Sans Pro" panose="020B0503030403020204" pitchFamily="34" charset="0"/>
                <a:ea typeface="Source Sans Pro" panose="020B0503030403020204" pitchFamily="34" charset="0"/>
              </a:rPr>
              <a:t>s peuvent-ils provoquer l’</a:t>
            </a:r>
            <a:r>
              <a:rPr lang="en-US" sz="1399" b="1" dirty="0">
                <a:solidFill>
                  <a:srgbClr val="00205C"/>
                </a:solidFill>
                <a:latin typeface="Source Sans Pro" panose="020B0503030403020204" pitchFamily="34" charset="0"/>
                <a:ea typeface="Source Sans Pro" panose="020B0503030403020204" pitchFamily="34" charset="0"/>
              </a:rPr>
              <a:t>infection </a:t>
            </a:r>
            <a:r>
              <a:rPr lang="fr-FR" sz="1399" b="1" dirty="0">
                <a:solidFill>
                  <a:srgbClr val="00205C"/>
                </a:solidFill>
                <a:latin typeface="Source Sans Pro" panose="020B0503030403020204" pitchFamily="34" charset="0"/>
                <a:ea typeface="Source Sans Pro" panose="020B0503030403020204" pitchFamily="34" charset="0"/>
              </a:rPr>
              <a:t>qu’ils sont censés prévenir </a:t>
            </a:r>
            <a:r>
              <a:rPr lang="en-US" sz="1399" b="1" dirty="0">
                <a:solidFill>
                  <a:srgbClr val="00205C"/>
                </a:solidFill>
                <a:latin typeface="Source Sans Pro" panose="020B0503030403020204" pitchFamily="34" charset="0"/>
                <a:ea typeface="Source Sans Pro" panose="020B0503030403020204" pitchFamily="34" charset="0"/>
              </a:rPr>
              <a:t>?</a:t>
            </a:r>
          </a:p>
          <a:p>
            <a:pPr algn="l">
              <a:lnSpc>
                <a:spcPts val="1200"/>
              </a:lnSpc>
            </a:pPr>
            <a:r>
              <a:rPr lang="en-US" sz="1000" dirty="0">
                <a:solidFill>
                  <a:srgbClr val="009ADE"/>
                </a:solidFill>
                <a:latin typeface="Source Sans Pro Bold"/>
                <a:sym typeface="Arial"/>
              </a:rPr>
              <a:t>Les </a:t>
            </a:r>
            <a:r>
              <a:rPr lang="en-US" sz="1000" dirty="0" err="1">
                <a:solidFill>
                  <a:srgbClr val="009ADE"/>
                </a:solidFill>
                <a:latin typeface="Source Sans Pro Bold"/>
                <a:sym typeface="Arial"/>
              </a:rPr>
              <a:t>vaccins</a:t>
            </a:r>
            <a:r>
              <a:rPr lang="en-US" sz="1000" dirty="0">
                <a:solidFill>
                  <a:srgbClr val="009ADE"/>
                </a:solidFill>
                <a:latin typeface="Source Sans Pro Bold"/>
                <a:sym typeface="Arial"/>
              </a:rPr>
              <a:t> </a:t>
            </a:r>
            <a:r>
              <a:rPr lang="en-US" sz="1000" dirty="0" err="1">
                <a:solidFill>
                  <a:srgbClr val="009ADE"/>
                </a:solidFill>
                <a:latin typeface="Source Sans Pro Bold"/>
                <a:sym typeface="Arial"/>
              </a:rPr>
              <a:t>inactivés</a:t>
            </a:r>
            <a:r>
              <a:rPr lang="en-US" sz="1000" dirty="0">
                <a:solidFill>
                  <a:srgbClr val="009ADE"/>
                </a:solidFill>
                <a:latin typeface="Source Sans Pro Bold"/>
                <a:sym typeface="Arial"/>
              </a:rPr>
              <a:t> </a:t>
            </a:r>
            <a:r>
              <a:rPr lang="en-US" sz="1000" dirty="0" err="1">
                <a:solidFill>
                  <a:srgbClr val="009ADE"/>
                </a:solidFill>
                <a:latin typeface="Source Sans Pro Bold"/>
                <a:sym typeface="Arial"/>
              </a:rPr>
              <a:t>ne</a:t>
            </a:r>
            <a:r>
              <a:rPr lang="en-US" sz="1000" dirty="0">
                <a:solidFill>
                  <a:srgbClr val="009ADE"/>
                </a:solidFill>
                <a:latin typeface="Source Sans Pro Bold"/>
                <a:sym typeface="Arial"/>
              </a:rPr>
              <a:t> </a:t>
            </a:r>
            <a:r>
              <a:rPr lang="en-US" sz="1000" dirty="0" err="1">
                <a:solidFill>
                  <a:srgbClr val="009ADE"/>
                </a:solidFill>
                <a:latin typeface="Source Sans Pro Bold"/>
                <a:sym typeface="Arial"/>
              </a:rPr>
              <a:t>contiennent</a:t>
            </a:r>
            <a:r>
              <a:rPr lang="en-US" sz="1000" dirty="0">
                <a:solidFill>
                  <a:srgbClr val="009ADE"/>
                </a:solidFill>
                <a:latin typeface="Source Sans Pro Bold"/>
                <a:sym typeface="Arial"/>
              </a:rPr>
              <a:t> pas d’agents </a:t>
            </a:r>
            <a:r>
              <a:rPr lang="en-US" sz="1000" dirty="0" err="1">
                <a:solidFill>
                  <a:srgbClr val="009ADE"/>
                </a:solidFill>
                <a:latin typeface="Source Sans Pro Bold"/>
                <a:sym typeface="Arial"/>
              </a:rPr>
              <a:t>infectieux</a:t>
            </a:r>
            <a:r>
              <a:rPr lang="en-US" sz="1000" dirty="0">
                <a:solidFill>
                  <a:srgbClr val="009ADE"/>
                </a:solidFill>
                <a:latin typeface="Source Sans Pro Bold"/>
                <a:sym typeface="Arial"/>
              </a:rPr>
              <a:t> </a:t>
            </a:r>
            <a:r>
              <a:rPr lang="en-US" sz="1000" dirty="0" err="1">
                <a:solidFill>
                  <a:srgbClr val="009ADE"/>
                </a:solidFill>
                <a:latin typeface="Source Sans Pro Bold"/>
                <a:sym typeface="Arial"/>
              </a:rPr>
              <a:t>vivants</a:t>
            </a:r>
            <a:r>
              <a:rPr lang="en-US" sz="1000" dirty="0">
                <a:solidFill>
                  <a:srgbClr val="009ADE"/>
                </a:solidFill>
                <a:latin typeface="Source Sans Pro Bold"/>
                <a:sym typeface="Arial"/>
              </a:rPr>
              <a:t> et </a:t>
            </a:r>
            <a:r>
              <a:rPr lang="en-US" sz="1000" dirty="0" err="1">
                <a:solidFill>
                  <a:srgbClr val="009ADE"/>
                </a:solidFill>
                <a:latin typeface="Source Sans Pro Bold"/>
                <a:sym typeface="Arial"/>
              </a:rPr>
              <a:t>ne</a:t>
            </a:r>
            <a:r>
              <a:rPr lang="en-US" sz="1000" dirty="0">
                <a:solidFill>
                  <a:srgbClr val="009ADE"/>
                </a:solidFill>
                <a:latin typeface="Source Sans Pro Bold"/>
                <a:sym typeface="Arial"/>
              </a:rPr>
              <a:t> </a:t>
            </a:r>
            <a:r>
              <a:rPr lang="en-US" sz="1000" dirty="0" err="1">
                <a:solidFill>
                  <a:srgbClr val="009ADE"/>
                </a:solidFill>
                <a:latin typeface="Source Sans Pro Bold"/>
                <a:sym typeface="Arial"/>
              </a:rPr>
              <a:t>peuvent</a:t>
            </a:r>
            <a:r>
              <a:rPr lang="en-US" sz="1000" dirty="0">
                <a:solidFill>
                  <a:srgbClr val="009ADE"/>
                </a:solidFill>
                <a:latin typeface="Source Sans Pro Bold"/>
                <a:sym typeface="Arial"/>
              </a:rPr>
              <a:t> pas </a:t>
            </a:r>
            <a:r>
              <a:rPr lang="en-US" sz="1000" dirty="0" err="1">
                <a:solidFill>
                  <a:srgbClr val="009ADE"/>
                </a:solidFill>
                <a:latin typeface="Source Sans Pro Bold"/>
                <a:sym typeface="Arial"/>
              </a:rPr>
              <a:t>entraîner</a:t>
            </a:r>
            <a:r>
              <a:rPr lang="en-US" sz="1000" dirty="0">
                <a:solidFill>
                  <a:srgbClr val="009ADE"/>
                </a:solidFill>
                <a:latin typeface="Source Sans Pro Bold"/>
                <a:sym typeface="Arial"/>
              </a:rPr>
              <a:t> d’infection. </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Les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vaccins</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vivants</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contiennent</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des agents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infectieux</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atténués</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qui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ne</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peuvent</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pas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entraîner</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de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maladie</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chez les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sujets</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en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bonne</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santé</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Dans de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rares</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cas</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une</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infection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bénigne</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peut</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 </a:t>
            </a:r>
            <a:r>
              <a:rPr lang="en-US" sz="10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rial"/>
                <a:sym typeface="Arial"/>
              </a:rPr>
              <a:t>survenir</a:t>
            </a:r>
            <a:r>
              <a:rPr lang="en-US" sz="10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rial"/>
                <a:sym typeface="Arial"/>
              </a:rPr>
              <a:t>.</a:t>
            </a:r>
            <a:endParaRPr lang="en-US" sz="1000"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200"/>
              </a:lnSpc>
            </a:pP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679"/>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Faut-il retarder la vaccination jusqu’à ce que les enfants grandissent et que le risque d’effets secondaires soit moindre ?</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200"/>
              </a:lnSpc>
            </a:pPr>
            <a:r>
              <a:rPr lang="fr-FR" sz="1000" dirty="0">
                <a:solidFill>
                  <a:srgbClr val="009ADE"/>
                </a:solidFill>
                <a:latin typeface="Source Sans Pro Bold"/>
              </a:rPr>
              <a:t>Rien ne prouve que les effets secondaires soient plus courants chez les nourrissons/jeunes enfants que chez les enfants plus âgés. </a:t>
            </a:r>
            <a:r>
              <a:rPr lang="fr-FR" sz="1000" b="0" i="0" u="none" strike="noStrike" dirty="0">
                <a:solidFill>
                  <a:srgbClr val="000000"/>
                </a:solidFill>
                <a:effectLst/>
                <a:latin typeface="Source Sans Pro" panose="020B0503030403020204" pitchFamily="34" charset="0"/>
                <a:ea typeface="Source Sans Pro" panose="020B0503030403020204" pitchFamily="34" charset="0"/>
              </a:rPr>
              <a:t>Retarder la vaccination expose les jeunes enfants à un risque de maladie et de complications</a:t>
            </a: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200"/>
              </a:lnSpc>
            </a:pPr>
            <a:endParaRPr lang="en-US" sz="1000" dirty="0">
              <a:solidFill>
                <a:srgbClr val="000000"/>
              </a:solidFill>
              <a:latin typeface="Source Sans Pro" panose="020B0503030403020204" pitchFamily="34" charset="0"/>
              <a:ea typeface="Source Sans Pro" panose="020B0503030403020204" pitchFamily="34" charset="0"/>
            </a:endParaRPr>
          </a:p>
          <a:p>
            <a:pPr algn="l">
              <a:lnSpc>
                <a:spcPts val="1679"/>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Y a-t-il un lien entre vaccins et fertilité ?</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200"/>
              </a:lnSpc>
            </a:pPr>
            <a:r>
              <a:rPr lang="fr-FR" sz="1000" dirty="0">
                <a:solidFill>
                  <a:srgbClr val="009ADE"/>
                </a:solidFill>
                <a:latin typeface="Source Sans Pro Bold"/>
              </a:rPr>
              <a:t>Aucune donnée scientifique ne montre que les vaccins ont une incidence sur la fertilité, </a:t>
            </a:r>
            <a:r>
              <a:rPr lang="fr-FR" sz="10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chez l’homme ou chez la femme. Les vaccins ne perturbent pas le fonctionnement des organes génitaux et n’ont pas d’incidence sur la capacité à tomber enceinte</a:t>
            </a:r>
            <a:endParaRPr lang="en-US" sz="10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7" name="Freeform 7"/>
          <p:cNvSpPr/>
          <p:nvPr/>
        </p:nvSpPr>
        <p:spPr>
          <a:xfrm>
            <a:off x="5129150" y="8915400"/>
            <a:ext cx="923772" cy="923772"/>
          </a:xfrm>
          <a:custGeom>
            <a:avLst/>
            <a:gdLst/>
            <a:ahLst/>
            <a:cxnLst/>
            <a:rect l="l" t="t" r="r" b="b"/>
            <a:pathLst>
              <a:path w="923772" h="923772">
                <a:moveTo>
                  <a:pt x="0" y="0"/>
                </a:moveTo>
                <a:lnTo>
                  <a:pt x="923772" y="0"/>
                </a:lnTo>
                <a:lnTo>
                  <a:pt x="923772" y="923772"/>
                </a:lnTo>
                <a:lnTo>
                  <a:pt x="0" y="923772"/>
                </a:lnTo>
                <a:lnTo>
                  <a:pt x="0" y="0"/>
                </a:lnTo>
                <a:close/>
              </a:path>
            </a:pathLst>
          </a:custGeom>
          <a:blipFill>
            <a:blip r:embed="rId3"/>
            <a:stretch>
              <a:fillRect/>
            </a:stretch>
          </a:blipFill>
        </p:spPr>
        <p:txBody>
          <a:bodyPr/>
          <a:lstStyle/>
          <a:p>
            <a:endParaRPr lang="nl-NL"/>
          </a:p>
        </p:txBody>
      </p:sp>
      <p:sp>
        <p:nvSpPr>
          <p:cNvPr id="11" name="TextBox 11"/>
          <p:cNvSpPr txBox="1"/>
          <p:nvPr/>
        </p:nvSpPr>
        <p:spPr>
          <a:xfrm>
            <a:off x="272124" y="1393463"/>
            <a:ext cx="5114585" cy="359137"/>
          </a:xfrm>
          <a:prstGeom prst="rect">
            <a:avLst/>
          </a:prstGeom>
        </p:spPr>
        <p:txBody>
          <a:bodyPr wrap="square" lIns="0" tIns="0" rIns="0" bIns="0" rtlCol="0" anchor="t">
            <a:spAutoFit/>
          </a:bodyPr>
          <a:lstStyle/>
          <a:p>
            <a:pPr algn="l">
              <a:lnSpc>
                <a:spcPts val="2879"/>
              </a:lnSpc>
            </a:pPr>
            <a:r>
              <a:rPr lang="en-US" sz="2400" b="1" dirty="0">
                <a:solidFill>
                  <a:srgbClr val="00205C"/>
                </a:solidFill>
                <a:latin typeface="Source Sans Pro" panose="020B0503030403020204" pitchFamily="34" charset="0"/>
                <a:ea typeface="Source Sans Pro" panose="020B0503030403020204" pitchFamily="34" charset="0"/>
              </a:rPr>
              <a:t>Questions </a:t>
            </a:r>
            <a:r>
              <a:rPr lang="fr-FR" sz="2400" b="1" dirty="0">
                <a:solidFill>
                  <a:srgbClr val="00205C"/>
                </a:solidFill>
                <a:latin typeface="Source Sans Pro" panose="020B0503030403020204" pitchFamily="34" charset="0"/>
                <a:ea typeface="Source Sans Pro" panose="020B0503030403020204" pitchFamily="34" charset="0"/>
              </a:rPr>
              <a:t>et réponses courantes</a:t>
            </a:r>
            <a:endParaRPr lang="en-US" sz="2400" b="1" dirty="0">
              <a:solidFill>
                <a:srgbClr val="00205C"/>
              </a:solidFill>
              <a:latin typeface="Source Sans Pro" panose="020B0503030403020204" pitchFamily="34" charset="0"/>
              <a:ea typeface="Source Sans Pro" panose="020B0503030403020204" pitchFamily="34" charset="0"/>
            </a:endParaRPr>
          </a:p>
        </p:txBody>
      </p:sp>
      <p:sp>
        <p:nvSpPr>
          <p:cNvPr id="12" name="TextBox 12"/>
          <p:cNvSpPr txBox="1"/>
          <p:nvPr/>
        </p:nvSpPr>
        <p:spPr>
          <a:xfrm>
            <a:off x="4009931" y="9167297"/>
            <a:ext cx="840477" cy="152400"/>
          </a:xfrm>
          <a:prstGeom prst="rect">
            <a:avLst/>
          </a:prstGeom>
        </p:spPr>
        <p:txBody>
          <a:bodyPr lIns="0" tIns="0" rIns="0" bIns="0" rtlCol="0" anchor="t">
            <a:spAutoFit/>
          </a:bodyPr>
          <a:lstStyle/>
          <a:p>
            <a:pPr algn="ctr">
              <a:lnSpc>
                <a:spcPts val="1200"/>
              </a:lnSpc>
            </a:pPr>
            <a:r>
              <a:rPr lang="en-US" sz="1000" dirty="0">
                <a:solidFill>
                  <a:srgbClr val="00205C"/>
                </a:solidFill>
                <a:latin typeface="Source Sans Pro"/>
              </a:rPr>
              <a:t>bit.ly/3vP6ASY</a:t>
            </a:r>
          </a:p>
        </p:txBody>
      </p:sp>
      <p:sp>
        <p:nvSpPr>
          <p:cNvPr id="13" name="TextBox 13"/>
          <p:cNvSpPr txBox="1"/>
          <p:nvPr/>
        </p:nvSpPr>
        <p:spPr>
          <a:xfrm>
            <a:off x="3934006" y="9007189"/>
            <a:ext cx="1095718" cy="160108"/>
          </a:xfrm>
          <a:prstGeom prst="rect">
            <a:avLst/>
          </a:prstGeom>
        </p:spPr>
        <p:txBody>
          <a:bodyPr wrap="square" lIns="0" tIns="0" rIns="0" bIns="0" rtlCol="0" anchor="t">
            <a:spAutoFit/>
          </a:bodyPr>
          <a:lstStyle/>
          <a:p>
            <a:pPr algn="l">
              <a:lnSpc>
                <a:spcPts val="1260"/>
              </a:lnSpc>
            </a:pPr>
            <a:r>
              <a:rPr lang="fr-FR" sz="1050" dirty="0">
                <a:solidFill>
                  <a:srgbClr val="00205C"/>
                </a:solidFill>
                <a:latin typeface="Source Sans Pro Bold"/>
              </a:rPr>
              <a:t>D’autres</a:t>
            </a:r>
            <a:r>
              <a:rPr lang="en-US" sz="1050" dirty="0">
                <a:solidFill>
                  <a:srgbClr val="00205C"/>
                </a:solidFill>
                <a:latin typeface="Source Sans Pro Bold"/>
              </a:rPr>
              <a:t> FAQs </a:t>
            </a:r>
            <a:r>
              <a:rPr lang="fr-FR" sz="1050" dirty="0">
                <a:solidFill>
                  <a:srgbClr val="00205C"/>
                </a:solidFill>
                <a:latin typeface="Source Sans Pro Bold"/>
              </a:rPr>
              <a:t>ici </a:t>
            </a:r>
            <a:r>
              <a:rPr lang="en-US" sz="1050" dirty="0">
                <a:solidFill>
                  <a:srgbClr val="00205C"/>
                </a:solidFill>
                <a:latin typeface="Source Sans Pro Bold"/>
              </a:rPr>
              <a:t>:</a:t>
            </a:r>
          </a:p>
        </p:txBody>
      </p:sp>
      <p:sp>
        <p:nvSpPr>
          <p:cNvPr id="14" name="Freeform 14"/>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4"/>
            <a:stretch>
              <a:fillRect/>
            </a:stretch>
          </a:blipFill>
        </p:spPr>
        <p:txBody>
          <a:bodyPr/>
          <a:lstStyle/>
          <a:p>
            <a:endParaRPr lang="nl-NL"/>
          </a:p>
        </p:txBody>
      </p:sp>
      <p:sp>
        <p:nvSpPr>
          <p:cNvPr id="9" name="TextBox 7">
            <a:extLst>
              <a:ext uri="{FF2B5EF4-FFF2-40B4-BE49-F238E27FC236}">
                <a16:creationId xmlns:a16="http://schemas.microsoft.com/office/drawing/2014/main" id="{DF89EB87-5966-2362-77F6-3AE688623AB5}"/>
              </a:ext>
            </a:extLst>
          </p:cNvPr>
          <p:cNvSpPr txBox="1"/>
          <p:nvPr/>
        </p:nvSpPr>
        <p:spPr>
          <a:xfrm rot="16200000">
            <a:off x="4642424" y="7455118"/>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429E3-CD5A-723F-B7FC-5164533BC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56" y="626104"/>
            <a:ext cx="2773920" cy="2560542"/>
          </a:xfrm>
          <a:prstGeom prst="rect">
            <a:avLst/>
          </a:prstGeom>
        </p:spPr>
      </p:pic>
      <p:sp>
        <p:nvSpPr>
          <p:cNvPr id="39" name="Freeform 7">
            <a:extLst>
              <a:ext uri="{FF2B5EF4-FFF2-40B4-BE49-F238E27FC236}">
                <a16:creationId xmlns:a16="http://schemas.microsoft.com/office/drawing/2014/main" id="{EC847F4C-FD61-D056-6842-3B91297CB325}"/>
              </a:ext>
            </a:extLst>
          </p:cNvPr>
          <p:cNvSpPr/>
          <p:nvPr/>
        </p:nvSpPr>
        <p:spPr>
          <a:xfrm>
            <a:off x="-15604" y="8213891"/>
            <a:ext cx="6176963" cy="1651641"/>
          </a:xfrm>
          <a:custGeom>
            <a:avLst/>
            <a:gdLst/>
            <a:ahLst/>
            <a:cxnLst/>
            <a:rect l="l" t="t" r="r" b="b"/>
            <a:pathLst>
              <a:path w="8576870" h="4741398">
                <a:moveTo>
                  <a:pt x="0" y="0"/>
                </a:moveTo>
                <a:lnTo>
                  <a:pt x="8576870" y="0"/>
                </a:lnTo>
                <a:lnTo>
                  <a:pt x="8576870" y="4741398"/>
                </a:lnTo>
                <a:lnTo>
                  <a:pt x="0" y="4741398"/>
                </a:lnTo>
                <a:close/>
              </a:path>
            </a:pathLst>
          </a:custGeom>
          <a:solidFill>
            <a:srgbClr val="D5DD88">
              <a:alpha val="32157"/>
            </a:srgb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7">
            <a:extLst>
              <a:ext uri="{FF2B5EF4-FFF2-40B4-BE49-F238E27FC236}">
                <a16:creationId xmlns:a16="http://schemas.microsoft.com/office/drawing/2014/main" id="{A0544FE6-18F7-0987-2BBC-ED0EF7F5CB0B}"/>
              </a:ext>
            </a:extLst>
          </p:cNvPr>
          <p:cNvSpPr/>
          <p:nvPr/>
        </p:nvSpPr>
        <p:spPr>
          <a:xfrm>
            <a:off x="-11056" y="8199120"/>
            <a:ext cx="4202056" cy="312348"/>
          </a:xfrm>
          <a:custGeom>
            <a:avLst/>
            <a:gdLst/>
            <a:ahLst/>
            <a:cxnLst/>
            <a:rect l="l" t="t" r="r" b="b"/>
            <a:pathLst>
              <a:path w="8576870" h="4741398">
                <a:moveTo>
                  <a:pt x="0" y="0"/>
                </a:moveTo>
                <a:lnTo>
                  <a:pt x="8576870" y="0"/>
                </a:lnTo>
                <a:lnTo>
                  <a:pt x="8576870" y="4741398"/>
                </a:lnTo>
                <a:lnTo>
                  <a:pt x="0" y="4741398"/>
                </a:lnTo>
                <a:close/>
              </a:path>
            </a:pathLst>
          </a:custGeom>
          <a:solidFill>
            <a:srgbClr val="D5DD88"/>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7">
            <a:extLst>
              <a:ext uri="{FF2B5EF4-FFF2-40B4-BE49-F238E27FC236}">
                <a16:creationId xmlns:a16="http://schemas.microsoft.com/office/drawing/2014/main" id="{FA180F67-32DE-B625-11CD-283FFF21E563}"/>
              </a:ext>
            </a:extLst>
          </p:cNvPr>
          <p:cNvSpPr/>
          <p:nvPr/>
        </p:nvSpPr>
        <p:spPr>
          <a:xfrm>
            <a:off x="3560294" y="5646566"/>
            <a:ext cx="2664613" cy="2109190"/>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272CBFA6-7C88-244D-D9C8-76FC8FE02C7F}"/>
              </a:ext>
            </a:extLst>
          </p:cNvPr>
          <p:cNvSpPr/>
          <p:nvPr/>
        </p:nvSpPr>
        <p:spPr>
          <a:xfrm>
            <a:off x="214399" y="5328032"/>
            <a:ext cx="3288280" cy="2785337"/>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1326B1E0-D5E8-9BC3-4297-92EACB95F23C}"/>
              </a:ext>
            </a:extLst>
          </p:cNvPr>
          <p:cNvSpPr/>
          <p:nvPr/>
        </p:nvSpPr>
        <p:spPr>
          <a:xfrm>
            <a:off x="3183575" y="3185595"/>
            <a:ext cx="3190203" cy="2353530"/>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2"/>
          <p:cNvGrpSpPr/>
          <p:nvPr/>
        </p:nvGrpSpPr>
        <p:grpSpPr>
          <a:xfrm>
            <a:off x="357210" y="1253645"/>
            <a:ext cx="978704" cy="406021"/>
            <a:chOff x="-1" y="0"/>
            <a:chExt cx="1005039" cy="541360"/>
          </a:xfrm>
        </p:grpSpPr>
        <p:sp>
          <p:nvSpPr>
            <p:cNvPr id="3" name="Freeform 3"/>
            <p:cNvSpPr/>
            <p:nvPr/>
          </p:nvSpPr>
          <p:spPr>
            <a:xfrm>
              <a:off x="0" y="0"/>
              <a:ext cx="1005038" cy="541360"/>
            </a:xfrm>
            <a:custGeom>
              <a:avLst/>
              <a:gdLst/>
              <a:ahLst/>
              <a:cxnLst/>
              <a:rect l="l" t="t" r="r" b="b"/>
              <a:pathLst>
                <a:path w="1005038" h="541360">
                  <a:moveTo>
                    <a:pt x="0" y="0"/>
                  </a:moveTo>
                  <a:lnTo>
                    <a:pt x="1005038" y="0"/>
                  </a:lnTo>
                  <a:lnTo>
                    <a:pt x="1005038" y="541360"/>
                  </a:lnTo>
                  <a:lnTo>
                    <a:pt x="0" y="541360"/>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1" y="0"/>
              <a:ext cx="1005038" cy="541309"/>
            </a:xfrm>
            <a:prstGeom prst="rect">
              <a:avLst/>
            </a:prstGeom>
          </p:spPr>
          <p:txBody>
            <a:bodyPr lIns="50800" tIns="50800" rIns="50800" bIns="50800" rtlCol="0" anchor="ctr"/>
            <a:lstStyle/>
            <a:p>
              <a:pPr marL="0" marR="0" lvl="0" indent="0" algn="ctr" defTabSz="457200" rtl="0" eaLnBrk="1" fontAlgn="auto" latinLnBrk="0" hangingPunct="1">
                <a:lnSpc>
                  <a:spcPts val="1679"/>
                </a:lnSpc>
                <a:spcBef>
                  <a:spcPts val="0"/>
                </a:spcBef>
                <a:spcAft>
                  <a:spcPts val="0"/>
                </a:spcAft>
                <a:buClrTx/>
                <a:buSzTx/>
                <a:buFontTx/>
                <a:buNone/>
                <a:tabLst/>
                <a:defRPr/>
              </a:pPr>
              <a:r>
                <a:rPr kumimoji="0" lang="ro-RO" sz="1400" b="0" i="0" u="none" strike="noStrike" kern="1200" cap="none" spc="0" normalizeH="0" baseline="0" dirty="0">
                  <a:ln>
                    <a:noFill/>
                  </a:ln>
                  <a:solidFill>
                    <a:srgbClr val="FFFFFF"/>
                  </a:solidFill>
                  <a:effectLst/>
                  <a:uLnTx/>
                  <a:uFillTx/>
                  <a:latin typeface="Source Sans Pro Bold"/>
                  <a:ea typeface="+mn-ea"/>
                  <a:cs typeface="+mn-cs"/>
                </a:rPr>
                <a:t>CONSEIL</a:t>
              </a:r>
              <a:endParaRPr kumimoji="0" lang="fr-fr" sz="1400" b="0" i="0" u="none" strike="noStrike" kern="1200" cap="none" spc="0" normalizeH="0" baseline="0" dirty="0">
                <a:ln>
                  <a:noFill/>
                </a:ln>
                <a:solidFill>
                  <a:srgbClr val="FFFFFF"/>
                </a:solidFill>
                <a:effectLst/>
                <a:uLnTx/>
                <a:uFillTx/>
                <a:latin typeface="Source Sans Pro Bold"/>
                <a:ea typeface="+mn-ea"/>
                <a:cs typeface="+mn-cs"/>
              </a:endParaRPr>
            </a:p>
          </p:txBody>
        </p:sp>
      </p:grpSp>
      <p:sp>
        <p:nvSpPr>
          <p:cNvPr id="7" name="Freeform 7"/>
          <p:cNvSpPr/>
          <p:nvPr/>
        </p:nvSpPr>
        <p:spPr>
          <a:xfrm>
            <a:off x="-15230" y="3076411"/>
            <a:ext cx="3063230" cy="2168689"/>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oup 10"/>
          <p:cNvGrpSpPr/>
          <p:nvPr/>
        </p:nvGrpSpPr>
        <p:grpSpPr>
          <a:xfrm>
            <a:off x="-15230" y="3072392"/>
            <a:ext cx="319102" cy="374718"/>
            <a:chOff x="0" y="0"/>
            <a:chExt cx="425469" cy="499623"/>
          </a:xfrm>
        </p:grpSpPr>
        <p:sp>
          <p:nvSpPr>
            <p:cNvPr id="11" name="Freeform 11"/>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0" eaLnBrk="1" fontAlgn="auto" latinLnBrk="0" hangingPunct="1">
                <a:lnSpc>
                  <a:spcPts val="1679"/>
                </a:lnSpc>
                <a:spcBef>
                  <a:spcPts val="0"/>
                </a:spcBef>
                <a:spcAft>
                  <a:spcPts val="0"/>
                </a:spcAft>
                <a:buClrTx/>
                <a:buSzTx/>
                <a:buFontTx/>
                <a:buNone/>
                <a:tabLst/>
                <a:defRPr/>
              </a:pPr>
              <a:r>
                <a:rPr kumimoji="0" lang="fr-fr" sz="1200" b="0" i="0" u="none" strike="noStrike" kern="1200" cap="none" spc="0" normalizeH="0" baseline="0">
                  <a:ln>
                    <a:noFill/>
                  </a:ln>
                  <a:solidFill>
                    <a:prstClr val="black"/>
                  </a:solidFill>
                  <a:effectLst/>
                  <a:uLnTx/>
                  <a:uFillTx/>
                  <a:latin typeface="Source Sans Pro"/>
                  <a:ea typeface="+mn-ea"/>
                  <a:cs typeface="+mn-cs"/>
                </a:rPr>
                <a:t>1</a:t>
              </a:r>
            </a:p>
          </p:txBody>
        </p:sp>
      </p:grpSp>
      <p:sp>
        <p:nvSpPr>
          <p:cNvPr id="24" name="Freeform 24"/>
          <p:cNvSpPr/>
          <p:nvPr/>
        </p:nvSpPr>
        <p:spPr>
          <a:xfrm>
            <a:off x="327885" y="292274"/>
            <a:ext cx="2567715" cy="808830"/>
          </a:xfrm>
          <a:custGeom>
            <a:avLst/>
            <a:gdLst/>
            <a:ahLst/>
            <a:cxnLst/>
            <a:rect l="l" t="t" r="r" b="b"/>
            <a:pathLst>
              <a:path w="2567715" h="808830">
                <a:moveTo>
                  <a:pt x="0" y="0"/>
                </a:moveTo>
                <a:lnTo>
                  <a:pt x="2567715" y="0"/>
                </a:lnTo>
                <a:lnTo>
                  <a:pt x="2567715" y="808830"/>
                </a:lnTo>
                <a:lnTo>
                  <a:pt x="0" y="808830"/>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5"/>
          <p:cNvSpPr txBox="1"/>
          <p:nvPr/>
        </p:nvSpPr>
        <p:spPr>
          <a:xfrm rot="-5400000">
            <a:off x="4373593" y="7437393"/>
            <a:ext cx="4457234" cy="97014"/>
          </a:xfrm>
          <a:prstGeom prst="rect">
            <a:avLst/>
          </a:prstGeom>
        </p:spPr>
        <p:txBody>
          <a:bodyPr wrap="square" lIns="0" tIns="0" rIns="0" bIns="0" rtlCol="0" anchor="t">
            <a:spAutoFit/>
          </a:bodyPr>
          <a:lstStyle/>
          <a:p>
            <a:pPr marL="0" marR="0" lvl="0" indent="0" algn="l" defTabSz="457200" rtl="0" eaLnBrk="1" fontAlgn="auto" latinLnBrk="0" hangingPunct="1">
              <a:lnSpc>
                <a:spcPts val="839"/>
              </a:lnSpc>
              <a:spcBef>
                <a:spcPts val="0"/>
              </a:spcBef>
              <a:spcAft>
                <a:spcPts val="0"/>
              </a:spcAft>
              <a:buClrTx/>
              <a:buSzTx/>
              <a:buFontTx/>
              <a:buNone/>
              <a:tabLst/>
              <a:defRPr/>
            </a:pPr>
            <a:r>
              <a:rPr kumimoji="0" lang="fr-fr" sz="600" b="0" i="0" u="none" strike="noStrike" kern="1200" cap="none" spc="0" normalizeH="0" baseline="0" dirty="0">
                <a:ln>
                  <a:noFill/>
                </a:ln>
                <a:solidFill>
                  <a:srgbClr val="009ADE"/>
                </a:solidFill>
                <a:effectLst/>
                <a:uLnTx/>
                <a:uFillTx/>
                <a:latin typeface="Source Sans Pro"/>
                <a:ea typeface="+mn-ea"/>
                <a:cs typeface="+mn-cs"/>
              </a:rPr>
              <a:t>Informations fournies par </a:t>
            </a:r>
            <a:r>
              <a:rPr kumimoji="0" lang="fr-fr" sz="600" b="0" i="0" u="none" strike="noStrike" kern="1200" cap="none" spc="0" normalizeH="0" baseline="0" dirty="0">
                <a:ln>
                  <a:noFill/>
                </a:ln>
                <a:solidFill>
                  <a:srgbClr val="009ADE"/>
                </a:solidFill>
                <a:effectLst/>
                <a:uLnTx/>
                <a:uFillTx/>
                <a:latin typeface="Source Sans Pro Bold"/>
                <a:ea typeface="+mn-ea"/>
                <a:cs typeface="+mn-cs"/>
              </a:rPr>
              <a:t>l’Organisation mondiale de la Santé </a:t>
            </a:r>
            <a:r>
              <a:rPr kumimoji="0" lang="fr-fr" sz="600" b="0" i="0" u="none" strike="noStrike" kern="1200" cap="none" spc="0" normalizeH="0" baseline="0" dirty="0">
                <a:ln>
                  <a:noFill/>
                </a:ln>
                <a:solidFill>
                  <a:srgbClr val="009ADE"/>
                </a:solidFill>
                <a:effectLst/>
                <a:uLnTx/>
                <a:uFillTx/>
                <a:latin typeface="Source Sans Pro"/>
                <a:ea typeface="+mn-ea"/>
                <a:cs typeface="+mn-cs"/>
              </a:rPr>
              <a:t>2024</a:t>
            </a:r>
          </a:p>
        </p:txBody>
      </p:sp>
      <p:sp>
        <p:nvSpPr>
          <p:cNvPr id="30" name="TextBox 30"/>
          <p:cNvSpPr txBox="1"/>
          <p:nvPr/>
        </p:nvSpPr>
        <p:spPr>
          <a:xfrm>
            <a:off x="387787" y="3095253"/>
            <a:ext cx="2375694" cy="251672"/>
          </a:xfrm>
          <a:prstGeom prst="rect">
            <a:avLst/>
          </a:prstGeom>
        </p:spPr>
        <p:txBody>
          <a:bodyPr wrap="square" lIns="0" tIns="0" rIns="0" bIns="0" rtlCol="0" anchor="t">
            <a:spAutoFit/>
          </a:bodyPr>
          <a:lstStyle/>
          <a:p>
            <a:pPr marL="0" marR="0" lvl="0" indent="0" algn="l" defTabSz="457200" rtl="0" eaLnBrk="1" fontAlgn="auto" latinLnBrk="0" hangingPunct="1">
              <a:lnSpc>
                <a:spcPts val="2226"/>
              </a:lnSpc>
              <a:spcBef>
                <a:spcPts val="0"/>
              </a:spcBef>
              <a:spcAft>
                <a:spcPts val="0"/>
              </a:spcAft>
              <a:buClrTx/>
              <a:buSzTx/>
              <a:buFontTx/>
              <a:buNone/>
              <a:tabLst/>
              <a:defRPr/>
            </a:pPr>
            <a:r>
              <a:rPr kumimoji="0" lang="fr-fr" sz="12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Définissez votre objectif de plaidoyer</a:t>
            </a:r>
          </a:p>
        </p:txBody>
      </p:sp>
      <p:sp>
        <p:nvSpPr>
          <p:cNvPr id="32" name="TextBox 32"/>
          <p:cNvSpPr txBox="1"/>
          <p:nvPr/>
        </p:nvSpPr>
        <p:spPr>
          <a:xfrm>
            <a:off x="357212" y="1718316"/>
            <a:ext cx="3300388" cy="615553"/>
          </a:xfrm>
          <a:prstGeom prst="rect">
            <a:avLst/>
          </a:prstGeom>
        </p:spPr>
        <p:txBody>
          <a:bodyPr wrap="square" lIns="0" tIns="0" rIns="0" bIns="0" rtlCol="0" anchor="t">
            <a:spAutoFit/>
          </a:bodyPr>
          <a:lstStyle/>
          <a:p>
            <a:pPr marL="0" marR="0" lvl="0" indent="0" algn="l" defTabSz="457200" rtl="0" eaLnBrk="1" fontAlgn="auto" latinLnBrk="0" hangingPunct="1">
              <a:spcBef>
                <a:spcPts val="0"/>
              </a:spcBef>
              <a:spcAft>
                <a:spcPts val="0"/>
              </a:spcAft>
              <a:buClrTx/>
              <a:buSzTx/>
              <a:buFontTx/>
              <a:buNone/>
              <a:tabLst/>
              <a:defRPr/>
            </a:pPr>
            <a:r>
              <a:rPr kumimoji="0" lang="fr-fr" sz="2000" b="0" i="0" u="none" strike="noStrike" kern="1200" cap="none" spc="0" normalizeH="0" baseline="0" dirty="0">
                <a:ln>
                  <a:noFill/>
                </a:ln>
                <a:solidFill>
                  <a:srgbClr val="00205C"/>
                </a:solidFill>
                <a:effectLst/>
                <a:uLnTx/>
                <a:uFillTx/>
                <a:latin typeface="Source Sans Pro Bold"/>
                <a:ea typeface="+mn-ea"/>
                <a:cs typeface="+mn-cs"/>
              </a:rPr>
              <a:t>Plaider en faveur du soutien des décideurs</a:t>
            </a:r>
          </a:p>
        </p:txBody>
      </p:sp>
      <p:sp>
        <p:nvSpPr>
          <p:cNvPr id="33" name="TextBox 33"/>
          <p:cNvSpPr txBox="1"/>
          <p:nvPr/>
        </p:nvSpPr>
        <p:spPr>
          <a:xfrm>
            <a:off x="357210" y="2404990"/>
            <a:ext cx="3190203" cy="553998"/>
          </a:xfrm>
          <a:prstGeom prst="rect">
            <a:avLst/>
          </a:prstGeom>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srgbClr val="00205C"/>
                </a:solidFill>
                <a:effectLst/>
                <a:uLnTx/>
                <a:uFillTx/>
                <a:latin typeface="Source Sans Pro"/>
                <a:ea typeface="+mn-ea"/>
                <a:cs typeface="+mn-cs"/>
              </a:rPr>
              <a:t>Influencer les décideurs dans l’élaboration des politiques et la mobilisation des ressources pour la vaccination</a:t>
            </a:r>
          </a:p>
        </p:txBody>
      </p:sp>
      <p:grpSp>
        <p:nvGrpSpPr>
          <p:cNvPr id="40" name="Group 10">
            <a:extLst>
              <a:ext uri="{FF2B5EF4-FFF2-40B4-BE49-F238E27FC236}">
                <a16:creationId xmlns:a16="http://schemas.microsoft.com/office/drawing/2014/main" id="{540C58B6-6EDD-B071-D5D9-E01D5C577675}"/>
              </a:ext>
            </a:extLst>
          </p:cNvPr>
          <p:cNvGrpSpPr/>
          <p:nvPr/>
        </p:nvGrpSpPr>
        <p:grpSpPr>
          <a:xfrm>
            <a:off x="3183577" y="3180670"/>
            <a:ext cx="319102" cy="374718"/>
            <a:chOff x="0" y="0"/>
            <a:chExt cx="425469" cy="499623"/>
          </a:xfrm>
        </p:grpSpPr>
        <p:sp>
          <p:nvSpPr>
            <p:cNvPr id="41" name="Freeform 11">
              <a:extLst>
                <a:ext uri="{FF2B5EF4-FFF2-40B4-BE49-F238E27FC236}">
                  <a16:creationId xmlns:a16="http://schemas.microsoft.com/office/drawing/2014/main" id="{B8C6EF91-A1D1-9A69-6396-44CB766812CB}"/>
                </a:ext>
              </a:extLst>
            </p:cNvPr>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12">
              <a:extLst>
                <a:ext uri="{FF2B5EF4-FFF2-40B4-BE49-F238E27FC236}">
                  <a16:creationId xmlns:a16="http://schemas.microsoft.com/office/drawing/2014/main" id="{738D7687-21AE-A6CF-9247-5C5840845D76}"/>
                </a:ext>
              </a:extLst>
            </p:cNvPr>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0" eaLnBrk="1" fontAlgn="auto" latinLnBrk="0" hangingPunct="1">
                <a:lnSpc>
                  <a:spcPts val="1679"/>
                </a:lnSpc>
                <a:spcBef>
                  <a:spcPts val="0"/>
                </a:spcBef>
                <a:spcAft>
                  <a:spcPts val="0"/>
                </a:spcAft>
                <a:buClrTx/>
                <a:buSzTx/>
                <a:buFontTx/>
                <a:buNone/>
                <a:tabLst/>
                <a:defRPr/>
              </a:pPr>
              <a:r>
                <a:rPr kumimoji="0" lang="fr-fr" sz="1200" b="0" i="0" u="none" strike="noStrike" kern="1200" cap="none" spc="0" normalizeH="0" baseline="0">
                  <a:ln>
                    <a:noFill/>
                  </a:ln>
                  <a:solidFill>
                    <a:prstClr val="black"/>
                  </a:solidFill>
                  <a:effectLst/>
                  <a:uLnTx/>
                  <a:uFillTx/>
                  <a:latin typeface="Source Sans Pro"/>
                  <a:ea typeface="+mn-ea"/>
                  <a:cs typeface="+mn-cs"/>
                </a:rPr>
                <a:t>2</a:t>
              </a:r>
            </a:p>
          </p:txBody>
        </p:sp>
      </p:grpSp>
      <p:sp>
        <p:nvSpPr>
          <p:cNvPr id="43" name="TextBox 30">
            <a:extLst>
              <a:ext uri="{FF2B5EF4-FFF2-40B4-BE49-F238E27FC236}">
                <a16:creationId xmlns:a16="http://schemas.microsoft.com/office/drawing/2014/main" id="{08D59599-3FC3-1E4C-594C-C0D4AFEB3CCE}"/>
              </a:ext>
            </a:extLst>
          </p:cNvPr>
          <p:cNvSpPr txBox="1"/>
          <p:nvPr/>
        </p:nvSpPr>
        <p:spPr>
          <a:xfrm>
            <a:off x="3571009" y="3197352"/>
            <a:ext cx="2446168" cy="258340"/>
          </a:xfrm>
          <a:prstGeom prst="rect">
            <a:avLst/>
          </a:prstGeom>
        </p:spPr>
        <p:txBody>
          <a:bodyPr wrap="square" lIns="0" tIns="0" rIns="0" bIns="0" rtlCol="0" anchor="t">
            <a:spAutoFit/>
          </a:bodyPr>
          <a:lstStyle/>
          <a:p>
            <a:pPr marL="0" marR="0" lvl="0" indent="0" algn="l" defTabSz="457200" rtl="0" eaLnBrk="1" fontAlgn="auto" latinLnBrk="0" hangingPunct="1">
              <a:lnSpc>
                <a:spcPts val="2226"/>
              </a:lnSpc>
              <a:spcBef>
                <a:spcPts val="0"/>
              </a:spcBef>
              <a:spcAft>
                <a:spcPts val="0"/>
              </a:spcAft>
              <a:buClrTx/>
              <a:buSzTx/>
              <a:buFontTx/>
              <a:buNone/>
              <a:tabLst/>
              <a:defRPr/>
            </a:pPr>
            <a:r>
              <a:rPr kumimoji="0" lang="fr-fr" sz="12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Recueillez des informations générales</a:t>
            </a:r>
          </a:p>
        </p:txBody>
      </p:sp>
      <p:grpSp>
        <p:nvGrpSpPr>
          <p:cNvPr id="48" name="Group 10">
            <a:extLst>
              <a:ext uri="{FF2B5EF4-FFF2-40B4-BE49-F238E27FC236}">
                <a16:creationId xmlns:a16="http://schemas.microsoft.com/office/drawing/2014/main" id="{68640E5A-8E1B-60C5-9B62-2735F27CD2D4}"/>
              </a:ext>
            </a:extLst>
          </p:cNvPr>
          <p:cNvGrpSpPr/>
          <p:nvPr/>
        </p:nvGrpSpPr>
        <p:grpSpPr>
          <a:xfrm>
            <a:off x="200088" y="5329538"/>
            <a:ext cx="319102" cy="374718"/>
            <a:chOff x="0" y="0"/>
            <a:chExt cx="425469" cy="499623"/>
          </a:xfrm>
        </p:grpSpPr>
        <p:sp>
          <p:nvSpPr>
            <p:cNvPr id="49" name="Freeform 11">
              <a:extLst>
                <a:ext uri="{FF2B5EF4-FFF2-40B4-BE49-F238E27FC236}">
                  <a16:creationId xmlns:a16="http://schemas.microsoft.com/office/drawing/2014/main" id="{524CACCB-3432-2974-2F21-03398AC5B902}"/>
                </a:ext>
              </a:extLst>
            </p:cNvPr>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12">
              <a:extLst>
                <a:ext uri="{FF2B5EF4-FFF2-40B4-BE49-F238E27FC236}">
                  <a16:creationId xmlns:a16="http://schemas.microsoft.com/office/drawing/2014/main" id="{8A1A4E3D-20F7-081B-32EB-D15DDB763929}"/>
                </a:ext>
              </a:extLst>
            </p:cNvPr>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0" eaLnBrk="1" fontAlgn="auto" latinLnBrk="0" hangingPunct="1">
                <a:lnSpc>
                  <a:spcPts val="1679"/>
                </a:lnSpc>
                <a:spcBef>
                  <a:spcPts val="0"/>
                </a:spcBef>
                <a:spcAft>
                  <a:spcPts val="0"/>
                </a:spcAft>
                <a:buClrTx/>
                <a:buSzTx/>
                <a:buFontTx/>
                <a:buNone/>
                <a:tabLst/>
                <a:defRPr/>
              </a:pPr>
              <a:r>
                <a:rPr kumimoji="0" lang="fr-fr" sz="1200" b="0" i="0" u="none" strike="noStrike" kern="1200" cap="none" spc="0" normalizeH="0" baseline="0">
                  <a:ln>
                    <a:noFill/>
                  </a:ln>
                  <a:solidFill>
                    <a:prstClr val="black"/>
                  </a:solidFill>
                  <a:effectLst/>
                  <a:uLnTx/>
                  <a:uFillTx/>
                  <a:latin typeface="Source Sans Pro"/>
                  <a:ea typeface="+mn-ea"/>
                  <a:cs typeface="+mn-cs"/>
                </a:rPr>
                <a:t>3</a:t>
              </a:r>
            </a:p>
          </p:txBody>
        </p:sp>
      </p:grpSp>
      <p:sp>
        <p:nvSpPr>
          <p:cNvPr id="51" name="TextBox 30">
            <a:extLst>
              <a:ext uri="{FF2B5EF4-FFF2-40B4-BE49-F238E27FC236}">
                <a16:creationId xmlns:a16="http://schemas.microsoft.com/office/drawing/2014/main" id="{B57F2FE3-3E3D-AFFB-33A5-4B0DE2B83B7A}"/>
              </a:ext>
            </a:extLst>
          </p:cNvPr>
          <p:cNvSpPr txBox="1"/>
          <p:nvPr/>
        </p:nvSpPr>
        <p:spPr>
          <a:xfrm>
            <a:off x="633093" y="5410200"/>
            <a:ext cx="2658847" cy="258340"/>
          </a:xfrm>
          <a:prstGeom prst="rect">
            <a:avLst/>
          </a:prstGeom>
        </p:spPr>
        <p:txBody>
          <a:bodyPr wrap="square" lIns="0" tIns="0" rIns="0" bIns="0" rtlCol="0" anchor="t">
            <a:spAutoFit/>
          </a:bodyPr>
          <a:lstStyle/>
          <a:p>
            <a:pPr marL="0" marR="0" lvl="0" indent="0" algn="l" defTabSz="457200" rtl="0" eaLnBrk="1" fontAlgn="auto" latinLnBrk="0" hangingPunct="1">
              <a:lnSpc>
                <a:spcPts val="2226"/>
              </a:lnSpc>
              <a:spcBef>
                <a:spcPts val="0"/>
              </a:spcBef>
              <a:spcAft>
                <a:spcPts val="0"/>
              </a:spcAft>
              <a:buClrTx/>
              <a:buSzTx/>
              <a:buFontTx/>
              <a:buNone/>
              <a:tabLst/>
              <a:defRPr/>
            </a:pPr>
            <a:r>
              <a:rPr kumimoji="0" lang="fr-fr" sz="12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Élaborez votre plan de plaidoyer</a:t>
            </a:r>
          </a:p>
        </p:txBody>
      </p:sp>
      <p:grpSp>
        <p:nvGrpSpPr>
          <p:cNvPr id="5" name="Group 10">
            <a:extLst>
              <a:ext uri="{FF2B5EF4-FFF2-40B4-BE49-F238E27FC236}">
                <a16:creationId xmlns:a16="http://schemas.microsoft.com/office/drawing/2014/main" id="{977EFA18-7E06-7CC3-1130-1884B19E4343}"/>
              </a:ext>
            </a:extLst>
          </p:cNvPr>
          <p:cNvGrpSpPr/>
          <p:nvPr/>
        </p:nvGrpSpPr>
        <p:grpSpPr>
          <a:xfrm>
            <a:off x="3564804" y="5639698"/>
            <a:ext cx="319102" cy="374718"/>
            <a:chOff x="0" y="0"/>
            <a:chExt cx="425469" cy="499623"/>
          </a:xfrm>
        </p:grpSpPr>
        <p:sp>
          <p:nvSpPr>
            <p:cNvPr id="8" name="Freeform 11">
              <a:extLst>
                <a:ext uri="{FF2B5EF4-FFF2-40B4-BE49-F238E27FC236}">
                  <a16:creationId xmlns:a16="http://schemas.microsoft.com/office/drawing/2014/main" id="{9D510439-1893-488D-3B95-EDED5E3825DC}"/>
                </a:ext>
              </a:extLst>
            </p:cNvPr>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24960EE-0174-1FD5-3C3E-025C4207FA19}"/>
                </a:ext>
              </a:extLst>
            </p:cNvPr>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0" eaLnBrk="1" fontAlgn="auto" latinLnBrk="0" hangingPunct="1">
                <a:lnSpc>
                  <a:spcPts val="1679"/>
                </a:lnSpc>
                <a:spcBef>
                  <a:spcPts val="0"/>
                </a:spcBef>
                <a:spcAft>
                  <a:spcPts val="0"/>
                </a:spcAft>
                <a:buClrTx/>
                <a:buSzTx/>
                <a:buFontTx/>
                <a:buNone/>
                <a:tabLst/>
                <a:defRPr/>
              </a:pPr>
              <a:r>
                <a:rPr kumimoji="0" lang="fr-fr" sz="1200" b="0" i="0" u="none" strike="noStrike" kern="1200" cap="none" spc="0" normalizeH="0" baseline="0">
                  <a:ln>
                    <a:noFill/>
                  </a:ln>
                  <a:solidFill>
                    <a:prstClr val="black"/>
                  </a:solidFill>
                  <a:effectLst/>
                  <a:uLnTx/>
                  <a:uFillTx/>
                  <a:latin typeface="Source Sans Pro"/>
                  <a:ea typeface="+mn-ea"/>
                  <a:cs typeface="+mn-cs"/>
                </a:rPr>
                <a:t>4</a:t>
              </a:r>
            </a:p>
          </p:txBody>
        </p:sp>
      </p:grpSp>
      <p:sp>
        <p:nvSpPr>
          <p:cNvPr id="14" name="TextBox 30">
            <a:extLst>
              <a:ext uri="{FF2B5EF4-FFF2-40B4-BE49-F238E27FC236}">
                <a16:creationId xmlns:a16="http://schemas.microsoft.com/office/drawing/2014/main" id="{A0A6F308-D16A-82C8-8058-A43724F448C8}"/>
              </a:ext>
            </a:extLst>
          </p:cNvPr>
          <p:cNvSpPr txBox="1"/>
          <p:nvPr/>
        </p:nvSpPr>
        <p:spPr>
          <a:xfrm>
            <a:off x="3986669" y="5653247"/>
            <a:ext cx="1874344" cy="258340"/>
          </a:xfrm>
          <a:prstGeom prst="rect">
            <a:avLst/>
          </a:prstGeom>
        </p:spPr>
        <p:txBody>
          <a:bodyPr wrap="square" lIns="0" tIns="0" rIns="0" bIns="0" rtlCol="0" anchor="t">
            <a:spAutoFit/>
          </a:bodyPr>
          <a:lstStyle/>
          <a:p>
            <a:pPr marL="0" marR="0" lvl="0" indent="0" algn="l" defTabSz="457200" rtl="0" eaLnBrk="1" fontAlgn="auto" latinLnBrk="0" hangingPunct="1">
              <a:lnSpc>
                <a:spcPts val="2226"/>
              </a:lnSpc>
              <a:spcBef>
                <a:spcPts val="0"/>
              </a:spcBef>
              <a:spcAft>
                <a:spcPts val="0"/>
              </a:spcAft>
              <a:buClrTx/>
              <a:buSzTx/>
              <a:buFontTx/>
              <a:buNone/>
              <a:tabLst/>
              <a:defRPr/>
            </a:pPr>
            <a:r>
              <a:rPr kumimoji="0" lang="fr-fr" sz="12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Mettez en œuvre et répétez</a:t>
            </a:r>
          </a:p>
        </p:txBody>
      </p:sp>
      <p:sp>
        <p:nvSpPr>
          <p:cNvPr id="9" name="Freeform 3">
            <a:extLst>
              <a:ext uri="{FF2B5EF4-FFF2-40B4-BE49-F238E27FC236}">
                <a16:creationId xmlns:a16="http://schemas.microsoft.com/office/drawing/2014/main" id="{EE0A0EA5-9930-010C-4F27-B9255FE81B53}"/>
              </a:ext>
            </a:extLst>
          </p:cNvPr>
          <p:cNvSpPr/>
          <p:nvPr/>
        </p:nvSpPr>
        <p:spPr>
          <a:xfrm>
            <a:off x="0" y="9817372"/>
            <a:ext cx="6161360" cy="92844"/>
          </a:xfrm>
          <a:custGeom>
            <a:avLst/>
            <a:gdLst/>
            <a:ahLst/>
            <a:cxnLst/>
            <a:rect l="l" t="t" r="r" b="b"/>
            <a:pathLst>
              <a:path w="1005038" h="541360">
                <a:moveTo>
                  <a:pt x="0" y="0"/>
                </a:moveTo>
                <a:lnTo>
                  <a:pt x="1005038" y="0"/>
                </a:lnTo>
                <a:lnTo>
                  <a:pt x="1005038" y="541360"/>
                </a:lnTo>
                <a:lnTo>
                  <a:pt x="0" y="541360"/>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53A796D-7682-4C48-9F9F-CAD317146999}"/>
              </a:ext>
            </a:extLst>
          </p:cNvPr>
          <p:cNvSpPr txBox="1"/>
          <p:nvPr/>
        </p:nvSpPr>
        <p:spPr>
          <a:xfrm>
            <a:off x="144321" y="3352800"/>
            <a:ext cx="2866995" cy="1776705"/>
          </a:xfrm>
          <a:prstGeom prst="rect">
            <a:avLst/>
          </a:prstGeom>
          <a:noFill/>
        </p:spPr>
        <p:txBody>
          <a:bodyPr wrap="square">
            <a:spAutoFit/>
          </a:bodyPr>
          <a:lstStyle/>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Identifiez </a:t>
            </a:r>
            <a:r>
              <a:rPr kumimoji="0" lang="fr-fr" sz="900" b="1" i="0" u="none" strike="noStrike" kern="1200" cap="none" spc="0" normalizeH="0" baseline="0" dirty="0">
                <a:ln>
                  <a:noFill/>
                </a:ln>
                <a:solidFill>
                  <a:srgbClr val="002060"/>
                </a:solidFill>
                <a:effectLst/>
                <a:uLnTx/>
                <a:uFillTx/>
                <a:latin typeface="Source Sans Pro"/>
                <a:ea typeface="+mn-ea"/>
                <a:cs typeface="+mn-cs"/>
              </a:rPr>
              <a:t>le changement nécessaire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pour vacciner davantage de personnes ; par exemple,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faciliter l’accès aux sites de sensibilisation pour les personnes vivant dans des régions éloignées</a:t>
            </a: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Identifiez </a:t>
            </a:r>
            <a:r>
              <a:rPr kumimoji="0" lang="fr-fr" sz="900" b="1" i="0" u="none" strike="noStrike" kern="1200" cap="none" spc="0" normalizeH="0" baseline="0" dirty="0">
                <a:ln>
                  <a:noFill/>
                </a:ln>
                <a:solidFill>
                  <a:srgbClr val="002060"/>
                </a:solidFill>
                <a:effectLst/>
                <a:uLnTx/>
                <a:uFillTx/>
                <a:latin typeface="Source Sans Pro"/>
                <a:ea typeface="+mn-ea"/>
                <a:cs typeface="+mn-cs"/>
              </a:rPr>
              <a:t>qui peut provoquer le changement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(le décideur) ;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le chef du village</a:t>
            </a: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Proposez </a:t>
            </a:r>
            <a:r>
              <a:rPr kumimoji="0" lang="fr-fr" sz="900" b="1" i="0" u="none" strike="noStrike" kern="1200" cap="none" spc="0" normalizeH="0" baseline="0" dirty="0">
                <a:ln>
                  <a:noFill/>
                </a:ln>
                <a:solidFill>
                  <a:srgbClr val="002060"/>
                </a:solidFill>
                <a:effectLst/>
                <a:uLnTx/>
                <a:uFillTx/>
                <a:latin typeface="Source Sans Pro"/>
                <a:ea typeface="+mn-ea"/>
                <a:cs typeface="+mn-cs"/>
              </a:rPr>
              <a:t>une ou plusieurs des actions</a:t>
            </a:r>
            <a:r>
              <a:rPr kumimoji="0" lang="fr-fr" sz="900" b="0" i="0" u="none" strike="noStrike" kern="1200" cap="none" spc="0" normalizeH="0" baseline="0" dirty="0">
                <a:ln>
                  <a:noFill/>
                </a:ln>
                <a:solidFill>
                  <a:srgbClr val="002060"/>
                </a:solidFill>
                <a:effectLst/>
                <a:uLnTx/>
                <a:uFillTx/>
                <a:latin typeface="Source Sans Pro"/>
                <a:ea typeface="+mn-ea"/>
                <a:cs typeface="+mn-cs"/>
              </a:rPr>
              <a:t> </a:t>
            </a:r>
            <a:r>
              <a:rPr kumimoji="0" lang="fr-fr" sz="900" b="1" i="0" u="none" strike="noStrike" kern="1200" cap="none" spc="0" normalizeH="0" baseline="0" dirty="0">
                <a:ln>
                  <a:noFill/>
                </a:ln>
                <a:solidFill>
                  <a:srgbClr val="002060"/>
                </a:solidFill>
                <a:effectLst/>
                <a:uLnTx/>
                <a:uFillTx/>
                <a:latin typeface="Source Sans Pro"/>
                <a:ea typeface="+mn-ea"/>
                <a:cs typeface="+mn-cs"/>
              </a:rPr>
              <a:t>spécifiques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attendues de la part</a:t>
            </a:r>
            <a:r>
              <a:rPr kumimoji="0" lang="fr-fr" sz="900" b="0" i="0" u="none" strike="noStrike" kern="1200" cap="none" spc="0" normalizeH="0" baseline="0" dirty="0">
                <a:ln>
                  <a:noFill/>
                </a:ln>
                <a:solidFill>
                  <a:srgbClr val="002060"/>
                </a:solidFill>
                <a:effectLst/>
                <a:uLnTx/>
                <a:uFillTx/>
                <a:latin typeface="Source Sans Pro"/>
                <a:ea typeface="+mn-ea"/>
                <a:cs typeface="+mn-cs"/>
              </a:rPr>
              <a:t>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du décideur ;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mobiliser les ressources de la communauté pour proposer des options de transport</a:t>
            </a:r>
          </a:p>
        </p:txBody>
      </p:sp>
      <p:sp>
        <p:nvSpPr>
          <p:cNvPr id="23" name="TextBox 22">
            <a:extLst>
              <a:ext uri="{FF2B5EF4-FFF2-40B4-BE49-F238E27FC236}">
                <a16:creationId xmlns:a16="http://schemas.microsoft.com/office/drawing/2014/main" id="{36B854BB-AFDF-95DF-6C4B-FF6DBF7EAAF7}"/>
              </a:ext>
            </a:extLst>
          </p:cNvPr>
          <p:cNvSpPr txBox="1"/>
          <p:nvPr/>
        </p:nvSpPr>
        <p:spPr>
          <a:xfrm>
            <a:off x="3316234" y="3507929"/>
            <a:ext cx="3057545" cy="1930593"/>
          </a:xfrm>
          <a:prstGeom prst="rect">
            <a:avLst/>
          </a:prstGeom>
          <a:noFill/>
        </p:spPr>
        <p:txBody>
          <a:bodyPr wrap="square">
            <a:spAutoFit/>
          </a:bodyPr>
          <a:lstStyle/>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1" i="0" u="none" strike="noStrike" kern="1200" cap="none" spc="0" normalizeH="0" baseline="0" dirty="0">
                <a:ln>
                  <a:noFill/>
                </a:ln>
                <a:solidFill>
                  <a:srgbClr val="002060"/>
                </a:solidFill>
                <a:effectLst/>
                <a:uLnTx/>
                <a:uFillTx/>
                <a:latin typeface="Source Sans Pro"/>
                <a:ea typeface="+mn-ea"/>
                <a:cs typeface="+mn-cs"/>
              </a:rPr>
              <a:t>Sur la question</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 Recueillez les informations disponibles pour étayer l’action proposée ;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le nombre de personnes vaccinées dans les zones reculées</a:t>
            </a: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1" i="0" u="none" strike="noStrike" kern="1200" cap="none" spc="0" normalizeH="0" baseline="0" dirty="0">
                <a:ln>
                  <a:noFill/>
                </a:ln>
                <a:solidFill>
                  <a:srgbClr val="002060"/>
                </a:solidFill>
                <a:effectLst/>
                <a:uLnTx/>
                <a:uFillTx/>
                <a:latin typeface="Source Sans Pro"/>
                <a:ea typeface="+mn-ea"/>
                <a:cs typeface="+mn-cs"/>
              </a:rPr>
              <a:t>Concernant le décideur</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 Découvrez leurs intérêts et ce qui les pousse à agir ;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la prise de conscience des risques sanitaires croissants dans la communauté pousse le chef du village à prendre des mesures urgentes</a:t>
            </a:r>
            <a:endParaRPr kumimoji="0" lang="fr-fr" sz="9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endParaRP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1" i="0" u="none" strike="noStrike" kern="1200" cap="none" spc="0" normalizeH="0" baseline="0" dirty="0">
                <a:ln>
                  <a:noFill/>
                </a:ln>
                <a:solidFill>
                  <a:srgbClr val="002060"/>
                </a:solidFill>
                <a:effectLst/>
                <a:uLnTx/>
                <a:uFillTx/>
                <a:latin typeface="Source Sans Pro"/>
                <a:ea typeface="+mn-ea"/>
                <a:cs typeface="+mn-cs"/>
              </a:rPr>
              <a:t>Concernant les partenaires potentiels</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 Recherchez des alliés partageant les mêmes objectifs,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une association locale d’agents de santé communautaires (ASC)</a:t>
            </a:r>
          </a:p>
        </p:txBody>
      </p:sp>
      <p:sp>
        <p:nvSpPr>
          <p:cNvPr id="27" name="TextBox 26">
            <a:extLst>
              <a:ext uri="{FF2B5EF4-FFF2-40B4-BE49-F238E27FC236}">
                <a16:creationId xmlns:a16="http://schemas.microsoft.com/office/drawing/2014/main" id="{FEF1FB84-2A85-67F6-E780-A02E74694878}"/>
              </a:ext>
            </a:extLst>
          </p:cNvPr>
          <p:cNvSpPr txBox="1"/>
          <p:nvPr/>
        </p:nvSpPr>
        <p:spPr>
          <a:xfrm>
            <a:off x="359639" y="5744405"/>
            <a:ext cx="3020731" cy="2315314"/>
          </a:xfrm>
          <a:prstGeom prst="rect">
            <a:avLst/>
          </a:prstGeom>
          <a:noFill/>
        </p:spPr>
        <p:txBody>
          <a:bodyPr wrap="square">
            <a:spAutoFit/>
          </a:bodyPr>
          <a:lstStyle/>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Utilisez les </a:t>
            </a:r>
            <a:r>
              <a:rPr kumimoji="0" lang="fr-fr" sz="900" b="1" i="0" u="none" strike="noStrike" kern="1200" cap="none" spc="0" normalizeH="0" baseline="0" dirty="0">
                <a:ln>
                  <a:noFill/>
                </a:ln>
                <a:solidFill>
                  <a:srgbClr val="002060"/>
                </a:solidFill>
                <a:effectLst/>
                <a:uLnTx/>
                <a:uFillTx/>
                <a:latin typeface="Source Sans Pro"/>
                <a:ea typeface="+mn-ea"/>
                <a:cs typeface="+mn-cs"/>
              </a:rPr>
              <a:t>informations collectées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pour :</a:t>
            </a:r>
          </a:p>
          <a:p>
            <a:pPr marL="342900" marR="0" lvl="1" indent="-171450" algn="l" defTabSz="457200" rtl="0" eaLnBrk="1" fontAlgn="auto" latinLnBrk="0" hangingPunct="1">
              <a:lnSpc>
                <a:spcPts val="1200"/>
              </a:lnSpc>
              <a:spcBef>
                <a:spcPts val="0"/>
              </a:spcBef>
              <a:spcAft>
                <a:spcPts val="600"/>
              </a:spcAft>
              <a:buClrTx/>
              <a:buSzTx/>
              <a:buFont typeface="Courier New" panose="02070309020205020404" pitchFamily="49" charset="0"/>
              <a:buChar char="o"/>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Formuler votre </a:t>
            </a:r>
            <a:r>
              <a:rPr kumimoji="0" lang="fr-fr" sz="900" b="1" i="0" u="none" strike="noStrike" kern="1200" cap="none" spc="0" normalizeH="0" baseline="0" dirty="0">
                <a:ln>
                  <a:noFill/>
                </a:ln>
                <a:solidFill>
                  <a:srgbClr val="002060"/>
                </a:solidFill>
                <a:effectLst/>
                <a:uLnTx/>
                <a:uFillTx/>
                <a:latin typeface="Source Sans Pro"/>
                <a:ea typeface="+mn-ea"/>
                <a:cs typeface="+mn-cs"/>
              </a:rPr>
              <a:t>appel à l’action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en utilisant des messages qui trouvent un écho auprès du décideur</a:t>
            </a:r>
          </a:p>
          <a:p>
            <a:pPr marL="342900" marR="0" lvl="1" indent="-171450" algn="l" defTabSz="457200" rtl="0" eaLnBrk="1" fontAlgn="auto" latinLnBrk="0" hangingPunct="1">
              <a:lnSpc>
                <a:spcPts val="1200"/>
              </a:lnSpc>
              <a:spcBef>
                <a:spcPts val="0"/>
              </a:spcBef>
              <a:spcAft>
                <a:spcPts val="600"/>
              </a:spcAft>
              <a:buClrTx/>
              <a:buSzTx/>
              <a:buFont typeface="Courier New" panose="02070309020205020404" pitchFamily="49" charset="0"/>
              <a:buChar char="o"/>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Identifier les </a:t>
            </a:r>
            <a:r>
              <a:rPr kumimoji="0" lang="fr-fr" sz="900" b="1" i="0" u="none" strike="noStrike" kern="1200" cap="none" spc="0" normalizeH="0" baseline="0" dirty="0">
                <a:ln>
                  <a:noFill/>
                </a:ln>
                <a:solidFill>
                  <a:srgbClr val="002060"/>
                </a:solidFill>
                <a:effectLst/>
                <a:uLnTx/>
                <a:uFillTx/>
                <a:latin typeface="Source Sans Pro"/>
                <a:ea typeface="+mn-ea"/>
                <a:cs typeface="+mn-cs"/>
              </a:rPr>
              <a:t>opportunités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de plaidoyer ;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les réunions régulières du chef de village avec les ASC</a:t>
            </a:r>
            <a:endParaRPr kumimoji="0" lang="fr-fr" sz="9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endParaRPr>
          </a:p>
          <a:p>
            <a:pPr marL="342900" marR="0" lvl="1" indent="-171450" algn="l" defTabSz="457200" rtl="0" eaLnBrk="1" fontAlgn="auto" latinLnBrk="0" hangingPunct="1">
              <a:lnSpc>
                <a:spcPts val="1200"/>
              </a:lnSpc>
              <a:spcBef>
                <a:spcPts val="0"/>
              </a:spcBef>
              <a:spcAft>
                <a:spcPts val="600"/>
              </a:spcAft>
              <a:buClrTx/>
              <a:buSzTx/>
              <a:buFont typeface="Courier New" panose="02070309020205020404" pitchFamily="49" charset="0"/>
              <a:buChar char="o"/>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Identifier les </a:t>
            </a:r>
            <a:r>
              <a:rPr kumimoji="0" lang="fr-fr" sz="900" b="1" i="0" u="none" strike="noStrike" kern="1200" cap="none" spc="0" normalizeH="0" baseline="0" dirty="0">
                <a:ln>
                  <a:noFill/>
                </a:ln>
                <a:solidFill>
                  <a:srgbClr val="002060"/>
                </a:solidFill>
                <a:effectLst/>
                <a:uLnTx/>
                <a:uFillTx/>
                <a:latin typeface="Source Sans Pro"/>
                <a:ea typeface="+mn-ea"/>
                <a:cs typeface="+mn-cs"/>
              </a:rPr>
              <a:t>messagers</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a:t>
            </a:r>
            <a:r>
              <a:rPr kumimoji="0" lang="fr-fr" sz="900" b="1" i="0" u="none" strike="noStrike" kern="1200" cap="none" spc="0" normalizeH="0" baseline="0" dirty="0">
                <a:ln>
                  <a:noFill/>
                </a:ln>
                <a:solidFill>
                  <a:srgbClr val="002060"/>
                </a:solidFill>
                <a:effectLst/>
                <a:uLnTx/>
                <a:uFillTx/>
                <a:latin typeface="Source Sans Pro"/>
                <a:ea typeface="+mn-ea"/>
                <a:cs typeface="+mn-cs"/>
              </a:rPr>
              <a:t>adéquats</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Envisager </a:t>
            </a:r>
            <a:r>
              <a:rPr kumimoji="0" lang="fr-fr" sz="900" b="1" i="0" u="none" strike="noStrike" kern="1200" cap="none" spc="0" normalizeH="0" baseline="0" dirty="0">
                <a:ln>
                  <a:noFill/>
                </a:ln>
                <a:solidFill>
                  <a:srgbClr val="002060"/>
                </a:solidFill>
                <a:effectLst/>
                <a:uLnTx/>
                <a:uFillTx/>
                <a:latin typeface="Source Sans Pro"/>
                <a:ea typeface="+mn-ea"/>
                <a:cs typeface="+mn-cs"/>
              </a:rPr>
              <a:t>des activités de plaidoyer conjointes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avec les partenaires les mieux à même d’influencer la prise de décision ; </a:t>
            </a:r>
            <a:r>
              <a:rPr kumimoji="0" lang="fr-fr" sz="900" b="0" i="1" u="none" strike="noStrike" kern="1200" cap="none" spc="0" normalizeH="0" baseline="0" dirty="0">
                <a:ln>
                  <a:noFill/>
                </a:ln>
                <a:solidFill>
                  <a:prstClr val="black">
                    <a:lumMod val="75000"/>
                    <a:lumOff val="25000"/>
                  </a:prstClr>
                </a:solidFill>
                <a:effectLst/>
                <a:uLnTx/>
                <a:uFillTx/>
                <a:latin typeface="Source Sans Pro"/>
                <a:ea typeface="+mn-ea"/>
                <a:cs typeface="+mn-cs"/>
              </a:rPr>
              <a:t>par exemple, soutenir le groupe local d’agents de santé communautaires en diffusant des messages lors d’un dialogue programmé avec le chef du village</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a:t>
            </a:r>
          </a:p>
        </p:txBody>
      </p:sp>
      <p:sp>
        <p:nvSpPr>
          <p:cNvPr id="31" name="TextBox 30">
            <a:extLst>
              <a:ext uri="{FF2B5EF4-FFF2-40B4-BE49-F238E27FC236}">
                <a16:creationId xmlns:a16="http://schemas.microsoft.com/office/drawing/2014/main" id="{C26ECFEC-C22E-B1D7-71D9-A02CFFE9EC0B}"/>
              </a:ext>
            </a:extLst>
          </p:cNvPr>
          <p:cNvSpPr txBox="1"/>
          <p:nvPr/>
        </p:nvSpPr>
        <p:spPr>
          <a:xfrm>
            <a:off x="3722445" y="5971795"/>
            <a:ext cx="2450009" cy="1622817"/>
          </a:xfrm>
          <a:prstGeom prst="rect">
            <a:avLst/>
          </a:prstGeom>
          <a:noFill/>
        </p:spPr>
        <p:txBody>
          <a:bodyPr wrap="square">
            <a:spAutoFit/>
          </a:bodyPr>
          <a:lstStyle/>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Collaborez avec les partenaires identifiés pour </a:t>
            </a:r>
            <a:r>
              <a:rPr kumimoji="0" lang="fr-fr" sz="900" b="1" i="0" u="none" strike="noStrike" kern="1200" cap="none" spc="0" normalizeH="0" baseline="0" dirty="0">
                <a:ln>
                  <a:noFill/>
                </a:ln>
                <a:solidFill>
                  <a:srgbClr val="002060"/>
                </a:solidFill>
                <a:effectLst/>
                <a:uLnTx/>
                <a:uFillTx/>
                <a:latin typeface="Source Sans Pro"/>
                <a:ea typeface="+mn-ea"/>
                <a:cs typeface="+mn-cs"/>
              </a:rPr>
              <a:t>mettre en œuvre</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les activités</a:t>
            </a:r>
            <a:endParaRPr kumimoji="0" lang="fr-fr" sz="900" b="1" i="0" u="none" strike="noStrike" kern="1200" cap="none" spc="0" normalizeH="0" baseline="0" noProof="0" dirty="0">
              <a:ln>
                <a:noFill/>
              </a:ln>
              <a:solidFill>
                <a:srgbClr val="002060"/>
              </a:solidFill>
              <a:effectLst/>
              <a:uLnTx/>
              <a:uFillTx/>
              <a:latin typeface="Source Sans Pro"/>
              <a:ea typeface="+mn-ea"/>
              <a:cs typeface="+mn-cs"/>
            </a:endParaRP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1" i="0" u="none" strike="noStrike" kern="1200" cap="none" spc="0" normalizeH="0" baseline="0" dirty="0">
                <a:ln>
                  <a:noFill/>
                </a:ln>
                <a:solidFill>
                  <a:srgbClr val="002060"/>
                </a:solidFill>
                <a:effectLst/>
                <a:uLnTx/>
                <a:uFillTx/>
                <a:latin typeface="Source Sans Pro"/>
                <a:ea typeface="+mn-ea"/>
                <a:cs typeface="+mn-cs"/>
              </a:rPr>
              <a:t>Contrôlez</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l’adhésion du décideur et les efforts qu’il déploie en vue de l’action souhaitée</a:t>
            </a: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Si votre plaidoyer n’atteint pas l’objectif identifié, </a:t>
            </a:r>
            <a:r>
              <a:rPr kumimoji="0" lang="fr-fr" sz="900" b="1" i="0" u="none" strike="noStrike" kern="1200" cap="none" spc="0" normalizeH="0" baseline="0" dirty="0">
                <a:ln>
                  <a:noFill/>
                </a:ln>
                <a:solidFill>
                  <a:srgbClr val="002060"/>
                </a:solidFill>
                <a:effectLst/>
                <a:uLnTx/>
                <a:uFillTx/>
                <a:latin typeface="Source Sans Pro"/>
                <a:ea typeface="+mn-ea"/>
                <a:cs typeface="+mn-cs"/>
              </a:rPr>
              <a:t>révisez le plan de plaidoyer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pour envisager d’autres messages, messagers et activités de plaidoyer</a:t>
            </a:r>
          </a:p>
        </p:txBody>
      </p:sp>
      <p:sp>
        <p:nvSpPr>
          <p:cNvPr id="38" name="TextBox 30">
            <a:extLst>
              <a:ext uri="{FF2B5EF4-FFF2-40B4-BE49-F238E27FC236}">
                <a16:creationId xmlns:a16="http://schemas.microsoft.com/office/drawing/2014/main" id="{4B49F7FE-FB87-E377-93AB-360062C6D70B}"/>
              </a:ext>
            </a:extLst>
          </p:cNvPr>
          <p:cNvSpPr txBox="1"/>
          <p:nvPr/>
        </p:nvSpPr>
        <p:spPr>
          <a:xfrm>
            <a:off x="564850" y="8214460"/>
            <a:ext cx="3905549" cy="258340"/>
          </a:xfrm>
          <a:prstGeom prst="rect">
            <a:avLst/>
          </a:prstGeom>
        </p:spPr>
        <p:txBody>
          <a:bodyPr wrap="square" lIns="0" tIns="0" rIns="0" bIns="0" rtlCol="0" anchor="t">
            <a:spAutoFit/>
          </a:bodyPr>
          <a:lstStyle/>
          <a:p>
            <a:pPr marL="0" marR="0" lvl="0" indent="0" algn="l" defTabSz="457200" rtl="0" eaLnBrk="1" fontAlgn="auto" latinLnBrk="0" hangingPunct="1">
              <a:lnSpc>
                <a:spcPts val="2226"/>
              </a:lnSpc>
              <a:spcBef>
                <a:spcPts val="0"/>
              </a:spcBef>
              <a:spcAft>
                <a:spcPts val="0"/>
              </a:spcAft>
              <a:buClrTx/>
              <a:buSzTx/>
              <a:buFontTx/>
              <a:buNone/>
              <a:tabLst/>
              <a:defRPr/>
            </a:pPr>
            <a:r>
              <a:rPr kumimoji="0" lang="fr-fr" sz="1400" b="1"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Autres éléments à prendre en considération</a:t>
            </a:r>
          </a:p>
        </p:txBody>
      </p:sp>
      <p:sp>
        <p:nvSpPr>
          <p:cNvPr id="44" name="TextBox 43">
            <a:extLst>
              <a:ext uri="{FF2B5EF4-FFF2-40B4-BE49-F238E27FC236}">
                <a16:creationId xmlns:a16="http://schemas.microsoft.com/office/drawing/2014/main" id="{8B3F0E0F-D680-172C-2DF8-34162E6257D1}"/>
              </a:ext>
            </a:extLst>
          </p:cNvPr>
          <p:cNvSpPr txBox="1"/>
          <p:nvPr/>
        </p:nvSpPr>
        <p:spPr>
          <a:xfrm>
            <a:off x="293300" y="8563677"/>
            <a:ext cx="5807463" cy="1169551"/>
          </a:xfrm>
          <a:prstGeom prst="rect">
            <a:avLst/>
          </a:prstGeom>
          <a:noFill/>
        </p:spPr>
        <p:txBody>
          <a:bodyPr wrap="square">
            <a:spAutoFit/>
          </a:bodyPr>
          <a:lstStyle/>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fr-fr" sz="900" b="1" i="0" u="none" strike="noStrike" kern="1200" cap="none" spc="0" normalizeH="0" baseline="0" dirty="0">
                <a:ln>
                  <a:noFill/>
                </a:ln>
                <a:solidFill>
                  <a:srgbClr val="002060"/>
                </a:solidFill>
                <a:effectLst/>
                <a:uLnTx/>
                <a:uFillTx/>
                <a:latin typeface="Source Sans Pro"/>
                <a:ea typeface="+mn-ea"/>
                <a:cs typeface="+mn-cs"/>
              </a:rPr>
              <a:t>Pensez-vous que votre rôle est trop insignifiant pour que votre voix soit entendue ? Faites équipe !</a:t>
            </a:r>
            <a:r>
              <a:rPr kumimoji="0" lang="fr-fr" sz="900" b="0" i="0" u="none" strike="noStrike" kern="1200" cap="none" spc="0" normalizeH="0" baseline="0" dirty="0">
                <a:ln>
                  <a:noFill/>
                </a:ln>
                <a:solidFill>
                  <a:srgbClr val="70AD47">
                    <a:lumMod val="75000"/>
                  </a:srgbClr>
                </a:solidFill>
                <a:effectLst/>
                <a:uLnTx/>
                <a:uFillTx/>
                <a:latin typeface="Source Sans Pro"/>
                <a:ea typeface="+mn-ea"/>
                <a:cs typeface="+mn-cs"/>
              </a:rPr>
              <a:t>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Collaborez avec d’autres organisations partageant les mêmes idées afin d’amplifier notre voix.</a:t>
            </a: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lang="fr-fr" sz="900" b="1" i="0" u="none" baseline="0" dirty="0">
                <a:solidFill>
                  <a:srgbClr val="002060"/>
                </a:solidFill>
                <a:latin typeface="Source Sans Pro"/>
                <a:ea typeface="Source Sans Pro"/>
                <a:cs typeface="Source Sans Pro"/>
                <a:sym typeface="Source Sans Pro"/>
              </a:rPr>
              <a:t>Le décideur est-il hors de portée ? Prenez des mesures stratégiques et intermédiaires !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Collaborez avec d’autres parties prenantes influentes que le décideur écoute et incitez-les à soutenir votre cause.</a:t>
            </a:r>
          </a:p>
          <a:p>
            <a:pPr marL="171450" marR="0" lvl="0" indent="-171450" algn="l" defTabSz="457200" rtl="0" eaLnBrk="1" fontAlgn="auto" latinLnBrk="0" hangingPunct="1">
              <a:lnSpc>
                <a:spcPts val="1200"/>
              </a:lnSpc>
              <a:spcBef>
                <a:spcPts val="0"/>
              </a:spcBef>
              <a:spcAft>
                <a:spcPts val="600"/>
              </a:spcAft>
              <a:buClrTx/>
              <a:buSzTx/>
              <a:buFont typeface="Arial" panose="020B0604020202020204" pitchFamily="34" charset="0"/>
              <a:buChar char="•"/>
              <a:tabLst/>
              <a:defRPr/>
            </a:pPr>
            <a:r>
              <a:rPr lang="fr-fr" sz="900" b="1" i="0" u="none" baseline="0" dirty="0">
                <a:solidFill>
                  <a:srgbClr val="002060"/>
                </a:solidFill>
                <a:latin typeface="Source Sans Pro"/>
                <a:ea typeface="Source Sans Pro"/>
                <a:cs typeface="Source Sans Pro"/>
                <a:sym typeface="Source Sans Pro"/>
              </a:rPr>
              <a:t>Plaidez-vous pour des ressources ? Soyez clair et précis ! </a:t>
            </a:r>
            <a:r>
              <a:rPr kumimoji="0" lang="fr-fr" sz="900" b="0" i="0" u="none" strike="noStrike" kern="1200" cap="none" spc="0" normalizeH="0" baseline="0" dirty="0">
                <a:ln>
                  <a:noFill/>
                </a:ln>
                <a:solidFill>
                  <a:prstClr val="black">
                    <a:lumMod val="75000"/>
                    <a:lumOff val="25000"/>
                  </a:prstClr>
                </a:solidFill>
                <a:effectLst/>
                <a:uLnTx/>
                <a:uFillTx/>
                <a:latin typeface="Source Sans Pro"/>
                <a:ea typeface="+mn-ea"/>
                <a:cs typeface="+mn-cs"/>
              </a:rPr>
              <a:t>La clarté est essentielle. Décrivez ce qui est nécessaire ou la quantité nécessaire, pourquoi vous en avez besoin et comment vous l’utiliserez. </a:t>
            </a:r>
          </a:p>
        </p:txBody>
      </p:sp>
      <p:pic>
        <p:nvPicPr>
          <p:cNvPr id="46" name="Picture 45" descr="A black and white image of a light bulb&#10;&#10;Description automatically generated">
            <a:extLst>
              <a:ext uri="{FF2B5EF4-FFF2-40B4-BE49-F238E27FC236}">
                <a16:creationId xmlns:a16="http://schemas.microsoft.com/office/drawing/2014/main" id="{8741CC59-87B4-A6DE-9637-BE5D94188637}"/>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25987"/>
          <a:stretch/>
        </p:blipFill>
        <p:spPr>
          <a:xfrm>
            <a:off x="-1" y="8039314"/>
            <a:ext cx="1044678" cy="784153"/>
          </a:xfrm>
          <a:prstGeom prst="rect">
            <a:avLst/>
          </a:prstGeom>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D215134F-DF5D-0D7C-577F-27E2B7D3DCDC}"/>
              </a:ext>
            </a:extLst>
          </p:cNvPr>
          <p:cNvSpPr/>
          <p:nvPr/>
        </p:nvSpPr>
        <p:spPr>
          <a:xfrm>
            <a:off x="-1" y="8987905"/>
            <a:ext cx="2578591" cy="918096"/>
          </a:xfrm>
          <a:custGeom>
            <a:avLst/>
            <a:gdLst/>
            <a:ahLst/>
            <a:cxnLst/>
            <a:rect l="l" t="t" r="r" b="b"/>
            <a:pathLst>
              <a:path w="2743200" h="2763297">
                <a:moveTo>
                  <a:pt x="0" y="0"/>
                </a:moveTo>
                <a:lnTo>
                  <a:pt x="2743201" y="0"/>
                </a:lnTo>
                <a:lnTo>
                  <a:pt x="2743201" y="2763297"/>
                </a:lnTo>
                <a:lnTo>
                  <a:pt x="0" y="2763297"/>
                </a:lnTo>
                <a:lnTo>
                  <a:pt x="0" y="0"/>
                </a:lnTo>
                <a:close/>
              </a:path>
            </a:pathLst>
          </a:custGeom>
          <a:blipFill>
            <a:blip r:embed="rId2">
              <a:alphaModFix amt="64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l="-6384" t="66800" b="-267782"/>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3">
            <a:extLst>
              <a:ext uri="{FF2B5EF4-FFF2-40B4-BE49-F238E27FC236}">
                <a16:creationId xmlns:a16="http://schemas.microsoft.com/office/drawing/2014/main" id="{03646DE6-5F66-5719-9848-010C7B91E0B4}"/>
              </a:ext>
            </a:extLst>
          </p:cNvPr>
          <p:cNvSpPr/>
          <p:nvPr/>
        </p:nvSpPr>
        <p:spPr>
          <a:xfrm>
            <a:off x="2701833" y="9601201"/>
            <a:ext cx="2743200" cy="326196"/>
          </a:xfrm>
          <a:custGeom>
            <a:avLst/>
            <a:gdLst/>
            <a:ahLst/>
            <a:cxnLst/>
            <a:rect l="l" t="t" r="r" b="b"/>
            <a:pathLst>
              <a:path w="2743200" h="2763297">
                <a:moveTo>
                  <a:pt x="0" y="0"/>
                </a:moveTo>
                <a:lnTo>
                  <a:pt x="2743200" y="0"/>
                </a:lnTo>
                <a:lnTo>
                  <a:pt x="2743200" y="2763297"/>
                </a:lnTo>
                <a:lnTo>
                  <a:pt x="0" y="2763297"/>
                </a:lnTo>
                <a:lnTo>
                  <a:pt x="0" y="0"/>
                </a:lnTo>
                <a:close/>
              </a:path>
            </a:pathLst>
          </a:custGeom>
          <a:blipFill>
            <a:blip r:embed="rId2">
              <a:alphaModFix amt="64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t="-1" b="-747127"/>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a:extLst>
              <a:ext uri="{FF2B5EF4-FFF2-40B4-BE49-F238E27FC236}">
                <a16:creationId xmlns:a16="http://schemas.microsoft.com/office/drawing/2014/main" id="{1DE746EA-BB93-AFA8-7236-EE0A572A1704}"/>
              </a:ext>
            </a:extLst>
          </p:cNvPr>
          <p:cNvSpPr/>
          <p:nvPr/>
        </p:nvSpPr>
        <p:spPr>
          <a:xfrm>
            <a:off x="227662" y="2532631"/>
            <a:ext cx="4161967" cy="6943252"/>
          </a:xfrm>
          <a:custGeom>
            <a:avLst/>
            <a:gdLst/>
            <a:ahLst/>
            <a:cxnLst/>
            <a:rect l="l" t="t" r="r" b="b"/>
            <a:pathLst>
              <a:path w="8152765" h="5096383">
                <a:moveTo>
                  <a:pt x="0" y="0"/>
                </a:moveTo>
                <a:lnTo>
                  <a:pt x="8152765" y="0"/>
                </a:lnTo>
                <a:lnTo>
                  <a:pt x="8152765" y="5096383"/>
                </a:lnTo>
                <a:lnTo>
                  <a:pt x="0" y="5096383"/>
                </a:lnTo>
                <a:close/>
              </a:path>
            </a:pathLst>
          </a:custGeom>
          <a:solidFill>
            <a:srgbClr val="F4A81D">
              <a:alpha val="27843"/>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4">
            <a:extLst>
              <a:ext uri="{FF2B5EF4-FFF2-40B4-BE49-F238E27FC236}">
                <a16:creationId xmlns:a16="http://schemas.microsoft.com/office/drawing/2014/main" id="{717BD5A8-2114-19DA-15AD-F562B71D1339}"/>
              </a:ext>
            </a:extLst>
          </p:cNvPr>
          <p:cNvSpPr/>
          <p:nvPr/>
        </p:nvSpPr>
        <p:spPr>
          <a:xfrm>
            <a:off x="3750721" y="237787"/>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30">
            <a:extLst>
              <a:ext uri="{FF2B5EF4-FFF2-40B4-BE49-F238E27FC236}">
                <a16:creationId xmlns:a16="http://schemas.microsoft.com/office/drawing/2014/main" id="{3C125AB5-5C83-CE21-30D0-6A08B2F290A6}"/>
              </a:ext>
            </a:extLst>
          </p:cNvPr>
          <p:cNvSpPr txBox="1"/>
          <p:nvPr/>
        </p:nvSpPr>
        <p:spPr>
          <a:xfrm>
            <a:off x="422230" y="2673865"/>
            <a:ext cx="3725429" cy="5247590"/>
          </a:xfrm>
          <a:prstGeom prst="rect">
            <a:avLst/>
          </a:prstGeom>
        </p:spPr>
        <p:txBody>
          <a:bodyPr wrap="square" lIns="0" tIns="0" rIns="0" bIns="0" rtlCol="0" anchor="t">
            <a:spAutoFit/>
          </a:bodyPr>
          <a:lstStyle/>
          <a:p>
            <a:pPr marL="222250" marR="0" lvl="0" indent="-2222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205C"/>
                </a:solidFill>
                <a:effectLst/>
                <a:uLnTx/>
                <a:uFillTx/>
                <a:latin typeface="Source Sans Pro" panose="020B0503030403020204" pitchFamily="34" charset="0"/>
                <a:ea typeface="+mn-ea"/>
                <a:cs typeface="+mn-cs"/>
              </a:rPr>
              <a:t>Définir son objectif</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Avez-vous clairement défini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ce que vous voulez faire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(votre objectif), les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ressources nécessaires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et ce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dont vous aurez besoin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(le déficit de financement) ?</a:t>
            </a:r>
          </a:p>
          <a:p>
            <a:pPr marL="228600" marR="0" lvl="0" indent="0" algn="l" defTabSz="457200" rtl="0" eaLnBrk="1" fontAlgn="auto" latinLnBrk="0" hangingPunct="1">
              <a:lnSpc>
                <a:spcPct val="100000"/>
              </a:lnSpc>
              <a:spcBef>
                <a:spcPts val="0"/>
              </a:spcBef>
              <a:spcAft>
                <a:spcPts val="600"/>
              </a:spcAft>
              <a:buClrTx/>
              <a:buSzTx/>
              <a:buFontTx/>
              <a:buNone/>
              <a:tabLst/>
              <a:defRPr/>
            </a:pPr>
            <a:endParaRPr kumimoji="0" lang="fr-fr" sz="400" b="0" i="0" u="none" strike="noStrike" kern="1200" cap="none" spc="0" normalizeH="0" baseline="0" noProof="0" dirty="0">
              <a:ln>
                <a:noFill/>
              </a:ln>
              <a:solidFill>
                <a:srgbClr val="00205C"/>
              </a:solidFill>
              <a:effectLst/>
              <a:uLnTx/>
              <a:uFillTx/>
              <a:latin typeface="Source Sans Pro" panose="020B0503030403020204" pitchFamily="34" charset="0"/>
              <a:ea typeface="+mn-ea"/>
              <a:cs typeface="+mn-cs"/>
            </a:endParaRPr>
          </a:p>
          <a:p>
            <a:pPr marL="222250" marR="0" lvl="0" indent="-2222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205C"/>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Concernant la collecte d’informations générales</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Avez-vous identifié le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décideur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et pris en compte l’</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ensemble des parties prenantes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affectées par la décision ? </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Avez-vous établi un ordre de priorité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des parties prenantes les plus importantes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à impliquer à ce stade ?</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Avez-vous utilisé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des données et des preuves convaincantes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pour étayer la décision d’investir dans les activités que vous proposez ? Quel sera l’</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impact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de ces activités ?</a:t>
            </a:r>
          </a:p>
          <a:p>
            <a:pPr marL="228600" marR="0" lvl="0" algn="l" defTabSz="457200" rtl="0" eaLnBrk="1" fontAlgn="auto" latinLnBrk="0" hangingPunct="1">
              <a:lnSpc>
                <a:spcPct val="100000"/>
              </a:lnSpc>
              <a:spcBef>
                <a:spcPts val="0"/>
              </a:spcBef>
              <a:spcAft>
                <a:spcPts val="600"/>
              </a:spcAft>
              <a:buClrTx/>
              <a:buSzTx/>
              <a:tabLst/>
              <a:defRPr/>
            </a:pPr>
            <a:endParaRPr kumimoji="0" lang="fr-fr" sz="400" b="0" i="0" u="none" strike="noStrike" kern="1200" cap="none" spc="0" normalizeH="0" baseline="0" noProof="0" dirty="0">
              <a:ln>
                <a:noFill/>
              </a:ln>
              <a:solidFill>
                <a:srgbClr val="00205C"/>
              </a:solidFill>
              <a:effectLst/>
              <a:uLnTx/>
              <a:uFillTx/>
              <a:latin typeface="Source Sans Pro" panose="020B0503030403020204" pitchFamily="34" charset="0"/>
              <a:ea typeface="+mn-ea"/>
              <a:cs typeface="+mn-cs"/>
            </a:endParaRPr>
          </a:p>
          <a:p>
            <a:pPr marL="222250" marR="0" lvl="0" indent="-2222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205C"/>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Concernant la planification de la mobilisation des ressources</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Le langage utilisé dans vos messages est-il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adapté au décideur ou à la partie prenante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 Des approches différentes seront nécessaires pour approcher les politiciens, les fonctionnaires ou les experts techniques.</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Avez-vous pris en compte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les intérêts personnels ou politiques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de la partie prenante ou du décideur lors de l’élaboration de votre plan ? </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Avez-vous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établi un ordre de priorité pour les activités proposées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et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réparti vos besoins budgétaires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Ceci est important lorsque le financement est limité et que vous devez négocier.</a:t>
            </a:r>
          </a:p>
        </p:txBody>
      </p:sp>
      <p:sp>
        <p:nvSpPr>
          <p:cNvPr id="52" name="TextBox 51">
            <a:extLst>
              <a:ext uri="{FF2B5EF4-FFF2-40B4-BE49-F238E27FC236}">
                <a16:creationId xmlns:a16="http://schemas.microsoft.com/office/drawing/2014/main" id="{1E0F1351-21F7-6B65-3E4A-20D1B591B793}"/>
              </a:ext>
            </a:extLst>
          </p:cNvPr>
          <p:cNvSpPr txBox="1"/>
          <p:nvPr/>
        </p:nvSpPr>
        <p:spPr>
          <a:xfrm>
            <a:off x="352424" y="7864495"/>
            <a:ext cx="3487229" cy="1508105"/>
          </a:xfrm>
          <a:prstGeom prst="rect">
            <a:avLst/>
          </a:prstGeom>
          <a:noFill/>
        </p:spPr>
        <p:txBody>
          <a:bodyPr wrap="square">
            <a:spAutoFit/>
          </a:bodyPr>
          <a:lstStyle/>
          <a:p>
            <a:pPr marL="222250" marR="0" lvl="0" indent="-2222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00205C"/>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Concernant la mise en œuvre et la répétition</a:t>
            </a: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Avez-vous préparé des réponses aux </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raisons potentielles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pour lesquelles le décideur ou la partie prenante ne soutiendra pas votre demande (par exemple, d’autres intérêts financiers concurrents) ?</a:t>
            </a:r>
            <a:endPar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endParaRPr>
          </a:p>
          <a:p>
            <a:pPr marL="457200" marR="0" lvl="0" indent="-2286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Avez-vous envisagé d’</a:t>
            </a:r>
            <a:r>
              <a:rPr kumimoji="0" lang="fr-fr" sz="1000" b="1"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autres stratégies de plaidoyer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rPr>
              <a:t>au cas où </a:t>
            </a:r>
            <a:r>
              <a:rPr kumimoji="0" lang="fr-fr" sz="10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le décideur ou les parties prenantes ne soutiendraient pas votre demande ? </a:t>
            </a:r>
            <a:endParaRPr kumimoji="0" lang="fr-fr" sz="1050" b="0" i="0" u="none" strike="noStrike" kern="1200" cap="none" spc="0" normalizeH="0" baseline="0" noProof="0" dirty="0">
              <a:ln>
                <a:noFill/>
              </a:ln>
              <a:solidFill>
                <a:srgbClr val="00205C"/>
              </a:solidFill>
              <a:effectLst/>
              <a:uLnTx/>
              <a:uFillTx/>
              <a:latin typeface="Source Sans Pro" panose="020B0503030403020204" pitchFamily="34" charset="0"/>
              <a:ea typeface="+mn-ea"/>
              <a:cs typeface="+mn-cs"/>
            </a:endParaRPr>
          </a:p>
        </p:txBody>
      </p:sp>
      <p:sp>
        <p:nvSpPr>
          <p:cNvPr id="53" name="Rectangle 52">
            <a:extLst>
              <a:ext uri="{FF2B5EF4-FFF2-40B4-BE49-F238E27FC236}">
                <a16:creationId xmlns:a16="http://schemas.microsoft.com/office/drawing/2014/main" id="{E52B0D39-E302-577A-716E-1D79179937F0}"/>
              </a:ext>
            </a:extLst>
          </p:cNvPr>
          <p:cNvSpPr/>
          <p:nvPr/>
        </p:nvSpPr>
        <p:spPr>
          <a:xfrm>
            <a:off x="227662" y="1224528"/>
            <a:ext cx="6090774" cy="13147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44">
            <a:extLst>
              <a:ext uri="{FF2B5EF4-FFF2-40B4-BE49-F238E27FC236}">
                <a16:creationId xmlns:a16="http://schemas.microsoft.com/office/drawing/2014/main" id="{5738B119-F038-AAFD-DFC8-DDA74DA58D4C}"/>
              </a:ext>
            </a:extLst>
          </p:cNvPr>
          <p:cNvSpPr txBox="1"/>
          <p:nvPr/>
        </p:nvSpPr>
        <p:spPr>
          <a:xfrm>
            <a:off x="457200" y="1421484"/>
            <a:ext cx="5737537" cy="984885"/>
          </a:xfrm>
          <a:prstGeom prst="rect">
            <a:avLst/>
          </a:prstGeom>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5C"/>
                </a:solidFill>
                <a:effectLst/>
                <a:uLnTx/>
                <a:uFillTx/>
                <a:latin typeface="Source Sans Pro Bold"/>
                <a:ea typeface="Source Sans Pro Bold"/>
                <a:cs typeface="Source Sans Pro Bold"/>
                <a:sym typeface="Source Sans Pro Bold"/>
              </a:rPr>
              <a:t>Comment financer les activités de vaccination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La mobilisation des ressources </a:t>
            </a:r>
            <a:r>
              <a:rPr kumimoji="0" lang="fr-fr" sz="11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Source Sans Pro"/>
                <a:sym typeface="Source Sans Pro"/>
              </a:rPr>
              <a:t>vise à obtenir le soutien des décideurs et des autres parties prenantes pour financer les activités du programme de vaccination. Suivez ces étapes fondamentales pour élaborer un plan de financement et obtenir l’engagement nécessaire à la vaccination.</a:t>
            </a:r>
            <a:endParaRPr kumimoji="0" lang="fr-fr" sz="1100" b="0" i="0" u="none" strike="noStrike" kern="1200" cap="none" spc="0" normalizeH="0" baseline="0" noProof="0" dirty="0">
              <a:ln>
                <a:noFill/>
              </a:ln>
              <a:solidFill>
                <a:prstClr val="black">
                  <a:lumMod val="75000"/>
                  <a:lumOff val="25000"/>
                </a:prstClr>
              </a:solidFill>
              <a:effectLst/>
              <a:uLnTx/>
              <a:uFillTx/>
              <a:latin typeface="Source Sans Pro"/>
              <a:ea typeface="Source Sans Pro"/>
              <a:cs typeface="+mn-cs"/>
            </a:endParaRPr>
          </a:p>
        </p:txBody>
      </p:sp>
      <p:sp>
        <p:nvSpPr>
          <p:cNvPr id="2" name="Freeform 10">
            <a:extLst>
              <a:ext uri="{FF2B5EF4-FFF2-40B4-BE49-F238E27FC236}">
                <a16:creationId xmlns:a16="http://schemas.microsoft.com/office/drawing/2014/main" id="{A9D643EA-7867-1871-315F-03EB1CBF166D}"/>
              </a:ext>
            </a:extLst>
          </p:cNvPr>
          <p:cNvSpPr/>
          <p:nvPr/>
        </p:nvSpPr>
        <p:spPr>
          <a:xfrm>
            <a:off x="4426611" y="2539286"/>
            <a:ext cx="1891825" cy="6936598"/>
          </a:xfrm>
          <a:custGeom>
            <a:avLst/>
            <a:gdLst/>
            <a:ahLst/>
            <a:cxnLst/>
            <a:rect l="l" t="t" r="r" b="b"/>
            <a:pathLst>
              <a:path w="8152765" h="5096383">
                <a:moveTo>
                  <a:pt x="0" y="0"/>
                </a:moveTo>
                <a:lnTo>
                  <a:pt x="8152765" y="0"/>
                </a:lnTo>
                <a:lnTo>
                  <a:pt x="8152765" y="5096383"/>
                </a:lnTo>
                <a:lnTo>
                  <a:pt x="0" y="5096383"/>
                </a:lnTo>
                <a:close/>
              </a:path>
            </a:pathLst>
          </a:custGeom>
          <a:solidFill>
            <a:schemeClr val="accent6">
              <a:lumMod val="60000"/>
              <a:lumOff val="40000"/>
              <a:alpha val="27843"/>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BAC6332-50CF-FD2B-E77D-41062856B78B}"/>
              </a:ext>
            </a:extLst>
          </p:cNvPr>
          <p:cNvSpPr txBox="1"/>
          <p:nvPr/>
        </p:nvSpPr>
        <p:spPr>
          <a:xfrm>
            <a:off x="4829808" y="2683805"/>
            <a:ext cx="131935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4A8522"/>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Explorer</a:t>
            </a:r>
          </a:p>
        </p:txBody>
      </p:sp>
      <p:grpSp>
        <p:nvGrpSpPr>
          <p:cNvPr id="9" name="Group 16">
            <a:extLst>
              <a:ext uri="{FF2B5EF4-FFF2-40B4-BE49-F238E27FC236}">
                <a16:creationId xmlns:a16="http://schemas.microsoft.com/office/drawing/2014/main" id="{1409A6F4-CA8E-E9F6-CAEA-31D69F41DBE8}"/>
              </a:ext>
            </a:extLst>
          </p:cNvPr>
          <p:cNvGrpSpPr/>
          <p:nvPr/>
        </p:nvGrpSpPr>
        <p:grpSpPr>
          <a:xfrm>
            <a:off x="228600" y="862370"/>
            <a:ext cx="1129243" cy="386172"/>
            <a:chOff x="-1" y="33703"/>
            <a:chExt cx="4619537" cy="461516"/>
          </a:xfrm>
        </p:grpSpPr>
        <p:sp>
          <p:nvSpPr>
            <p:cNvPr id="12" name="Freeform 17">
              <a:extLst>
                <a:ext uri="{FF2B5EF4-FFF2-40B4-BE49-F238E27FC236}">
                  <a16:creationId xmlns:a16="http://schemas.microsoft.com/office/drawing/2014/main" id="{AF299ACD-662B-C910-FB6A-A53363B201DA}"/>
                </a:ext>
              </a:extLst>
            </p:cNvPr>
            <p:cNvSpPr/>
            <p:nvPr/>
          </p:nvSpPr>
          <p:spPr>
            <a:xfrm>
              <a:off x="71412" y="37360"/>
              <a:ext cx="4462409" cy="457859"/>
            </a:xfrm>
            <a:custGeom>
              <a:avLst/>
              <a:gdLst/>
              <a:ahLst/>
              <a:cxnLst/>
              <a:rect l="l" t="t" r="r" b="b"/>
              <a:pathLst>
                <a:path w="850011" h="457859">
                  <a:moveTo>
                    <a:pt x="0" y="0"/>
                  </a:moveTo>
                  <a:lnTo>
                    <a:pt x="850011" y="0"/>
                  </a:lnTo>
                  <a:lnTo>
                    <a:pt x="850011" y="457859"/>
                  </a:lnTo>
                  <a:lnTo>
                    <a:pt x="0" y="457859"/>
                  </a:lnTo>
                  <a:close/>
                </a:path>
              </a:pathLst>
            </a:custGeom>
            <a:solidFill>
              <a:srgbClr val="009ADE"/>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8">
              <a:extLst>
                <a:ext uri="{FF2B5EF4-FFF2-40B4-BE49-F238E27FC236}">
                  <a16:creationId xmlns:a16="http://schemas.microsoft.com/office/drawing/2014/main" id="{CE47583F-791D-498A-B5D3-A75FC58D06BF}"/>
                </a:ext>
              </a:extLst>
            </p:cNvPr>
            <p:cNvSpPr txBox="1"/>
            <p:nvPr/>
          </p:nvSpPr>
          <p:spPr>
            <a:xfrm>
              <a:off x="-1" y="33703"/>
              <a:ext cx="4619537" cy="457809"/>
            </a:xfrm>
            <a:prstGeom prst="rect">
              <a:avLst/>
            </a:prstGeom>
          </p:spPr>
          <p:txBody>
            <a:bodyPr lIns="50800" tIns="50800" rIns="50800" bIns="50800" rtlCol="0" anchor="ctr"/>
            <a:lstStyle/>
            <a:p>
              <a:pPr marL="0" marR="0" lvl="0" indent="0" algn="ctr" defTabSz="457200" rtl="0" eaLnBrk="1" fontAlgn="auto" latinLnBrk="0" hangingPunct="1">
                <a:lnSpc>
                  <a:spcPts val="1679"/>
                </a:lnSpc>
                <a:spcBef>
                  <a:spcPts val="0"/>
                </a:spcBef>
                <a:spcAft>
                  <a:spcPts val="0"/>
                </a:spcAft>
                <a:buClrTx/>
                <a:buSzTx/>
                <a:buFontTx/>
                <a:buNone/>
                <a:tabLst/>
                <a:defRPr/>
              </a:pPr>
              <a:r>
                <a:rPr kumimoji="0" lang="ro-RO" sz="1399" b="0" i="0" u="none" strike="noStrike" kern="1200" cap="none" spc="0" normalizeH="0" baseline="0" noProof="0" dirty="0">
                  <a:ln>
                    <a:noFill/>
                  </a:ln>
                  <a:solidFill>
                    <a:srgbClr val="FFFFFF"/>
                  </a:solidFill>
                  <a:effectLst/>
                  <a:uLnTx/>
                  <a:uFillTx/>
                  <a:latin typeface="Source Sans Pro Bold"/>
                  <a:ea typeface="Source Sans Pro Bold"/>
                  <a:cs typeface="Source Sans Pro Bold"/>
                  <a:sym typeface="Source Sans Pro Bold"/>
                </a:rPr>
                <a:t>CONSEIL</a:t>
              </a:r>
              <a:endParaRPr kumimoji="0" lang="fr-fr" sz="1399" b="0" i="0" u="none" strike="noStrike" kern="1200" cap="none" spc="0" normalizeH="0" baseline="0" noProof="0" dirty="0">
                <a:ln>
                  <a:noFill/>
                </a:ln>
                <a:solidFill>
                  <a:srgbClr val="FFFFFF"/>
                </a:solidFill>
                <a:effectLst/>
                <a:uLnTx/>
                <a:uFillTx/>
                <a:latin typeface="Source Sans Pro Bold"/>
                <a:ea typeface="Source Sans Pro Bold"/>
                <a:cs typeface="Source Sans Pro Bold"/>
                <a:sym typeface="Source Sans Pro Bold"/>
              </a:endParaRPr>
            </a:p>
          </p:txBody>
        </p:sp>
      </p:grpSp>
      <p:sp>
        <p:nvSpPr>
          <p:cNvPr id="16" name="TextBox 25">
            <a:extLst>
              <a:ext uri="{FF2B5EF4-FFF2-40B4-BE49-F238E27FC236}">
                <a16:creationId xmlns:a16="http://schemas.microsoft.com/office/drawing/2014/main" id="{EE8881D5-0B24-0640-93CD-F33D3F41FC0C}"/>
              </a:ext>
            </a:extLst>
          </p:cNvPr>
          <p:cNvSpPr txBox="1"/>
          <p:nvPr/>
        </p:nvSpPr>
        <p:spPr>
          <a:xfrm rot="-5400000">
            <a:off x="4446744" y="4942592"/>
            <a:ext cx="4007451" cy="97014"/>
          </a:xfrm>
          <a:prstGeom prst="rect">
            <a:avLst/>
          </a:prstGeom>
        </p:spPr>
        <p:txBody>
          <a:bodyPr lIns="0" tIns="0" rIns="0" bIns="0" rtlCol="0" anchor="t">
            <a:spAutoFit/>
          </a:bodyPr>
          <a:lstStyle/>
          <a:p>
            <a:pPr marL="0" marR="0" lvl="0" indent="0" algn="l" defTabSz="457200" rtl="0" eaLnBrk="1" fontAlgn="auto" latinLnBrk="0" hangingPunct="1">
              <a:lnSpc>
                <a:spcPts val="839"/>
              </a:lnSpc>
              <a:spcBef>
                <a:spcPts val="0"/>
              </a:spcBef>
              <a:spcAft>
                <a:spcPts val="0"/>
              </a:spcAft>
              <a:buClrTx/>
              <a:buSzTx/>
              <a:buFontTx/>
              <a:buNone/>
              <a:tabLst/>
              <a:defRPr/>
            </a:pPr>
            <a:r>
              <a:rPr kumimoji="0" lang="fr-fr" sz="600" b="0" i="0" u="none" strike="noStrike" kern="1200" cap="none" spc="0" normalizeH="0" baseline="0" noProof="0">
                <a:ln>
                  <a:noFill/>
                </a:ln>
                <a:solidFill>
                  <a:srgbClr val="009ADE"/>
                </a:solidFill>
                <a:effectLst/>
                <a:uLnTx/>
                <a:uFillTx/>
                <a:latin typeface="Source Sans Pro"/>
                <a:ea typeface="+mn-ea"/>
                <a:cs typeface="+mn-cs"/>
              </a:rPr>
              <a:t>Informations fournies par </a:t>
            </a:r>
            <a:r>
              <a:rPr kumimoji="0" lang="fr-fr" sz="600" b="0" i="0" u="none" strike="noStrike" kern="1200" cap="none" spc="0" normalizeH="0" baseline="0" noProof="0">
                <a:ln>
                  <a:noFill/>
                </a:ln>
                <a:solidFill>
                  <a:srgbClr val="009ADE"/>
                </a:solidFill>
                <a:effectLst/>
                <a:uLnTx/>
                <a:uFillTx/>
                <a:latin typeface="Source Sans Pro Bold"/>
                <a:ea typeface="+mn-ea"/>
                <a:cs typeface="+mn-cs"/>
              </a:rPr>
              <a:t>l’Organisation mondiale de la Santé </a:t>
            </a:r>
            <a:r>
              <a:rPr kumimoji="0" lang="fr-fr" sz="600" b="0" i="0" u="none" strike="noStrike" kern="1200" cap="none" spc="0" normalizeH="0" baseline="0" noProof="0">
                <a:ln>
                  <a:noFill/>
                </a:ln>
                <a:solidFill>
                  <a:srgbClr val="009ADE"/>
                </a:solidFill>
                <a:effectLst/>
                <a:uLnTx/>
                <a:uFillTx/>
                <a:latin typeface="Source Sans Pro"/>
                <a:ea typeface="+mn-ea"/>
                <a:cs typeface="+mn-cs"/>
              </a:rPr>
              <a:t>2024</a:t>
            </a:r>
          </a:p>
        </p:txBody>
      </p:sp>
      <p:pic>
        <p:nvPicPr>
          <p:cNvPr id="3" name="Picture 2">
            <a:extLst>
              <a:ext uri="{FF2B5EF4-FFF2-40B4-BE49-F238E27FC236}">
                <a16:creationId xmlns:a16="http://schemas.microsoft.com/office/drawing/2014/main" id="{84B3B35A-DD5C-6DB5-8F10-A648CC66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635" y="6581642"/>
            <a:ext cx="2981365" cy="3345755"/>
          </a:xfrm>
          <a:prstGeom prst="rect">
            <a:avLst/>
          </a:prstGeom>
        </p:spPr>
      </p:pic>
      <p:pic>
        <p:nvPicPr>
          <p:cNvPr id="14" name="Picture 13">
            <a:extLst>
              <a:ext uri="{FF2B5EF4-FFF2-40B4-BE49-F238E27FC236}">
                <a16:creationId xmlns:a16="http://schemas.microsoft.com/office/drawing/2014/main" id="{390B4BDA-19AA-E8C7-7414-46536E9540E1}"/>
              </a:ext>
            </a:extLst>
          </p:cNvPr>
          <p:cNvPicPr>
            <a:picLocks noChangeAspect="1"/>
          </p:cNvPicPr>
          <p:nvPr/>
        </p:nvPicPr>
        <p:blipFill>
          <a:blip r:embed="rId6">
            <a:duotone>
              <a:schemeClr val="accent6">
                <a:shade val="45000"/>
                <a:satMod val="135000"/>
              </a:schemeClr>
              <a:prstClr val="white"/>
            </a:duotone>
          </a:blip>
          <a:stretch>
            <a:fillRect/>
          </a:stretch>
        </p:blipFill>
        <p:spPr>
          <a:xfrm>
            <a:off x="4521802" y="2712228"/>
            <a:ext cx="357654" cy="357654"/>
          </a:xfrm>
          <a:prstGeom prst="rect">
            <a:avLst/>
          </a:prstGeom>
        </p:spPr>
      </p:pic>
      <p:sp>
        <p:nvSpPr>
          <p:cNvPr id="17" name="TextBox 16">
            <a:extLst>
              <a:ext uri="{FF2B5EF4-FFF2-40B4-BE49-F238E27FC236}">
                <a16:creationId xmlns:a16="http://schemas.microsoft.com/office/drawing/2014/main" id="{F1F59082-4335-7899-7E80-6BC07AB0ED26}"/>
              </a:ext>
            </a:extLst>
          </p:cNvPr>
          <p:cNvSpPr txBox="1"/>
          <p:nvPr/>
        </p:nvSpPr>
        <p:spPr>
          <a:xfrm>
            <a:off x="4829808" y="2909381"/>
            <a:ext cx="1404079"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4A8522"/>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Les partenariats !</a:t>
            </a:r>
          </a:p>
        </p:txBody>
      </p:sp>
      <p:sp>
        <p:nvSpPr>
          <p:cNvPr id="8" name="TextBox 7">
            <a:extLst>
              <a:ext uri="{FF2B5EF4-FFF2-40B4-BE49-F238E27FC236}">
                <a16:creationId xmlns:a16="http://schemas.microsoft.com/office/drawing/2014/main" id="{6D98D06D-4586-00E2-190E-D828F6D44401}"/>
              </a:ext>
            </a:extLst>
          </p:cNvPr>
          <p:cNvSpPr txBox="1"/>
          <p:nvPr/>
        </p:nvSpPr>
        <p:spPr>
          <a:xfrm>
            <a:off x="4517565" y="3195199"/>
            <a:ext cx="1672935" cy="427040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850" b="0"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Collaborez avec les </a:t>
            </a:r>
            <a:r>
              <a:rPr kumimoji="0" lang="fr-fr" sz="850" b="1"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partenaires locaux</a:t>
            </a:r>
            <a:r>
              <a:rPr kumimoji="0" lang="fr-fr" sz="850" b="0"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 identifiez les </a:t>
            </a:r>
            <a:r>
              <a:rPr kumimoji="0" lang="fr-fr" sz="850" b="1"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intérêts communs </a:t>
            </a:r>
            <a:r>
              <a:rPr kumimoji="0" lang="fr-fr" sz="850" b="0"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et exploitez </a:t>
            </a:r>
            <a:r>
              <a:rPr kumimoji="0" lang="fr-fr" sz="850" b="1"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les ressources existantes</a:t>
            </a:r>
            <a:r>
              <a:rPr kumimoji="0" lang="fr-fr" sz="850" b="0" i="0" u="none" strike="noStrike" kern="1200" cap="none" spc="0" normalizeH="0" baseline="0" noProof="0" dirty="0">
                <a:ln>
                  <a:noFill/>
                </a:ln>
                <a:solidFill>
                  <a:srgbClr val="70AD47">
                    <a:lumMod val="50000"/>
                  </a:srgb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850" b="0"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Identifiez les activités mutuellement bénéfiques susceptibles d’augmenter le taux de vaccination de manière </a:t>
            </a:r>
            <a:r>
              <a:rPr kumimoji="0" lang="fr-fr" sz="850" b="1"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éthique</a:t>
            </a:r>
            <a:r>
              <a:rPr kumimoji="0" lang="fr-fr" sz="850" b="0"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 </a:t>
            </a:r>
            <a:r>
              <a:rPr kumimoji="0" lang="fr-fr" sz="850" b="1"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équitable </a:t>
            </a:r>
            <a:r>
              <a:rPr kumimoji="0" lang="fr-fr" sz="850" b="0"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et </a:t>
            </a:r>
            <a:r>
              <a:rPr kumimoji="0" lang="fr-fr" sz="850" b="1"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crédible.</a:t>
            </a:r>
            <a:r>
              <a:rPr kumimoji="0" lang="fr-fr" sz="850" b="0"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850" b="0" i="0" u="none" strike="noStrike" kern="1200" cap="none" spc="0" normalizeH="0" baseline="0" noProof="0" dirty="0">
                <a:ln>
                  <a:noFill/>
                </a:ln>
                <a:solidFill>
                  <a:srgbClr val="70AD47">
                    <a:lumMod val="50000"/>
                  </a:srgbClr>
                </a:solidFill>
                <a:effectLst/>
                <a:uLnTx/>
                <a:uFillTx/>
                <a:latin typeface="Source Sans Pro"/>
                <a:ea typeface="Source Sans Pro"/>
                <a:cs typeface="Source Sans Pro"/>
                <a:sym typeface="Source Sans Pro"/>
              </a:rPr>
              <a:t>Voici quelques exemples :</a:t>
            </a:r>
            <a:endParaRPr kumimoji="0" lang="fr-fr" sz="85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57150" marR="0" lvl="0" indent="-571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850" b="0" i="0" u="none" strike="noStrike" kern="1200" cap="none" spc="0" normalizeH="0" baseline="0" noProof="0" dirty="0">
                <a:ln>
                  <a:noFill/>
                </a:ln>
                <a:solidFill>
                  <a:prstClr val="black">
                    <a:lumMod val="75000"/>
                    <a:lumOff val="25000"/>
                  </a:prst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Établissez des liens avec des propriétaires d’entreprises locales pour accroître la portée d’une campagne d’information par le biais d’une stratégie commune de valorisation de la marque.</a:t>
            </a:r>
          </a:p>
          <a:p>
            <a:pPr marL="57150" marR="0" lvl="0" indent="-571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850" b="0" i="0" u="none" strike="noStrike" kern="1200" cap="none" spc="0" normalizeH="0" baseline="0" noProof="0" dirty="0">
                <a:ln>
                  <a:noFill/>
                </a:ln>
                <a:solidFill>
                  <a:prstClr val="black">
                    <a:lumMod val="75000"/>
                    <a:lumOff val="25000"/>
                  </a:prst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Collaborez avec les sections locales de groupes professionnels pour impliquer les personnes d’influence locales qui peuvent inspirer le soutien de la communauté à la vaccination.</a:t>
            </a:r>
          </a:p>
          <a:p>
            <a:pPr marL="57150" marR="0" lvl="0" indent="-571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850" b="0" i="0" u="none" strike="noStrike" kern="1200" cap="none" spc="0" normalizeH="0" baseline="0" noProof="0" dirty="0">
                <a:ln>
                  <a:noFill/>
                </a:ln>
                <a:solidFill>
                  <a:prstClr val="black">
                    <a:lumMod val="75000"/>
                    <a:lumOff val="25000"/>
                  </a:prstClr>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Recherchez des possibilités de soutien à la vaccination qui s’inscrivent dans le cadre des initiatives de responsabilité sociale des entreprises locales.</a:t>
            </a:r>
          </a:p>
        </p:txBody>
      </p:sp>
    </p:spTree>
    <p:extLst>
      <p:ext uri="{BB962C8B-B14F-4D97-AF65-F5344CB8AC3E}">
        <p14:creationId xmlns:p14="http://schemas.microsoft.com/office/powerpoint/2010/main" val="310376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78161"/>
            <a:ext cx="6858000" cy="5162486"/>
          </a:xfrm>
          <a:custGeom>
            <a:avLst/>
            <a:gdLst/>
            <a:ahLst/>
            <a:cxnLst/>
            <a:rect l="l" t="t" r="r" b="b"/>
            <a:pathLst>
              <a:path w="7021361" h="7072800">
                <a:moveTo>
                  <a:pt x="0" y="0"/>
                </a:moveTo>
                <a:lnTo>
                  <a:pt x="7021362" y="0"/>
                </a:lnTo>
                <a:lnTo>
                  <a:pt x="7021362" y="7072800"/>
                </a:lnTo>
                <a:lnTo>
                  <a:pt x="0" y="7072800"/>
                </a:lnTo>
                <a:lnTo>
                  <a:pt x="0" y="0"/>
                </a:lnTo>
                <a:close/>
              </a:path>
            </a:pathLst>
          </a:custGeom>
          <a:blipFill>
            <a:blip r:embed="rId3">
              <a:extLst>
                <a:ext uri="{96DAC541-7B7A-43D3-8B79-37D633B846F1}">
                  <asvg:svgBlip xmlns:asvg="http://schemas.microsoft.com/office/drawing/2016/SVG/main" r:embed="rId4"/>
                </a:ext>
              </a:extLst>
            </a:blip>
            <a:stretch>
              <a:fillRect l="-1193" r="-1189" b="-37004"/>
            </a:stretch>
          </a:blipFill>
        </p:spPr>
        <p:txBody>
          <a:bodyPr/>
          <a:lstStyle/>
          <a:p>
            <a:endParaRPr lang="nl-NL" dirty="0"/>
          </a:p>
        </p:txBody>
      </p:sp>
      <p:sp>
        <p:nvSpPr>
          <p:cNvPr id="4" name="Freeform 4"/>
          <p:cNvSpPr/>
          <p:nvPr/>
        </p:nvSpPr>
        <p:spPr>
          <a:xfrm>
            <a:off x="0" y="4456101"/>
            <a:ext cx="6858000" cy="5449940"/>
          </a:xfrm>
          <a:custGeom>
            <a:avLst/>
            <a:gdLst/>
            <a:ahLst/>
            <a:cxnLst/>
            <a:rect l="l" t="t" r="r" b="b"/>
            <a:pathLst>
              <a:path w="9144000" h="7266587">
                <a:moveTo>
                  <a:pt x="0" y="0"/>
                </a:moveTo>
                <a:lnTo>
                  <a:pt x="9144000" y="0"/>
                </a:lnTo>
                <a:lnTo>
                  <a:pt x="9144000" y="7266587"/>
                </a:lnTo>
                <a:lnTo>
                  <a:pt x="0" y="7266587"/>
                </a:lnTo>
                <a:close/>
              </a:path>
            </a:pathLst>
          </a:custGeom>
          <a:solidFill>
            <a:srgbClr val="009ADE">
              <a:alpha val="21961"/>
            </a:srgbClr>
          </a:solidFill>
        </p:spPr>
        <p:txBody>
          <a:bodyPr/>
          <a:lstStyle/>
          <a:p>
            <a:endParaRPr lang="nl-NL" dirty="0"/>
          </a:p>
        </p:txBody>
      </p:sp>
      <p:sp>
        <p:nvSpPr>
          <p:cNvPr id="5" name="Freeform 5"/>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5"/>
            <a:stretch>
              <a:fillRect/>
            </a:stretch>
          </a:blipFill>
        </p:spPr>
        <p:txBody>
          <a:bodyPr/>
          <a:lstStyle/>
          <a:p>
            <a:endParaRPr lang="nl-NL"/>
          </a:p>
        </p:txBody>
      </p:sp>
      <p:sp>
        <p:nvSpPr>
          <p:cNvPr id="6" name="Freeform 6"/>
          <p:cNvSpPr/>
          <p:nvPr/>
        </p:nvSpPr>
        <p:spPr>
          <a:xfrm>
            <a:off x="1405852" y="5337385"/>
            <a:ext cx="3680856" cy="4568615"/>
          </a:xfrm>
          <a:custGeom>
            <a:avLst/>
            <a:gdLst/>
            <a:ahLst/>
            <a:cxnLst/>
            <a:rect l="l" t="t" r="r" b="b"/>
            <a:pathLst>
              <a:path w="3680856" h="4675452">
                <a:moveTo>
                  <a:pt x="0" y="0"/>
                </a:moveTo>
                <a:lnTo>
                  <a:pt x="3680856" y="0"/>
                </a:lnTo>
                <a:lnTo>
                  <a:pt x="3680856" y="4675453"/>
                </a:lnTo>
                <a:lnTo>
                  <a:pt x="0" y="4675453"/>
                </a:lnTo>
                <a:lnTo>
                  <a:pt x="0" y="0"/>
                </a:lnTo>
                <a:close/>
              </a:path>
            </a:pathLst>
          </a:custGeom>
          <a:blipFill>
            <a:blip r:embed="rId6">
              <a:extLst>
                <a:ext uri="{96DAC541-7B7A-43D3-8B79-37D633B846F1}">
                  <asvg:svgBlip xmlns:asvg="http://schemas.microsoft.com/office/drawing/2016/SVG/main" r:embed="rId7"/>
                </a:ext>
              </a:extLst>
            </a:blip>
            <a:stretch>
              <a:fillRect b="-2338"/>
            </a:stretch>
          </a:blipFill>
        </p:spPr>
        <p:txBody>
          <a:bodyPr/>
          <a:lstStyle/>
          <a:p>
            <a:endParaRPr lang="nl-NL" dirty="0"/>
          </a:p>
        </p:txBody>
      </p:sp>
      <p:sp>
        <p:nvSpPr>
          <p:cNvPr id="7" name="Freeform 7"/>
          <p:cNvSpPr/>
          <p:nvPr/>
        </p:nvSpPr>
        <p:spPr>
          <a:xfrm>
            <a:off x="-1" y="6688475"/>
            <a:ext cx="2812589" cy="3217525"/>
          </a:xfrm>
          <a:custGeom>
            <a:avLst/>
            <a:gdLst/>
            <a:ahLst/>
            <a:cxnLst/>
            <a:rect l="l" t="t" r="r" b="b"/>
            <a:pathLst>
              <a:path w="3170868" h="3252172">
                <a:moveTo>
                  <a:pt x="0" y="0"/>
                </a:moveTo>
                <a:lnTo>
                  <a:pt x="3170867" y="0"/>
                </a:lnTo>
                <a:lnTo>
                  <a:pt x="3170867" y="3252172"/>
                </a:lnTo>
                <a:lnTo>
                  <a:pt x="0" y="3252172"/>
                </a:lnTo>
                <a:lnTo>
                  <a:pt x="0" y="0"/>
                </a:lnTo>
                <a:close/>
              </a:path>
            </a:pathLst>
          </a:custGeom>
          <a:blipFill>
            <a:blip r:embed="rId8"/>
            <a:stretch>
              <a:fillRect l="-12738"/>
            </a:stretch>
          </a:blipFill>
        </p:spPr>
        <p:txBody>
          <a:bodyPr/>
          <a:lstStyle/>
          <a:p>
            <a:endParaRPr lang="nl-NL" dirty="0"/>
          </a:p>
        </p:txBody>
      </p:sp>
      <p:sp>
        <p:nvSpPr>
          <p:cNvPr id="8" name="Freeform 8"/>
          <p:cNvSpPr/>
          <p:nvPr/>
        </p:nvSpPr>
        <p:spPr>
          <a:xfrm>
            <a:off x="1960756" y="6688475"/>
            <a:ext cx="3364416" cy="3217525"/>
          </a:xfrm>
          <a:custGeom>
            <a:avLst/>
            <a:gdLst/>
            <a:ahLst/>
            <a:cxnLst/>
            <a:rect l="l" t="t" r="r" b="b"/>
            <a:pathLst>
              <a:path w="3364416" h="3635420">
                <a:moveTo>
                  <a:pt x="0" y="0"/>
                </a:moveTo>
                <a:lnTo>
                  <a:pt x="3364416" y="0"/>
                </a:lnTo>
                <a:lnTo>
                  <a:pt x="3364416" y="3635420"/>
                </a:lnTo>
                <a:lnTo>
                  <a:pt x="0" y="3635420"/>
                </a:lnTo>
                <a:lnTo>
                  <a:pt x="0" y="0"/>
                </a:lnTo>
                <a:close/>
              </a:path>
            </a:pathLst>
          </a:custGeom>
          <a:blipFill>
            <a:blip r:embed="rId9">
              <a:extLst>
                <a:ext uri="{96DAC541-7B7A-43D3-8B79-37D633B846F1}">
                  <asvg:svgBlip xmlns:asvg="http://schemas.microsoft.com/office/drawing/2016/SVG/main" r:embed="rId10"/>
                </a:ext>
              </a:extLst>
            </a:blip>
            <a:stretch>
              <a:fillRect b="-12988"/>
            </a:stretch>
          </a:blipFill>
        </p:spPr>
        <p:txBody>
          <a:bodyPr/>
          <a:lstStyle/>
          <a:p>
            <a:endParaRPr lang="nl-NL"/>
          </a:p>
        </p:txBody>
      </p:sp>
      <p:sp>
        <p:nvSpPr>
          <p:cNvPr id="9" name="Freeform 9"/>
          <p:cNvSpPr/>
          <p:nvPr/>
        </p:nvSpPr>
        <p:spPr>
          <a:xfrm>
            <a:off x="3642964" y="6688475"/>
            <a:ext cx="3215036" cy="3217525"/>
          </a:xfrm>
          <a:custGeom>
            <a:avLst/>
            <a:gdLst/>
            <a:ahLst/>
            <a:cxnLst/>
            <a:rect l="l" t="t" r="r" b="b"/>
            <a:pathLst>
              <a:path w="4194780" h="3324363">
                <a:moveTo>
                  <a:pt x="0" y="0"/>
                </a:moveTo>
                <a:lnTo>
                  <a:pt x="4194779" y="0"/>
                </a:lnTo>
                <a:lnTo>
                  <a:pt x="4194779" y="3324363"/>
                </a:lnTo>
                <a:lnTo>
                  <a:pt x="0" y="3324363"/>
                </a:lnTo>
                <a:lnTo>
                  <a:pt x="0" y="0"/>
                </a:lnTo>
                <a:close/>
              </a:path>
            </a:pathLst>
          </a:custGeom>
          <a:blipFill>
            <a:blip r:embed="rId11">
              <a:extLst>
                <a:ext uri="{96DAC541-7B7A-43D3-8B79-37D633B846F1}">
                  <asvg:svgBlip xmlns:asvg="http://schemas.microsoft.com/office/drawing/2016/SVG/main" r:embed="rId12"/>
                </a:ext>
              </a:extLst>
            </a:blip>
            <a:stretch>
              <a:fillRect r="-30474" b="-3321"/>
            </a:stretch>
          </a:blipFill>
        </p:spPr>
        <p:txBody>
          <a:bodyPr/>
          <a:lstStyle/>
          <a:p>
            <a:endParaRPr lang="nl-NL"/>
          </a:p>
        </p:txBody>
      </p:sp>
      <p:sp>
        <p:nvSpPr>
          <p:cNvPr id="10" name="TextBox 10"/>
          <p:cNvSpPr txBox="1"/>
          <p:nvPr/>
        </p:nvSpPr>
        <p:spPr>
          <a:xfrm>
            <a:off x="543614" y="1564549"/>
            <a:ext cx="5770772" cy="1308050"/>
          </a:xfrm>
          <a:prstGeom prst="rect">
            <a:avLst/>
          </a:prstGeom>
        </p:spPr>
        <p:txBody>
          <a:bodyPr wrap="square" lIns="0" tIns="0" rIns="0" bIns="0" rtlCol="0" anchor="t">
            <a:spAutoFit/>
          </a:bodyPr>
          <a:lstStyle/>
          <a:p>
            <a:pPr algn="l">
              <a:lnSpc>
                <a:spcPts val="5142"/>
              </a:lnSpc>
            </a:pPr>
            <a:r>
              <a:rPr lang="fr-FR" sz="4800" b="1" dirty="0">
                <a:solidFill>
                  <a:srgbClr val="00205C"/>
                </a:solidFill>
                <a:latin typeface="Source Sans Pro" panose="020B0503030403020204" pitchFamily="34" charset="0"/>
                <a:ea typeface="Source Sans Pro" panose="020B0503030403020204" pitchFamily="34" charset="0"/>
              </a:rPr>
              <a:t>Aider la population à se faire vacciner</a:t>
            </a:r>
            <a:endParaRPr lang="en-US" sz="4800" b="1" dirty="0">
              <a:solidFill>
                <a:srgbClr val="00205C"/>
              </a:solidFill>
              <a:latin typeface="Source Sans Pro" panose="020B0503030403020204" pitchFamily="34" charset="0"/>
              <a:ea typeface="Source Sans Pro" panose="020B0503030403020204" pitchFamily="34" charset="0"/>
            </a:endParaRPr>
          </a:p>
        </p:txBody>
      </p:sp>
      <p:sp>
        <p:nvSpPr>
          <p:cNvPr id="11" name="TextBox 11"/>
          <p:cNvSpPr txBox="1"/>
          <p:nvPr/>
        </p:nvSpPr>
        <p:spPr>
          <a:xfrm>
            <a:off x="543615" y="3152211"/>
            <a:ext cx="4543094" cy="666849"/>
          </a:xfrm>
          <a:prstGeom prst="rect">
            <a:avLst/>
          </a:prstGeom>
        </p:spPr>
        <p:txBody>
          <a:bodyPr wrap="square" lIns="0" tIns="0" rIns="0" bIns="0" rtlCol="0" anchor="t">
            <a:spAutoFit/>
          </a:bodyPr>
          <a:lstStyle/>
          <a:p>
            <a:pPr algn="l">
              <a:lnSpc>
                <a:spcPts val="2639"/>
              </a:lnSpc>
            </a:pPr>
            <a:r>
              <a:rPr lang="fr-FR" sz="2199" dirty="0">
                <a:solidFill>
                  <a:srgbClr val="00205C"/>
                </a:solidFill>
                <a:latin typeface="Source Sans Pro"/>
              </a:rPr>
              <a:t>Brefs conseils pour les représentants de la communauté</a:t>
            </a:r>
            <a:endParaRPr lang="en-US" sz="2199" dirty="0">
              <a:solidFill>
                <a:srgbClr val="00205C"/>
              </a:solidFill>
              <a:latin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387029"/>
            <a:ext cx="1862093" cy="1518971"/>
          </a:xfrm>
          <a:custGeom>
            <a:avLst/>
            <a:gdLst/>
            <a:ahLst/>
            <a:cxnLst/>
            <a:rect l="l" t="t" r="r" b="b"/>
            <a:pathLst>
              <a:path w="2352585" h="1976171">
                <a:moveTo>
                  <a:pt x="0" y="0"/>
                </a:moveTo>
                <a:lnTo>
                  <a:pt x="2352584" y="0"/>
                </a:lnTo>
                <a:lnTo>
                  <a:pt x="2352584" y="1976171"/>
                </a:lnTo>
                <a:lnTo>
                  <a:pt x="0" y="1976171"/>
                </a:lnTo>
                <a:lnTo>
                  <a:pt x="0" y="0"/>
                </a:lnTo>
                <a:close/>
              </a:path>
            </a:pathLst>
          </a:custGeom>
          <a:blipFill>
            <a:blip r:embed="rId3">
              <a:alphaModFix amt="70000"/>
              <a:extLst>
                <a:ext uri="{96DAC541-7B7A-43D3-8B79-37D633B846F1}">
                  <asvg:svgBlip xmlns:asvg="http://schemas.microsoft.com/office/drawing/2016/SVG/main" r:embed="rId4"/>
                </a:ext>
              </a:extLst>
            </a:blip>
            <a:stretch>
              <a:fillRect l="-26341" b="-30099"/>
            </a:stretch>
          </a:blipFill>
        </p:spPr>
        <p:txBody>
          <a:bodyPr/>
          <a:lstStyle/>
          <a:p>
            <a:endParaRPr lang="nl-NL" dirty="0"/>
          </a:p>
        </p:txBody>
      </p:sp>
      <p:sp>
        <p:nvSpPr>
          <p:cNvPr id="3" name="Freeform 3"/>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5"/>
            <a:stretch>
              <a:fillRect/>
            </a:stretch>
          </a:blipFill>
        </p:spPr>
        <p:txBody>
          <a:bodyPr/>
          <a:lstStyle/>
          <a:p>
            <a:endParaRPr lang="nl-NL"/>
          </a:p>
        </p:txBody>
      </p:sp>
      <p:sp>
        <p:nvSpPr>
          <p:cNvPr id="4" name="Freeform 4"/>
          <p:cNvSpPr/>
          <p:nvPr/>
        </p:nvSpPr>
        <p:spPr>
          <a:xfrm>
            <a:off x="3621441" y="6920052"/>
            <a:ext cx="3236559" cy="2985948"/>
          </a:xfrm>
          <a:custGeom>
            <a:avLst/>
            <a:gdLst/>
            <a:ahLst/>
            <a:cxnLst/>
            <a:rect l="l" t="t" r="r" b="b"/>
            <a:pathLst>
              <a:path w="3236559" h="3443148">
                <a:moveTo>
                  <a:pt x="0" y="0"/>
                </a:moveTo>
                <a:lnTo>
                  <a:pt x="3236559" y="0"/>
                </a:lnTo>
                <a:lnTo>
                  <a:pt x="3236559" y="3443148"/>
                </a:lnTo>
                <a:lnTo>
                  <a:pt x="0" y="3443148"/>
                </a:lnTo>
                <a:lnTo>
                  <a:pt x="0" y="0"/>
                </a:lnTo>
                <a:close/>
              </a:path>
            </a:pathLst>
          </a:custGeom>
          <a:blipFill>
            <a:blip r:embed="rId6">
              <a:extLst>
                <a:ext uri="{96DAC541-7B7A-43D3-8B79-37D633B846F1}">
                  <asvg:svgBlip xmlns:asvg="http://schemas.microsoft.com/office/drawing/2016/SVG/main" r:embed="rId7"/>
                </a:ext>
              </a:extLst>
            </a:blip>
            <a:stretch>
              <a:fillRect b="-15312"/>
            </a:stretch>
          </a:blipFill>
        </p:spPr>
        <p:txBody>
          <a:bodyPr/>
          <a:lstStyle/>
          <a:p>
            <a:endParaRPr lang="nl-NL" dirty="0"/>
          </a:p>
        </p:txBody>
      </p:sp>
      <p:sp>
        <p:nvSpPr>
          <p:cNvPr id="5" name="Freeform 5"/>
          <p:cNvSpPr/>
          <p:nvPr/>
        </p:nvSpPr>
        <p:spPr>
          <a:xfrm>
            <a:off x="1542923" y="8232115"/>
            <a:ext cx="2352585" cy="1673886"/>
          </a:xfrm>
          <a:custGeom>
            <a:avLst/>
            <a:gdLst/>
            <a:ahLst/>
            <a:cxnLst/>
            <a:rect l="l" t="t" r="r" b="b"/>
            <a:pathLst>
              <a:path w="2352585" h="1976171">
                <a:moveTo>
                  <a:pt x="0" y="0"/>
                </a:moveTo>
                <a:lnTo>
                  <a:pt x="2352584" y="0"/>
                </a:lnTo>
                <a:lnTo>
                  <a:pt x="2352584" y="1976172"/>
                </a:lnTo>
                <a:lnTo>
                  <a:pt x="0" y="1976172"/>
                </a:lnTo>
                <a:lnTo>
                  <a:pt x="0" y="0"/>
                </a:lnTo>
                <a:close/>
              </a:path>
            </a:pathLst>
          </a:custGeom>
          <a:blipFill>
            <a:blip r:embed="rId3">
              <a:alphaModFix amt="70000"/>
              <a:extLst>
                <a:ext uri="{96DAC541-7B7A-43D3-8B79-37D633B846F1}">
                  <asvg:svgBlip xmlns:asvg="http://schemas.microsoft.com/office/drawing/2016/SVG/main" r:embed="rId4"/>
                </a:ext>
              </a:extLst>
            </a:blip>
            <a:stretch>
              <a:fillRect t="-1" b="-18058"/>
            </a:stretch>
          </a:blipFill>
        </p:spPr>
        <p:txBody>
          <a:bodyPr/>
          <a:lstStyle/>
          <a:p>
            <a:endParaRPr lang="nl-NL"/>
          </a:p>
        </p:txBody>
      </p:sp>
      <p:sp>
        <p:nvSpPr>
          <p:cNvPr id="6" name="Freeform 6"/>
          <p:cNvSpPr/>
          <p:nvPr/>
        </p:nvSpPr>
        <p:spPr>
          <a:xfrm rot="872769">
            <a:off x="4988778" y="5699267"/>
            <a:ext cx="1124017" cy="1138507"/>
          </a:xfrm>
          <a:custGeom>
            <a:avLst/>
            <a:gdLst/>
            <a:ahLst/>
            <a:cxnLst/>
            <a:rect l="l" t="t" r="r" b="b"/>
            <a:pathLst>
              <a:path w="1124017" h="1138507">
                <a:moveTo>
                  <a:pt x="0" y="0"/>
                </a:moveTo>
                <a:lnTo>
                  <a:pt x="1124017" y="0"/>
                </a:lnTo>
                <a:lnTo>
                  <a:pt x="1124017" y="1138507"/>
                </a:lnTo>
                <a:lnTo>
                  <a:pt x="0" y="11385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7" name="TextBox 7"/>
          <p:cNvSpPr txBox="1"/>
          <p:nvPr/>
        </p:nvSpPr>
        <p:spPr>
          <a:xfrm rot="-5400000">
            <a:off x="4645628" y="6518057"/>
            <a:ext cx="4007451" cy="102592"/>
          </a:xfrm>
          <a:prstGeom prst="rect">
            <a:avLst/>
          </a:prstGeom>
        </p:spPr>
        <p:txBody>
          <a:bodyPr wrap="square" lIns="0" tIns="0" rIns="0" bIns="0" rtlCol="0" anchor="t">
            <a:spAutoFit/>
          </a:body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sp>
        <p:nvSpPr>
          <p:cNvPr id="8" name="TextBox 8"/>
          <p:cNvSpPr txBox="1"/>
          <p:nvPr/>
        </p:nvSpPr>
        <p:spPr>
          <a:xfrm>
            <a:off x="457200" y="1457447"/>
            <a:ext cx="6007418" cy="4891083"/>
          </a:xfrm>
          <a:prstGeom prst="rect">
            <a:avLst/>
          </a:prstGeom>
        </p:spPr>
        <p:txBody>
          <a:bodyPr wrap="square" lIns="0" tIns="0" rIns="0" bIns="0" rtlCol="0" anchor="t">
            <a:spAutoFit/>
          </a:bodyPr>
          <a:lstStyle/>
          <a:p>
            <a:pPr algn="l">
              <a:lnSpc>
                <a:spcPts val="3225"/>
              </a:lnSpc>
            </a:pPr>
            <a:r>
              <a:rPr lang="fr-FR" sz="2800" b="1" dirty="0">
                <a:solidFill>
                  <a:schemeClr val="dk2"/>
                </a:solidFill>
                <a:latin typeface="Source Sans Pro" panose="020B0503030403020204" pitchFamily="34" charset="0"/>
                <a:ea typeface="Source Sans Pro" panose="020B0503030403020204" pitchFamily="34" charset="0"/>
                <a:cs typeface="Anybody"/>
                <a:sym typeface="Anybody"/>
              </a:rPr>
              <a:t>Entrez en contact avec les membres de votre communauté qui n’ont pas reçu les vaccins essentiels et vitaux.</a:t>
            </a:r>
            <a:endParaRPr lang="en-US" sz="2688" dirty="0">
              <a:solidFill>
                <a:srgbClr val="00205C"/>
              </a:solidFill>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None/>
            </a:pPr>
            <a:endParaRPr lang="fr-FR" sz="1800" b="0" i="0" u="none" strike="noStrike" cap="none" dirty="0">
              <a:solidFill>
                <a:srgbClr val="000000"/>
              </a:solidFill>
              <a:latin typeface="Source Sans Pro" panose="020B0503030403020204" pitchFamily="34" charset="0"/>
              <a:ea typeface="Source Sans Pro" panose="020B0503030403020204" pitchFamily="34" charset="0"/>
              <a:cs typeface="Arial"/>
              <a:sym typeface="Arial"/>
            </a:endParaRPr>
          </a:p>
          <a:p>
            <a:pPr marL="0" marR="0" lvl="0" indent="0" algn="l" rtl="0">
              <a:lnSpc>
                <a:spcPct val="100000"/>
              </a:lnSpc>
              <a:spcBef>
                <a:spcPts val="0"/>
              </a:spcBef>
              <a:spcAft>
                <a:spcPts val="0"/>
              </a:spcAft>
              <a:buNone/>
            </a:pPr>
            <a:r>
              <a:rPr lang="fr-FR" sz="1600" b="0" i="0" u="none" strike="noStrike" cap="none" dirty="0">
                <a:solidFill>
                  <a:schemeClr val="tx2">
                    <a:lumMod val="50000"/>
                  </a:schemeClr>
                </a:solidFill>
                <a:latin typeface="Source Sans Pro" panose="020B0503030403020204" pitchFamily="34" charset="0"/>
                <a:ea typeface="Source Sans Pro" panose="020B0503030403020204" pitchFamily="34" charset="0"/>
                <a:cs typeface="Anybody"/>
                <a:sym typeface="Anybody"/>
              </a:rPr>
              <a:t>Vous avez une chance unique d’aider les membres de votre communauté à agir et d’avoir un impact positif sur leur santé.</a:t>
            </a:r>
          </a:p>
          <a:p>
            <a:pPr marL="0" marR="0" lvl="0" indent="0" algn="l" rtl="0">
              <a:lnSpc>
                <a:spcPct val="100000"/>
              </a:lnSpc>
              <a:spcBef>
                <a:spcPts val="0"/>
              </a:spcBef>
              <a:spcAft>
                <a:spcPts val="0"/>
              </a:spcAft>
              <a:buNone/>
            </a:pPr>
            <a:endParaRPr lang="fr-FR" sz="1600" b="0" i="0" u="none" strike="noStrike" cap="none" dirty="0">
              <a:solidFill>
                <a:schemeClr val="bg1">
                  <a:lumMod val="10000"/>
                </a:schemeClr>
              </a:solidFill>
              <a:latin typeface="Source Sans Pro" panose="020B0503030403020204" pitchFamily="34" charset="0"/>
              <a:ea typeface="Source Sans Pro" panose="020B0503030403020204" pitchFamily="34" charset="0"/>
              <a:cs typeface="Arial"/>
              <a:sym typeface="Arial"/>
            </a:endParaRPr>
          </a:p>
          <a:p>
            <a:pPr marL="0" marR="0" lvl="0" indent="0" algn="l" rtl="0">
              <a:lnSpc>
                <a:spcPct val="100000"/>
              </a:lnSpc>
              <a:spcBef>
                <a:spcPts val="0"/>
              </a:spcBef>
              <a:spcAft>
                <a:spcPts val="0"/>
              </a:spcAft>
              <a:buNone/>
            </a:pPr>
            <a:r>
              <a:rPr lang="fr-FR" sz="1400" b="0" i="0" u="none" strike="noStrike" cap="none" dirty="0">
                <a:solidFill>
                  <a:schemeClr val="bg1">
                    <a:lumMod val="10000"/>
                  </a:schemeClr>
                </a:solidFill>
                <a:latin typeface="Source Sans Pro" panose="020B0503030403020204" pitchFamily="34" charset="0"/>
                <a:ea typeface="Source Sans Pro" panose="020B0503030403020204" pitchFamily="34" charset="0"/>
                <a:sym typeface="Arial"/>
              </a:rPr>
              <a:t>Ce guide succinct contient des conseils visant à soutenir les efforts de </a:t>
            </a:r>
            <a:r>
              <a:rPr lang="fr-FR" sz="1400" dirty="0">
                <a:solidFill>
                  <a:schemeClr val="bg1">
                    <a:lumMod val="10000"/>
                  </a:schemeClr>
                </a:solidFill>
                <a:latin typeface="Source Sans Pro" panose="020B0503030403020204" pitchFamily="34" charset="0"/>
                <a:ea typeface="Source Sans Pro" panose="020B0503030403020204" pitchFamily="34" charset="0"/>
              </a:rPr>
              <a:t>vaccination au sein de votre communauté. Il présente également les raisons courantes liées à une faible adoption de la vaccination et propose des actions que vous pouvez entreprendre pour amener les parents et les soignants à accepter la vaccination. </a:t>
            </a:r>
          </a:p>
          <a:p>
            <a:pPr marL="0" marR="0" lvl="0" indent="0" algn="l" rtl="0">
              <a:lnSpc>
                <a:spcPct val="100000"/>
              </a:lnSpc>
              <a:spcBef>
                <a:spcPts val="0"/>
              </a:spcBef>
              <a:spcAft>
                <a:spcPts val="0"/>
              </a:spcAft>
              <a:buNone/>
            </a:pPr>
            <a:endParaRPr lang="fr-FR" sz="1400" b="0" i="0" u="none" strike="noStrike" cap="none" dirty="0">
              <a:solidFill>
                <a:schemeClr val="bg1">
                  <a:lumMod val="10000"/>
                </a:schemeClr>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None/>
            </a:pPr>
            <a:endParaRPr lang="fr-FR" sz="1400" b="0" i="0" u="none" strike="noStrike" cap="none" dirty="0">
              <a:solidFill>
                <a:schemeClr val="bg1">
                  <a:lumMod val="10000"/>
                </a:schemeClr>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None/>
            </a:pPr>
            <a:r>
              <a:rPr lang="fr-FR" sz="1400" b="0" i="0" u="none" strike="noStrike" cap="none" dirty="0">
                <a:solidFill>
                  <a:schemeClr val="bg1">
                    <a:lumMod val="10000"/>
                  </a:schemeClr>
                </a:solidFill>
                <a:latin typeface="Source Sans Pro" panose="020B0503030403020204" pitchFamily="34" charset="0"/>
                <a:ea typeface="Source Sans Pro" panose="020B0503030403020204" pitchFamily="34" charset="0"/>
                <a:sym typeface="Arial"/>
              </a:rPr>
              <a:t>Utilisez les informations qui vous semblent les plus utiles et contactez-nous si vous avez des questions.</a:t>
            </a:r>
          </a:p>
          <a:p>
            <a:pPr algn="l">
              <a:lnSpc>
                <a:spcPts val="1747"/>
              </a:lnSpc>
            </a:pPr>
            <a:endParaRPr lang="en-US" sz="1456" dirty="0">
              <a:solidFill>
                <a:srgbClr val="000000"/>
              </a:solidFill>
              <a:latin typeface="Source Sans Pro" panose="020B0503030403020204" pitchFamily="34" charset="0"/>
              <a:ea typeface="Source Sans Pro" panose="020B0503030403020204" pitchFamily="34" charset="0"/>
            </a:endParaRPr>
          </a:p>
          <a:p>
            <a:pPr algn="l">
              <a:lnSpc>
                <a:spcPts val="2067"/>
              </a:lnSpc>
            </a:pPr>
            <a:endParaRPr lang="en-US" sz="1456" dirty="0">
              <a:solidFill>
                <a:srgbClr val="000000"/>
              </a:solidFill>
              <a:latin typeface="Source Sans Pro" panose="020B0503030403020204" pitchFamily="34" charset="0"/>
              <a:ea typeface="Source Sans Pro" panose="020B0503030403020204" pitchFamily="34" charset="0"/>
            </a:endParaRPr>
          </a:p>
          <a:p>
            <a:pPr algn="l">
              <a:lnSpc>
                <a:spcPts val="1747"/>
              </a:lnSpc>
            </a:pPr>
            <a:r>
              <a:rPr lang="en-US" sz="1456" dirty="0">
                <a:solidFill>
                  <a:srgbClr val="000000"/>
                </a:solidFill>
                <a:latin typeface="Source Sans Pro" panose="020B0503030403020204" pitchFamily="34" charset="0"/>
                <a:ea typeface="Source Sans Pro" panose="020B0503030403020204" pitchFamily="34" charset="0"/>
              </a:rPr>
              <a:t>_____________________________________.</a:t>
            </a:r>
          </a:p>
        </p:txBody>
      </p:sp>
      <p:sp>
        <p:nvSpPr>
          <p:cNvPr id="9" name="TextBox 9"/>
          <p:cNvSpPr txBox="1"/>
          <p:nvPr/>
        </p:nvSpPr>
        <p:spPr>
          <a:xfrm>
            <a:off x="490725" y="6369481"/>
            <a:ext cx="6463728" cy="218008"/>
          </a:xfrm>
          <a:prstGeom prst="rect">
            <a:avLst/>
          </a:prstGeom>
        </p:spPr>
        <p:txBody>
          <a:bodyPr lIns="0" tIns="0" rIns="0" bIns="0" rtlCol="0" anchor="t">
            <a:spAutoFit/>
          </a:bodyPr>
          <a:lstStyle/>
          <a:p>
            <a:pPr algn="l">
              <a:lnSpc>
                <a:spcPts val="1747"/>
              </a:lnSpc>
            </a:pPr>
            <a:r>
              <a:rPr lang="en-US" sz="1456" dirty="0">
                <a:solidFill>
                  <a:srgbClr val="000000"/>
                </a:solidFill>
                <a:latin typeface="Source Sans Pro"/>
              </a:rPr>
              <a:t>( </a:t>
            </a:r>
            <a:r>
              <a:rPr lang="fr-FR" sz="1456" dirty="0">
                <a:solidFill>
                  <a:srgbClr val="000000"/>
                </a:solidFill>
                <a:latin typeface="Source Sans Pro"/>
              </a:rPr>
              <a:t>VOS COORDONNÉES ICI)</a:t>
            </a:r>
            <a:endParaRPr lang="en-US" sz="1456" dirty="0">
              <a:solidFill>
                <a:srgbClr val="000000"/>
              </a:solidFill>
              <a:latin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254" y="2566030"/>
            <a:ext cx="2467687" cy="2159226"/>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0BC00">
                <a:alpha val="49804"/>
              </a:srgbClr>
            </a:solidFill>
          </p:spPr>
          <p:txBody>
            <a:bodyPr/>
            <a:lstStyle/>
            <a:p>
              <a:endParaRPr lang="nl-NL"/>
            </a:p>
          </p:txBody>
        </p:sp>
        <p:sp>
          <p:nvSpPr>
            <p:cNvPr id="4" name="TextBox 4"/>
            <p:cNvSpPr txBox="1"/>
            <p:nvPr/>
          </p:nvSpPr>
          <p:spPr>
            <a:xfrm>
              <a:off x="127000" y="330200"/>
              <a:ext cx="558800" cy="330200"/>
            </a:xfrm>
            <a:prstGeom prst="rect">
              <a:avLst/>
            </a:prstGeom>
          </p:spPr>
          <p:txBody>
            <a:bodyPr lIns="50800" tIns="50800" rIns="50800" bIns="50800" rtlCol="0" anchor="ctr"/>
            <a:lstStyle/>
            <a:p>
              <a:pPr algn="ctr">
                <a:lnSpc>
                  <a:spcPts val="1680"/>
                </a:lnSpc>
              </a:pPr>
              <a:endParaRPr/>
            </a:p>
          </p:txBody>
        </p:sp>
      </p:grpSp>
      <p:sp>
        <p:nvSpPr>
          <p:cNvPr id="5" name="TextBox 5"/>
          <p:cNvSpPr txBox="1"/>
          <p:nvPr/>
        </p:nvSpPr>
        <p:spPr>
          <a:xfrm>
            <a:off x="160305" y="3314020"/>
            <a:ext cx="3039110" cy="699550"/>
          </a:xfrm>
          <a:prstGeom prst="rect">
            <a:avLst/>
          </a:prstGeom>
        </p:spPr>
        <p:txBody>
          <a:bodyPr wrap="square" lIns="0" tIns="0" rIns="0" bIns="0" rtlCol="0" anchor="t">
            <a:spAutoFit/>
          </a:bodyPr>
          <a:lstStyle/>
          <a:p>
            <a:pPr algn="ctr">
              <a:lnSpc>
                <a:spcPts val="6299"/>
              </a:lnSpc>
            </a:pPr>
            <a:r>
              <a:rPr lang="en-US" sz="2800" dirty="0">
                <a:solidFill>
                  <a:srgbClr val="00205C"/>
                </a:solidFill>
                <a:latin typeface="Source Sans Pro Bold"/>
              </a:rPr>
              <a:t>3 </a:t>
            </a:r>
            <a:r>
              <a:rPr lang="en-US" sz="2800" dirty="0" err="1">
                <a:solidFill>
                  <a:srgbClr val="00205C"/>
                </a:solidFill>
                <a:latin typeface="Source Sans Pro Bold"/>
              </a:rPr>
              <a:t>millio</a:t>
            </a:r>
            <a:r>
              <a:rPr lang="fr-FR" sz="2800" dirty="0" err="1">
                <a:solidFill>
                  <a:srgbClr val="00205C"/>
                </a:solidFill>
                <a:latin typeface="Source Sans Pro Bold"/>
              </a:rPr>
              <a:t>ns</a:t>
            </a:r>
            <a:r>
              <a:rPr lang="fr-FR" sz="2800" dirty="0">
                <a:solidFill>
                  <a:srgbClr val="00205C"/>
                </a:solidFill>
                <a:latin typeface="Source Sans Pro Bold"/>
              </a:rPr>
              <a:t> de vies</a:t>
            </a:r>
            <a:endParaRPr lang="en-US" sz="2800" dirty="0">
              <a:solidFill>
                <a:srgbClr val="00205C"/>
              </a:solidFill>
              <a:latin typeface="Source Sans Pro Bold"/>
            </a:endParaRPr>
          </a:p>
        </p:txBody>
      </p:sp>
      <p:sp>
        <p:nvSpPr>
          <p:cNvPr id="6" name="TextBox 6"/>
          <p:cNvSpPr txBox="1"/>
          <p:nvPr/>
        </p:nvSpPr>
        <p:spPr>
          <a:xfrm>
            <a:off x="828040" y="4160732"/>
            <a:ext cx="1856115" cy="243656"/>
          </a:xfrm>
          <a:prstGeom prst="rect">
            <a:avLst/>
          </a:prstGeom>
        </p:spPr>
        <p:txBody>
          <a:bodyPr lIns="0" tIns="0" rIns="0" bIns="0" rtlCol="0" anchor="t">
            <a:spAutoFit/>
          </a:bodyPr>
          <a:lstStyle/>
          <a:p>
            <a:pPr algn="ctr">
              <a:lnSpc>
                <a:spcPts val="1920"/>
              </a:lnSpc>
            </a:pPr>
            <a:r>
              <a:rPr lang="fr-FR" sz="1600" dirty="0">
                <a:solidFill>
                  <a:srgbClr val="00205C"/>
                </a:solidFill>
                <a:latin typeface="Source Sans Pro"/>
              </a:rPr>
              <a:t>CHAQUE ANNÉE</a:t>
            </a:r>
            <a:endParaRPr lang="en-US" sz="1600" dirty="0">
              <a:solidFill>
                <a:srgbClr val="00205C"/>
              </a:solidFill>
              <a:latin typeface="Source Sans Pro"/>
            </a:endParaRPr>
          </a:p>
        </p:txBody>
      </p:sp>
      <p:grpSp>
        <p:nvGrpSpPr>
          <p:cNvPr id="8" name="Group 8"/>
          <p:cNvGrpSpPr/>
          <p:nvPr/>
        </p:nvGrpSpPr>
        <p:grpSpPr>
          <a:xfrm>
            <a:off x="787405" y="3980233"/>
            <a:ext cx="1964055" cy="208597"/>
            <a:chOff x="0" y="0"/>
            <a:chExt cx="2618740" cy="278130"/>
          </a:xfrm>
        </p:grpSpPr>
        <p:sp>
          <p:nvSpPr>
            <p:cNvPr id="9" name="Freeform 9"/>
            <p:cNvSpPr/>
            <p:nvPr/>
          </p:nvSpPr>
          <p:spPr>
            <a:xfrm>
              <a:off x="46360" y="44450"/>
              <a:ext cx="2526019" cy="182880"/>
            </a:xfrm>
            <a:custGeom>
              <a:avLst/>
              <a:gdLst/>
              <a:ahLst/>
              <a:cxnLst/>
              <a:rect l="l" t="t" r="r" b="b"/>
              <a:pathLst>
                <a:path w="2526019" h="182880">
                  <a:moveTo>
                    <a:pt x="52626" y="13970"/>
                  </a:moveTo>
                  <a:cubicBezTo>
                    <a:pt x="179177" y="66040"/>
                    <a:pt x="196719" y="68580"/>
                    <a:pt x="233056" y="73660"/>
                  </a:cubicBezTo>
                  <a:cubicBezTo>
                    <a:pt x="303223" y="82550"/>
                    <a:pt x="419751" y="91440"/>
                    <a:pt x="543796" y="93980"/>
                  </a:cubicBezTo>
                  <a:cubicBezTo>
                    <a:pt x="732997" y="97790"/>
                    <a:pt x="1068797" y="87630"/>
                    <a:pt x="1255492" y="74930"/>
                  </a:cubicBezTo>
                  <a:cubicBezTo>
                    <a:pt x="1377032" y="67310"/>
                    <a:pt x="1434669" y="52070"/>
                    <a:pt x="1556209" y="41910"/>
                  </a:cubicBezTo>
                  <a:cubicBezTo>
                    <a:pt x="1744156" y="26670"/>
                    <a:pt x="2106269" y="0"/>
                    <a:pt x="2275423" y="6350"/>
                  </a:cubicBezTo>
                  <a:cubicBezTo>
                    <a:pt x="2368143" y="8890"/>
                    <a:pt x="2449587" y="10160"/>
                    <a:pt x="2488430" y="30480"/>
                  </a:cubicBezTo>
                  <a:cubicBezTo>
                    <a:pt x="2507225" y="40640"/>
                    <a:pt x="2518502" y="54610"/>
                    <a:pt x="2522261" y="69850"/>
                  </a:cubicBezTo>
                  <a:cubicBezTo>
                    <a:pt x="2526020" y="82550"/>
                    <a:pt x="2522261" y="99060"/>
                    <a:pt x="2517249" y="110490"/>
                  </a:cubicBezTo>
                  <a:cubicBezTo>
                    <a:pt x="2510984" y="121920"/>
                    <a:pt x="2499707" y="133350"/>
                    <a:pt x="2488430" y="140970"/>
                  </a:cubicBezTo>
                  <a:cubicBezTo>
                    <a:pt x="2477153" y="147320"/>
                    <a:pt x="2470888" y="149860"/>
                    <a:pt x="2449587" y="152400"/>
                  </a:cubicBezTo>
                  <a:cubicBezTo>
                    <a:pt x="2368143" y="162560"/>
                    <a:pt x="1997260" y="118110"/>
                    <a:pt x="1848154" y="116840"/>
                  </a:cubicBezTo>
                  <a:cubicBezTo>
                    <a:pt x="1759192" y="116840"/>
                    <a:pt x="1676495" y="138430"/>
                    <a:pt x="1636400" y="125730"/>
                  </a:cubicBezTo>
                  <a:cubicBezTo>
                    <a:pt x="1618858" y="120650"/>
                    <a:pt x="1606328" y="113030"/>
                    <a:pt x="1601316" y="101600"/>
                  </a:cubicBezTo>
                  <a:cubicBezTo>
                    <a:pt x="1596304" y="87630"/>
                    <a:pt x="1601316" y="57150"/>
                    <a:pt x="1611340" y="46990"/>
                  </a:cubicBezTo>
                  <a:cubicBezTo>
                    <a:pt x="1618858" y="36830"/>
                    <a:pt x="1640159" y="33020"/>
                    <a:pt x="1651436" y="35560"/>
                  </a:cubicBezTo>
                  <a:cubicBezTo>
                    <a:pt x="1663965" y="38100"/>
                    <a:pt x="1679001" y="52070"/>
                    <a:pt x="1684013" y="63500"/>
                  </a:cubicBezTo>
                  <a:cubicBezTo>
                    <a:pt x="1689025" y="76200"/>
                    <a:pt x="1686519" y="96520"/>
                    <a:pt x="1679001" y="106680"/>
                  </a:cubicBezTo>
                  <a:cubicBezTo>
                    <a:pt x="1671483" y="116840"/>
                    <a:pt x="1653941" y="127000"/>
                    <a:pt x="1641412" y="127000"/>
                  </a:cubicBezTo>
                  <a:cubicBezTo>
                    <a:pt x="1628882" y="125730"/>
                    <a:pt x="1610087" y="116840"/>
                    <a:pt x="1603822" y="105410"/>
                  </a:cubicBezTo>
                  <a:cubicBezTo>
                    <a:pt x="1596304" y="92710"/>
                    <a:pt x="1596304" y="63500"/>
                    <a:pt x="1607581" y="50800"/>
                  </a:cubicBezTo>
                  <a:cubicBezTo>
                    <a:pt x="1623870" y="31750"/>
                    <a:pt x="1663965" y="30480"/>
                    <a:pt x="1716591" y="25400"/>
                  </a:cubicBezTo>
                  <a:cubicBezTo>
                    <a:pt x="1845648" y="13970"/>
                    <a:pt x="2309253" y="52070"/>
                    <a:pt x="2396962" y="62230"/>
                  </a:cubicBezTo>
                  <a:cubicBezTo>
                    <a:pt x="2419516" y="64770"/>
                    <a:pt x="2430793" y="62230"/>
                    <a:pt x="2437058" y="69850"/>
                  </a:cubicBezTo>
                  <a:cubicBezTo>
                    <a:pt x="2444576" y="77470"/>
                    <a:pt x="2448334" y="102870"/>
                    <a:pt x="2439563" y="110490"/>
                  </a:cubicBezTo>
                  <a:cubicBezTo>
                    <a:pt x="2425781" y="124460"/>
                    <a:pt x="2359372" y="96520"/>
                    <a:pt x="2305494" y="95250"/>
                  </a:cubicBezTo>
                  <a:cubicBezTo>
                    <a:pt x="2226556" y="91440"/>
                    <a:pt x="2130076" y="97790"/>
                    <a:pt x="2008536" y="104140"/>
                  </a:cubicBezTo>
                  <a:cubicBezTo>
                    <a:pt x="1815577" y="114300"/>
                    <a:pt x="1502330" y="151130"/>
                    <a:pt x="1255492" y="163830"/>
                  </a:cubicBezTo>
                  <a:cubicBezTo>
                    <a:pt x="1019931" y="176530"/>
                    <a:pt x="727985" y="182880"/>
                    <a:pt x="562591" y="181610"/>
                  </a:cubicBezTo>
                  <a:cubicBezTo>
                    <a:pt x="469870" y="181610"/>
                    <a:pt x="417245" y="181610"/>
                    <a:pt x="345825" y="173990"/>
                  </a:cubicBezTo>
                  <a:cubicBezTo>
                    <a:pt x="275657" y="166370"/>
                    <a:pt x="195466" y="156210"/>
                    <a:pt x="135323" y="137160"/>
                  </a:cubicBezTo>
                  <a:cubicBezTo>
                    <a:pt x="86457" y="121920"/>
                    <a:pt x="26313" y="100330"/>
                    <a:pt x="8771" y="76200"/>
                  </a:cubicBezTo>
                  <a:cubicBezTo>
                    <a:pt x="0" y="62230"/>
                    <a:pt x="0" y="43180"/>
                    <a:pt x="3759" y="31750"/>
                  </a:cubicBezTo>
                  <a:cubicBezTo>
                    <a:pt x="7518" y="22860"/>
                    <a:pt x="16289" y="16510"/>
                    <a:pt x="25060" y="13970"/>
                  </a:cubicBezTo>
                  <a:cubicBezTo>
                    <a:pt x="32578" y="10160"/>
                    <a:pt x="52626" y="13970"/>
                    <a:pt x="52626" y="13970"/>
                  </a:cubicBezTo>
                </a:path>
              </a:pathLst>
            </a:custGeom>
            <a:solidFill>
              <a:srgbClr val="F26829"/>
            </a:solidFill>
            <a:ln cap="sq">
              <a:noFill/>
              <a:prstDash val="solid"/>
              <a:miter/>
            </a:ln>
          </p:spPr>
          <p:txBody>
            <a:bodyPr/>
            <a:lstStyle/>
            <a:p>
              <a:endParaRPr lang="nl-NL"/>
            </a:p>
          </p:txBody>
        </p:sp>
      </p:grpSp>
      <p:grpSp>
        <p:nvGrpSpPr>
          <p:cNvPr id="10" name="Group 10"/>
          <p:cNvGrpSpPr/>
          <p:nvPr/>
        </p:nvGrpSpPr>
        <p:grpSpPr>
          <a:xfrm>
            <a:off x="3956713" y="2843606"/>
            <a:ext cx="1980444" cy="198044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81D">
                <a:alpha val="49804"/>
              </a:srgbClr>
            </a:solidFill>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680"/>
                </a:lnSpc>
              </a:pPr>
              <a:endParaRPr/>
            </a:p>
          </p:txBody>
        </p:sp>
      </p:grpSp>
      <p:sp>
        <p:nvSpPr>
          <p:cNvPr id="13" name="TextBox 13"/>
          <p:cNvSpPr txBox="1"/>
          <p:nvPr/>
        </p:nvSpPr>
        <p:spPr>
          <a:xfrm>
            <a:off x="3486150" y="2876946"/>
            <a:ext cx="2207557" cy="974626"/>
          </a:xfrm>
          <a:prstGeom prst="rect">
            <a:avLst/>
          </a:prstGeom>
        </p:spPr>
        <p:txBody>
          <a:bodyPr lIns="0" tIns="0" rIns="0" bIns="0" rtlCol="0" anchor="t">
            <a:spAutoFit/>
          </a:bodyPr>
          <a:lstStyle/>
          <a:p>
            <a:pPr algn="l">
              <a:lnSpc>
                <a:spcPts val="1920"/>
              </a:lnSpc>
            </a:pPr>
            <a:r>
              <a:rPr lang="fr-FR" sz="1600" dirty="0">
                <a:solidFill>
                  <a:srgbClr val="00205C"/>
                </a:solidFill>
                <a:latin typeface="Source Sans Pro Bold"/>
              </a:rPr>
              <a:t>LES </a:t>
            </a:r>
            <a:r>
              <a:rPr lang="en-US" sz="1600" dirty="0">
                <a:solidFill>
                  <a:srgbClr val="00205C"/>
                </a:solidFill>
                <a:latin typeface="Source Sans Pro Bold"/>
              </a:rPr>
              <a:t>VACCIN</a:t>
            </a:r>
            <a:r>
              <a:rPr lang="fr-FR" sz="1600" dirty="0">
                <a:solidFill>
                  <a:srgbClr val="00205C"/>
                </a:solidFill>
                <a:latin typeface="Source Sans Pro Bold"/>
              </a:rPr>
              <a:t>S</a:t>
            </a:r>
            <a:endParaRPr lang="en-US" sz="1600" dirty="0">
              <a:solidFill>
                <a:srgbClr val="00205C"/>
              </a:solidFill>
              <a:latin typeface="Source Sans Pro Bold"/>
            </a:endParaRPr>
          </a:p>
          <a:p>
            <a:pPr algn="l">
              <a:lnSpc>
                <a:spcPts val="1920"/>
              </a:lnSpc>
            </a:pPr>
            <a:r>
              <a:rPr lang="fr-FR" sz="1600" dirty="0">
                <a:solidFill>
                  <a:srgbClr val="00205C"/>
                </a:solidFill>
                <a:latin typeface="Source Sans Pro"/>
              </a:rPr>
              <a:t>PERMETTENT DE PRÉVENIR PLUS DE</a:t>
            </a:r>
            <a:endParaRPr lang="en-US" sz="1600" dirty="0">
              <a:solidFill>
                <a:srgbClr val="00205C"/>
              </a:solidFill>
              <a:latin typeface="Source Sans Pro"/>
            </a:endParaRPr>
          </a:p>
          <a:p>
            <a:pPr algn="l">
              <a:lnSpc>
                <a:spcPts val="1920"/>
              </a:lnSpc>
            </a:pPr>
            <a:endParaRPr lang="en-US" sz="1600" dirty="0">
              <a:solidFill>
                <a:srgbClr val="00205C"/>
              </a:solidFill>
              <a:latin typeface="Source Sans Pro"/>
            </a:endParaRPr>
          </a:p>
        </p:txBody>
      </p:sp>
      <p:sp>
        <p:nvSpPr>
          <p:cNvPr id="14" name="TextBox 14"/>
          <p:cNvSpPr txBox="1"/>
          <p:nvPr/>
        </p:nvSpPr>
        <p:spPr>
          <a:xfrm>
            <a:off x="4193243" y="3650208"/>
            <a:ext cx="2207557" cy="1218282"/>
          </a:xfrm>
          <a:prstGeom prst="rect">
            <a:avLst/>
          </a:prstGeom>
        </p:spPr>
        <p:txBody>
          <a:bodyPr lIns="0" tIns="0" rIns="0" bIns="0" rtlCol="0" anchor="t">
            <a:spAutoFit/>
          </a:bodyPr>
          <a:lstStyle/>
          <a:p>
            <a:pPr algn="r">
              <a:lnSpc>
                <a:spcPts val="1920"/>
              </a:lnSpc>
            </a:pPr>
            <a:endParaRPr lang="en-US" sz="1600" dirty="0">
              <a:solidFill>
                <a:srgbClr val="00205C"/>
              </a:solidFill>
              <a:latin typeface="Source Sans Pro"/>
            </a:endParaRPr>
          </a:p>
          <a:p>
            <a:pPr algn="r">
              <a:lnSpc>
                <a:spcPts val="1920"/>
              </a:lnSpc>
            </a:pPr>
            <a:r>
              <a:rPr lang="fr-FR" sz="1600" dirty="0">
                <a:solidFill>
                  <a:srgbClr val="00205C"/>
                </a:solidFill>
                <a:latin typeface="Source Sans Pro Bold"/>
              </a:rPr>
              <a:t>MALADIES POTENTIELLEMENT MORTELLES</a:t>
            </a:r>
            <a:endParaRPr lang="en-US" sz="1600" dirty="0">
              <a:solidFill>
                <a:srgbClr val="00205C"/>
              </a:solidFill>
              <a:latin typeface="Source Sans Pro Bold"/>
            </a:endParaRPr>
          </a:p>
          <a:p>
            <a:pPr algn="r">
              <a:lnSpc>
                <a:spcPts val="1920"/>
              </a:lnSpc>
            </a:pPr>
            <a:endParaRPr lang="en-US" sz="1600" dirty="0">
              <a:solidFill>
                <a:srgbClr val="00205C"/>
              </a:solidFill>
              <a:latin typeface="Source Sans Pro Bold"/>
            </a:endParaRPr>
          </a:p>
        </p:txBody>
      </p:sp>
      <p:sp>
        <p:nvSpPr>
          <p:cNvPr id="15" name="Freeform 15"/>
          <p:cNvSpPr/>
          <p:nvPr/>
        </p:nvSpPr>
        <p:spPr>
          <a:xfrm rot="-4536244">
            <a:off x="4015519" y="3839661"/>
            <a:ext cx="408984" cy="733603"/>
          </a:xfrm>
          <a:custGeom>
            <a:avLst/>
            <a:gdLst/>
            <a:ahLst/>
            <a:cxnLst/>
            <a:rect l="l" t="t" r="r" b="b"/>
            <a:pathLst>
              <a:path w="408984" h="733603">
                <a:moveTo>
                  <a:pt x="0" y="0"/>
                </a:moveTo>
                <a:lnTo>
                  <a:pt x="408984" y="0"/>
                </a:lnTo>
                <a:lnTo>
                  <a:pt x="408984" y="733604"/>
                </a:lnTo>
                <a:lnTo>
                  <a:pt x="0" y="7336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6" name="TextBox 16"/>
          <p:cNvSpPr txBox="1"/>
          <p:nvPr/>
        </p:nvSpPr>
        <p:spPr>
          <a:xfrm>
            <a:off x="4645186" y="3419490"/>
            <a:ext cx="603498" cy="752477"/>
          </a:xfrm>
          <a:prstGeom prst="rect">
            <a:avLst/>
          </a:prstGeom>
        </p:spPr>
        <p:txBody>
          <a:bodyPr lIns="0" tIns="0" rIns="0" bIns="0" rtlCol="0" anchor="t">
            <a:spAutoFit/>
          </a:bodyPr>
          <a:lstStyle/>
          <a:p>
            <a:pPr algn="ctr">
              <a:lnSpc>
                <a:spcPts val="6299"/>
              </a:lnSpc>
            </a:pPr>
            <a:r>
              <a:rPr lang="en-US" sz="4499">
                <a:solidFill>
                  <a:srgbClr val="00205C"/>
                </a:solidFill>
                <a:latin typeface="Source Sans Pro Bold"/>
              </a:rPr>
              <a:t>20</a:t>
            </a:r>
          </a:p>
        </p:txBody>
      </p:sp>
      <p:sp>
        <p:nvSpPr>
          <p:cNvPr id="17" name="Freeform 17"/>
          <p:cNvSpPr/>
          <p:nvPr/>
        </p:nvSpPr>
        <p:spPr>
          <a:xfrm rot="-4751210" flipH="1" flipV="1">
            <a:off x="5364246" y="3105559"/>
            <a:ext cx="408984" cy="733603"/>
          </a:xfrm>
          <a:custGeom>
            <a:avLst/>
            <a:gdLst/>
            <a:ahLst/>
            <a:cxnLst/>
            <a:rect l="l" t="t" r="r" b="b"/>
            <a:pathLst>
              <a:path w="408984" h="733603">
                <a:moveTo>
                  <a:pt x="408984" y="733603"/>
                </a:moveTo>
                <a:lnTo>
                  <a:pt x="0" y="733603"/>
                </a:lnTo>
                <a:lnTo>
                  <a:pt x="0" y="0"/>
                </a:lnTo>
                <a:lnTo>
                  <a:pt x="408984" y="0"/>
                </a:lnTo>
                <a:lnTo>
                  <a:pt x="408984" y="73360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grpSp>
        <p:nvGrpSpPr>
          <p:cNvPr id="18" name="Group 18"/>
          <p:cNvGrpSpPr/>
          <p:nvPr/>
        </p:nvGrpSpPr>
        <p:grpSpPr>
          <a:xfrm>
            <a:off x="0" y="6474311"/>
            <a:ext cx="5829300" cy="3431689"/>
            <a:chOff x="0" y="0"/>
            <a:chExt cx="7772400" cy="4575585"/>
          </a:xfrm>
        </p:grpSpPr>
        <p:sp>
          <p:nvSpPr>
            <p:cNvPr id="19" name="Freeform 19"/>
            <p:cNvSpPr/>
            <p:nvPr/>
          </p:nvSpPr>
          <p:spPr>
            <a:xfrm>
              <a:off x="0" y="0"/>
              <a:ext cx="7772400" cy="4575640"/>
            </a:xfrm>
            <a:custGeom>
              <a:avLst/>
              <a:gdLst/>
              <a:ahLst/>
              <a:cxnLst/>
              <a:rect l="l" t="t" r="r" b="b"/>
              <a:pathLst>
                <a:path w="7772400" h="4575640">
                  <a:moveTo>
                    <a:pt x="0" y="0"/>
                  </a:moveTo>
                  <a:lnTo>
                    <a:pt x="7772400" y="0"/>
                  </a:lnTo>
                  <a:lnTo>
                    <a:pt x="7772400" y="4575640"/>
                  </a:lnTo>
                  <a:lnTo>
                    <a:pt x="0" y="4575640"/>
                  </a:lnTo>
                  <a:close/>
                </a:path>
              </a:pathLst>
            </a:custGeom>
            <a:solidFill>
              <a:srgbClr val="F4A81D">
                <a:alpha val="21961"/>
              </a:srgbClr>
            </a:solidFill>
          </p:spPr>
          <p:txBody>
            <a:bodyPr/>
            <a:lstStyle/>
            <a:p>
              <a:endParaRPr lang="nl-NL" dirty="0"/>
            </a:p>
          </p:txBody>
        </p:sp>
      </p:grpSp>
      <p:grpSp>
        <p:nvGrpSpPr>
          <p:cNvPr id="20" name="Group 20"/>
          <p:cNvGrpSpPr/>
          <p:nvPr/>
        </p:nvGrpSpPr>
        <p:grpSpPr>
          <a:xfrm>
            <a:off x="6287589" y="6721961"/>
            <a:ext cx="174930" cy="3184039"/>
            <a:chOff x="0" y="0"/>
            <a:chExt cx="233240" cy="4245385"/>
          </a:xfrm>
        </p:grpSpPr>
        <p:sp>
          <p:nvSpPr>
            <p:cNvPr id="21" name="Freeform 21"/>
            <p:cNvSpPr/>
            <p:nvPr/>
          </p:nvSpPr>
          <p:spPr>
            <a:xfrm>
              <a:off x="0" y="0"/>
              <a:ext cx="233299" cy="4245356"/>
            </a:xfrm>
            <a:custGeom>
              <a:avLst/>
              <a:gdLst/>
              <a:ahLst/>
              <a:cxnLst/>
              <a:rect l="l" t="t" r="r" b="b"/>
              <a:pathLst>
                <a:path w="233299" h="4245356">
                  <a:moveTo>
                    <a:pt x="0" y="0"/>
                  </a:moveTo>
                  <a:lnTo>
                    <a:pt x="233299" y="0"/>
                  </a:lnTo>
                  <a:lnTo>
                    <a:pt x="233299" y="4245356"/>
                  </a:lnTo>
                  <a:lnTo>
                    <a:pt x="0" y="4245356"/>
                  </a:lnTo>
                  <a:close/>
                </a:path>
              </a:pathLst>
            </a:custGeom>
            <a:solidFill>
              <a:srgbClr val="FFFFFF"/>
            </a:solidFill>
          </p:spPr>
          <p:txBody>
            <a:bodyPr/>
            <a:lstStyle/>
            <a:p>
              <a:endParaRPr lang="nl-NL"/>
            </a:p>
          </p:txBody>
        </p:sp>
      </p:grpSp>
      <p:sp>
        <p:nvSpPr>
          <p:cNvPr id="22" name="Freeform 22"/>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5"/>
            <a:stretch>
              <a:fillRect/>
            </a:stretch>
          </a:blipFill>
        </p:spPr>
        <p:txBody>
          <a:bodyPr/>
          <a:lstStyle/>
          <a:p>
            <a:endParaRPr lang="nl-NL"/>
          </a:p>
        </p:txBody>
      </p:sp>
      <p:sp>
        <p:nvSpPr>
          <p:cNvPr id="23" name="Freeform 23"/>
          <p:cNvSpPr/>
          <p:nvPr/>
        </p:nvSpPr>
        <p:spPr>
          <a:xfrm>
            <a:off x="3768543" y="6560509"/>
            <a:ext cx="2580821" cy="3356880"/>
          </a:xfrm>
          <a:custGeom>
            <a:avLst/>
            <a:gdLst/>
            <a:ahLst/>
            <a:cxnLst/>
            <a:rect l="l" t="t" r="r" b="b"/>
            <a:pathLst>
              <a:path w="3039110" h="5775031">
                <a:moveTo>
                  <a:pt x="0" y="0"/>
                </a:moveTo>
                <a:lnTo>
                  <a:pt x="3039110" y="0"/>
                </a:lnTo>
                <a:lnTo>
                  <a:pt x="3039110" y="5775032"/>
                </a:lnTo>
                <a:lnTo>
                  <a:pt x="0" y="5775032"/>
                </a:lnTo>
                <a:lnTo>
                  <a:pt x="0" y="0"/>
                </a:lnTo>
                <a:close/>
              </a:path>
            </a:pathLst>
          </a:custGeom>
          <a:blipFill>
            <a:blip r:embed="rId6">
              <a:alphaModFix amt="91000"/>
            </a:blip>
            <a:stretch>
              <a:fillRect t="1" b="-46094"/>
            </a:stretch>
          </a:blipFill>
        </p:spPr>
        <p:txBody>
          <a:bodyPr/>
          <a:lstStyle/>
          <a:p>
            <a:endParaRPr lang="nl-NL"/>
          </a:p>
        </p:txBody>
      </p:sp>
      <p:sp>
        <p:nvSpPr>
          <p:cNvPr id="24" name="TextBox 24"/>
          <p:cNvSpPr txBox="1"/>
          <p:nvPr/>
        </p:nvSpPr>
        <p:spPr>
          <a:xfrm>
            <a:off x="351504" y="7255441"/>
            <a:ext cx="3809707" cy="809517"/>
          </a:xfrm>
          <a:prstGeom prst="rect">
            <a:avLst/>
          </a:prstGeom>
        </p:spPr>
        <p:txBody>
          <a:bodyPr wrap="square" lIns="0" tIns="0" rIns="0" bIns="0" rtlCol="0" anchor="t">
            <a:spAutoFit/>
          </a:bodyPr>
          <a:lstStyle/>
          <a:p>
            <a:pPr algn="l">
              <a:lnSpc>
                <a:spcPts val="1559"/>
              </a:lnSpc>
            </a:pP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Avant la mise au point du premier vaccin, en 1794, n’importe quelle maladie pouvait tuer des millions de personnes. Depuis, le monde est devenu un lieu plus sûr, pour </a:t>
            </a: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chacun d’entre nous.</a:t>
            </a:r>
            <a:endParaRPr lang="en-US" sz="1200" dirty="0">
              <a:solidFill>
                <a:schemeClr val="bg1">
                  <a:lumMod val="10000"/>
                </a:schemeClr>
              </a:solidFill>
              <a:latin typeface="Source Sans Pro" panose="020B0503030403020204" pitchFamily="34" charset="0"/>
              <a:ea typeface="Source Sans Pro" panose="020B0503030403020204" pitchFamily="34" charset="0"/>
            </a:endParaRPr>
          </a:p>
        </p:txBody>
      </p:sp>
      <p:sp>
        <p:nvSpPr>
          <p:cNvPr id="25" name="TextBox 25"/>
          <p:cNvSpPr txBox="1"/>
          <p:nvPr/>
        </p:nvSpPr>
        <p:spPr>
          <a:xfrm>
            <a:off x="351504" y="6614985"/>
            <a:ext cx="4144296" cy="547201"/>
          </a:xfrm>
          <a:prstGeom prst="rect">
            <a:avLst/>
          </a:prstGeom>
        </p:spPr>
        <p:txBody>
          <a:bodyPr wrap="square" lIns="0" tIns="0" rIns="0" bIns="0" rtlCol="0" anchor="t">
            <a:spAutoFit/>
          </a:bodyPr>
          <a:lstStyle/>
          <a:p>
            <a:pPr algn="l">
              <a:lnSpc>
                <a:spcPts val="2160"/>
              </a:lnSpc>
            </a:pPr>
            <a:r>
              <a:rPr lang="fr-FR" sz="16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Les vaccins aident les personnes de tous âges à vivre plus longtemps, en meilleure santé.</a:t>
            </a:r>
            <a:endParaRPr lang="en-US" sz="16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26" name="TextBox 26"/>
          <p:cNvSpPr txBox="1"/>
          <p:nvPr/>
        </p:nvSpPr>
        <p:spPr>
          <a:xfrm>
            <a:off x="351504" y="8269039"/>
            <a:ext cx="3210974" cy="402482"/>
          </a:xfrm>
          <a:prstGeom prst="rect">
            <a:avLst/>
          </a:prstGeom>
        </p:spPr>
        <p:txBody>
          <a:bodyPr wrap="square" lIns="0" tIns="0" rIns="0" bIns="0" rtlCol="0" anchor="t">
            <a:spAutoFit/>
          </a:bodyPr>
          <a:lstStyle/>
          <a:p>
            <a:pPr algn="l">
              <a:lnSpc>
                <a:spcPts val="1559"/>
              </a:lnSpc>
            </a:pPr>
            <a:r>
              <a:rPr lang="fr-FR" sz="1299" b="1" dirty="0">
                <a:solidFill>
                  <a:srgbClr val="000000"/>
                </a:solidFill>
                <a:latin typeface="Source Sans Pro" panose="020B0503030403020204" pitchFamily="34" charset="0"/>
                <a:ea typeface="Source Sans Pro" panose="020B0503030403020204" pitchFamily="34" charset="0"/>
              </a:rPr>
              <a:t>La riposte à plusieurs flambées successives coûte cher et entraîne des décès</a:t>
            </a:r>
            <a:endParaRPr lang="en-US" sz="1299" b="1" dirty="0">
              <a:solidFill>
                <a:srgbClr val="000000"/>
              </a:solidFill>
              <a:latin typeface="Source Sans Pro" panose="020B0503030403020204" pitchFamily="34" charset="0"/>
              <a:ea typeface="Source Sans Pro" panose="020B0503030403020204" pitchFamily="34" charset="0"/>
            </a:endParaRPr>
          </a:p>
        </p:txBody>
      </p:sp>
      <p:sp>
        <p:nvSpPr>
          <p:cNvPr id="27" name="TextBox 27"/>
          <p:cNvSpPr txBox="1"/>
          <p:nvPr/>
        </p:nvSpPr>
        <p:spPr>
          <a:xfrm>
            <a:off x="571500" y="1938117"/>
            <a:ext cx="5829300" cy="428259"/>
          </a:xfrm>
          <a:prstGeom prst="rect">
            <a:avLst/>
          </a:prstGeom>
        </p:spPr>
        <p:txBody>
          <a:bodyPr wrap="square" lIns="0" tIns="0" rIns="0" bIns="0" rtlCol="0" anchor="t">
            <a:spAutoFit/>
          </a:bodyPr>
          <a:lstStyle/>
          <a:p>
            <a:pPr algn="l">
              <a:lnSpc>
                <a:spcPts val="1680"/>
              </a:lnSpc>
            </a:pPr>
            <a:r>
              <a:rPr lang="fr-FR" sz="1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La vaccination</a:t>
            </a: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 qui permet de sauver des millions de vies chaque année, est l’une des plus grandes avancées en matière de santé mondiale.</a:t>
            </a:r>
            <a:endParaRPr lang="en-US" sz="14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28" name="TextBox 28"/>
          <p:cNvSpPr txBox="1"/>
          <p:nvPr/>
        </p:nvSpPr>
        <p:spPr>
          <a:xfrm>
            <a:off x="577887" y="1414242"/>
            <a:ext cx="5541286" cy="495007"/>
          </a:xfrm>
          <a:prstGeom prst="rect">
            <a:avLst/>
          </a:prstGeom>
        </p:spPr>
        <p:txBody>
          <a:bodyPr lIns="0" tIns="0" rIns="0" bIns="0" rtlCol="0" anchor="t">
            <a:spAutoFit/>
          </a:bodyPr>
          <a:lstStyle/>
          <a:p>
            <a:pPr algn="l">
              <a:lnSpc>
                <a:spcPts val="3959"/>
              </a:lnSpc>
            </a:pPr>
            <a:r>
              <a:rPr lang="fr-FR" sz="3299" dirty="0">
                <a:solidFill>
                  <a:srgbClr val="00205C"/>
                </a:solidFill>
                <a:latin typeface="Source Sans Pro Bold"/>
              </a:rPr>
              <a:t>Le pouvoir des</a:t>
            </a:r>
            <a:r>
              <a:rPr lang="en-US" sz="3299" dirty="0">
                <a:solidFill>
                  <a:srgbClr val="00205C"/>
                </a:solidFill>
                <a:latin typeface="Source Sans Pro Bold"/>
              </a:rPr>
              <a:t> </a:t>
            </a:r>
            <a:r>
              <a:rPr lang="en-US" sz="3299" dirty="0" err="1">
                <a:solidFill>
                  <a:srgbClr val="00205C"/>
                </a:solidFill>
                <a:latin typeface="Source Sans Pro Bold"/>
              </a:rPr>
              <a:t>vaccin</a:t>
            </a:r>
            <a:r>
              <a:rPr lang="fr-FR" sz="3299" dirty="0">
                <a:solidFill>
                  <a:srgbClr val="00205C"/>
                </a:solidFill>
                <a:latin typeface="Source Sans Pro Bold"/>
              </a:rPr>
              <a:t>s</a:t>
            </a:r>
            <a:endParaRPr lang="en-US" sz="3299" dirty="0">
              <a:solidFill>
                <a:srgbClr val="00205C"/>
              </a:solidFill>
              <a:latin typeface="Source Sans Pro Bold"/>
            </a:endParaRPr>
          </a:p>
        </p:txBody>
      </p:sp>
      <p:sp>
        <p:nvSpPr>
          <p:cNvPr id="29" name="TextBox 29"/>
          <p:cNvSpPr txBox="1"/>
          <p:nvPr/>
        </p:nvSpPr>
        <p:spPr>
          <a:xfrm>
            <a:off x="3710223" y="4966925"/>
            <a:ext cx="2519045" cy="1018036"/>
          </a:xfrm>
          <a:prstGeom prst="rect">
            <a:avLst/>
          </a:prstGeom>
        </p:spPr>
        <p:txBody>
          <a:bodyPr lIns="0" tIns="0" rIns="0" bIns="0" rtlCol="0" anchor="t">
            <a:spAutoFit/>
          </a:bodyPr>
          <a:lstStyle/>
          <a:p>
            <a:pPr algn="ctr">
              <a:lnSpc>
                <a:spcPts val="1559"/>
              </a:lnSpc>
            </a:pPr>
            <a:r>
              <a:rPr lang="fr-FR" sz="1200" b="1" i="0" u="none" strike="noStrike" dirty="0">
                <a:solidFill>
                  <a:srgbClr val="000200"/>
                </a:solidFill>
                <a:effectLst/>
                <a:latin typeface="Source Sans Pro" panose="020B0503030403020204" pitchFamily="34" charset="0"/>
                <a:ea typeface="Source Sans Pro" panose="020B0503030403020204" pitchFamily="34" charset="0"/>
              </a:rPr>
              <a:t>Les vaccins sont essentiels à l’épanouissement des communautés </a:t>
            </a:r>
            <a:r>
              <a:rPr lang="fr-FR" sz="1200" b="0" i="0" u="none" strike="noStrike" dirty="0">
                <a:solidFill>
                  <a:srgbClr val="000200"/>
                </a:solidFill>
                <a:effectLst/>
                <a:latin typeface="Source Sans Pro" panose="020B0503030403020204" pitchFamily="34" charset="0"/>
                <a:ea typeface="Source Sans Pro" panose="020B0503030403020204" pitchFamily="34" charset="0"/>
              </a:rPr>
              <a:t>car ils permettent de prévenir les maladies infectieuses et d’en contrôler la propagation.</a:t>
            </a:r>
            <a:endParaRPr lang="en-US" sz="1200" dirty="0">
              <a:solidFill>
                <a:srgbClr val="000000"/>
              </a:solidFill>
              <a:latin typeface="Source Sans Pro" panose="020B0503030403020204" pitchFamily="34" charset="0"/>
              <a:ea typeface="Source Sans Pro" panose="020B0503030403020204" pitchFamily="34" charset="0"/>
            </a:endParaRPr>
          </a:p>
        </p:txBody>
      </p:sp>
      <p:sp>
        <p:nvSpPr>
          <p:cNvPr id="30" name="TextBox 30"/>
          <p:cNvSpPr txBox="1"/>
          <p:nvPr/>
        </p:nvSpPr>
        <p:spPr>
          <a:xfrm>
            <a:off x="577887" y="4915756"/>
            <a:ext cx="2412054" cy="1292662"/>
          </a:xfrm>
          <a:prstGeom prst="rect">
            <a:avLst/>
          </a:prstGeom>
        </p:spPr>
        <p:txBody>
          <a:bodyPr lIns="0" tIns="0" rIns="0" bIns="0" rtlCol="0" anchor="t">
            <a:spAutoFit/>
          </a:bodyPr>
          <a:lstStyle/>
          <a:p>
            <a:pPr algn="ctr"/>
            <a:r>
              <a:rPr lang="fr-FR" sz="1200" b="1" i="0" u="none" strike="noStrike" dirty="0">
                <a:solidFill>
                  <a:schemeClr val="bg1">
                    <a:lumMod val="10000"/>
                  </a:schemeClr>
                </a:solidFill>
                <a:effectLst/>
                <a:latin typeface="Source Sans Pro" panose="020B0503030403020204" pitchFamily="34" charset="0"/>
                <a:ea typeface="Source Sans Pro" panose="020B0503030403020204" pitchFamily="34" charset="0"/>
              </a:rPr>
              <a:t>Les vaccins donnent aux enfants un excellent départ dans la vie.</a:t>
            </a:r>
            <a:endPar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endParaRPr>
          </a:p>
          <a:p>
            <a:pPr algn="ctr"/>
            <a:r>
              <a:rPr lang="fr-FR" sz="12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Dans toutes les communautés et tous les pays, les vaccins protègent les enfants et préviennent les épidémies de maladies évitables par la vaccination.</a:t>
            </a:r>
            <a:r>
              <a:rPr lang="en-US" sz="1200" dirty="0">
                <a:solidFill>
                  <a:schemeClr val="bg1">
                    <a:lumMod val="10000"/>
                  </a:schemeClr>
                </a:solidFill>
                <a:latin typeface="Source Sans Pro" panose="020B0503030403020204" pitchFamily="34" charset="0"/>
                <a:ea typeface="Source Sans Pro" panose="020B0503030403020204" pitchFamily="34" charset="0"/>
              </a:rPr>
              <a:t>.</a:t>
            </a:r>
          </a:p>
        </p:txBody>
      </p:sp>
      <p:sp>
        <p:nvSpPr>
          <p:cNvPr id="33" name="TextBox 33"/>
          <p:cNvSpPr txBox="1"/>
          <p:nvPr/>
        </p:nvSpPr>
        <p:spPr>
          <a:xfrm>
            <a:off x="351504" y="8791683"/>
            <a:ext cx="2944020" cy="809517"/>
          </a:xfrm>
          <a:prstGeom prst="rect">
            <a:avLst/>
          </a:prstGeom>
        </p:spPr>
        <p:txBody>
          <a:bodyPr lIns="0" tIns="0" rIns="0" bIns="0" rtlCol="0" anchor="t">
            <a:spAutoFit/>
          </a:bodyPr>
          <a:lstStyle/>
          <a:p>
            <a:pPr algn="l">
              <a:lnSpc>
                <a:spcPts val="1559"/>
              </a:lnSpc>
            </a:pPr>
            <a:r>
              <a:rPr lang="fr-FR" sz="1200" b="0" i="0" u="none" strike="noStrike" dirty="0">
                <a:solidFill>
                  <a:srgbClr val="000000"/>
                </a:solidFill>
                <a:effectLst/>
                <a:latin typeface="Source Sans Pro" panose="020B0503030403020204" pitchFamily="34" charset="0"/>
                <a:ea typeface="Source Sans Pro" panose="020B0503030403020204" pitchFamily="34" charset="0"/>
              </a:rPr>
              <a:t>La prévention est une solution durable ─ permettant de s’assurer que chacun soit vacciné au bon moment, avec les bons vaccins, tout au long de sa vie.</a:t>
            </a:r>
            <a:endParaRPr lang="en-US" sz="1200" dirty="0">
              <a:solidFill>
                <a:srgbClr val="000000"/>
              </a:solidFill>
              <a:latin typeface="Source Sans Pro" panose="020B0503030403020204" pitchFamily="34" charset="0"/>
              <a:ea typeface="Source Sans Pro" panose="020B0503030403020204" pitchFamily="34" charset="0"/>
            </a:endParaRPr>
          </a:p>
        </p:txBody>
      </p:sp>
      <p:sp>
        <p:nvSpPr>
          <p:cNvPr id="34" name="TextBox 6">
            <a:extLst>
              <a:ext uri="{FF2B5EF4-FFF2-40B4-BE49-F238E27FC236}">
                <a16:creationId xmlns:a16="http://schemas.microsoft.com/office/drawing/2014/main" id="{0081309A-0CFA-E929-E323-06364A911B1D}"/>
              </a:ext>
            </a:extLst>
          </p:cNvPr>
          <p:cNvSpPr txBox="1"/>
          <p:nvPr/>
        </p:nvSpPr>
        <p:spPr>
          <a:xfrm>
            <a:off x="701979" y="3093593"/>
            <a:ext cx="2063777" cy="487313"/>
          </a:xfrm>
          <a:prstGeom prst="rect">
            <a:avLst/>
          </a:prstGeom>
        </p:spPr>
        <p:txBody>
          <a:bodyPr wrap="square" lIns="0" tIns="0" rIns="0" bIns="0" rtlCol="0" anchor="t">
            <a:spAutoFit/>
          </a:bodyPr>
          <a:lstStyle/>
          <a:p>
            <a:pPr algn="ctr">
              <a:lnSpc>
                <a:spcPts val="1920"/>
              </a:lnSpc>
            </a:pPr>
            <a:r>
              <a:rPr lang="fr-FR" sz="1600" b="1" dirty="0">
                <a:solidFill>
                  <a:srgbClr val="00205C"/>
                </a:solidFill>
                <a:latin typeface="Source Sans Pro"/>
              </a:rPr>
              <a:t>LES VACCINS</a:t>
            </a:r>
            <a:r>
              <a:rPr lang="en-US" sz="1600" dirty="0">
                <a:solidFill>
                  <a:srgbClr val="00205C"/>
                </a:solidFill>
                <a:latin typeface="Source Sans Pro"/>
              </a:rPr>
              <a:t> SA</a:t>
            </a:r>
            <a:r>
              <a:rPr lang="fr-FR" sz="1600" dirty="0">
                <a:solidFill>
                  <a:srgbClr val="00205C"/>
                </a:solidFill>
                <a:latin typeface="Source Sans Pro"/>
              </a:rPr>
              <a:t>UVENT PLUS DE</a:t>
            </a:r>
            <a:endParaRPr lang="en-US" sz="1600" dirty="0">
              <a:solidFill>
                <a:srgbClr val="00205C"/>
              </a:solidFill>
              <a:latin typeface="Source Sans Pro"/>
            </a:endParaRPr>
          </a:p>
        </p:txBody>
      </p:sp>
      <p:sp>
        <p:nvSpPr>
          <p:cNvPr id="35" name="TextBox 7">
            <a:extLst>
              <a:ext uri="{FF2B5EF4-FFF2-40B4-BE49-F238E27FC236}">
                <a16:creationId xmlns:a16="http://schemas.microsoft.com/office/drawing/2014/main" id="{AE03132F-C00D-94BE-0C42-AC4BC5F033DE}"/>
              </a:ext>
            </a:extLst>
          </p:cNvPr>
          <p:cNvSpPr txBox="1"/>
          <p:nvPr/>
        </p:nvSpPr>
        <p:spPr>
          <a:xfrm rot="-5400000">
            <a:off x="4709753" y="7514517"/>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416587" y="6510301"/>
            <a:ext cx="6598545" cy="1414499"/>
            <a:chOff x="0" y="0"/>
            <a:chExt cx="8798060" cy="1885999"/>
          </a:xfrm>
        </p:grpSpPr>
        <p:sp>
          <p:nvSpPr>
            <p:cNvPr id="3" name="Freeform 3"/>
            <p:cNvSpPr/>
            <p:nvPr/>
          </p:nvSpPr>
          <p:spPr>
            <a:xfrm>
              <a:off x="0" y="0"/>
              <a:ext cx="8798003" cy="1885950"/>
            </a:xfrm>
            <a:custGeom>
              <a:avLst/>
              <a:gdLst/>
              <a:ahLst/>
              <a:cxnLst/>
              <a:rect l="l" t="t" r="r" b="b"/>
              <a:pathLst>
                <a:path w="8798003" h="1885950">
                  <a:moveTo>
                    <a:pt x="0" y="0"/>
                  </a:moveTo>
                  <a:lnTo>
                    <a:pt x="8798003" y="0"/>
                  </a:lnTo>
                  <a:lnTo>
                    <a:pt x="8798003" y="1885950"/>
                  </a:lnTo>
                  <a:lnTo>
                    <a:pt x="0" y="1885950"/>
                  </a:lnTo>
                  <a:close/>
                </a:path>
              </a:pathLst>
            </a:custGeom>
            <a:solidFill>
              <a:srgbClr val="F4A81D"/>
            </a:solidFill>
          </p:spPr>
          <p:txBody>
            <a:bodyPr/>
            <a:lstStyle/>
            <a:p>
              <a:endParaRPr lang="nl-NL"/>
            </a:p>
          </p:txBody>
        </p:sp>
      </p:grpSp>
      <p:sp>
        <p:nvSpPr>
          <p:cNvPr id="4" name="Freeform 4"/>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3"/>
            <a:stretch>
              <a:fillRect/>
            </a:stretch>
          </a:blipFill>
        </p:spPr>
        <p:txBody>
          <a:bodyPr/>
          <a:lstStyle/>
          <a:p>
            <a:endParaRPr lang="nl-NL"/>
          </a:p>
        </p:txBody>
      </p:sp>
      <p:sp>
        <p:nvSpPr>
          <p:cNvPr id="5" name="Freeform 5"/>
          <p:cNvSpPr/>
          <p:nvPr/>
        </p:nvSpPr>
        <p:spPr>
          <a:xfrm>
            <a:off x="0" y="7944882"/>
            <a:ext cx="2898412" cy="1749504"/>
          </a:xfrm>
          <a:custGeom>
            <a:avLst/>
            <a:gdLst/>
            <a:ahLst/>
            <a:cxnLst/>
            <a:rect l="l" t="t" r="r" b="b"/>
            <a:pathLst>
              <a:path w="3848908" h="1749504">
                <a:moveTo>
                  <a:pt x="0" y="0"/>
                </a:moveTo>
                <a:lnTo>
                  <a:pt x="3848908" y="0"/>
                </a:lnTo>
                <a:lnTo>
                  <a:pt x="3848908" y="1749504"/>
                </a:lnTo>
                <a:lnTo>
                  <a:pt x="0" y="1749504"/>
                </a:lnTo>
                <a:lnTo>
                  <a:pt x="0" y="0"/>
                </a:lnTo>
                <a:close/>
              </a:path>
            </a:pathLst>
          </a:custGeom>
          <a:blipFill>
            <a:blip r:embed="rId4">
              <a:extLst>
                <a:ext uri="{96DAC541-7B7A-43D3-8B79-37D633B846F1}">
                  <asvg:svgBlip xmlns:asvg="http://schemas.microsoft.com/office/drawing/2016/SVG/main" r:embed="rId5"/>
                </a:ext>
              </a:extLst>
            </a:blip>
            <a:stretch>
              <a:fillRect l="-32794"/>
            </a:stretch>
          </a:blipFill>
        </p:spPr>
        <p:txBody>
          <a:bodyPr/>
          <a:lstStyle/>
          <a:p>
            <a:endParaRPr lang="nl-NL"/>
          </a:p>
        </p:txBody>
      </p:sp>
      <p:sp>
        <p:nvSpPr>
          <p:cNvPr id="6" name="TextBox 6"/>
          <p:cNvSpPr txBox="1"/>
          <p:nvPr/>
        </p:nvSpPr>
        <p:spPr>
          <a:xfrm>
            <a:off x="330696" y="2559071"/>
            <a:ext cx="6196610" cy="1867178"/>
          </a:xfrm>
          <a:prstGeom prst="rect">
            <a:avLst/>
          </a:prstGeom>
        </p:spPr>
        <p:txBody>
          <a:bodyPr wrap="square" lIns="0" tIns="0" rIns="0" bIns="0" rtlCol="0" anchor="t">
            <a:spAutoFit/>
          </a:bodyPr>
          <a:lstStyle/>
          <a:p>
            <a:pPr algn="l">
              <a:lnSpc>
                <a:spcPts val="1800"/>
              </a:lnSpc>
            </a:pPr>
            <a:r>
              <a:rPr lang="fr-FR" sz="1300" b="1" i="0" u="none" strike="noStrike" dirty="0">
                <a:solidFill>
                  <a:schemeClr val="tx2">
                    <a:lumMod val="50000"/>
                  </a:schemeClr>
                </a:solidFill>
                <a:effectLst/>
                <a:latin typeface="Source Sans Pro" panose="020B0503030403020204" pitchFamily="34" charset="0"/>
                <a:ea typeface="Source Sans Pro" panose="020B0503030403020204" pitchFamily="34" charset="0"/>
              </a:rPr>
              <a:t>De nombreuses personnes, en particulier des enfants, sont constamment laissées pour compte</a:t>
            </a:r>
            <a:r>
              <a:rPr lang="fr-FR" sz="1300" b="0" i="0" u="none" strike="noStrike" dirty="0">
                <a:solidFill>
                  <a:schemeClr val="tx2">
                    <a:lumMod val="50000"/>
                  </a:schemeClr>
                </a:solidFill>
                <a:effectLst/>
                <a:latin typeface="Source Sans Pro" panose="020B0503030403020204" pitchFamily="34" charset="0"/>
                <a:ea typeface="Source Sans Pro" panose="020B0503030403020204" pitchFamily="34" charset="0"/>
              </a:rPr>
              <a:t>. Dans de nombreux pays, la pandémie a également entraîné une diminution supplémentaire de la couverture.</a:t>
            </a:r>
            <a:endParaRPr lang="en-US" sz="1300" dirty="0">
              <a:solidFill>
                <a:schemeClr val="tx2">
                  <a:lumMod val="50000"/>
                </a:schemeClr>
              </a:solidFill>
              <a:latin typeface="Source Sans Pro" panose="020B0503030403020204" pitchFamily="34" charset="0"/>
              <a:ea typeface="Source Sans Pro" panose="020B0503030403020204" pitchFamily="34" charset="0"/>
            </a:endParaRPr>
          </a:p>
          <a:p>
            <a:pPr algn="l">
              <a:lnSpc>
                <a:spcPts val="1439"/>
              </a:lnSpc>
            </a:pPr>
            <a:endParaRPr lang="en-US" sz="1500" dirty="0">
              <a:solidFill>
                <a:srgbClr val="00205C"/>
              </a:solidFill>
              <a:latin typeface="Source Sans Pro"/>
            </a:endParaRPr>
          </a:p>
          <a:p>
            <a:pPr marL="0" marR="0" lvl="0" indent="0" algn="l" rtl="0">
              <a:lnSpc>
                <a:spcPct val="100000"/>
              </a:lnSpc>
              <a:spcBef>
                <a:spcPts val="0"/>
              </a:spcBef>
              <a:spcAft>
                <a:spcPts val="0"/>
              </a:spcAft>
              <a:buNone/>
            </a:pPr>
            <a:r>
              <a:rPr lang="fr-FR" sz="1600" b="1" dirty="0">
                <a:solidFill>
                  <a:schemeClr val="tx2">
                    <a:lumMod val="75000"/>
                  </a:schemeClr>
                </a:solidFill>
                <a:latin typeface="Source Sans Pro" panose="020B0503030403020204" pitchFamily="34" charset="0"/>
                <a:ea typeface="Source Sans Pro" panose="020B0503030403020204" pitchFamily="34" charset="0"/>
              </a:rPr>
              <a:t>Des millions d’enfants ne bénéficient toujours pas des vaccinations dont ils ont besoin. Nombre d’entre eux n’ont jamais reçu une seule dose de vaccin.</a:t>
            </a:r>
          </a:p>
          <a:p>
            <a:pPr algn="l">
              <a:lnSpc>
                <a:spcPts val="2040"/>
              </a:lnSpc>
            </a:pPr>
            <a:endParaRPr lang="en-US" sz="1700" dirty="0">
              <a:solidFill>
                <a:srgbClr val="00205C"/>
              </a:solidFill>
              <a:latin typeface="Source Sans Pro Bold"/>
            </a:endParaRPr>
          </a:p>
        </p:txBody>
      </p:sp>
      <p:sp>
        <p:nvSpPr>
          <p:cNvPr id="7" name="Freeform 7"/>
          <p:cNvSpPr/>
          <p:nvPr/>
        </p:nvSpPr>
        <p:spPr>
          <a:xfrm>
            <a:off x="170227" y="6319801"/>
            <a:ext cx="6687773" cy="1527479"/>
          </a:xfrm>
          <a:custGeom>
            <a:avLst/>
            <a:gdLst/>
            <a:ahLst/>
            <a:cxnLst/>
            <a:rect l="l" t="t" r="r" b="b"/>
            <a:pathLst>
              <a:path w="8666549" h="1527479">
                <a:moveTo>
                  <a:pt x="0" y="0"/>
                </a:moveTo>
                <a:lnTo>
                  <a:pt x="8666549" y="0"/>
                </a:lnTo>
                <a:lnTo>
                  <a:pt x="8666549" y="1527479"/>
                </a:lnTo>
                <a:lnTo>
                  <a:pt x="0" y="1527479"/>
                </a:lnTo>
                <a:lnTo>
                  <a:pt x="0" y="0"/>
                </a:lnTo>
                <a:close/>
              </a:path>
            </a:pathLst>
          </a:custGeom>
          <a:blipFill>
            <a:blip r:embed="rId6">
              <a:extLst>
                <a:ext uri="{96DAC541-7B7A-43D3-8B79-37D633B846F1}">
                  <asvg:svgBlip xmlns:asvg="http://schemas.microsoft.com/office/drawing/2016/SVG/main" r:embed="rId7"/>
                </a:ext>
              </a:extLst>
            </a:blip>
            <a:stretch>
              <a:fillRect r="-29588"/>
            </a:stretch>
          </a:blipFill>
        </p:spPr>
        <p:txBody>
          <a:bodyPr/>
          <a:lstStyle/>
          <a:p>
            <a:endParaRPr lang="nl-NL"/>
          </a:p>
        </p:txBody>
      </p:sp>
      <p:sp>
        <p:nvSpPr>
          <p:cNvPr id="9" name="TextBox 9"/>
          <p:cNvSpPr txBox="1"/>
          <p:nvPr/>
        </p:nvSpPr>
        <p:spPr>
          <a:xfrm>
            <a:off x="330696" y="1280715"/>
            <a:ext cx="6419538" cy="1102931"/>
          </a:xfrm>
          <a:prstGeom prst="rect">
            <a:avLst/>
          </a:prstGeom>
        </p:spPr>
        <p:txBody>
          <a:bodyPr wrap="square" lIns="0" tIns="0" rIns="0" bIns="0" rtlCol="0" anchor="t">
            <a:spAutoFit/>
          </a:bodyPr>
          <a:lstStyle/>
          <a:p>
            <a:pPr algn="l">
              <a:lnSpc>
                <a:spcPts val="2879"/>
              </a:lnSpc>
            </a:pPr>
            <a:r>
              <a:rPr lang="fr-FR" sz="24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Encore beaucoup trop nombreuses sont les personnes qui ne reçoivent pas les</a:t>
            </a:r>
            <a:r>
              <a:rPr lang="en-US" sz="2400" dirty="0">
                <a:solidFill>
                  <a:srgbClr val="F4A81D"/>
                </a:solidFill>
                <a:latin typeface="Source Sans Pro"/>
              </a:rPr>
              <a:t> </a:t>
            </a:r>
            <a:r>
              <a:rPr lang="en-US" sz="2400" dirty="0" err="1">
                <a:solidFill>
                  <a:srgbClr val="F4A81D"/>
                </a:solidFill>
                <a:latin typeface="Source Sans Pro"/>
              </a:rPr>
              <a:t>vaccin</a:t>
            </a:r>
            <a:r>
              <a:rPr lang="fr-FR" sz="2400" dirty="0">
                <a:solidFill>
                  <a:srgbClr val="F4A81D"/>
                </a:solidFill>
                <a:latin typeface="Source Sans Pro"/>
              </a:rPr>
              <a:t>s essentiels</a:t>
            </a:r>
            <a:endParaRPr lang="en-US" sz="2400" dirty="0">
              <a:solidFill>
                <a:srgbClr val="F4A81D"/>
              </a:solidFill>
              <a:latin typeface="Source Sans Pro"/>
            </a:endParaRPr>
          </a:p>
        </p:txBody>
      </p:sp>
      <p:sp>
        <p:nvSpPr>
          <p:cNvPr id="10" name="TextBox 10"/>
          <p:cNvSpPr txBox="1"/>
          <p:nvPr/>
        </p:nvSpPr>
        <p:spPr>
          <a:xfrm>
            <a:off x="1418041" y="6538813"/>
            <a:ext cx="5023371" cy="1014958"/>
          </a:xfrm>
          <a:prstGeom prst="rect">
            <a:avLst/>
          </a:prstGeom>
        </p:spPr>
        <p:txBody>
          <a:bodyPr wrap="square" lIns="0" tIns="0" rIns="0" bIns="0" rtlCol="0" anchor="t">
            <a:spAutoFit/>
          </a:bodyPr>
          <a:lstStyle/>
          <a:p>
            <a:pPr algn="l">
              <a:lnSpc>
                <a:spcPts val="2639"/>
              </a:lnSpc>
            </a:pPr>
            <a:r>
              <a:rPr lang="fr-FR" sz="2199" dirty="0">
                <a:solidFill>
                  <a:srgbClr val="00205C"/>
                </a:solidFill>
                <a:latin typeface="Source Sans Pro Bold"/>
              </a:rPr>
              <a:t>NOUS DEVONS AGIR</a:t>
            </a:r>
            <a:endParaRPr lang="en-US" sz="2199" dirty="0">
              <a:solidFill>
                <a:srgbClr val="00205C"/>
              </a:solidFill>
              <a:latin typeface="Source Sans Pro Bold"/>
            </a:endParaRPr>
          </a:p>
          <a:p>
            <a:pPr algn="l">
              <a:lnSpc>
                <a:spcPts val="1800"/>
              </a:lnSpc>
            </a:pP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dans tous les secteurs pour atteindre les personnes non vaccinées, administrer à nouveau les vaccins essentiels et soutenir à long terme le programme de vaccination.</a:t>
            </a:r>
            <a:endParaRPr lang="en-US" sz="14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11" name="TextBox 11"/>
          <p:cNvSpPr txBox="1"/>
          <p:nvPr/>
        </p:nvSpPr>
        <p:spPr>
          <a:xfrm>
            <a:off x="330695" y="3883413"/>
            <a:ext cx="6104166" cy="2257028"/>
          </a:xfrm>
          <a:prstGeom prst="rect">
            <a:avLst/>
          </a:prstGeom>
        </p:spPr>
        <p:txBody>
          <a:bodyPr wrap="square" lIns="0" tIns="0" rIns="0" bIns="0" rtlCol="0" anchor="t">
            <a:spAutoFit/>
          </a:bodyPr>
          <a:lstStyle/>
          <a:p>
            <a:pPr>
              <a:lnSpc>
                <a:spcPts val="1800"/>
              </a:lnSpc>
            </a:pPr>
            <a:endParaRPr sz="1200" dirty="0">
              <a:latin typeface="Source Sans Pro" panose="020B0503030403020204" pitchFamily="34" charset="0"/>
              <a:ea typeface="Source Sans Pro" panose="020B0503030403020204" pitchFamily="34" charset="0"/>
            </a:endParaRPr>
          </a:p>
          <a:p>
            <a:pPr>
              <a:lnSpc>
                <a:spcPts val="1439"/>
              </a:lnSpc>
            </a:pPr>
            <a:endParaRPr sz="1200" dirty="0">
              <a:latin typeface="Source Sans Pro" panose="020B0503030403020204" pitchFamily="34" charset="0"/>
              <a:ea typeface="Source Sans Pro" panose="020B0503030403020204" pitchFamily="34" charset="0"/>
            </a:endParaRPr>
          </a:p>
          <a:p>
            <a:r>
              <a:rPr lang="fr-FR" sz="1200" b="0" i="0" u="none" strike="noStrike" dirty="0">
                <a:solidFill>
                  <a:srgbClr val="191919"/>
                </a:solidFill>
                <a:effectLst/>
                <a:latin typeface="Source Sans Pro" panose="020B0503030403020204" pitchFamily="34" charset="0"/>
                <a:ea typeface="Source Sans Pro" panose="020B0503030403020204" pitchFamily="34" charset="0"/>
              </a:rPr>
              <a:t>Ce sont souvent ceux qui sont les plus à risque – les plus pauvres, les plus marginalisés, ceux touchés par des conflits ou forcés de quitter leur foyer – qui sont constamment laissés pour compte.</a:t>
            </a:r>
            <a:endParaRPr lang="fr-FR" sz="1200" b="0" i="0" u="none" strike="noStrike" dirty="0">
              <a:solidFill>
                <a:srgbClr val="000000"/>
              </a:solidFill>
              <a:effectLst/>
              <a:latin typeface="Source Sans Pro" panose="020B0503030403020204" pitchFamily="34" charset="0"/>
              <a:ea typeface="Source Sans Pro" panose="020B0503030403020204" pitchFamily="34" charset="0"/>
            </a:endParaRPr>
          </a:p>
          <a:p>
            <a:r>
              <a:rPr lang="fr-FR" sz="1200" b="0" i="0" u="none" strike="noStrike" dirty="0">
                <a:solidFill>
                  <a:srgbClr val="000000"/>
                </a:solidFill>
                <a:effectLst/>
                <a:latin typeface="Source Sans Pro" panose="020B0503030403020204" pitchFamily="34" charset="0"/>
                <a:ea typeface="Source Sans Pro" panose="020B0503030403020204" pitchFamily="34" charset="0"/>
              </a:rPr>
              <a:t> </a:t>
            </a:r>
          </a:p>
          <a:p>
            <a:r>
              <a:rPr lang="fr-FR" sz="1200" b="0" i="0" u="none" strike="noStrike" dirty="0">
                <a:solidFill>
                  <a:srgbClr val="191919"/>
                </a:solidFill>
                <a:effectLst/>
                <a:latin typeface="Source Sans Pro" panose="020B0503030403020204" pitchFamily="34" charset="0"/>
                <a:ea typeface="Source Sans Pro" panose="020B0503030403020204" pitchFamily="34" charset="0"/>
              </a:rPr>
              <a:t>Si ces enfants tombent malades, ils sont exposés aux conséquences les plus graves en matière de santé et sont les moins susceptibles d’avoir accès aux traitements et aux soins vitaux.</a:t>
            </a:r>
            <a:endParaRPr lang="fr-FR" sz="1200" b="0" i="0" u="none" strike="noStrike" dirty="0">
              <a:solidFill>
                <a:srgbClr val="000000"/>
              </a:solidFill>
              <a:effectLst/>
              <a:latin typeface="Source Sans Pro" panose="020B0503030403020204" pitchFamily="34" charset="0"/>
              <a:ea typeface="Source Sans Pro" panose="020B0503030403020204" pitchFamily="34" charset="0"/>
            </a:endParaRPr>
          </a:p>
          <a:p>
            <a:r>
              <a:rPr lang="fr-FR" sz="1200" b="0" i="0" u="none" strike="noStrike" dirty="0">
                <a:solidFill>
                  <a:srgbClr val="000000"/>
                </a:solidFill>
                <a:effectLst/>
                <a:latin typeface="Source Sans Pro" panose="020B0503030403020204" pitchFamily="34" charset="0"/>
                <a:ea typeface="Source Sans Pro" panose="020B0503030403020204" pitchFamily="34" charset="0"/>
              </a:rPr>
              <a:t> </a:t>
            </a:r>
          </a:p>
          <a:p>
            <a:r>
              <a:rPr lang="fr-FR" sz="1200" b="0" i="0" u="none" strike="noStrike" dirty="0">
                <a:solidFill>
                  <a:srgbClr val="191919"/>
                </a:solidFill>
                <a:effectLst/>
                <a:latin typeface="Source Sans Pro" panose="020B0503030403020204" pitchFamily="34" charset="0"/>
                <a:ea typeface="Source Sans Pro" panose="020B0503030403020204" pitchFamily="34" charset="0"/>
              </a:rPr>
              <a:t>Par conséquent, le monde observe des épidémies croissantes de diphtérie et de rougeole. Ce sont des maladies auxquelles, grâce au succès de la vaccination, nous étions beaucoup moins confrontés au cours des dernières décennies.</a:t>
            </a:r>
            <a:endParaRPr lang="fr-FR" sz="1200" b="0" i="0" u="none" strike="noStrike" dirty="0">
              <a:solidFill>
                <a:srgbClr val="000000"/>
              </a:solidFill>
              <a:effectLst/>
              <a:latin typeface="Source Sans Pro" panose="020B0503030403020204" pitchFamily="34" charset="0"/>
              <a:ea typeface="Source Sans Pro" panose="020B0503030403020204" pitchFamily="34" charset="0"/>
            </a:endParaRPr>
          </a:p>
        </p:txBody>
      </p:sp>
      <p:sp>
        <p:nvSpPr>
          <p:cNvPr id="12" name="Freeform 12"/>
          <p:cNvSpPr/>
          <p:nvPr/>
        </p:nvSpPr>
        <p:spPr>
          <a:xfrm rot="872769">
            <a:off x="3305134" y="8249654"/>
            <a:ext cx="864831" cy="875980"/>
          </a:xfrm>
          <a:custGeom>
            <a:avLst/>
            <a:gdLst/>
            <a:ahLst/>
            <a:cxnLst/>
            <a:rect l="l" t="t" r="r" b="b"/>
            <a:pathLst>
              <a:path w="864831" h="875980">
                <a:moveTo>
                  <a:pt x="0" y="0"/>
                </a:moveTo>
                <a:lnTo>
                  <a:pt x="864831" y="0"/>
                </a:lnTo>
                <a:lnTo>
                  <a:pt x="864831" y="875980"/>
                </a:lnTo>
                <a:lnTo>
                  <a:pt x="0" y="8759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4" name="TextBox 7">
            <a:extLst>
              <a:ext uri="{FF2B5EF4-FFF2-40B4-BE49-F238E27FC236}">
                <a16:creationId xmlns:a16="http://schemas.microsoft.com/office/drawing/2014/main" id="{C78CDF01-1C79-210F-1C96-B8CC5FE89646}"/>
              </a:ext>
            </a:extLst>
          </p:cNvPr>
          <p:cNvSpPr txBox="1"/>
          <p:nvPr/>
        </p:nvSpPr>
        <p:spPr>
          <a:xfrm>
            <a:off x="3354857" y="9694386"/>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8" name="Freeform 38"/>
          <p:cNvSpPr/>
          <p:nvPr/>
        </p:nvSpPr>
        <p:spPr>
          <a:xfrm>
            <a:off x="428181" y="1544427"/>
            <a:ext cx="5996429" cy="833674"/>
          </a:xfrm>
          <a:custGeom>
            <a:avLst/>
            <a:gdLst/>
            <a:ahLst/>
            <a:cxnLst/>
            <a:rect l="l" t="t" r="r" b="b"/>
            <a:pathLst>
              <a:path w="7576825" h="1276145">
                <a:moveTo>
                  <a:pt x="0" y="0"/>
                </a:moveTo>
                <a:lnTo>
                  <a:pt x="7576825" y="0"/>
                </a:lnTo>
                <a:lnTo>
                  <a:pt x="7576825" y="1276145"/>
                </a:lnTo>
                <a:lnTo>
                  <a:pt x="0" y="1276145"/>
                </a:lnTo>
                <a:close/>
              </a:path>
            </a:pathLst>
          </a:custGeom>
          <a:solidFill>
            <a:srgbClr val="009ADE">
              <a:alpha val="9804"/>
            </a:srgbClr>
          </a:solidFill>
        </p:spPr>
        <p:txBody>
          <a:bodyPr/>
          <a:lstStyle/>
          <a:p>
            <a:endParaRPr lang="nl-NL" dirty="0">
              <a:latin typeface="Source Sans Pro" panose="020B0503030403020204" pitchFamily="34" charset="0"/>
              <a:ea typeface="Source Sans Pro" panose="020B0503030403020204" pitchFamily="34" charset="0"/>
            </a:endParaRPr>
          </a:p>
        </p:txBody>
      </p:sp>
      <p:sp>
        <p:nvSpPr>
          <p:cNvPr id="3" name="Freeform 3"/>
          <p:cNvSpPr/>
          <p:nvPr/>
        </p:nvSpPr>
        <p:spPr>
          <a:xfrm>
            <a:off x="0" y="6699306"/>
            <a:ext cx="6289834" cy="3206664"/>
          </a:xfrm>
          <a:custGeom>
            <a:avLst/>
            <a:gdLst/>
            <a:ahLst/>
            <a:cxnLst/>
            <a:rect l="l" t="t" r="r" b="b"/>
            <a:pathLst>
              <a:path w="8386445" h="4275551">
                <a:moveTo>
                  <a:pt x="0" y="0"/>
                </a:moveTo>
                <a:lnTo>
                  <a:pt x="8386445" y="0"/>
                </a:lnTo>
                <a:lnTo>
                  <a:pt x="8386445" y="4275551"/>
                </a:lnTo>
                <a:lnTo>
                  <a:pt x="0" y="4275551"/>
                </a:lnTo>
                <a:close/>
              </a:path>
            </a:pathLst>
          </a:custGeom>
          <a:solidFill>
            <a:srgbClr val="F4A81D">
              <a:alpha val="27843"/>
            </a:srgbClr>
          </a:solidFill>
        </p:spPr>
        <p:txBody>
          <a:bodyPr/>
          <a:lstStyle/>
          <a:p>
            <a:endParaRPr lang="nl-NL"/>
          </a:p>
        </p:txBody>
      </p:sp>
      <p:sp>
        <p:nvSpPr>
          <p:cNvPr id="4" name="Freeform 4"/>
          <p:cNvSpPr/>
          <p:nvPr/>
        </p:nvSpPr>
        <p:spPr>
          <a:xfrm>
            <a:off x="577639" y="1056049"/>
            <a:ext cx="5682655" cy="1279640"/>
          </a:xfrm>
          <a:custGeom>
            <a:avLst/>
            <a:gdLst/>
            <a:ahLst/>
            <a:cxnLst/>
            <a:rect l="l" t="t" r="r" b="b"/>
            <a:pathLst>
              <a:path w="5682655" h="1279640">
                <a:moveTo>
                  <a:pt x="0" y="0"/>
                </a:moveTo>
                <a:lnTo>
                  <a:pt x="5682655" y="0"/>
                </a:lnTo>
                <a:lnTo>
                  <a:pt x="5682655" y="1279640"/>
                </a:lnTo>
                <a:lnTo>
                  <a:pt x="0" y="1279640"/>
                </a:lnTo>
                <a:lnTo>
                  <a:pt x="0" y="0"/>
                </a:lnTo>
                <a:close/>
              </a:path>
            </a:pathLst>
          </a:custGeom>
          <a:blipFill>
            <a:blip r:embed="rId3"/>
            <a:stretch>
              <a:fillRect b="-180606"/>
            </a:stretch>
          </a:blipFill>
        </p:spPr>
        <p:txBody>
          <a:bodyPr/>
          <a:lstStyle/>
          <a:p>
            <a:endParaRPr lang="nl-NL"/>
          </a:p>
        </p:txBody>
      </p:sp>
      <p:grpSp>
        <p:nvGrpSpPr>
          <p:cNvPr id="5" name="Group 5"/>
          <p:cNvGrpSpPr/>
          <p:nvPr/>
        </p:nvGrpSpPr>
        <p:grpSpPr>
          <a:xfrm>
            <a:off x="433390" y="1201543"/>
            <a:ext cx="1288006" cy="350894"/>
            <a:chOff x="0" y="0"/>
            <a:chExt cx="849967" cy="457810"/>
          </a:xfrm>
        </p:grpSpPr>
        <p:sp>
          <p:nvSpPr>
            <p:cNvPr id="6" name="Freeform 6"/>
            <p:cNvSpPr/>
            <p:nvPr/>
          </p:nvSpPr>
          <p:spPr>
            <a:xfrm>
              <a:off x="0" y="0"/>
              <a:ext cx="850011" cy="457859"/>
            </a:xfrm>
            <a:custGeom>
              <a:avLst/>
              <a:gdLst/>
              <a:ahLst/>
              <a:cxnLst/>
              <a:rect l="l" t="t" r="r" b="b"/>
              <a:pathLst>
                <a:path w="850011" h="457859">
                  <a:moveTo>
                    <a:pt x="0" y="0"/>
                  </a:moveTo>
                  <a:lnTo>
                    <a:pt x="850011" y="0"/>
                  </a:lnTo>
                  <a:lnTo>
                    <a:pt x="850011" y="457859"/>
                  </a:lnTo>
                  <a:lnTo>
                    <a:pt x="0" y="457859"/>
                  </a:lnTo>
                  <a:close/>
                </a:path>
              </a:pathLst>
            </a:custGeom>
            <a:solidFill>
              <a:srgbClr val="009ADE"/>
            </a:solidFill>
          </p:spPr>
          <p:txBody>
            <a:bodyPr/>
            <a:lstStyle/>
            <a:p>
              <a:endParaRPr lang="nl-NL"/>
            </a:p>
          </p:txBody>
        </p:sp>
        <p:sp>
          <p:nvSpPr>
            <p:cNvPr id="7" name="TextBox 7"/>
            <p:cNvSpPr txBox="1"/>
            <p:nvPr/>
          </p:nvSpPr>
          <p:spPr>
            <a:xfrm>
              <a:off x="0" y="0"/>
              <a:ext cx="849967" cy="457810"/>
            </a:xfrm>
            <a:prstGeom prst="rect">
              <a:avLst/>
            </a:prstGeom>
          </p:spPr>
          <p:txBody>
            <a:bodyPr lIns="50800" tIns="50800" rIns="50800" bIns="50800" rtlCol="0" anchor="ctr"/>
            <a:lstStyle/>
            <a:p>
              <a:pPr algn="ctr">
                <a:lnSpc>
                  <a:spcPts val="1679"/>
                </a:lnSpc>
              </a:pPr>
              <a:r>
                <a:rPr lang="fr-FR" sz="1399" dirty="0">
                  <a:solidFill>
                    <a:srgbClr val="FFFFFF"/>
                  </a:solidFill>
                  <a:latin typeface="Source Sans Pro Bold"/>
                </a:rPr>
                <a:t>CONSEIL</a:t>
              </a:r>
              <a:endParaRPr lang="en-US" sz="1399" dirty="0">
                <a:solidFill>
                  <a:srgbClr val="FFFFFF"/>
                </a:solidFill>
                <a:latin typeface="Source Sans Pro Bold"/>
              </a:endParaRPr>
            </a:p>
          </p:txBody>
        </p:sp>
      </p:grpSp>
      <p:grpSp>
        <p:nvGrpSpPr>
          <p:cNvPr id="8" name="Group 8"/>
          <p:cNvGrpSpPr/>
          <p:nvPr/>
        </p:nvGrpSpPr>
        <p:grpSpPr>
          <a:xfrm>
            <a:off x="318690" y="7401435"/>
            <a:ext cx="292396" cy="343357"/>
            <a:chOff x="0" y="0"/>
            <a:chExt cx="389861" cy="457810"/>
          </a:xfrm>
        </p:grpSpPr>
        <p:sp>
          <p:nvSpPr>
            <p:cNvPr id="9" name="Freeform 9"/>
            <p:cNvSpPr/>
            <p:nvPr/>
          </p:nvSpPr>
          <p:spPr>
            <a:xfrm>
              <a:off x="0" y="0"/>
              <a:ext cx="389890" cy="457774"/>
            </a:xfrm>
            <a:custGeom>
              <a:avLst/>
              <a:gdLst/>
              <a:ahLst/>
              <a:cxnLst/>
              <a:rect l="l" t="t" r="r" b="b"/>
              <a:pathLst>
                <a:path w="389890" h="457774">
                  <a:moveTo>
                    <a:pt x="0" y="0"/>
                  </a:moveTo>
                  <a:lnTo>
                    <a:pt x="389890" y="0"/>
                  </a:lnTo>
                  <a:lnTo>
                    <a:pt x="389890" y="457774"/>
                  </a:lnTo>
                  <a:lnTo>
                    <a:pt x="0" y="457774"/>
                  </a:lnTo>
                  <a:close/>
                </a:path>
              </a:pathLst>
            </a:custGeom>
            <a:solidFill>
              <a:srgbClr val="F4A81D"/>
            </a:solidFill>
          </p:spPr>
          <p:txBody>
            <a:bodyPr/>
            <a:lstStyle/>
            <a:p>
              <a:endParaRPr lang="nl-NL"/>
            </a:p>
          </p:txBody>
        </p:sp>
        <p:sp>
          <p:nvSpPr>
            <p:cNvPr id="10" name="TextBox 10"/>
            <p:cNvSpPr txBox="1"/>
            <p:nvPr/>
          </p:nvSpPr>
          <p:spPr>
            <a:xfrm>
              <a:off x="0" y="0"/>
              <a:ext cx="389861" cy="457810"/>
            </a:xfrm>
            <a:prstGeom prst="rect">
              <a:avLst/>
            </a:prstGeom>
          </p:spPr>
          <p:txBody>
            <a:bodyPr lIns="50800" tIns="50800" rIns="50800" bIns="50800" rtlCol="0" anchor="ctr"/>
            <a:lstStyle/>
            <a:p>
              <a:pPr algn="ctr">
                <a:lnSpc>
                  <a:spcPts val="1679"/>
                </a:lnSpc>
              </a:pPr>
              <a:r>
                <a:rPr lang="en-US" sz="1399">
                  <a:solidFill>
                    <a:srgbClr val="FAFAFA"/>
                  </a:solidFill>
                  <a:latin typeface="Source Sans Pro"/>
                </a:rPr>
                <a:t>1</a:t>
              </a:r>
            </a:p>
          </p:txBody>
        </p:sp>
      </p:grpSp>
      <p:grpSp>
        <p:nvGrpSpPr>
          <p:cNvPr id="11" name="Group 11"/>
          <p:cNvGrpSpPr/>
          <p:nvPr/>
        </p:nvGrpSpPr>
        <p:grpSpPr>
          <a:xfrm>
            <a:off x="315822" y="8671854"/>
            <a:ext cx="292396" cy="343357"/>
            <a:chOff x="0" y="0"/>
            <a:chExt cx="389861" cy="457810"/>
          </a:xfrm>
        </p:grpSpPr>
        <p:sp>
          <p:nvSpPr>
            <p:cNvPr id="12" name="Freeform 12"/>
            <p:cNvSpPr/>
            <p:nvPr/>
          </p:nvSpPr>
          <p:spPr>
            <a:xfrm>
              <a:off x="0" y="0"/>
              <a:ext cx="389890" cy="457774"/>
            </a:xfrm>
            <a:custGeom>
              <a:avLst/>
              <a:gdLst/>
              <a:ahLst/>
              <a:cxnLst/>
              <a:rect l="l" t="t" r="r" b="b"/>
              <a:pathLst>
                <a:path w="389890" h="457774">
                  <a:moveTo>
                    <a:pt x="0" y="0"/>
                  </a:moveTo>
                  <a:lnTo>
                    <a:pt x="389890" y="0"/>
                  </a:lnTo>
                  <a:lnTo>
                    <a:pt x="389890" y="457774"/>
                  </a:lnTo>
                  <a:lnTo>
                    <a:pt x="0" y="457774"/>
                  </a:lnTo>
                  <a:close/>
                </a:path>
              </a:pathLst>
            </a:custGeom>
            <a:solidFill>
              <a:srgbClr val="F4A81D"/>
            </a:solidFill>
          </p:spPr>
          <p:txBody>
            <a:bodyPr/>
            <a:lstStyle/>
            <a:p>
              <a:endParaRPr lang="nl-NL"/>
            </a:p>
          </p:txBody>
        </p:sp>
        <p:sp>
          <p:nvSpPr>
            <p:cNvPr id="13" name="TextBox 13"/>
            <p:cNvSpPr txBox="1"/>
            <p:nvPr/>
          </p:nvSpPr>
          <p:spPr>
            <a:xfrm>
              <a:off x="0" y="0"/>
              <a:ext cx="389861" cy="457810"/>
            </a:xfrm>
            <a:prstGeom prst="rect">
              <a:avLst/>
            </a:prstGeom>
          </p:spPr>
          <p:txBody>
            <a:bodyPr lIns="50800" tIns="50800" rIns="50800" bIns="50800" rtlCol="0" anchor="ctr"/>
            <a:lstStyle/>
            <a:p>
              <a:pPr algn="ctr">
                <a:lnSpc>
                  <a:spcPts val="1679"/>
                </a:lnSpc>
              </a:pPr>
              <a:r>
                <a:rPr lang="en-US" sz="1399">
                  <a:solidFill>
                    <a:srgbClr val="FAFAFA"/>
                  </a:solidFill>
                  <a:latin typeface="Source Sans Pro"/>
                </a:rPr>
                <a:t>2</a:t>
              </a:r>
            </a:p>
          </p:txBody>
        </p:sp>
      </p:grpSp>
      <p:grpSp>
        <p:nvGrpSpPr>
          <p:cNvPr id="14" name="Group 14"/>
          <p:cNvGrpSpPr/>
          <p:nvPr/>
        </p:nvGrpSpPr>
        <p:grpSpPr>
          <a:xfrm>
            <a:off x="304800" y="9214560"/>
            <a:ext cx="292396" cy="343357"/>
            <a:chOff x="0" y="0"/>
            <a:chExt cx="389861" cy="457810"/>
          </a:xfrm>
        </p:grpSpPr>
        <p:sp>
          <p:nvSpPr>
            <p:cNvPr id="15" name="Freeform 15"/>
            <p:cNvSpPr/>
            <p:nvPr/>
          </p:nvSpPr>
          <p:spPr>
            <a:xfrm>
              <a:off x="0" y="0"/>
              <a:ext cx="389890" cy="457774"/>
            </a:xfrm>
            <a:custGeom>
              <a:avLst/>
              <a:gdLst/>
              <a:ahLst/>
              <a:cxnLst/>
              <a:rect l="l" t="t" r="r" b="b"/>
              <a:pathLst>
                <a:path w="389890" h="457774">
                  <a:moveTo>
                    <a:pt x="0" y="0"/>
                  </a:moveTo>
                  <a:lnTo>
                    <a:pt x="389890" y="0"/>
                  </a:lnTo>
                  <a:lnTo>
                    <a:pt x="389890" y="457774"/>
                  </a:lnTo>
                  <a:lnTo>
                    <a:pt x="0" y="457774"/>
                  </a:lnTo>
                  <a:close/>
                </a:path>
              </a:pathLst>
            </a:custGeom>
            <a:solidFill>
              <a:srgbClr val="F4A81D"/>
            </a:solidFill>
          </p:spPr>
          <p:txBody>
            <a:bodyPr/>
            <a:lstStyle/>
            <a:p>
              <a:endParaRPr lang="nl-NL"/>
            </a:p>
          </p:txBody>
        </p:sp>
        <p:sp>
          <p:nvSpPr>
            <p:cNvPr id="16" name="TextBox 16"/>
            <p:cNvSpPr txBox="1"/>
            <p:nvPr/>
          </p:nvSpPr>
          <p:spPr>
            <a:xfrm>
              <a:off x="0" y="0"/>
              <a:ext cx="389861" cy="457810"/>
            </a:xfrm>
            <a:prstGeom prst="rect">
              <a:avLst/>
            </a:prstGeom>
          </p:spPr>
          <p:txBody>
            <a:bodyPr lIns="50800" tIns="50800" rIns="50800" bIns="50800" rtlCol="0" anchor="ctr"/>
            <a:lstStyle/>
            <a:p>
              <a:pPr algn="ctr">
                <a:lnSpc>
                  <a:spcPts val="1679"/>
                </a:lnSpc>
              </a:pPr>
              <a:r>
                <a:rPr lang="en-US" sz="1399">
                  <a:solidFill>
                    <a:srgbClr val="FAFAFA"/>
                  </a:solidFill>
                  <a:latin typeface="Source Sans Pro"/>
                </a:rPr>
                <a:t>3</a:t>
              </a:r>
            </a:p>
          </p:txBody>
        </p:sp>
      </p:grpSp>
      <p:sp>
        <p:nvSpPr>
          <p:cNvPr id="17" name="TextBox 17"/>
          <p:cNvSpPr txBox="1"/>
          <p:nvPr/>
        </p:nvSpPr>
        <p:spPr>
          <a:xfrm>
            <a:off x="4246109" y="4720355"/>
            <a:ext cx="1538710" cy="1405513"/>
          </a:xfrm>
          <a:prstGeom prst="rect">
            <a:avLst/>
          </a:prstGeom>
        </p:spPr>
        <p:txBody>
          <a:bodyPr wrap="square" lIns="0" tIns="0" rIns="0" bIns="0" rtlCol="0" anchor="t">
            <a:spAutoFit/>
          </a:bodyPr>
          <a:lstStyle/>
          <a:p>
            <a:pPr>
              <a:lnSpc>
                <a:spcPts val="1679"/>
              </a:lnSpc>
            </a:pPr>
            <a:r>
              <a:rPr lang="fr-FR" sz="1399" b="1" dirty="0">
                <a:solidFill>
                  <a:schemeClr val="tx2">
                    <a:lumMod val="75000"/>
                  </a:schemeClr>
                </a:solidFill>
                <a:latin typeface="Source Sans Pro" panose="020B0503030403020204" pitchFamily="34" charset="0"/>
                <a:ea typeface="Source Sans Pro" panose="020B0503030403020204" pitchFamily="34" charset="0"/>
              </a:rPr>
              <a:t>Questions pratiques</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Disponibilité</a:t>
            </a:r>
          </a:p>
          <a:p>
            <a:pPr marL="171450" indent="-171450">
              <a:buFont typeface="Arial" panose="020B0604020202020204" pitchFamily="34" charset="0"/>
              <a:buChar char="•"/>
            </a:pPr>
            <a:r>
              <a:rPr lang="fr-FR" sz="1050" dirty="0">
                <a:solidFill>
                  <a:schemeClr val="tx2">
                    <a:lumMod val="75000"/>
                  </a:schemeClr>
                </a:solidFill>
                <a:latin typeface="Source Sans Pro" panose="020B0503030403020204" pitchFamily="34" charset="0"/>
                <a:ea typeface="Source Sans Pro" panose="020B0503030403020204" pitchFamily="34" charset="0"/>
              </a:rPr>
              <a:t>Prix</a:t>
            </a:r>
          </a:p>
          <a:p>
            <a:pPr marL="171450" indent="-171450">
              <a:buFont typeface="Arial" panose="020B0604020202020204" pitchFamily="34" charset="0"/>
              <a:buChar char="•"/>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Facilité d’accès</a:t>
            </a:r>
          </a:p>
          <a:p>
            <a:pPr marL="171450" indent="-171450">
              <a:buFont typeface="Arial" panose="020B0604020202020204" pitchFamily="34" charset="0"/>
              <a:buChar char="•"/>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Qualité des services</a:t>
            </a:r>
          </a:p>
          <a:p>
            <a:pPr marL="171450" indent="-171450">
              <a:buFont typeface="Arial" panose="020B0604020202020204" pitchFamily="34" charset="0"/>
              <a:buChar char="•"/>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Attitude respectueuse des agents de santé</a:t>
            </a:r>
          </a:p>
        </p:txBody>
      </p:sp>
      <p:grpSp>
        <p:nvGrpSpPr>
          <p:cNvPr id="18" name="Group 18"/>
          <p:cNvGrpSpPr/>
          <p:nvPr/>
        </p:nvGrpSpPr>
        <p:grpSpPr>
          <a:xfrm>
            <a:off x="282386" y="3404114"/>
            <a:ext cx="1969005" cy="1399685"/>
            <a:chOff x="0" y="0"/>
            <a:chExt cx="2625340" cy="1866247"/>
          </a:xfrm>
        </p:grpSpPr>
        <p:sp>
          <p:nvSpPr>
            <p:cNvPr id="19" name="Freeform 19"/>
            <p:cNvSpPr/>
            <p:nvPr/>
          </p:nvSpPr>
          <p:spPr>
            <a:xfrm>
              <a:off x="-20320" y="-12319"/>
              <a:ext cx="2671572" cy="1903730"/>
            </a:xfrm>
            <a:custGeom>
              <a:avLst/>
              <a:gdLst/>
              <a:ahLst/>
              <a:cxnLst/>
              <a:rect l="l" t="t" r="r" b="b"/>
              <a:pathLst>
                <a:path w="2671572" h="1903730">
                  <a:moveTo>
                    <a:pt x="257302" y="633095"/>
                  </a:moveTo>
                  <a:cubicBezTo>
                    <a:pt x="236220" y="482600"/>
                    <a:pt x="305689" y="333502"/>
                    <a:pt x="436372" y="249301"/>
                  </a:cubicBezTo>
                  <a:cubicBezTo>
                    <a:pt x="567055" y="165100"/>
                    <a:pt x="735965" y="160274"/>
                    <a:pt x="871474" y="237109"/>
                  </a:cubicBezTo>
                  <a:cubicBezTo>
                    <a:pt x="919480" y="149479"/>
                    <a:pt x="1007237" y="89027"/>
                    <a:pt x="1108456" y="74041"/>
                  </a:cubicBezTo>
                  <a:cubicBezTo>
                    <a:pt x="1209675" y="59055"/>
                    <a:pt x="1312164" y="91059"/>
                    <a:pt x="1385062" y="160655"/>
                  </a:cubicBezTo>
                  <a:cubicBezTo>
                    <a:pt x="1425956" y="81280"/>
                    <a:pt x="1506220" y="27940"/>
                    <a:pt x="1597406" y="19558"/>
                  </a:cubicBezTo>
                  <a:cubicBezTo>
                    <a:pt x="1688592" y="11176"/>
                    <a:pt x="1777746" y="49022"/>
                    <a:pt x="1833372" y="119507"/>
                  </a:cubicBezTo>
                  <a:cubicBezTo>
                    <a:pt x="1907286" y="35433"/>
                    <a:pt x="2024761" y="0"/>
                    <a:pt x="2135124" y="28575"/>
                  </a:cubicBezTo>
                  <a:cubicBezTo>
                    <a:pt x="2245487" y="57150"/>
                    <a:pt x="2328799" y="144653"/>
                    <a:pt x="2348992" y="253238"/>
                  </a:cubicBezTo>
                  <a:cubicBezTo>
                    <a:pt x="2439543" y="277114"/>
                    <a:pt x="2514854" y="337820"/>
                    <a:pt x="2555621" y="419735"/>
                  </a:cubicBezTo>
                  <a:cubicBezTo>
                    <a:pt x="2596388" y="501650"/>
                    <a:pt x="2598674" y="596646"/>
                    <a:pt x="2561590" y="680212"/>
                  </a:cubicBezTo>
                  <a:cubicBezTo>
                    <a:pt x="2650744" y="792480"/>
                    <a:pt x="2671572" y="942086"/>
                    <a:pt x="2616327" y="1073150"/>
                  </a:cubicBezTo>
                  <a:cubicBezTo>
                    <a:pt x="2561082" y="1204214"/>
                    <a:pt x="2438146" y="1297178"/>
                    <a:pt x="2293366" y="1317117"/>
                  </a:cubicBezTo>
                  <a:cubicBezTo>
                    <a:pt x="2292350" y="1440180"/>
                    <a:pt x="2222627" y="1553083"/>
                    <a:pt x="2111121" y="1612265"/>
                  </a:cubicBezTo>
                  <a:cubicBezTo>
                    <a:pt x="1999615" y="1671447"/>
                    <a:pt x="1863598" y="1667891"/>
                    <a:pt x="1755648" y="1602740"/>
                  </a:cubicBezTo>
                  <a:cubicBezTo>
                    <a:pt x="1709674" y="1750060"/>
                    <a:pt x="1580261" y="1858518"/>
                    <a:pt x="1423289" y="1881124"/>
                  </a:cubicBezTo>
                  <a:cubicBezTo>
                    <a:pt x="1266317" y="1903730"/>
                    <a:pt x="1109980" y="1836547"/>
                    <a:pt x="1021842" y="1708658"/>
                  </a:cubicBezTo>
                  <a:cubicBezTo>
                    <a:pt x="913765" y="1771777"/>
                    <a:pt x="783971" y="1789938"/>
                    <a:pt x="661924" y="1759077"/>
                  </a:cubicBezTo>
                  <a:cubicBezTo>
                    <a:pt x="539877" y="1728216"/>
                    <a:pt x="435737" y="1651000"/>
                    <a:pt x="372999" y="1544701"/>
                  </a:cubicBezTo>
                  <a:cubicBezTo>
                    <a:pt x="262509" y="1557274"/>
                    <a:pt x="155702" y="1501775"/>
                    <a:pt x="105537" y="1406017"/>
                  </a:cubicBezTo>
                  <a:cubicBezTo>
                    <a:pt x="55372" y="1310259"/>
                    <a:pt x="72771" y="1194308"/>
                    <a:pt x="148717" y="1115949"/>
                  </a:cubicBezTo>
                  <a:cubicBezTo>
                    <a:pt x="50165" y="1059942"/>
                    <a:pt x="0" y="948563"/>
                    <a:pt x="24130" y="839978"/>
                  </a:cubicBezTo>
                  <a:cubicBezTo>
                    <a:pt x="48260" y="731393"/>
                    <a:pt x="141478" y="650367"/>
                    <a:pt x="255143" y="638937"/>
                  </a:cubicBezTo>
                  <a:close/>
                </a:path>
              </a:pathLst>
            </a:custGeom>
            <a:solidFill>
              <a:srgbClr val="F4A81D">
                <a:alpha val="69804"/>
              </a:srgbClr>
            </a:solidFill>
          </p:spPr>
          <p:txBody>
            <a:bodyPr/>
            <a:lstStyle/>
            <a:p>
              <a:endParaRPr lang="nl-NL"/>
            </a:p>
          </p:txBody>
        </p:sp>
        <p:sp>
          <p:nvSpPr>
            <p:cNvPr id="20" name="Freeform 20"/>
            <p:cNvSpPr/>
            <p:nvPr/>
          </p:nvSpPr>
          <p:spPr>
            <a:xfrm>
              <a:off x="131318" y="101219"/>
              <a:ext cx="2408936" cy="1587500"/>
            </a:xfrm>
            <a:custGeom>
              <a:avLst/>
              <a:gdLst/>
              <a:ahLst/>
              <a:cxnLst/>
              <a:rect l="l" t="t" r="r" b="b"/>
              <a:pathLst>
                <a:path w="2408936" h="1587500">
                  <a:moveTo>
                    <a:pt x="153924" y="1029589"/>
                  </a:moveTo>
                  <a:cubicBezTo>
                    <a:pt x="100203" y="1033653"/>
                    <a:pt x="46482" y="1021588"/>
                    <a:pt x="0" y="995172"/>
                  </a:cubicBezTo>
                  <a:moveTo>
                    <a:pt x="289814" y="1406398"/>
                  </a:moveTo>
                  <a:cubicBezTo>
                    <a:pt x="268224" y="1414780"/>
                    <a:pt x="245618" y="1420241"/>
                    <a:pt x="222504" y="1422908"/>
                  </a:cubicBezTo>
                  <a:moveTo>
                    <a:pt x="870204" y="1587500"/>
                  </a:moveTo>
                  <a:cubicBezTo>
                    <a:pt x="853948" y="1563878"/>
                    <a:pt x="840359" y="1538732"/>
                    <a:pt x="829564" y="1512316"/>
                  </a:cubicBezTo>
                  <a:moveTo>
                    <a:pt x="1620647" y="1400048"/>
                  </a:moveTo>
                  <a:cubicBezTo>
                    <a:pt x="1618234" y="1427988"/>
                    <a:pt x="1612773" y="1455674"/>
                    <a:pt x="1604391" y="1482471"/>
                  </a:cubicBezTo>
                  <a:moveTo>
                    <a:pt x="1942846" y="890397"/>
                  </a:moveTo>
                  <a:cubicBezTo>
                    <a:pt x="2064639" y="947801"/>
                    <a:pt x="2141474" y="1067689"/>
                    <a:pt x="2140458" y="1198626"/>
                  </a:cubicBezTo>
                  <a:moveTo>
                    <a:pt x="2408936" y="562102"/>
                  </a:moveTo>
                  <a:cubicBezTo>
                    <a:pt x="2389251" y="606679"/>
                    <a:pt x="2359152" y="646303"/>
                    <a:pt x="2320925" y="677672"/>
                  </a:cubicBezTo>
                  <a:moveTo>
                    <a:pt x="2197735" y="133223"/>
                  </a:moveTo>
                  <a:cubicBezTo>
                    <a:pt x="2201037" y="151257"/>
                    <a:pt x="2202688" y="169545"/>
                    <a:pt x="2202434" y="187833"/>
                  </a:cubicBezTo>
                  <a:moveTo>
                    <a:pt x="1635887" y="69596"/>
                  </a:moveTo>
                  <a:cubicBezTo>
                    <a:pt x="1647317" y="44450"/>
                    <a:pt x="1662557" y="20955"/>
                    <a:pt x="1680972" y="0"/>
                  </a:cubicBezTo>
                  <a:moveTo>
                    <a:pt x="1214374" y="102743"/>
                  </a:moveTo>
                  <a:cubicBezTo>
                    <a:pt x="1219073" y="81915"/>
                    <a:pt x="1226439" y="61722"/>
                    <a:pt x="1236218" y="42672"/>
                  </a:cubicBezTo>
                  <a:moveTo>
                    <a:pt x="719455" y="123063"/>
                  </a:moveTo>
                  <a:cubicBezTo>
                    <a:pt x="748157" y="139319"/>
                    <a:pt x="774700" y="158877"/>
                    <a:pt x="798449" y="181356"/>
                  </a:cubicBezTo>
                  <a:moveTo>
                    <a:pt x="119507" y="580898"/>
                  </a:moveTo>
                  <a:cubicBezTo>
                    <a:pt x="113284" y="560832"/>
                    <a:pt x="108585" y="540385"/>
                    <a:pt x="105664" y="519557"/>
                  </a:cubicBezTo>
                </a:path>
              </a:pathLst>
            </a:custGeom>
            <a:solidFill>
              <a:srgbClr val="000000">
                <a:alpha val="0"/>
              </a:srgbClr>
            </a:solidFill>
          </p:spPr>
          <p:txBody>
            <a:bodyPr/>
            <a:lstStyle/>
            <a:p>
              <a:endParaRPr lang="nl-NL"/>
            </a:p>
          </p:txBody>
        </p:sp>
      </p:grpSp>
      <p:sp>
        <p:nvSpPr>
          <p:cNvPr id="21" name="TextBox 21"/>
          <p:cNvSpPr txBox="1"/>
          <p:nvPr/>
        </p:nvSpPr>
        <p:spPr>
          <a:xfrm>
            <a:off x="433066" y="3590958"/>
            <a:ext cx="1837759" cy="1169551"/>
          </a:xfrm>
          <a:prstGeom prst="rect">
            <a:avLst/>
          </a:prstGeom>
        </p:spPr>
        <p:txBody>
          <a:bodyPr wrap="square" lIns="0" tIns="0" rIns="0" bIns="0" rtlCol="0" anchor="t">
            <a:spAutoFit/>
          </a:bodyPr>
          <a:lstStyle/>
          <a:p>
            <a:pPr algn="ctr">
              <a:lnSpc>
                <a:spcPts val="1679"/>
              </a:lnSpc>
            </a:pPr>
            <a:r>
              <a:rPr lang="fr-FR" sz="1399" b="1" dirty="0">
                <a:solidFill>
                  <a:schemeClr val="tx2">
                    <a:lumMod val="75000"/>
                  </a:schemeClr>
                </a:solidFill>
                <a:latin typeface="Source Sans Pro" panose="020B0503030403020204" pitchFamily="34" charset="0"/>
                <a:ea typeface="Source Sans Pro" panose="020B0503030403020204" pitchFamily="34" charset="0"/>
              </a:rPr>
              <a:t>Pensées</a:t>
            </a:r>
            <a:r>
              <a:rPr lang="fr-FR" sz="1399" dirty="0">
                <a:solidFill>
                  <a:schemeClr val="tx2">
                    <a:lumMod val="75000"/>
                  </a:schemeClr>
                </a:solidFill>
                <a:latin typeface="Source Sans Pro" panose="020B0503030403020204" pitchFamily="34" charset="0"/>
                <a:ea typeface="Source Sans Pro" panose="020B0503030403020204" pitchFamily="34" charset="0"/>
              </a:rPr>
              <a:t> </a:t>
            </a:r>
            <a:r>
              <a:rPr lang="fr-FR" sz="1399" b="1" dirty="0">
                <a:solidFill>
                  <a:schemeClr val="tx2">
                    <a:lumMod val="75000"/>
                  </a:schemeClr>
                </a:solidFill>
                <a:latin typeface="Source Sans Pro" panose="020B0503030403020204" pitchFamily="34" charset="0"/>
                <a:ea typeface="Source Sans Pro" panose="020B0503030403020204" pitchFamily="34" charset="0"/>
              </a:rPr>
              <a:t>et</a:t>
            </a:r>
            <a:r>
              <a:rPr lang="fr-FR" sz="1399" dirty="0">
                <a:solidFill>
                  <a:schemeClr val="tx2">
                    <a:lumMod val="75000"/>
                  </a:schemeClr>
                </a:solidFill>
                <a:latin typeface="Source Sans Pro" panose="020B0503030403020204" pitchFamily="34" charset="0"/>
                <a:ea typeface="Source Sans Pro" panose="020B0503030403020204" pitchFamily="34" charset="0"/>
              </a:rPr>
              <a:t> </a:t>
            </a:r>
            <a:r>
              <a:rPr lang="fr-FR" sz="1399" b="1" dirty="0">
                <a:solidFill>
                  <a:schemeClr val="tx2">
                    <a:lumMod val="75000"/>
                  </a:schemeClr>
                </a:solidFill>
                <a:latin typeface="Source Sans Pro" panose="020B0503030403020204" pitchFamily="34" charset="0"/>
                <a:ea typeface="Source Sans Pro" panose="020B0503030403020204" pitchFamily="34" charset="0"/>
              </a:rPr>
              <a:t>sentiments</a:t>
            </a:r>
            <a:endParaRPr lang="en-US" sz="1399" b="1" dirty="0">
              <a:solidFill>
                <a:schemeClr val="tx2">
                  <a:lumMod val="75000"/>
                </a:schemeClr>
              </a:solidFill>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fr-FR" sz="11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Perception du risque de maladie</a:t>
            </a:r>
          </a:p>
          <a:p>
            <a:pPr marL="171450" indent="-171450">
              <a:buFont typeface="Arial" panose="020B0604020202020204" pitchFamily="34" charset="0"/>
              <a:buChar char="•"/>
            </a:pPr>
            <a:r>
              <a:rPr lang="fr-FR" sz="11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Confiance dans les vaccins </a:t>
            </a:r>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(dont avantage perçu, innocuité et confiance)</a:t>
            </a:r>
          </a:p>
          <a:p>
            <a:pPr indent="-390843">
              <a:lnSpc>
                <a:spcPts val="1320"/>
              </a:lnSpc>
              <a:buFont typeface="Arial"/>
              <a:buChar char="•"/>
            </a:pPr>
            <a:endParaRPr lang="en-US" sz="1100" dirty="0">
              <a:solidFill>
                <a:schemeClr val="tx2">
                  <a:lumMod val="75000"/>
                </a:schemeClr>
              </a:solidFill>
              <a:latin typeface="Source Sans Pro" panose="020B0503030403020204" pitchFamily="34" charset="0"/>
              <a:ea typeface="Source Sans Pro" panose="020B0503030403020204" pitchFamily="34" charset="0"/>
            </a:endParaRPr>
          </a:p>
        </p:txBody>
      </p:sp>
      <p:grpSp>
        <p:nvGrpSpPr>
          <p:cNvPr id="22" name="Group 22"/>
          <p:cNvGrpSpPr/>
          <p:nvPr/>
        </p:nvGrpSpPr>
        <p:grpSpPr>
          <a:xfrm>
            <a:off x="1652195" y="4597351"/>
            <a:ext cx="247003" cy="247003"/>
            <a:chOff x="0" y="0"/>
            <a:chExt cx="329337" cy="329337"/>
          </a:xfrm>
        </p:grpSpPr>
        <p:sp>
          <p:nvSpPr>
            <p:cNvPr id="23" name="Freeform 23"/>
            <p:cNvSpPr/>
            <p:nvPr/>
          </p:nvSpPr>
          <p:spPr>
            <a:xfrm>
              <a:off x="0" y="0"/>
              <a:ext cx="329311" cy="329311"/>
            </a:xfrm>
            <a:custGeom>
              <a:avLst/>
              <a:gdLst/>
              <a:ahLst/>
              <a:cxnLst/>
              <a:rect l="l" t="t" r="r" b="b"/>
              <a:pathLst>
                <a:path w="329311" h="329311">
                  <a:moveTo>
                    <a:pt x="0" y="164719"/>
                  </a:moveTo>
                  <a:cubicBezTo>
                    <a:pt x="0" y="73787"/>
                    <a:pt x="73787" y="0"/>
                    <a:pt x="164719" y="0"/>
                  </a:cubicBezTo>
                  <a:cubicBezTo>
                    <a:pt x="255651" y="0"/>
                    <a:pt x="329311" y="73787"/>
                    <a:pt x="329311" y="164719"/>
                  </a:cubicBezTo>
                  <a:cubicBezTo>
                    <a:pt x="329311" y="255651"/>
                    <a:pt x="255651" y="329311"/>
                    <a:pt x="164719" y="329311"/>
                  </a:cubicBezTo>
                  <a:cubicBezTo>
                    <a:pt x="73787" y="329311"/>
                    <a:pt x="0" y="255651"/>
                    <a:pt x="0" y="164719"/>
                  </a:cubicBezTo>
                  <a:close/>
                </a:path>
              </a:pathLst>
            </a:custGeom>
            <a:solidFill>
              <a:srgbClr val="F4A81D">
                <a:alpha val="69804"/>
              </a:srgbClr>
            </a:solidFill>
          </p:spPr>
          <p:txBody>
            <a:bodyPr/>
            <a:lstStyle/>
            <a:p>
              <a:endParaRPr lang="nl-NL" dirty="0"/>
            </a:p>
          </p:txBody>
        </p:sp>
      </p:grpSp>
      <p:grpSp>
        <p:nvGrpSpPr>
          <p:cNvPr id="24" name="Group 24"/>
          <p:cNvGrpSpPr/>
          <p:nvPr/>
        </p:nvGrpSpPr>
        <p:grpSpPr>
          <a:xfrm>
            <a:off x="1855978" y="4837048"/>
            <a:ext cx="203554" cy="190460"/>
            <a:chOff x="0" y="0"/>
            <a:chExt cx="271406" cy="253946"/>
          </a:xfrm>
        </p:grpSpPr>
        <p:sp>
          <p:nvSpPr>
            <p:cNvPr id="25" name="Freeform 25"/>
            <p:cNvSpPr/>
            <p:nvPr/>
          </p:nvSpPr>
          <p:spPr>
            <a:xfrm>
              <a:off x="0" y="0"/>
              <a:ext cx="271399" cy="254000"/>
            </a:xfrm>
            <a:custGeom>
              <a:avLst/>
              <a:gdLst/>
              <a:ahLst/>
              <a:cxnLst/>
              <a:rect l="l" t="t" r="r" b="b"/>
              <a:pathLst>
                <a:path w="271399" h="254000">
                  <a:moveTo>
                    <a:pt x="0" y="127000"/>
                  </a:moveTo>
                  <a:cubicBezTo>
                    <a:pt x="0" y="56896"/>
                    <a:pt x="60706" y="0"/>
                    <a:pt x="135763" y="0"/>
                  </a:cubicBezTo>
                  <a:cubicBezTo>
                    <a:pt x="210820" y="0"/>
                    <a:pt x="271399" y="56896"/>
                    <a:pt x="271399" y="127000"/>
                  </a:cubicBezTo>
                  <a:cubicBezTo>
                    <a:pt x="271399" y="197104"/>
                    <a:pt x="210693" y="254000"/>
                    <a:pt x="135763" y="254000"/>
                  </a:cubicBezTo>
                  <a:cubicBezTo>
                    <a:pt x="60833" y="254000"/>
                    <a:pt x="0" y="197104"/>
                    <a:pt x="0" y="127000"/>
                  </a:cubicBezTo>
                  <a:close/>
                </a:path>
              </a:pathLst>
            </a:custGeom>
            <a:solidFill>
              <a:srgbClr val="F4A81D">
                <a:alpha val="69804"/>
              </a:srgbClr>
            </a:solidFill>
          </p:spPr>
          <p:txBody>
            <a:bodyPr/>
            <a:lstStyle/>
            <a:p>
              <a:endParaRPr lang="nl-NL"/>
            </a:p>
          </p:txBody>
        </p:sp>
      </p:grpSp>
      <p:sp>
        <p:nvSpPr>
          <p:cNvPr id="26" name="TextBox 26"/>
          <p:cNvSpPr txBox="1"/>
          <p:nvPr/>
        </p:nvSpPr>
        <p:spPr>
          <a:xfrm>
            <a:off x="2579357" y="4655435"/>
            <a:ext cx="1362273" cy="544829"/>
          </a:xfrm>
          <a:prstGeom prst="rect">
            <a:avLst/>
          </a:prstGeom>
        </p:spPr>
        <p:txBody>
          <a:bodyPr wrap="square" lIns="0" tIns="0" rIns="0" bIns="0" rtlCol="0" anchor="t">
            <a:spAutoFit/>
          </a:bodyPr>
          <a:lstStyle/>
          <a:p>
            <a:pPr algn="ctr">
              <a:lnSpc>
                <a:spcPts val="1679"/>
              </a:lnSpc>
            </a:pPr>
            <a:r>
              <a:rPr lang="en-US" sz="1399" b="1" dirty="0">
                <a:solidFill>
                  <a:schemeClr val="tx2">
                    <a:lumMod val="75000"/>
                  </a:schemeClr>
                </a:solidFill>
                <a:latin typeface="Source Sans Pro" panose="020B0503030403020204" pitchFamily="34" charset="0"/>
                <a:ea typeface="Source Sans Pro" panose="020B0503030403020204" pitchFamily="34" charset="0"/>
              </a:rPr>
              <a:t>Motivation</a:t>
            </a:r>
          </a:p>
          <a:p>
            <a:pPr algn="ctr">
              <a:lnSpc>
                <a:spcPts val="1320"/>
              </a:lnSpc>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Intention d’obtenir </a:t>
            </a:r>
          </a:p>
          <a:p>
            <a:pPr algn="ctr">
              <a:lnSpc>
                <a:spcPts val="1320"/>
              </a:lnSpc>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le vaccin recommandé</a:t>
            </a:r>
            <a:endParaRPr lang="en-US" sz="105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27" name="Freeform 27"/>
          <p:cNvSpPr/>
          <p:nvPr/>
        </p:nvSpPr>
        <p:spPr>
          <a:xfrm>
            <a:off x="2825662" y="3778244"/>
            <a:ext cx="645816" cy="851796"/>
          </a:xfrm>
          <a:custGeom>
            <a:avLst/>
            <a:gdLst/>
            <a:ahLst/>
            <a:cxnLst/>
            <a:rect l="l" t="t" r="r" b="b"/>
            <a:pathLst>
              <a:path w="645816" h="851796">
                <a:moveTo>
                  <a:pt x="0" y="0"/>
                </a:moveTo>
                <a:lnTo>
                  <a:pt x="645816" y="0"/>
                </a:lnTo>
                <a:lnTo>
                  <a:pt x="645816" y="851796"/>
                </a:lnTo>
                <a:lnTo>
                  <a:pt x="0" y="851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28" name="Freeform 28"/>
          <p:cNvSpPr/>
          <p:nvPr/>
        </p:nvSpPr>
        <p:spPr>
          <a:xfrm>
            <a:off x="4135949" y="3739983"/>
            <a:ext cx="1046927" cy="902261"/>
          </a:xfrm>
          <a:custGeom>
            <a:avLst/>
            <a:gdLst/>
            <a:ahLst/>
            <a:cxnLst/>
            <a:rect l="l" t="t" r="r" b="b"/>
            <a:pathLst>
              <a:path w="1046927" h="902261">
                <a:moveTo>
                  <a:pt x="0" y="0"/>
                </a:moveTo>
                <a:lnTo>
                  <a:pt x="1046927" y="0"/>
                </a:lnTo>
                <a:lnTo>
                  <a:pt x="1046927" y="902261"/>
                </a:lnTo>
                <a:lnTo>
                  <a:pt x="0" y="9022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29" name="Freeform 29"/>
          <p:cNvSpPr/>
          <p:nvPr/>
        </p:nvSpPr>
        <p:spPr>
          <a:xfrm flipH="1">
            <a:off x="4480117" y="4056583"/>
            <a:ext cx="358590" cy="487878"/>
          </a:xfrm>
          <a:custGeom>
            <a:avLst/>
            <a:gdLst/>
            <a:ahLst/>
            <a:cxnLst/>
            <a:rect l="l" t="t" r="r" b="b"/>
            <a:pathLst>
              <a:path w="358590" h="487878">
                <a:moveTo>
                  <a:pt x="358590" y="0"/>
                </a:moveTo>
                <a:lnTo>
                  <a:pt x="0" y="0"/>
                </a:lnTo>
                <a:lnTo>
                  <a:pt x="0" y="487879"/>
                </a:lnTo>
                <a:lnTo>
                  <a:pt x="358590" y="487879"/>
                </a:lnTo>
                <a:lnTo>
                  <a:pt x="35859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31" name="Freeform 31"/>
          <p:cNvSpPr/>
          <p:nvPr/>
        </p:nvSpPr>
        <p:spPr>
          <a:xfrm rot="6083129" flipV="1">
            <a:off x="2192590" y="5169952"/>
            <a:ext cx="448121" cy="473380"/>
          </a:xfrm>
          <a:custGeom>
            <a:avLst/>
            <a:gdLst/>
            <a:ahLst/>
            <a:cxnLst/>
            <a:rect l="l" t="t" r="r" b="b"/>
            <a:pathLst>
              <a:path w="448121" h="473380">
                <a:moveTo>
                  <a:pt x="0" y="473380"/>
                </a:moveTo>
                <a:lnTo>
                  <a:pt x="448121" y="473380"/>
                </a:lnTo>
                <a:lnTo>
                  <a:pt x="448121" y="0"/>
                </a:lnTo>
                <a:lnTo>
                  <a:pt x="0" y="0"/>
                </a:lnTo>
                <a:lnTo>
                  <a:pt x="0" y="473380"/>
                </a:lnTo>
                <a:close/>
              </a:path>
            </a:pathLst>
          </a:custGeom>
          <a:blipFill>
            <a:blip r:embed="rId10">
              <a:extLst>
                <a:ext uri="{96DAC541-7B7A-43D3-8B79-37D633B846F1}">
                  <asvg:svgBlip xmlns:asvg="http://schemas.microsoft.com/office/drawing/2016/SVG/main" r:embed="rId11"/>
                </a:ext>
              </a:extLst>
            </a:blip>
            <a:stretch>
              <a:fillRect t="-78918"/>
            </a:stretch>
          </a:blipFill>
        </p:spPr>
        <p:txBody>
          <a:bodyPr/>
          <a:lstStyle/>
          <a:p>
            <a:endParaRPr lang="nl-NL"/>
          </a:p>
        </p:txBody>
      </p:sp>
      <p:sp>
        <p:nvSpPr>
          <p:cNvPr id="32" name="Freeform 32"/>
          <p:cNvSpPr/>
          <p:nvPr/>
        </p:nvSpPr>
        <p:spPr>
          <a:xfrm rot="8531767" flipV="1">
            <a:off x="2040627" y="4428426"/>
            <a:ext cx="448121" cy="473380"/>
          </a:xfrm>
          <a:custGeom>
            <a:avLst/>
            <a:gdLst/>
            <a:ahLst/>
            <a:cxnLst/>
            <a:rect l="l" t="t" r="r" b="b"/>
            <a:pathLst>
              <a:path w="448121" h="473380">
                <a:moveTo>
                  <a:pt x="0" y="473380"/>
                </a:moveTo>
                <a:lnTo>
                  <a:pt x="448121" y="473380"/>
                </a:lnTo>
                <a:lnTo>
                  <a:pt x="448121" y="0"/>
                </a:lnTo>
                <a:lnTo>
                  <a:pt x="0" y="0"/>
                </a:lnTo>
                <a:lnTo>
                  <a:pt x="0" y="473380"/>
                </a:lnTo>
                <a:close/>
              </a:path>
            </a:pathLst>
          </a:custGeom>
          <a:blipFill>
            <a:blip r:embed="rId10">
              <a:extLst>
                <a:ext uri="{96DAC541-7B7A-43D3-8B79-37D633B846F1}">
                  <asvg:svgBlip xmlns:asvg="http://schemas.microsoft.com/office/drawing/2016/SVG/main" r:embed="rId11"/>
                </a:ext>
              </a:extLst>
            </a:blip>
            <a:stretch>
              <a:fillRect t="-78918"/>
            </a:stretch>
          </a:blipFill>
        </p:spPr>
        <p:txBody>
          <a:bodyPr/>
          <a:lstStyle/>
          <a:p>
            <a:endParaRPr lang="nl-NL"/>
          </a:p>
        </p:txBody>
      </p:sp>
      <p:sp>
        <p:nvSpPr>
          <p:cNvPr id="33" name="Freeform 33"/>
          <p:cNvSpPr/>
          <p:nvPr/>
        </p:nvSpPr>
        <p:spPr>
          <a:xfrm rot="7878538" flipV="1">
            <a:off x="3741166" y="4650558"/>
            <a:ext cx="389602" cy="398782"/>
          </a:xfrm>
          <a:custGeom>
            <a:avLst/>
            <a:gdLst/>
            <a:ahLst/>
            <a:cxnLst/>
            <a:rect l="l" t="t" r="r" b="b"/>
            <a:pathLst>
              <a:path w="448121" h="473380">
                <a:moveTo>
                  <a:pt x="0" y="473381"/>
                </a:moveTo>
                <a:lnTo>
                  <a:pt x="448121" y="473381"/>
                </a:lnTo>
                <a:lnTo>
                  <a:pt x="448121" y="0"/>
                </a:lnTo>
                <a:lnTo>
                  <a:pt x="0" y="0"/>
                </a:lnTo>
                <a:lnTo>
                  <a:pt x="0" y="473381"/>
                </a:lnTo>
                <a:close/>
              </a:path>
            </a:pathLst>
          </a:custGeom>
          <a:blipFill>
            <a:blip r:embed="rId10">
              <a:extLst>
                <a:ext uri="{96DAC541-7B7A-43D3-8B79-37D633B846F1}">
                  <asvg:svgBlip xmlns:asvg="http://schemas.microsoft.com/office/drawing/2016/SVG/main" r:embed="rId11"/>
                </a:ext>
              </a:extLst>
            </a:blip>
            <a:stretch>
              <a:fillRect t="-78918"/>
            </a:stretch>
          </a:blipFill>
        </p:spPr>
        <p:txBody>
          <a:bodyPr/>
          <a:lstStyle/>
          <a:p>
            <a:endParaRPr lang="nl-NL"/>
          </a:p>
        </p:txBody>
      </p:sp>
      <p:sp>
        <p:nvSpPr>
          <p:cNvPr id="34" name="Freeform 34"/>
          <p:cNvSpPr/>
          <p:nvPr/>
        </p:nvSpPr>
        <p:spPr>
          <a:xfrm rot="7382203" flipV="1">
            <a:off x="5148769" y="4693873"/>
            <a:ext cx="389602" cy="398782"/>
          </a:xfrm>
          <a:custGeom>
            <a:avLst/>
            <a:gdLst/>
            <a:ahLst/>
            <a:cxnLst/>
            <a:rect l="l" t="t" r="r" b="b"/>
            <a:pathLst>
              <a:path w="448121" h="473380">
                <a:moveTo>
                  <a:pt x="0" y="473381"/>
                </a:moveTo>
                <a:lnTo>
                  <a:pt x="448121" y="473381"/>
                </a:lnTo>
                <a:lnTo>
                  <a:pt x="448121" y="0"/>
                </a:lnTo>
                <a:lnTo>
                  <a:pt x="0" y="0"/>
                </a:lnTo>
                <a:lnTo>
                  <a:pt x="0" y="473381"/>
                </a:lnTo>
                <a:close/>
              </a:path>
            </a:pathLst>
          </a:custGeom>
          <a:blipFill>
            <a:blip r:embed="rId10">
              <a:extLst>
                <a:ext uri="{96DAC541-7B7A-43D3-8B79-37D633B846F1}">
                  <asvg:svgBlip xmlns:asvg="http://schemas.microsoft.com/office/drawing/2016/SVG/main" r:embed="rId11"/>
                </a:ext>
              </a:extLst>
            </a:blip>
            <a:stretch>
              <a:fillRect t="-78918"/>
            </a:stretch>
          </a:blipFill>
        </p:spPr>
        <p:txBody>
          <a:bodyPr/>
          <a:lstStyle/>
          <a:p>
            <a:endParaRPr lang="nl-NL"/>
          </a:p>
        </p:txBody>
      </p:sp>
      <p:sp>
        <p:nvSpPr>
          <p:cNvPr id="35" name="Freeform 35"/>
          <p:cNvSpPr/>
          <p:nvPr/>
        </p:nvSpPr>
        <p:spPr>
          <a:xfrm>
            <a:off x="2072163" y="5768560"/>
            <a:ext cx="934116" cy="824317"/>
          </a:xfrm>
          <a:custGeom>
            <a:avLst/>
            <a:gdLst/>
            <a:ahLst/>
            <a:cxnLst/>
            <a:rect l="l" t="t" r="r" b="b"/>
            <a:pathLst>
              <a:path w="934116" h="824317">
                <a:moveTo>
                  <a:pt x="0" y="0"/>
                </a:moveTo>
                <a:lnTo>
                  <a:pt x="934116" y="0"/>
                </a:lnTo>
                <a:lnTo>
                  <a:pt x="934116" y="824316"/>
                </a:lnTo>
                <a:lnTo>
                  <a:pt x="0" y="8243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l-NL"/>
          </a:p>
        </p:txBody>
      </p:sp>
      <p:sp>
        <p:nvSpPr>
          <p:cNvPr id="36" name="TextBox 36"/>
          <p:cNvSpPr txBox="1"/>
          <p:nvPr/>
        </p:nvSpPr>
        <p:spPr>
          <a:xfrm>
            <a:off x="670022" y="1603528"/>
            <a:ext cx="5114797" cy="731034"/>
          </a:xfrm>
          <a:prstGeom prst="rect">
            <a:avLst/>
          </a:prstGeom>
        </p:spPr>
        <p:txBody>
          <a:bodyPr wrap="square" lIns="0" tIns="0" rIns="0" bIns="0" rtlCol="0" anchor="t">
            <a:spAutoFit/>
          </a:bodyPr>
          <a:lstStyle/>
          <a:p>
            <a:pPr algn="l">
              <a:lnSpc>
                <a:spcPts val="2879"/>
              </a:lnSpc>
            </a:pPr>
            <a:r>
              <a:rPr lang="fr-FR" sz="2400" b="1" dirty="0">
                <a:solidFill>
                  <a:srgbClr val="00205C"/>
                </a:solidFill>
                <a:latin typeface="Source Sans Pro" panose="020B0503030403020204" pitchFamily="34" charset="0"/>
                <a:ea typeface="Source Sans Pro" panose="020B0503030403020204" pitchFamily="34" charset="0"/>
              </a:rPr>
              <a:t>Aider votre communauté à accéder aux vaccins</a:t>
            </a:r>
            <a:endParaRPr lang="en-US" sz="2400" b="1" dirty="0">
              <a:solidFill>
                <a:srgbClr val="00205C"/>
              </a:solidFill>
              <a:latin typeface="Source Sans Pro" panose="020B0503030403020204" pitchFamily="34" charset="0"/>
              <a:ea typeface="Source Sans Pro" panose="020B0503030403020204" pitchFamily="34" charset="0"/>
            </a:endParaRPr>
          </a:p>
        </p:txBody>
      </p:sp>
      <p:sp>
        <p:nvSpPr>
          <p:cNvPr id="39" name="Freeform 39"/>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14"/>
            <a:stretch>
              <a:fillRect/>
            </a:stretch>
          </a:blipFill>
        </p:spPr>
        <p:txBody>
          <a:bodyPr/>
          <a:lstStyle/>
          <a:p>
            <a:endParaRPr lang="nl-NL"/>
          </a:p>
        </p:txBody>
      </p:sp>
      <p:sp>
        <p:nvSpPr>
          <p:cNvPr id="40" name="Freeform 40"/>
          <p:cNvSpPr/>
          <p:nvPr/>
        </p:nvSpPr>
        <p:spPr>
          <a:xfrm>
            <a:off x="3952616" y="6271253"/>
            <a:ext cx="2445087" cy="3634717"/>
          </a:xfrm>
          <a:custGeom>
            <a:avLst/>
            <a:gdLst/>
            <a:ahLst/>
            <a:cxnLst/>
            <a:rect l="l" t="t" r="r" b="b"/>
            <a:pathLst>
              <a:path w="2445087" h="4608957">
                <a:moveTo>
                  <a:pt x="0" y="0"/>
                </a:moveTo>
                <a:lnTo>
                  <a:pt x="2445088" y="0"/>
                </a:lnTo>
                <a:lnTo>
                  <a:pt x="2445088" y="4608957"/>
                </a:lnTo>
                <a:lnTo>
                  <a:pt x="0" y="4608957"/>
                </a:lnTo>
                <a:lnTo>
                  <a:pt x="0" y="0"/>
                </a:lnTo>
                <a:close/>
              </a:path>
            </a:pathLst>
          </a:custGeom>
          <a:blipFill>
            <a:blip r:embed="rId15"/>
            <a:stretch>
              <a:fillRect l="-114203" b="-26804"/>
            </a:stretch>
          </a:blipFill>
        </p:spPr>
        <p:txBody>
          <a:bodyPr/>
          <a:lstStyle/>
          <a:p>
            <a:endParaRPr lang="nl-NL"/>
          </a:p>
        </p:txBody>
      </p:sp>
      <p:sp>
        <p:nvSpPr>
          <p:cNvPr id="41" name="TextBox 41"/>
          <p:cNvSpPr txBox="1"/>
          <p:nvPr/>
        </p:nvSpPr>
        <p:spPr>
          <a:xfrm>
            <a:off x="608218" y="2856228"/>
            <a:ext cx="6150020" cy="538609"/>
          </a:xfrm>
          <a:prstGeom prst="rect">
            <a:avLst/>
          </a:prstGeom>
        </p:spPr>
        <p:txBody>
          <a:bodyPr wrap="square" lIns="0" tIns="0" rIns="0" bIns="0" rtlCol="0" anchor="t">
            <a:spAutoFit/>
          </a:bodyPr>
          <a:lstStyle/>
          <a:p>
            <a:pPr algn="l">
              <a:lnSpc>
                <a:spcPts val="1439"/>
              </a:lnSpc>
            </a:pPr>
            <a:r>
              <a:rPr lang="fr-FR" sz="1200" b="1" i="0" u="none" strike="noStrike" dirty="0">
                <a:solidFill>
                  <a:srgbClr val="FFC000"/>
                </a:solidFill>
                <a:effectLst/>
                <a:latin typeface="Source Sans Pro" panose="020B0503030403020204" pitchFamily="34" charset="0"/>
                <a:ea typeface="Source Sans Pro" panose="020B0503030403020204" pitchFamily="34" charset="0"/>
              </a:rPr>
              <a:t>Les raisons de la faible adoption de la vaccination peuvent être différentes selon le contexte, mais le principal obstacle est souvent l’absence d’accès pratique et abordable.</a:t>
            </a:r>
            <a:endParaRPr lang="en-US" sz="1200" dirty="0">
              <a:solidFill>
                <a:srgbClr val="FFC000"/>
              </a:solidFill>
              <a:latin typeface="Source Sans Pro" panose="020B0503030403020204" pitchFamily="34" charset="0"/>
              <a:ea typeface="Source Sans Pro" panose="020B0503030403020204" pitchFamily="34" charset="0"/>
            </a:endParaRPr>
          </a:p>
          <a:p>
            <a:pPr algn="l">
              <a:lnSpc>
                <a:spcPts val="1439"/>
              </a:lnSpc>
            </a:pPr>
            <a:endParaRPr lang="en-US" sz="1200" dirty="0">
              <a:solidFill>
                <a:srgbClr val="F4A81D"/>
              </a:solidFill>
              <a:latin typeface="Source Sans Pro Bold"/>
            </a:endParaRPr>
          </a:p>
        </p:txBody>
      </p:sp>
      <p:sp>
        <p:nvSpPr>
          <p:cNvPr id="42" name="TextBox 42"/>
          <p:cNvSpPr txBox="1"/>
          <p:nvPr/>
        </p:nvSpPr>
        <p:spPr>
          <a:xfrm>
            <a:off x="317897" y="6833389"/>
            <a:ext cx="6540103" cy="492379"/>
          </a:xfrm>
          <a:prstGeom prst="rect">
            <a:avLst/>
          </a:prstGeom>
        </p:spPr>
        <p:txBody>
          <a:bodyPr wrap="square" lIns="0" tIns="0" rIns="0" bIns="0" rtlCol="0" anchor="t">
            <a:spAutoFit/>
          </a:bodyPr>
          <a:lstStyle/>
          <a:p>
            <a:pPr algn="l">
              <a:lnSpc>
                <a:spcPts val="2160"/>
              </a:lnSpc>
            </a:pPr>
            <a:r>
              <a:rPr lang="fr-FR" b="1" i="0" u="none" strike="noStrike" dirty="0">
                <a:solidFill>
                  <a:schemeClr val="tx2">
                    <a:lumMod val="75000"/>
                  </a:schemeClr>
                </a:solidFill>
                <a:effectLst/>
                <a:latin typeface="Anybody"/>
              </a:rPr>
              <a:t>Aidez les personnes à trouver les</a:t>
            </a:r>
            <a:r>
              <a:rPr lang="fr-FR" b="1" dirty="0">
                <a:solidFill>
                  <a:schemeClr val="tx2">
                    <a:lumMod val="75000"/>
                  </a:schemeClr>
                </a:solidFill>
                <a:latin typeface="Arial" panose="020B0604020202020204" pitchFamily="34" charset="0"/>
              </a:rPr>
              <a:t> v</a:t>
            </a:r>
            <a:r>
              <a:rPr lang="fr-FR" b="1" i="0" u="none" strike="noStrike" dirty="0">
                <a:solidFill>
                  <a:schemeClr val="tx2">
                    <a:lumMod val="75000"/>
                  </a:schemeClr>
                </a:solidFill>
                <a:effectLst/>
                <a:latin typeface="Anybody"/>
              </a:rPr>
              <a:t>accins</a:t>
            </a:r>
            <a:r>
              <a:rPr lang="en-US" sz="1800" dirty="0">
                <a:solidFill>
                  <a:schemeClr val="tx2">
                    <a:lumMod val="75000"/>
                  </a:schemeClr>
                </a:solidFill>
                <a:latin typeface="Source Sans Pro Bold"/>
              </a:rPr>
              <a:t>.</a:t>
            </a:r>
          </a:p>
          <a:p>
            <a:pPr algn="l">
              <a:lnSpc>
                <a:spcPts val="1679"/>
              </a:lnSpc>
            </a:pPr>
            <a:r>
              <a:rPr lang="fr-FR" sz="1399" dirty="0">
                <a:solidFill>
                  <a:schemeClr val="tx2">
                    <a:lumMod val="75000"/>
                  </a:schemeClr>
                </a:solidFill>
                <a:latin typeface="Source Sans Pro"/>
              </a:rPr>
              <a:t>Quelques exemples quant à la matière de </a:t>
            </a:r>
            <a:r>
              <a:rPr lang="en-US" sz="1399" dirty="0">
                <a:solidFill>
                  <a:schemeClr val="tx2">
                    <a:lumMod val="75000"/>
                  </a:schemeClr>
                </a:solidFill>
                <a:latin typeface="Source Sans Pro"/>
              </a:rPr>
              <a:t>:</a:t>
            </a:r>
          </a:p>
        </p:txBody>
      </p:sp>
      <p:sp>
        <p:nvSpPr>
          <p:cNvPr id="44" name="TextBox 44"/>
          <p:cNvSpPr txBox="1"/>
          <p:nvPr/>
        </p:nvSpPr>
        <p:spPr>
          <a:xfrm>
            <a:off x="665513" y="2507162"/>
            <a:ext cx="6016195" cy="276225"/>
          </a:xfrm>
          <a:prstGeom prst="rect">
            <a:avLst/>
          </a:prstGeom>
        </p:spPr>
        <p:txBody>
          <a:bodyPr lIns="0" tIns="0" rIns="0" bIns="0" rtlCol="0" anchor="t">
            <a:spAutoFit/>
          </a:bodyPr>
          <a:lstStyle/>
          <a:p>
            <a:pPr algn="l">
              <a:lnSpc>
                <a:spcPts val="2160"/>
              </a:lnSpc>
            </a:pPr>
            <a:r>
              <a:rPr lang="fr-FR"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Pourquoi les individus ne se font-ils pas vacciner ?</a:t>
            </a:r>
            <a:endParaRPr lang="en-US" sz="18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45" name="TextBox 45"/>
          <p:cNvSpPr txBox="1"/>
          <p:nvPr/>
        </p:nvSpPr>
        <p:spPr>
          <a:xfrm>
            <a:off x="708122" y="7413754"/>
            <a:ext cx="3727957" cy="2400657"/>
          </a:xfrm>
          <a:prstGeom prst="rect">
            <a:avLst/>
          </a:prstGeom>
        </p:spPr>
        <p:txBody>
          <a:bodyPr wrap="square" lIns="0" tIns="0" rIns="0" bIns="0" rtlCol="0" anchor="t">
            <a:spAutoFit/>
          </a:bodyPr>
          <a:lstStyle/>
          <a:p>
            <a:pPr algn="l"/>
            <a:r>
              <a:rPr lang="fr-FR" sz="1200" b="1" i="0" u="none" strike="noStrike" dirty="0">
                <a:solidFill>
                  <a:schemeClr val="accent5"/>
                </a:solidFill>
                <a:effectLst/>
                <a:latin typeface="Source Sans Pro" panose="020B0503030403020204" pitchFamily="34" charset="0"/>
                <a:ea typeface="Source Sans Pro" panose="020B0503030403020204" pitchFamily="34" charset="0"/>
              </a:rPr>
              <a:t>Diffuser des informations sur l’adresse du centre de santé le plus proche et les horaires des services de vaccination.</a:t>
            </a:r>
            <a:r>
              <a:rPr lang="fr-FR" sz="12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 </a:t>
            </a:r>
            <a:r>
              <a:rPr lang="fr-FR" sz="12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Cela</a:t>
            </a:r>
            <a:r>
              <a:rPr lang="fr-FR" sz="12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 </a:t>
            </a:r>
            <a:r>
              <a:rPr lang="fr-FR" sz="12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comprend le site Web, les pages sur les réseaux sociaux ou les dates auxquelles des agents de santé organiseront des séances de vaccination de proximité</a:t>
            </a:r>
          </a:p>
          <a:p>
            <a:pPr algn="l"/>
            <a:endParaRPr lang="en-US" sz="1200" dirty="0">
              <a:solidFill>
                <a:schemeClr val="tx2">
                  <a:lumMod val="75000"/>
                </a:schemeClr>
              </a:solidFill>
              <a:latin typeface="Source Sans Pro" panose="020B0503030403020204" pitchFamily="34" charset="0"/>
              <a:ea typeface="Source Sans Pro" panose="020B0503030403020204" pitchFamily="34" charset="0"/>
            </a:endParaRPr>
          </a:p>
          <a:p>
            <a:r>
              <a:rPr lang="fr-FR" sz="1200" b="1" i="0" u="none" strike="noStrike" dirty="0">
                <a:solidFill>
                  <a:schemeClr val="accent5"/>
                </a:solidFill>
                <a:effectLst/>
                <a:latin typeface="Source Sans Pro" panose="020B0503030403020204" pitchFamily="34" charset="0"/>
                <a:ea typeface="Source Sans Pro" panose="020B0503030403020204" pitchFamily="34" charset="0"/>
              </a:rPr>
              <a:t>Demander des moyens pour faciliter l’accès comme, par exemple, un transport gratuit au centre de santé.</a:t>
            </a:r>
            <a:endParaRPr lang="fr-FR" sz="1200" b="0" i="0" u="none" strike="noStrike" dirty="0">
              <a:solidFill>
                <a:schemeClr val="accent5"/>
              </a:solidFill>
              <a:effectLst/>
              <a:latin typeface="Source Sans Pro" panose="020B0503030403020204" pitchFamily="34" charset="0"/>
              <a:ea typeface="Source Sans Pro" panose="020B0503030403020204" pitchFamily="34" charset="0"/>
            </a:endParaRPr>
          </a:p>
          <a:p>
            <a:r>
              <a:rPr lang="fr-FR" sz="1200" b="0" i="0" u="none" strike="noStrike" dirty="0">
                <a:solidFill>
                  <a:schemeClr val="accent5"/>
                </a:solidFill>
                <a:effectLst/>
                <a:latin typeface="Source Sans Pro" panose="020B0503030403020204" pitchFamily="34" charset="0"/>
                <a:ea typeface="Source Sans Pro" panose="020B0503030403020204" pitchFamily="34" charset="0"/>
              </a:rPr>
              <a:t> </a:t>
            </a:r>
          </a:p>
          <a:p>
            <a:r>
              <a:rPr lang="fr-FR" sz="1200" b="1" i="0" u="none" strike="noStrike" dirty="0">
                <a:solidFill>
                  <a:schemeClr val="accent5"/>
                </a:solidFill>
                <a:effectLst/>
                <a:latin typeface="Source Sans Pro" panose="020B0503030403020204" pitchFamily="34" charset="0"/>
                <a:ea typeface="Source Sans Pro" panose="020B0503030403020204" pitchFamily="34" charset="0"/>
              </a:rPr>
              <a:t>Collaborer avec les agents de santé pour faciliter l’identification et la vaccination des enfants qui n’ont pas reçu toutes les doses.</a:t>
            </a:r>
            <a:endParaRPr lang="fr-FR" sz="1200" b="0" i="0" u="none" strike="noStrike" dirty="0">
              <a:solidFill>
                <a:schemeClr val="accent5"/>
              </a:solidFill>
              <a:effectLst/>
              <a:latin typeface="Source Sans Pro" panose="020B0503030403020204" pitchFamily="34" charset="0"/>
              <a:ea typeface="Source Sans Pro" panose="020B0503030403020204" pitchFamily="34" charset="0"/>
            </a:endParaRPr>
          </a:p>
        </p:txBody>
      </p:sp>
      <p:sp>
        <p:nvSpPr>
          <p:cNvPr id="46" name="TextBox 46"/>
          <p:cNvSpPr txBox="1"/>
          <p:nvPr/>
        </p:nvSpPr>
        <p:spPr>
          <a:xfrm>
            <a:off x="5589791" y="4735904"/>
            <a:ext cx="954489" cy="209550"/>
          </a:xfrm>
          <a:prstGeom prst="rect">
            <a:avLst/>
          </a:prstGeom>
        </p:spPr>
        <p:txBody>
          <a:bodyPr lIns="0" tIns="0" rIns="0" bIns="0" rtlCol="0" anchor="t">
            <a:spAutoFit/>
          </a:bodyPr>
          <a:lstStyle/>
          <a:p>
            <a:pPr algn="ctr">
              <a:lnSpc>
                <a:spcPts val="1679"/>
              </a:lnSpc>
            </a:pPr>
            <a:r>
              <a:rPr lang="en-US" sz="1399" dirty="0">
                <a:solidFill>
                  <a:srgbClr val="00205C"/>
                </a:solidFill>
                <a:latin typeface="Source Sans Pro Bold"/>
              </a:rPr>
              <a:t>Vaccination</a:t>
            </a:r>
          </a:p>
        </p:txBody>
      </p:sp>
      <p:sp>
        <p:nvSpPr>
          <p:cNvPr id="47" name="TextBox 47"/>
          <p:cNvSpPr txBox="1"/>
          <p:nvPr/>
        </p:nvSpPr>
        <p:spPr>
          <a:xfrm>
            <a:off x="597196" y="5172501"/>
            <a:ext cx="1570531" cy="1349087"/>
          </a:xfrm>
          <a:prstGeom prst="rect">
            <a:avLst/>
          </a:prstGeom>
        </p:spPr>
        <p:txBody>
          <a:bodyPr wrap="square" lIns="0" tIns="0" rIns="0" bIns="0" rtlCol="0" anchor="t">
            <a:spAutoFit/>
          </a:bodyPr>
          <a:lstStyle/>
          <a:p>
            <a:pPr algn="l">
              <a:lnSpc>
                <a:spcPts val="1679"/>
              </a:lnSpc>
            </a:pPr>
            <a:r>
              <a:rPr lang="en-US" sz="1399" b="1" dirty="0">
                <a:solidFill>
                  <a:schemeClr val="tx2">
                    <a:lumMod val="75000"/>
                  </a:schemeClr>
                </a:solidFill>
                <a:latin typeface="Source Sans Pro" panose="020B0503030403020204" pitchFamily="34" charset="0"/>
                <a:ea typeface="Source Sans Pro" panose="020B0503030403020204" pitchFamily="34" charset="0"/>
              </a:rPr>
              <a:t>Influences</a:t>
            </a:r>
            <a:r>
              <a:rPr lang="fr-FR" sz="1399" b="1" dirty="0">
                <a:solidFill>
                  <a:schemeClr val="tx2">
                    <a:lumMod val="75000"/>
                  </a:schemeClr>
                </a:solidFill>
                <a:latin typeface="Source Sans Pro" panose="020B0503030403020204" pitchFamily="34" charset="0"/>
                <a:ea typeface="Source Sans Pro" panose="020B0503030403020204" pitchFamily="34" charset="0"/>
              </a:rPr>
              <a:t> sociales</a:t>
            </a:r>
            <a:endParaRPr lang="en-US" sz="1399" dirty="0">
              <a:solidFill>
                <a:schemeClr val="tx2">
                  <a:lumMod val="75000"/>
                </a:schemeClr>
              </a:solidFill>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fr-FR" sz="1050" dirty="0">
                <a:solidFill>
                  <a:schemeClr val="tx2">
                    <a:lumMod val="75000"/>
                  </a:schemeClr>
                </a:solidFill>
                <a:latin typeface="Source Sans Pro" panose="020B0503030403020204" pitchFamily="34" charset="0"/>
                <a:ea typeface="Source Sans Pro" panose="020B0503030403020204" pitchFamily="34" charset="0"/>
              </a:rPr>
              <a:t>N</a:t>
            </a: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ormes sociales (y compris le soutien de la famille et des chefs religieux)</a:t>
            </a:r>
          </a:p>
          <a:p>
            <a:pPr marL="171450" indent="-171450">
              <a:buFont typeface="Arial" panose="020B0604020202020204" pitchFamily="34" charset="0"/>
              <a:buChar char="•"/>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Recommandations des agents de santé</a:t>
            </a:r>
          </a:p>
          <a:p>
            <a:pPr marL="171450" indent="-171450">
              <a:buFont typeface="Arial" panose="020B0604020202020204" pitchFamily="34" charset="0"/>
              <a:buChar char="•"/>
            </a:pPr>
            <a:r>
              <a:rPr lang="fr-FR" sz="105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Équité de genre</a:t>
            </a:r>
          </a:p>
        </p:txBody>
      </p:sp>
      <p:pic>
        <p:nvPicPr>
          <p:cNvPr id="48" name="Graphic 47" descr="Eye dropper with solid fill">
            <a:extLst>
              <a:ext uri="{FF2B5EF4-FFF2-40B4-BE49-F238E27FC236}">
                <a16:creationId xmlns:a16="http://schemas.microsoft.com/office/drawing/2014/main" id="{B529BE42-5964-01AB-AAC4-367DE37C1E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780000">
            <a:off x="5623722" y="3748747"/>
            <a:ext cx="914550" cy="914400"/>
          </a:xfrm>
          <a:prstGeom prst="rect">
            <a:avLst/>
          </a:prstGeom>
        </p:spPr>
      </p:pic>
      <p:sp>
        <p:nvSpPr>
          <p:cNvPr id="49" name="TextBox 7">
            <a:extLst>
              <a:ext uri="{FF2B5EF4-FFF2-40B4-BE49-F238E27FC236}">
                <a16:creationId xmlns:a16="http://schemas.microsoft.com/office/drawing/2014/main" id="{A4CFBA45-887A-DA86-3D4E-405EC17950E6}"/>
              </a:ext>
            </a:extLst>
          </p:cNvPr>
          <p:cNvSpPr txBox="1"/>
          <p:nvPr/>
        </p:nvSpPr>
        <p:spPr>
          <a:xfrm rot="16200000">
            <a:off x="4697093" y="7396735"/>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 y="8987905"/>
            <a:ext cx="2578591" cy="918096"/>
          </a:xfrm>
          <a:custGeom>
            <a:avLst/>
            <a:gdLst/>
            <a:ahLst/>
            <a:cxnLst/>
            <a:rect l="l" t="t" r="r" b="b"/>
            <a:pathLst>
              <a:path w="2743200" h="2763297">
                <a:moveTo>
                  <a:pt x="0" y="0"/>
                </a:moveTo>
                <a:lnTo>
                  <a:pt x="2743201" y="0"/>
                </a:lnTo>
                <a:lnTo>
                  <a:pt x="2743201" y="2763297"/>
                </a:lnTo>
                <a:lnTo>
                  <a:pt x="0" y="2763297"/>
                </a:lnTo>
                <a:lnTo>
                  <a:pt x="0" y="0"/>
                </a:lnTo>
                <a:close/>
              </a:path>
            </a:pathLst>
          </a:custGeom>
          <a:blipFill>
            <a:blip r:embed="rId3">
              <a:alphaModFix amt="64000"/>
              <a:extLst>
                <a:ext uri="{96DAC541-7B7A-43D3-8B79-37D633B846F1}">
                  <asvg:svgBlip xmlns:asvg="http://schemas.microsoft.com/office/drawing/2016/SVG/main" r:embed="rId4"/>
                </a:ext>
              </a:extLst>
            </a:blip>
            <a:stretch>
              <a:fillRect l="-6384" t="66800" b="-267782"/>
            </a:stretch>
          </a:blipFill>
        </p:spPr>
        <p:txBody>
          <a:bodyPr/>
          <a:lstStyle/>
          <a:p>
            <a:endParaRPr lang="nl-NL"/>
          </a:p>
        </p:txBody>
      </p:sp>
      <p:sp>
        <p:nvSpPr>
          <p:cNvPr id="3" name="Freeform 3"/>
          <p:cNvSpPr/>
          <p:nvPr/>
        </p:nvSpPr>
        <p:spPr>
          <a:xfrm>
            <a:off x="2701833" y="9601201"/>
            <a:ext cx="2743200" cy="326196"/>
          </a:xfrm>
          <a:custGeom>
            <a:avLst/>
            <a:gdLst/>
            <a:ahLst/>
            <a:cxnLst/>
            <a:rect l="l" t="t" r="r" b="b"/>
            <a:pathLst>
              <a:path w="2743200" h="2763297">
                <a:moveTo>
                  <a:pt x="0" y="0"/>
                </a:moveTo>
                <a:lnTo>
                  <a:pt x="2743200" y="0"/>
                </a:lnTo>
                <a:lnTo>
                  <a:pt x="2743200" y="2763297"/>
                </a:lnTo>
                <a:lnTo>
                  <a:pt x="0" y="2763297"/>
                </a:lnTo>
                <a:lnTo>
                  <a:pt x="0" y="0"/>
                </a:lnTo>
                <a:close/>
              </a:path>
            </a:pathLst>
          </a:custGeom>
          <a:blipFill>
            <a:blip r:embed="rId3">
              <a:alphaModFix amt="64000"/>
              <a:extLst>
                <a:ext uri="{96DAC541-7B7A-43D3-8B79-37D633B846F1}">
                  <asvg:svgBlip xmlns:asvg="http://schemas.microsoft.com/office/drawing/2016/SVG/main" r:embed="rId4"/>
                </a:ext>
              </a:extLst>
            </a:blip>
            <a:stretch>
              <a:fillRect t="-1" b="-747127"/>
            </a:stretch>
          </a:blipFill>
        </p:spPr>
        <p:txBody>
          <a:bodyPr/>
          <a:lstStyle/>
          <a:p>
            <a:endParaRPr lang="nl-NL"/>
          </a:p>
        </p:txBody>
      </p:sp>
      <p:grpSp>
        <p:nvGrpSpPr>
          <p:cNvPr id="4" name="Group 4"/>
          <p:cNvGrpSpPr/>
          <p:nvPr/>
        </p:nvGrpSpPr>
        <p:grpSpPr>
          <a:xfrm>
            <a:off x="577639" y="1483530"/>
            <a:ext cx="5682655" cy="897103"/>
            <a:chOff x="0" y="0"/>
            <a:chExt cx="7576873" cy="1196137"/>
          </a:xfrm>
        </p:grpSpPr>
        <p:sp>
          <p:nvSpPr>
            <p:cNvPr id="5" name="Freeform 5"/>
            <p:cNvSpPr/>
            <p:nvPr/>
          </p:nvSpPr>
          <p:spPr>
            <a:xfrm>
              <a:off x="0" y="0"/>
              <a:ext cx="7576825" cy="1196106"/>
            </a:xfrm>
            <a:custGeom>
              <a:avLst/>
              <a:gdLst/>
              <a:ahLst/>
              <a:cxnLst/>
              <a:rect l="l" t="t" r="r" b="b"/>
              <a:pathLst>
                <a:path w="7576825" h="1196106">
                  <a:moveTo>
                    <a:pt x="0" y="0"/>
                  </a:moveTo>
                  <a:lnTo>
                    <a:pt x="7576825" y="0"/>
                  </a:lnTo>
                  <a:lnTo>
                    <a:pt x="7576825" y="1196106"/>
                  </a:lnTo>
                  <a:lnTo>
                    <a:pt x="0" y="1196106"/>
                  </a:lnTo>
                  <a:close/>
                </a:path>
              </a:pathLst>
            </a:custGeom>
            <a:solidFill>
              <a:srgbClr val="009ADE">
                <a:alpha val="9804"/>
              </a:srgbClr>
            </a:solidFill>
          </p:spPr>
          <p:txBody>
            <a:bodyPr/>
            <a:lstStyle/>
            <a:p>
              <a:endParaRPr lang="nl-NL"/>
            </a:p>
          </p:txBody>
        </p:sp>
      </p:grpSp>
      <p:grpSp>
        <p:nvGrpSpPr>
          <p:cNvPr id="6" name="Group 6"/>
          <p:cNvGrpSpPr/>
          <p:nvPr/>
        </p:nvGrpSpPr>
        <p:grpSpPr>
          <a:xfrm>
            <a:off x="577639" y="1079827"/>
            <a:ext cx="991029" cy="367973"/>
            <a:chOff x="0" y="0"/>
            <a:chExt cx="849967" cy="478119"/>
          </a:xfrm>
        </p:grpSpPr>
        <p:sp>
          <p:nvSpPr>
            <p:cNvPr id="7" name="Freeform 7"/>
            <p:cNvSpPr/>
            <p:nvPr/>
          </p:nvSpPr>
          <p:spPr>
            <a:xfrm>
              <a:off x="0" y="0"/>
              <a:ext cx="850011" cy="478168"/>
            </a:xfrm>
            <a:custGeom>
              <a:avLst/>
              <a:gdLst/>
              <a:ahLst/>
              <a:cxnLst/>
              <a:rect l="l" t="t" r="r" b="b"/>
              <a:pathLst>
                <a:path w="850011" h="478168">
                  <a:moveTo>
                    <a:pt x="0" y="0"/>
                  </a:moveTo>
                  <a:lnTo>
                    <a:pt x="850011" y="0"/>
                  </a:lnTo>
                  <a:lnTo>
                    <a:pt x="850011" y="478168"/>
                  </a:lnTo>
                  <a:lnTo>
                    <a:pt x="0" y="478168"/>
                  </a:lnTo>
                  <a:close/>
                </a:path>
              </a:pathLst>
            </a:custGeom>
            <a:solidFill>
              <a:srgbClr val="009ADE"/>
            </a:solidFill>
          </p:spPr>
          <p:txBody>
            <a:bodyPr/>
            <a:lstStyle/>
            <a:p>
              <a:endParaRPr lang="nl-NL"/>
            </a:p>
          </p:txBody>
        </p:sp>
        <p:sp>
          <p:nvSpPr>
            <p:cNvPr id="8" name="TextBox 8"/>
            <p:cNvSpPr txBox="1"/>
            <p:nvPr/>
          </p:nvSpPr>
          <p:spPr>
            <a:xfrm>
              <a:off x="0" y="0"/>
              <a:ext cx="849967" cy="478119"/>
            </a:xfrm>
            <a:prstGeom prst="rect">
              <a:avLst/>
            </a:prstGeom>
          </p:spPr>
          <p:txBody>
            <a:bodyPr lIns="50800" tIns="50800" rIns="50800" bIns="50800" rtlCol="0" anchor="ctr"/>
            <a:lstStyle/>
            <a:p>
              <a:pPr algn="ctr">
                <a:lnSpc>
                  <a:spcPts val="1679"/>
                </a:lnSpc>
              </a:pPr>
              <a:r>
                <a:rPr lang="fr-FR" sz="1399" dirty="0">
                  <a:solidFill>
                    <a:srgbClr val="FFFFFF"/>
                  </a:solidFill>
                  <a:latin typeface="Source Sans Pro Bold"/>
                </a:rPr>
                <a:t>CONSEIL</a:t>
              </a:r>
              <a:endParaRPr lang="en-US" sz="1399" dirty="0">
                <a:solidFill>
                  <a:srgbClr val="FFFFFF"/>
                </a:solidFill>
                <a:latin typeface="Source Sans Pro Bold"/>
              </a:endParaRPr>
            </a:p>
          </p:txBody>
        </p:sp>
      </p:grpSp>
      <p:grpSp>
        <p:nvGrpSpPr>
          <p:cNvPr id="9" name="Group 9"/>
          <p:cNvGrpSpPr/>
          <p:nvPr/>
        </p:nvGrpSpPr>
        <p:grpSpPr>
          <a:xfrm>
            <a:off x="314935" y="5475105"/>
            <a:ext cx="6114529" cy="4049895"/>
            <a:chOff x="0" y="0"/>
            <a:chExt cx="8152705" cy="5096376"/>
          </a:xfrm>
        </p:grpSpPr>
        <p:sp>
          <p:nvSpPr>
            <p:cNvPr id="10" name="Freeform 10"/>
            <p:cNvSpPr/>
            <p:nvPr/>
          </p:nvSpPr>
          <p:spPr>
            <a:xfrm>
              <a:off x="0" y="0"/>
              <a:ext cx="8152765" cy="5096383"/>
            </a:xfrm>
            <a:custGeom>
              <a:avLst/>
              <a:gdLst/>
              <a:ahLst/>
              <a:cxnLst/>
              <a:rect l="l" t="t" r="r" b="b"/>
              <a:pathLst>
                <a:path w="8152765" h="5096383">
                  <a:moveTo>
                    <a:pt x="0" y="0"/>
                  </a:moveTo>
                  <a:lnTo>
                    <a:pt x="8152765" y="0"/>
                  </a:lnTo>
                  <a:lnTo>
                    <a:pt x="8152765" y="5096383"/>
                  </a:lnTo>
                  <a:lnTo>
                    <a:pt x="0" y="5096383"/>
                  </a:lnTo>
                  <a:close/>
                </a:path>
              </a:pathLst>
            </a:custGeom>
            <a:solidFill>
              <a:srgbClr val="009ADE">
                <a:alpha val="9804"/>
              </a:srgbClr>
            </a:solidFill>
          </p:spPr>
          <p:txBody>
            <a:bodyPr/>
            <a:lstStyle/>
            <a:p>
              <a:endParaRPr lang="nl-NL" dirty="0"/>
            </a:p>
          </p:txBody>
        </p:sp>
      </p:grpSp>
      <p:sp>
        <p:nvSpPr>
          <p:cNvPr id="12" name="Freeform 12"/>
          <p:cNvSpPr/>
          <p:nvPr/>
        </p:nvSpPr>
        <p:spPr>
          <a:xfrm>
            <a:off x="3191418" y="8443286"/>
            <a:ext cx="3040176" cy="402927"/>
          </a:xfrm>
          <a:custGeom>
            <a:avLst/>
            <a:gdLst/>
            <a:ahLst/>
            <a:cxnLst/>
            <a:rect l="l" t="t" r="r" b="b"/>
            <a:pathLst>
              <a:path w="4384548" h="478141">
                <a:moveTo>
                  <a:pt x="0" y="0"/>
                </a:moveTo>
                <a:lnTo>
                  <a:pt x="4384548" y="0"/>
                </a:lnTo>
                <a:lnTo>
                  <a:pt x="4384548" y="478141"/>
                </a:lnTo>
                <a:lnTo>
                  <a:pt x="0" y="478141"/>
                </a:lnTo>
                <a:close/>
              </a:path>
            </a:pathLst>
          </a:custGeom>
          <a:solidFill>
            <a:srgbClr val="009ADE"/>
          </a:solidFill>
        </p:spPr>
        <p:txBody>
          <a:bodyPr/>
          <a:lstStyle/>
          <a:p>
            <a:endParaRPr lang="nl-NL" sz="1000" dirty="0">
              <a:latin typeface="Source Sans Pro" panose="020B0503030403020204" pitchFamily="34" charset="0"/>
              <a:ea typeface="Source Sans Pro" panose="020B0503030403020204" pitchFamily="34" charset="0"/>
            </a:endParaRPr>
          </a:p>
        </p:txBody>
      </p:sp>
      <p:sp>
        <p:nvSpPr>
          <p:cNvPr id="13" name="TextBox 13"/>
          <p:cNvSpPr txBox="1"/>
          <p:nvPr/>
        </p:nvSpPr>
        <p:spPr>
          <a:xfrm>
            <a:off x="3205628" y="8388701"/>
            <a:ext cx="3040220" cy="494370"/>
          </a:xfrm>
          <a:prstGeom prst="rect">
            <a:avLst/>
          </a:prstGeom>
        </p:spPr>
        <p:txBody>
          <a:bodyPr lIns="50800" tIns="50800" rIns="50800" bIns="50800" rtlCol="0" anchor="ctr"/>
          <a:lstStyle/>
          <a:p>
            <a:r>
              <a:rPr lang="en-US" sz="1000" dirty="0">
                <a:solidFill>
                  <a:srgbClr val="FFFFFF"/>
                </a:solidFill>
                <a:latin typeface="Source Sans Pro" panose="020B0503030403020204" pitchFamily="34" charset="0"/>
                <a:ea typeface="Source Sans Pro" panose="020B0503030403020204" pitchFamily="34" charset="0"/>
              </a:rPr>
              <a:t>Page</a:t>
            </a:r>
            <a:r>
              <a:rPr lang="fr-FR" sz="1000" dirty="0">
                <a:solidFill>
                  <a:srgbClr val="FFFFFF"/>
                </a:solidFill>
                <a:latin typeface="Source Sans Pro" panose="020B0503030403020204" pitchFamily="34" charset="0"/>
                <a:ea typeface="Source Sans Pro" panose="020B0503030403020204" pitchFamily="34" charset="0"/>
              </a:rPr>
              <a:t> de ressources de la </a:t>
            </a:r>
          </a:p>
          <a:p>
            <a:r>
              <a:rPr lang="fr-FR" sz="1000" dirty="0">
                <a:solidFill>
                  <a:srgbClr val="FFFFFF"/>
                </a:solidFill>
                <a:latin typeface="Source Sans Pro" panose="020B0503030403020204" pitchFamily="34" charset="0"/>
                <a:ea typeface="Source Sans Pro" panose="020B0503030403020204" pitchFamily="34" charset="0"/>
              </a:rPr>
              <a:t>Semaine mondiale de la Vaccination</a:t>
            </a:r>
            <a:endParaRPr lang="en-US" sz="1000" dirty="0">
              <a:solidFill>
                <a:srgbClr val="FFFFFF"/>
              </a:solidFill>
              <a:latin typeface="Source Sans Pro" panose="020B0503030403020204" pitchFamily="34" charset="0"/>
              <a:ea typeface="Source Sans Pro" panose="020B0503030403020204" pitchFamily="34" charset="0"/>
              <a:hlinkClick r:id="rId5" tooltip="http://www.worldimmunizationweek.org/"/>
            </a:endParaRPr>
          </a:p>
        </p:txBody>
      </p:sp>
      <p:grpSp>
        <p:nvGrpSpPr>
          <p:cNvPr id="14" name="Group 14"/>
          <p:cNvGrpSpPr/>
          <p:nvPr/>
        </p:nvGrpSpPr>
        <p:grpSpPr>
          <a:xfrm>
            <a:off x="760005" y="3695855"/>
            <a:ext cx="1107013" cy="556853"/>
            <a:chOff x="0" y="0"/>
            <a:chExt cx="1476017" cy="742470"/>
          </a:xfrm>
        </p:grpSpPr>
        <p:sp>
          <p:nvSpPr>
            <p:cNvPr id="15" name="Freeform 15"/>
            <p:cNvSpPr/>
            <p:nvPr/>
          </p:nvSpPr>
          <p:spPr>
            <a:xfrm>
              <a:off x="0" y="0"/>
              <a:ext cx="1475994" cy="742430"/>
            </a:xfrm>
            <a:custGeom>
              <a:avLst/>
              <a:gdLst/>
              <a:ahLst/>
              <a:cxnLst/>
              <a:rect l="l" t="t" r="r" b="b"/>
              <a:pathLst>
                <a:path w="1475994" h="742430">
                  <a:moveTo>
                    <a:pt x="0" y="0"/>
                  </a:moveTo>
                  <a:lnTo>
                    <a:pt x="1475994" y="0"/>
                  </a:lnTo>
                  <a:lnTo>
                    <a:pt x="1475994" y="742430"/>
                  </a:lnTo>
                  <a:lnTo>
                    <a:pt x="0" y="742430"/>
                  </a:lnTo>
                  <a:close/>
                </a:path>
              </a:pathLst>
            </a:custGeom>
            <a:solidFill>
              <a:srgbClr val="009ADE"/>
            </a:solidFill>
          </p:spPr>
          <p:txBody>
            <a:bodyPr/>
            <a:lstStyle/>
            <a:p>
              <a:endParaRPr lang="nl-NL"/>
            </a:p>
          </p:txBody>
        </p:sp>
        <p:sp>
          <p:nvSpPr>
            <p:cNvPr id="16" name="TextBox 16"/>
            <p:cNvSpPr txBox="1"/>
            <p:nvPr/>
          </p:nvSpPr>
          <p:spPr>
            <a:xfrm>
              <a:off x="0" y="-9525"/>
              <a:ext cx="1476017" cy="751995"/>
            </a:xfrm>
            <a:prstGeom prst="rect">
              <a:avLst/>
            </a:prstGeom>
          </p:spPr>
          <p:txBody>
            <a:bodyPr lIns="50800" tIns="50800" rIns="50800" bIns="50800" rtlCol="0" anchor="ctr"/>
            <a:lstStyle/>
            <a:p>
              <a:pPr algn="l">
                <a:lnSpc>
                  <a:spcPts val="1200"/>
                </a:lnSpc>
              </a:pPr>
              <a:r>
                <a:rPr lang="en-US" sz="1000" dirty="0">
                  <a:solidFill>
                    <a:srgbClr val="FFFFFF"/>
                  </a:solidFill>
                  <a:latin typeface="Source Sans Pro"/>
                </a:rPr>
                <a:t>Questions </a:t>
              </a:r>
              <a:r>
                <a:rPr lang="fr-FR" sz="1000" dirty="0">
                  <a:solidFill>
                    <a:srgbClr val="FFFFFF"/>
                  </a:solidFill>
                  <a:latin typeface="Source Sans Pro"/>
                </a:rPr>
                <a:t>et réponses sur la </a:t>
              </a:r>
              <a:r>
                <a:rPr lang="en-US" sz="1000" dirty="0">
                  <a:solidFill>
                    <a:srgbClr val="FFFFFF"/>
                  </a:solidFill>
                  <a:latin typeface="Source Sans Pro"/>
                </a:rPr>
                <a:t>vaccination</a:t>
              </a:r>
            </a:p>
          </p:txBody>
        </p:sp>
      </p:grpSp>
      <p:grpSp>
        <p:nvGrpSpPr>
          <p:cNvPr id="17" name="Group 17"/>
          <p:cNvGrpSpPr/>
          <p:nvPr/>
        </p:nvGrpSpPr>
        <p:grpSpPr>
          <a:xfrm>
            <a:off x="523113" y="5856137"/>
            <a:ext cx="2868305" cy="281419"/>
            <a:chOff x="0" y="0"/>
            <a:chExt cx="3824407" cy="375225"/>
          </a:xfrm>
        </p:grpSpPr>
        <p:sp>
          <p:nvSpPr>
            <p:cNvPr id="18" name="Freeform 18"/>
            <p:cNvSpPr/>
            <p:nvPr/>
          </p:nvSpPr>
          <p:spPr>
            <a:xfrm>
              <a:off x="0" y="0"/>
              <a:ext cx="3824351" cy="375285"/>
            </a:xfrm>
            <a:custGeom>
              <a:avLst/>
              <a:gdLst/>
              <a:ahLst/>
              <a:cxnLst/>
              <a:rect l="l" t="t" r="r" b="b"/>
              <a:pathLst>
                <a:path w="3824351" h="375285">
                  <a:moveTo>
                    <a:pt x="0" y="0"/>
                  </a:moveTo>
                  <a:lnTo>
                    <a:pt x="3824351" y="0"/>
                  </a:lnTo>
                  <a:lnTo>
                    <a:pt x="3824351" y="375285"/>
                  </a:lnTo>
                  <a:lnTo>
                    <a:pt x="0" y="375285"/>
                  </a:lnTo>
                  <a:close/>
                </a:path>
              </a:pathLst>
            </a:custGeom>
            <a:solidFill>
              <a:srgbClr val="009ADE"/>
            </a:solidFill>
          </p:spPr>
          <p:txBody>
            <a:bodyPr/>
            <a:lstStyle/>
            <a:p>
              <a:endParaRPr lang="nl-NL"/>
            </a:p>
          </p:txBody>
        </p:sp>
        <p:sp>
          <p:nvSpPr>
            <p:cNvPr id="19" name="TextBox 19"/>
            <p:cNvSpPr txBox="1"/>
            <p:nvPr/>
          </p:nvSpPr>
          <p:spPr>
            <a:xfrm>
              <a:off x="0" y="-9525"/>
              <a:ext cx="3824407" cy="384750"/>
            </a:xfrm>
            <a:prstGeom prst="rect">
              <a:avLst/>
            </a:prstGeom>
          </p:spPr>
          <p:txBody>
            <a:bodyPr lIns="50800" tIns="50800" rIns="50800" bIns="50800" rtlCol="0" anchor="ctr"/>
            <a:lstStyle/>
            <a:p>
              <a:pPr algn="ctr">
                <a:lnSpc>
                  <a:spcPts val="1200"/>
                </a:lnSpc>
              </a:pPr>
              <a:r>
                <a:rPr lang="fr-FR" sz="1000" dirty="0">
                  <a:solidFill>
                    <a:srgbClr val="FFFFFF"/>
                  </a:solidFill>
                  <a:latin typeface="Source Sans Pro"/>
                </a:rPr>
                <a:t>Conseils pour les représentants communautaires</a:t>
              </a:r>
              <a:endParaRPr lang="en-US" sz="1000" dirty="0">
                <a:solidFill>
                  <a:srgbClr val="FFFFFF"/>
                </a:solidFill>
                <a:latin typeface="Source Sans Pro"/>
              </a:endParaRPr>
            </a:p>
          </p:txBody>
        </p:sp>
      </p:grpSp>
      <p:grpSp>
        <p:nvGrpSpPr>
          <p:cNvPr id="20" name="Group 20"/>
          <p:cNvGrpSpPr/>
          <p:nvPr/>
        </p:nvGrpSpPr>
        <p:grpSpPr>
          <a:xfrm>
            <a:off x="3565340" y="5855833"/>
            <a:ext cx="2227737" cy="288608"/>
            <a:chOff x="0" y="-9525"/>
            <a:chExt cx="2970316" cy="384810"/>
          </a:xfrm>
        </p:grpSpPr>
        <p:sp>
          <p:nvSpPr>
            <p:cNvPr id="21" name="Freeform 21"/>
            <p:cNvSpPr/>
            <p:nvPr/>
          </p:nvSpPr>
          <p:spPr>
            <a:xfrm>
              <a:off x="0" y="0"/>
              <a:ext cx="2970276" cy="375285"/>
            </a:xfrm>
            <a:custGeom>
              <a:avLst/>
              <a:gdLst/>
              <a:ahLst/>
              <a:cxnLst/>
              <a:rect l="l" t="t" r="r" b="b"/>
              <a:pathLst>
                <a:path w="2970276" h="375285">
                  <a:moveTo>
                    <a:pt x="0" y="0"/>
                  </a:moveTo>
                  <a:lnTo>
                    <a:pt x="2970276" y="0"/>
                  </a:lnTo>
                  <a:lnTo>
                    <a:pt x="2970276" y="375285"/>
                  </a:lnTo>
                  <a:lnTo>
                    <a:pt x="0" y="375285"/>
                  </a:lnTo>
                  <a:close/>
                </a:path>
              </a:pathLst>
            </a:custGeom>
            <a:solidFill>
              <a:srgbClr val="009ADE"/>
            </a:solidFill>
          </p:spPr>
          <p:txBody>
            <a:bodyPr/>
            <a:lstStyle/>
            <a:p>
              <a:endParaRPr lang="nl-NL"/>
            </a:p>
          </p:txBody>
        </p:sp>
        <p:sp>
          <p:nvSpPr>
            <p:cNvPr id="22" name="TextBox 22"/>
            <p:cNvSpPr txBox="1"/>
            <p:nvPr/>
          </p:nvSpPr>
          <p:spPr>
            <a:xfrm>
              <a:off x="0" y="-9525"/>
              <a:ext cx="2970316" cy="384750"/>
            </a:xfrm>
            <a:prstGeom prst="rect">
              <a:avLst/>
            </a:prstGeom>
          </p:spPr>
          <p:txBody>
            <a:bodyPr lIns="50800" tIns="50800" rIns="50800" bIns="50800" rtlCol="0" anchor="ctr"/>
            <a:lstStyle/>
            <a:p>
              <a:pPr algn="ctr">
                <a:lnSpc>
                  <a:spcPts val="1200"/>
                </a:lnSpc>
              </a:pPr>
              <a:r>
                <a:rPr lang="fr-FR" sz="1000" dirty="0">
                  <a:solidFill>
                    <a:srgbClr val="FFFFFF"/>
                  </a:solidFill>
                  <a:latin typeface="Source Sans Pro"/>
                </a:rPr>
                <a:t>Conseils pour les agents de santé</a:t>
              </a:r>
              <a:endParaRPr lang="en-US" sz="1000" dirty="0">
                <a:solidFill>
                  <a:srgbClr val="FFFFFF"/>
                </a:solidFill>
                <a:latin typeface="Source Sans Pro"/>
              </a:endParaRPr>
            </a:p>
          </p:txBody>
        </p:sp>
      </p:grpSp>
      <p:sp>
        <p:nvSpPr>
          <p:cNvPr id="23" name="Freeform 23"/>
          <p:cNvSpPr/>
          <p:nvPr/>
        </p:nvSpPr>
        <p:spPr>
          <a:xfrm>
            <a:off x="824115" y="4291360"/>
            <a:ext cx="915929" cy="810651"/>
          </a:xfrm>
          <a:custGeom>
            <a:avLst/>
            <a:gdLst/>
            <a:ahLst/>
            <a:cxnLst/>
            <a:rect l="l" t="t" r="r" b="b"/>
            <a:pathLst>
              <a:path w="915929" h="810651">
                <a:moveTo>
                  <a:pt x="0" y="0"/>
                </a:moveTo>
                <a:lnTo>
                  <a:pt x="915929" y="0"/>
                </a:lnTo>
                <a:lnTo>
                  <a:pt x="915929" y="810651"/>
                </a:lnTo>
                <a:lnTo>
                  <a:pt x="0" y="810651"/>
                </a:lnTo>
                <a:lnTo>
                  <a:pt x="0" y="0"/>
                </a:lnTo>
                <a:close/>
              </a:path>
            </a:pathLst>
          </a:custGeom>
          <a:blipFill>
            <a:blip r:embed="rId6"/>
            <a:stretch>
              <a:fillRect t="-6493" b="-6493"/>
            </a:stretch>
          </a:blipFill>
        </p:spPr>
        <p:txBody>
          <a:bodyPr/>
          <a:lstStyle/>
          <a:p>
            <a:endParaRPr lang="nl-NL"/>
          </a:p>
        </p:txBody>
      </p:sp>
      <p:grpSp>
        <p:nvGrpSpPr>
          <p:cNvPr id="24" name="Group 24"/>
          <p:cNvGrpSpPr/>
          <p:nvPr/>
        </p:nvGrpSpPr>
        <p:grpSpPr>
          <a:xfrm>
            <a:off x="2220890" y="3678346"/>
            <a:ext cx="2028907" cy="365458"/>
            <a:chOff x="0" y="0"/>
            <a:chExt cx="2705209" cy="487277"/>
          </a:xfrm>
        </p:grpSpPr>
        <p:sp>
          <p:nvSpPr>
            <p:cNvPr id="25" name="Freeform 25"/>
            <p:cNvSpPr/>
            <p:nvPr/>
          </p:nvSpPr>
          <p:spPr>
            <a:xfrm>
              <a:off x="0" y="0"/>
              <a:ext cx="2705227" cy="487299"/>
            </a:xfrm>
            <a:custGeom>
              <a:avLst/>
              <a:gdLst/>
              <a:ahLst/>
              <a:cxnLst/>
              <a:rect l="l" t="t" r="r" b="b"/>
              <a:pathLst>
                <a:path w="2705227" h="487299">
                  <a:moveTo>
                    <a:pt x="0" y="0"/>
                  </a:moveTo>
                  <a:lnTo>
                    <a:pt x="2705227" y="0"/>
                  </a:lnTo>
                  <a:lnTo>
                    <a:pt x="2705227" y="487299"/>
                  </a:lnTo>
                  <a:lnTo>
                    <a:pt x="0" y="487299"/>
                  </a:lnTo>
                  <a:close/>
                </a:path>
              </a:pathLst>
            </a:custGeom>
            <a:solidFill>
              <a:srgbClr val="009ADE"/>
            </a:solidFill>
          </p:spPr>
          <p:txBody>
            <a:bodyPr/>
            <a:lstStyle/>
            <a:p>
              <a:endParaRPr lang="nl-NL"/>
            </a:p>
          </p:txBody>
        </p:sp>
        <p:sp>
          <p:nvSpPr>
            <p:cNvPr id="26" name="TextBox 26"/>
            <p:cNvSpPr txBox="1"/>
            <p:nvPr/>
          </p:nvSpPr>
          <p:spPr>
            <a:xfrm>
              <a:off x="0" y="-9525"/>
              <a:ext cx="2705209" cy="496802"/>
            </a:xfrm>
            <a:prstGeom prst="rect">
              <a:avLst/>
            </a:prstGeom>
          </p:spPr>
          <p:txBody>
            <a:bodyPr lIns="50800" tIns="50800" rIns="50800" bIns="50800" rtlCol="0" anchor="ctr"/>
            <a:lstStyle/>
            <a:p>
              <a:pPr algn="l">
                <a:lnSpc>
                  <a:spcPts val="1200"/>
                </a:lnSpc>
              </a:pPr>
              <a:r>
                <a:rPr lang="fr-FR" sz="1000" dirty="0">
                  <a:solidFill>
                    <a:srgbClr val="FFFFFF"/>
                  </a:solidFill>
                  <a:latin typeface="Source Sans Pro"/>
                </a:rPr>
                <a:t>Explications relatives aux vaccins</a:t>
              </a:r>
              <a:endParaRPr lang="en-US" sz="1000" dirty="0">
                <a:solidFill>
                  <a:srgbClr val="FFFFFF"/>
                </a:solidFill>
                <a:latin typeface="Source Sans Pro"/>
              </a:endParaRPr>
            </a:p>
          </p:txBody>
        </p:sp>
      </p:grpSp>
      <p:sp>
        <p:nvSpPr>
          <p:cNvPr id="27" name="Freeform 27"/>
          <p:cNvSpPr/>
          <p:nvPr/>
        </p:nvSpPr>
        <p:spPr>
          <a:xfrm>
            <a:off x="2155963" y="4081038"/>
            <a:ext cx="911419" cy="911419"/>
          </a:xfrm>
          <a:custGeom>
            <a:avLst/>
            <a:gdLst/>
            <a:ahLst/>
            <a:cxnLst/>
            <a:rect l="l" t="t" r="r" b="b"/>
            <a:pathLst>
              <a:path w="911419" h="911419">
                <a:moveTo>
                  <a:pt x="0" y="0"/>
                </a:moveTo>
                <a:lnTo>
                  <a:pt x="911419" y="0"/>
                </a:lnTo>
                <a:lnTo>
                  <a:pt x="911419" y="911419"/>
                </a:lnTo>
                <a:lnTo>
                  <a:pt x="0" y="911419"/>
                </a:lnTo>
                <a:lnTo>
                  <a:pt x="0" y="0"/>
                </a:lnTo>
                <a:close/>
              </a:path>
            </a:pathLst>
          </a:custGeom>
          <a:blipFill>
            <a:blip r:embed="rId7"/>
            <a:stretch>
              <a:fillRect/>
            </a:stretch>
          </a:blipFill>
        </p:spPr>
        <p:txBody>
          <a:bodyPr/>
          <a:lstStyle/>
          <a:p>
            <a:endParaRPr lang="nl-NL"/>
          </a:p>
        </p:txBody>
      </p:sp>
      <p:grpSp>
        <p:nvGrpSpPr>
          <p:cNvPr id="32" name="Group 32"/>
          <p:cNvGrpSpPr/>
          <p:nvPr/>
        </p:nvGrpSpPr>
        <p:grpSpPr>
          <a:xfrm>
            <a:off x="477125" y="8224080"/>
            <a:ext cx="1580013" cy="556853"/>
            <a:chOff x="0" y="0"/>
            <a:chExt cx="2106684" cy="742470"/>
          </a:xfrm>
        </p:grpSpPr>
        <p:sp>
          <p:nvSpPr>
            <p:cNvPr id="33" name="Freeform 33"/>
            <p:cNvSpPr/>
            <p:nvPr/>
          </p:nvSpPr>
          <p:spPr>
            <a:xfrm>
              <a:off x="0" y="0"/>
              <a:ext cx="2106676" cy="742511"/>
            </a:xfrm>
            <a:custGeom>
              <a:avLst/>
              <a:gdLst/>
              <a:ahLst/>
              <a:cxnLst/>
              <a:rect l="l" t="t" r="r" b="b"/>
              <a:pathLst>
                <a:path w="2106676" h="742511">
                  <a:moveTo>
                    <a:pt x="0" y="0"/>
                  </a:moveTo>
                  <a:lnTo>
                    <a:pt x="2106676" y="0"/>
                  </a:lnTo>
                  <a:lnTo>
                    <a:pt x="2106676" y="742511"/>
                  </a:lnTo>
                  <a:lnTo>
                    <a:pt x="0" y="742511"/>
                  </a:lnTo>
                  <a:close/>
                </a:path>
              </a:pathLst>
            </a:custGeom>
            <a:solidFill>
              <a:srgbClr val="009ADE"/>
            </a:solidFill>
          </p:spPr>
          <p:txBody>
            <a:bodyPr/>
            <a:lstStyle/>
            <a:p>
              <a:endParaRPr lang="nl-NL"/>
            </a:p>
          </p:txBody>
        </p:sp>
        <p:sp>
          <p:nvSpPr>
            <p:cNvPr id="34" name="TextBox 34"/>
            <p:cNvSpPr txBox="1"/>
            <p:nvPr/>
          </p:nvSpPr>
          <p:spPr>
            <a:xfrm>
              <a:off x="0" y="-9525"/>
              <a:ext cx="2106684" cy="751995"/>
            </a:xfrm>
            <a:prstGeom prst="rect">
              <a:avLst/>
            </a:prstGeom>
          </p:spPr>
          <p:txBody>
            <a:bodyPr lIns="50800" tIns="50800" rIns="50800" bIns="50800" rtlCol="0" anchor="ctr"/>
            <a:lstStyle/>
            <a:p>
              <a:pPr algn="ctr">
                <a:lnSpc>
                  <a:spcPts val="1200"/>
                </a:lnSpc>
              </a:pPr>
              <a:r>
                <a:rPr lang="fr-FR" sz="1000" dirty="0">
                  <a:solidFill>
                    <a:srgbClr val="FFFFFF"/>
                  </a:solidFill>
                  <a:latin typeface="Source Sans Pro"/>
                </a:rPr>
                <a:t>Vidéos</a:t>
              </a:r>
              <a:r>
                <a:rPr lang="en-US" sz="1000" dirty="0">
                  <a:solidFill>
                    <a:srgbClr val="FFFFFF"/>
                  </a:solidFill>
                  <a:latin typeface="Source Sans Pro"/>
                </a:rPr>
                <a:t>, reels, </a:t>
              </a:r>
              <a:r>
                <a:rPr lang="fr-FR" sz="1000" dirty="0">
                  <a:solidFill>
                    <a:srgbClr val="FFFFFF"/>
                  </a:solidFill>
                  <a:latin typeface="Source Sans Pro"/>
                </a:rPr>
                <a:t>publications sur les réseaux sociaux et autres éléments </a:t>
              </a:r>
              <a:endParaRPr lang="en-US" sz="1000" dirty="0">
                <a:solidFill>
                  <a:srgbClr val="FFFFFF"/>
                </a:solidFill>
                <a:latin typeface="Source Sans Pro"/>
              </a:endParaRPr>
            </a:p>
          </p:txBody>
        </p:sp>
      </p:grpSp>
      <p:grpSp>
        <p:nvGrpSpPr>
          <p:cNvPr id="37" name="Group 37"/>
          <p:cNvGrpSpPr/>
          <p:nvPr/>
        </p:nvGrpSpPr>
        <p:grpSpPr>
          <a:xfrm>
            <a:off x="3067382" y="4139669"/>
            <a:ext cx="1306498" cy="788616"/>
            <a:chOff x="0" y="0"/>
            <a:chExt cx="1741997" cy="1051488"/>
          </a:xfrm>
        </p:grpSpPr>
        <p:sp>
          <p:nvSpPr>
            <p:cNvPr id="38" name="Freeform 38"/>
            <p:cNvSpPr/>
            <p:nvPr/>
          </p:nvSpPr>
          <p:spPr>
            <a:xfrm>
              <a:off x="0" y="0"/>
              <a:ext cx="1742002" cy="1051494"/>
            </a:xfrm>
            <a:custGeom>
              <a:avLst/>
              <a:gdLst/>
              <a:ahLst/>
              <a:cxnLst/>
              <a:rect l="l" t="t" r="r" b="b"/>
              <a:pathLst>
                <a:path w="1742002" h="1051494">
                  <a:moveTo>
                    <a:pt x="0" y="0"/>
                  </a:moveTo>
                  <a:lnTo>
                    <a:pt x="1742002" y="0"/>
                  </a:lnTo>
                  <a:lnTo>
                    <a:pt x="1742002" y="1051494"/>
                  </a:lnTo>
                  <a:lnTo>
                    <a:pt x="0" y="1051494"/>
                  </a:lnTo>
                  <a:close/>
                </a:path>
              </a:pathLst>
            </a:custGeom>
            <a:solidFill>
              <a:srgbClr val="009ADE">
                <a:alpha val="24706"/>
              </a:srgbClr>
            </a:solidFill>
          </p:spPr>
          <p:txBody>
            <a:bodyPr/>
            <a:lstStyle/>
            <a:p>
              <a:endParaRPr lang="nl-NL"/>
            </a:p>
          </p:txBody>
        </p:sp>
      </p:grpSp>
      <p:sp>
        <p:nvSpPr>
          <p:cNvPr id="40" name="Freeform 40"/>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8"/>
            <a:stretch>
              <a:fillRect/>
            </a:stretch>
          </a:blipFill>
        </p:spPr>
        <p:txBody>
          <a:bodyPr/>
          <a:lstStyle/>
          <a:p>
            <a:endParaRPr lang="nl-NL"/>
          </a:p>
        </p:txBody>
      </p:sp>
      <p:sp>
        <p:nvSpPr>
          <p:cNvPr id="41" name="Freeform 41"/>
          <p:cNvSpPr/>
          <p:nvPr/>
        </p:nvSpPr>
        <p:spPr>
          <a:xfrm>
            <a:off x="5445033" y="531926"/>
            <a:ext cx="1238297" cy="1713906"/>
          </a:xfrm>
          <a:custGeom>
            <a:avLst/>
            <a:gdLst/>
            <a:ahLst/>
            <a:cxnLst/>
            <a:rect l="l" t="t" r="r" b="b"/>
            <a:pathLst>
              <a:path w="1457484" h="2017279">
                <a:moveTo>
                  <a:pt x="0" y="0"/>
                </a:moveTo>
                <a:lnTo>
                  <a:pt x="1457484" y="0"/>
                </a:lnTo>
                <a:lnTo>
                  <a:pt x="1457484" y="2017279"/>
                </a:lnTo>
                <a:lnTo>
                  <a:pt x="0" y="2017279"/>
                </a:lnTo>
                <a:lnTo>
                  <a:pt x="0" y="0"/>
                </a:lnTo>
                <a:close/>
              </a:path>
            </a:pathLst>
          </a:custGeom>
          <a:blipFill>
            <a:blip r:embed="rId9"/>
            <a:stretch>
              <a:fillRect/>
            </a:stretch>
          </a:blipFill>
        </p:spPr>
        <p:txBody>
          <a:bodyPr/>
          <a:lstStyle/>
          <a:p>
            <a:endParaRPr lang="nl-NL"/>
          </a:p>
        </p:txBody>
      </p:sp>
      <p:sp>
        <p:nvSpPr>
          <p:cNvPr id="43" name="TextBox 43"/>
          <p:cNvSpPr txBox="1"/>
          <p:nvPr/>
        </p:nvSpPr>
        <p:spPr>
          <a:xfrm>
            <a:off x="760493" y="1584883"/>
            <a:ext cx="4501686" cy="724301"/>
          </a:xfrm>
          <a:prstGeom prst="rect">
            <a:avLst/>
          </a:prstGeom>
        </p:spPr>
        <p:txBody>
          <a:bodyPr lIns="0" tIns="0" rIns="0" bIns="0" rtlCol="0" anchor="t">
            <a:spAutoFit/>
          </a:bodyPr>
          <a:lstStyle/>
          <a:p>
            <a:pPr algn="l">
              <a:lnSpc>
                <a:spcPts val="2879"/>
              </a:lnSpc>
            </a:pPr>
            <a:r>
              <a:rPr lang="fr-FR" sz="2100" dirty="0">
                <a:solidFill>
                  <a:srgbClr val="00205C"/>
                </a:solidFill>
                <a:latin typeface="Source Sans Pro Bold"/>
              </a:rPr>
              <a:t>Diffuser largement des informations correctes sur les vaccins</a:t>
            </a:r>
            <a:endParaRPr lang="en-US" sz="2100" dirty="0">
              <a:solidFill>
                <a:srgbClr val="00205C"/>
              </a:solidFill>
              <a:latin typeface="Source Sans Pro Bold"/>
            </a:endParaRPr>
          </a:p>
        </p:txBody>
      </p:sp>
      <p:sp>
        <p:nvSpPr>
          <p:cNvPr id="44" name="TextBox 44"/>
          <p:cNvSpPr txBox="1"/>
          <p:nvPr/>
        </p:nvSpPr>
        <p:spPr>
          <a:xfrm>
            <a:off x="760493" y="2472554"/>
            <a:ext cx="5499765" cy="912366"/>
          </a:xfrm>
          <a:prstGeom prst="rect">
            <a:avLst/>
          </a:prstGeom>
        </p:spPr>
        <p:txBody>
          <a:bodyPr wrap="square" lIns="0" tIns="0" rIns="0" bIns="0" rtlCol="0" anchor="t">
            <a:spAutoFit/>
          </a:bodyPr>
          <a:lstStyle/>
          <a:p>
            <a:pPr algn="l">
              <a:lnSpc>
                <a:spcPts val="1800"/>
              </a:lnSpc>
            </a:pPr>
            <a:r>
              <a:rPr lang="fr-FR" sz="1400" b="1" i="0" u="none" strike="noStrike" dirty="0">
                <a:solidFill>
                  <a:schemeClr val="accent5"/>
                </a:solidFill>
                <a:effectLst/>
                <a:latin typeface="Source Sans Pro" panose="020B0503030403020204" pitchFamily="34" charset="0"/>
                <a:ea typeface="Source Sans Pro" panose="020B0503030403020204" pitchFamily="34" charset="0"/>
              </a:rPr>
              <a:t>Aidez les membres de votre communauté à en savoir plus sur les vaccins et leurs bienfaits. </a:t>
            </a: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Utilisez les documents présentés ci-dessous – adaptez-les au contexte, traduisez-les ou personnalisez-les, selon les besoins.</a:t>
            </a:r>
            <a:endParaRPr lang="en-US" sz="14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45" name="TextBox 45"/>
          <p:cNvSpPr txBox="1"/>
          <p:nvPr/>
        </p:nvSpPr>
        <p:spPr>
          <a:xfrm>
            <a:off x="3205628" y="8199273"/>
            <a:ext cx="2864349" cy="209550"/>
          </a:xfrm>
          <a:prstGeom prst="rect">
            <a:avLst/>
          </a:prstGeom>
        </p:spPr>
        <p:txBody>
          <a:bodyPr lIns="0" tIns="0" rIns="0" bIns="0" rtlCol="0" anchor="t">
            <a:spAutoFit/>
          </a:bodyPr>
          <a:lstStyle/>
          <a:p>
            <a:pPr>
              <a:lnSpc>
                <a:spcPts val="1679"/>
              </a:lnSpc>
            </a:pPr>
            <a:r>
              <a:rPr lang="fr-FR" sz="1399" dirty="0">
                <a:solidFill>
                  <a:srgbClr val="00205C"/>
                </a:solidFill>
                <a:latin typeface="Source Sans Pro"/>
              </a:rPr>
              <a:t>Accédez à ces ressources</a:t>
            </a:r>
            <a:r>
              <a:rPr lang="en-US" sz="1399" dirty="0">
                <a:solidFill>
                  <a:srgbClr val="00205C"/>
                </a:solidFill>
                <a:latin typeface="Source Sans Pro"/>
              </a:rPr>
              <a:t> </a:t>
            </a:r>
            <a:r>
              <a:rPr lang="fr-FR" sz="1399" dirty="0">
                <a:solidFill>
                  <a:srgbClr val="00205C"/>
                </a:solidFill>
                <a:latin typeface="Source Sans Pro"/>
              </a:rPr>
              <a:t>depuis la</a:t>
            </a:r>
            <a:endParaRPr lang="en-US" sz="1399" dirty="0">
              <a:solidFill>
                <a:srgbClr val="00205C"/>
              </a:solidFill>
              <a:latin typeface="Source Sans Pro"/>
            </a:endParaRPr>
          </a:p>
        </p:txBody>
      </p:sp>
      <p:sp>
        <p:nvSpPr>
          <p:cNvPr id="46" name="TextBox 46"/>
          <p:cNvSpPr txBox="1"/>
          <p:nvPr/>
        </p:nvSpPr>
        <p:spPr>
          <a:xfrm>
            <a:off x="1739486" y="6172703"/>
            <a:ext cx="1451932" cy="1800493"/>
          </a:xfrm>
          <a:prstGeom prst="rect">
            <a:avLst/>
          </a:prstGeom>
        </p:spPr>
        <p:txBody>
          <a:bodyPr lIns="0" tIns="0" rIns="0" bIns="0" rtlCol="0" anchor="t">
            <a:spAutoFit/>
          </a:bodyPr>
          <a:lstStyle/>
          <a:p>
            <a:r>
              <a:rPr lang="fr-FR" sz="900" dirty="0">
                <a:solidFill>
                  <a:srgbClr val="00205C"/>
                </a:solidFill>
                <a:latin typeface="Source Sans Pro"/>
              </a:rPr>
              <a:t>Une</a:t>
            </a:r>
            <a:r>
              <a:rPr lang="en-US" sz="900" dirty="0">
                <a:solidFill>
                  <a:srgbClr val="00205C"/>
                </a:solidFill>
                <a:latin typeface="Source Sans Pro"/>
              </a:rPr>
              <a:t> </a:t>
            </a:r>
            <a:r>
              <a:rPr lang="fr-FR" sz="900" dirty="0">
                <a:solidFill>
                  <a:srgbClr val="F26829"/>
                </a:solidFill>
                <a:latin typeface="Source Sans Pro Bold"/>
              </a:rPr>
              <a:t>ressource adaptable pour les représentants communautaires</a:t>
            </a:r>
            <a:r>
              <a:rPr lang="en-US" sz="900" dirty="0">
                <a:solidFill>
                  <a:srgbClr val="00205C"/>
                </a:solidFill>
                <a:latin typeface="Source Sans Pro"/>
              </a:rPr>
              <a:t>, </a:t>
            </a:r>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présentant des conseils pour atteindre les personnes qui n’ont pas été vaccinées. </a:t>
            </a:r>
          </a:p>
          <a:p>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 </a:t>
            </a:r>
          </a:p>
          <a:p>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Contient des informations utiles sur les vaccins, ainsi que des suggestions pour mobiliser les communautés, diffuser des informations et engager le dialogue.</a:t>
            </a:r>
          </a:p>
        </p:txBody>
      </p:sp>
      <p:sp>
        <p:nvSpPr>
          <p:cNvPr id="47" name="TextBox 47"/>
          <p:cNvSpPr txBox="1"/>
          <p:nvPr/>
        </p:nvSpPr>
        <p:spPr>
          <a:xfrm>
            <a:off x="4860740" y="6192088"/>
            <a:ext cx="1387660" cy="1384995"/>
          </a:xfrm>
          <a:prstGeom prst="rect">
            <a:avLst/>
          </a:prstGeom>
        </p:spPr>
        <p:txBody>
          <a:bodyPr wrap="square" lIns="0" tIns="0" rIns="0" bIns="0" rtlCol="0" anchor="t">
            <a:spAutoFit/>
          </a:bodyPr>
          <a:lstStyle/>
          <a:p>
            <a:r>
              <a:rPr lang="fr-FR" sz="900" dirty="0">
                <a:solidFill>
                  <a:srgbClr val="00205C"/>
                </a:solidFill>
                <a:latin typeface="Source Sans Pro"/>
              </a:rPr>
              <a:t>Un</a:t>
            </a:r>
            <a:r>
              <a:rPr lang="en-US" sz="900" dirty="0">
                <a:solidFill>
                  <a:srgbClr val="00205C"/>
                </a:solidFill>
                <a:latin typeface="Source Sans Pro"/>
              </a:rPr>
              <a:t> </a:t>
            </a:r>
            <a:r>
              <a:rPr lang="en-US" sz="900" dirty="0">
                <a:solidFill>
                  <a:srgbClr val="F26829"/>
                </a:solidFill>
                <a:latin typeface="Source Sans Pro Bold"/>
              </a:rPr>
              <a:t>guide </a:t>
            </a:r>
            <a:r>
              <a:rPr lang="fr-FR" sz="900" dirty="0">
                <a:solidFill>
                  <a:srgbClr val="F26829"/>
                </a:solidFill>
                <a:latin typeface="Source Sans Pro Bold"/>
              </a:rPr>
              <a:t>pratique et adaptable à l’intention des agents de santé</a:t>
            </a:r>
            <a:r>
              <a:rPr lang="en-US" sz="900" dirty="0">
                <a:solidFill>
                  <a:srgbClr val="00205C"/>
                </a:solidFill>
                <a:latin typeface="Source Sans Pro"/>
              </a:rPr>
              <a:t>, </a:t>
            </a:r>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présentant des idées pour </a:t>
            </a:r>
          </a:p>
          <a:p>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accroître l’adoption de la vaccination.</a:t>
            </a:r>
          </a:p>
          <a:p>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 </a:t>
            </a:r>
          </a:p>
          <a:p>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Vous y trouverez également </a:t>
            </a:r>
          </a:p>
          <a:p>
            <a:r>
              <a:rPr lang="fr-FR" sz="9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des Foires aux questions et des conseils pour dialoguer.</a:t>
            </a:r>
          </a:p>
        </p:txBody>
      </p:sp>
      <p:sp>
        <p:nvSpPr>
          <p:cNvPr id="48" name="TextBox 48"/>
          <p:cNvSpPr txBox="1"/>
          <p:nvPr/>
        </p:nvSpPr>
        <p:spPr>
          <a:xfrm>
            <a:off x="935101" y="5158398"/>
            <a:ext cx="840477" cy="164306"/>
          </a:xfrm>
          <a:prstGeom prst="rect">
            <a:avLst/>
          </a:prstGeom>
        </p:spPr>
        <p:txBody>
          <a:bodyPr lIns="0" tIns="0" rIns="0" bIns="0" rtlCol="0" anchor="t">
            <a:spAutoFit/>
          </a:bodyPr>
          <a:lstStyle/>
          <a:p>
            <a:pPr algn="l">
              <a:lnSpc>
                <a:spcPts val="1200"/>
              </a:lnSpc>
            </a:pPr>
            <a:r>
              <a:rPr lang="en-US" sz="1000" dirty="0">
                <a:solidFill>
                  <a:srgbClr val="00205C"/>
                </a:solidFill>
                <a:latin typeface="Source Sans Pro"/>
              </a:rPr>
              <a:t>bit.ly/3vP6ASY</a:t>
            </a:r>
          </a:p>
        </p:txBody>
      </p:sp>
      <p:sp>
        <p:nvSpPr>
          <p:cNvPr id="49" name="TextBox 49"/>
          <p:cNvSpPr txBox="1"/>
          <p:nvPr/>
        </p:nvSpPr>
        <p:spPr>
          <a:xfrm>
            <a:off x="4494218" y="4139669"/>
            <a:ext cx="1269318" cy="764120"/>
          </a:xfrm>
          <a:prstGeom prst="rect">
            <a:avLst/>
          </a:prstGeom>
        </p:spPr>
        <p:txBody>
          <a:bodyPr lIns="0" tIns="0" rIns="0" bIns="0" rtlCol="0" anchor="t">
            <a:spAutoFit/>
          </a:bodyPr>
          <a:lstStyle/>
          <a:p>
            <a:pPr algn="l">
              <a:lnSpc>
                <a:spcPts val="960"/>
              </a:lnSpc>
            </a:pPr>
            <a:r>
              <a:rPr lang="fr-FR" sz="800" dirty="0">
                <a:solidFill>
                  <a:srgbClr val="00205C"/>
                </a:solidFill>
                <a:latin typeface="Source Sans Pro" panose="020B0503030403020204" pitchFamily="34" charset="0"/>
                <a:ea typeface="Source Sans Pro" panose="020B0503030403020204" pitchFamily="34" charset="0"/>
              </a:rPr>
              <a:t>Apprenez-en plus sur la science derrière les vaccins, l’innocuité des vaccins et le développement de vaccins par le biais des </a:t>
            </a:r>
            <a:r>
              <a:rPr lang="en-US" sz="800" dirty="0">
                <a:solidFill>
                  <a:srgbClr val="F26829"/>
                </a:solidFill>
                <a:latin typeface="Source Sans Pro" panose="020B0503030403020204" pitchFamily="34" charset="0"/>
                <a:ea typeface="Source Sans Pro" panose="020B0503030403020204" pitchFamily="34" charset="0"/>
              </a:rPr>
              <a:t>articles</a:t>
            </a:r>
            <a:r>
              <a:rPr lang="fr-FR" sz="800" dirty="0">
                <a:solidFill>
                  <a:srgbClr val="F26829"/>
                </a:solidFill>
                <a:latin typeface="Source Sans Pro" panose="020B0503030403020204" pitchFamily="34" charset="0"/>
                <a:ea typeface="Source Sans Pro" panose="020B0503030403020204" pitchFamily="34" charset="0"/>
              </a:rPr>
              <a:t> illustrés</a:t>
            </a:r>
            <a:r>
              <a:rPr lang="en-US" sz="800" dirty="0">
                <a:solidFill>
                  <a:srgbClr val="00205C"/>
                </a:solidFill>
                <a:latin typeface="Source Sans Pro" panose="020B0503030403020204" pitchFamily="34" charset="0"/>
                <a:ea typeface="Source Sans Pro" panose="020B0503030403020204" pitchFamily="34" charset="0"/>
              </a:rPr>
              <a:t>.</a:t>
            </a:r>
          </a:p>
        </p:txBody>
      </p:sp>
      <p:sp>
        <p:nvSpPr>
          <p:cNvPr id="50" name="TextBox 50"/>
          <p:cNvSpPr txBox="1"/>
          <p:nvPr/>
        </p:nvSpPr>
        <p:spPr>
          <a:xfrm>
            <a:off x="2263367" y="5039393"/>
            <a:ext cx="1605852" cy="164306"/>
          </a:xfrm>
          <a:prstGeom prst="rect">
            <a:avLst/>
          </a:prstGeom>
        </p:spPr>
        <p:txBody>
          <a:bodyPr lIns="0" tIns="0" rIns="0" bIns="0" rtlCol="0" anchor="t">
            <a:spAutoFit/>
          </a:bodyPr>
          <a:lstStyle/>
          <a:p>
            <a:pPr algn="l">
              <a:lnSpc>
                <a:spcPts val="1200"/>
              </a:lnSpc>
            </a:pPr>
            <a:r>
              <a:rPr lang="en-US" sz="1000">
                <a:solidFill>
                  <a:srgbClr val="00205C"/>
                </a:solidFill>
                <a:latin typeface="Source Sans Pro"/>
              </a:rPr>
              <a:t>bit.ly/WHOVaxExplained</a:t>
            </a:r>
          </a:p>
        </p:txBody>
      </p:sp>
      <p:pic>
        <p:nvPicPr>
          <p:cNvPr id="52" name="Graphic 51" descr="Earth globe: Americas with solid fill">
            <a:extLst>
              <a:ext uri="{FF2B5EF4-FFF2-40B4-BE49-F238E27FC236}">
                <a16:creationId xmlns:a16="http://schemas.microsoft.com/office/drawing/2014/main" id="{9880FF61-D529-CD17-7096-8A19E6F51A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87788" y="4081014"/>
            <a:ext cx="852558" cy="914400"/>
          </a:xfrm>
          <a:prstGeom prst="rect">
            <a:avLst/>
          </a:prstGeom>
        </p:spPr>
      </p:pic>
      <p:sp>
        <p:nvSpPr>
          <p:cNvPr id="55" name="TextBox 48">
            <a:extLst>
              <a:ext uri="{FF2B5EF4-FFF2-40B4-BE49-F238E27FC236}">
                <a16:creationId xmlns:a16="http://schemas.microsoft.com/office/drawing/2014/main" id="{453ED6AB-0B68-8E72-01F3-7A5A8F9DE966}"/>
              </a:ext>
            </a:extLst>
          </p:cNvPr>
          <p:cNvSpPr txBox="1"/>
          <p:nvPr/>
        </p:nvSpPr>
        <p:spPr>
          <a:xfrm>
            <a:off x="2170859" y="9051563"/>
            <a:ext cx="840477" cy="153888"/>
          </a:xfrm>
          <a:prstGeom prst="rect">
            <a:avLst/>
          </a:prstGeom>
        </p:spPr>
        <p:txBody>
          <a:bodyPr lIns="0" tIns="0" rIns="0" bIns="0" rtlCol="0" anchor="t">
            <a:spAutoFit/>
          </a:bodyPr>
          <a:lstStyle/>
          <a:p>
            <a:pPr algn="l">
              <a:lnSpc>
                <a:spcPts val="1200"/>
              </a:lnSpc>
            </a:pPr>
            <a:r>
              <a:rPr lang="en-US" sz="1000" dirty="0">
                <a:solidFill>
                  <a:srgbClr val="00205C"/>
                </a:solidFill>
                <a:latin typeface="Source Sans Pro"/>
              </a:rPr>
              <a:t>bit.ly/49IzzWt</a:t>
            </a:r>
          </a:p>
        </p:txBody>
      </p:sp>
      <p:pic>
        <p:nvPicPr>
          <p:cNvPr id="59" name="Picture 58">
            <a:extLst>
              <a:ext uri="{FF2B5EF4-FFF2-40B4-BE49-F238E27FC236}">
                <a16:creationId xmlns:a16="http://schemas.microsoft.com/office/drawing/2014/main" id="{E3B55C04-9A99-893B-6D1E-0FE59DEE6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7121" y="8216446"/>
            <a:ext cx="927554" cy="927554"/>
          </a:xfrm>
          <a:prstGeom prst="rect">
            <a:avLst/>
          </a:prstGeom>
        </p:spPr>
      </p:pic>
      <p:sp>
        <p:nvSpPr>
          <p:cNvPr id="29" name="TextBox 7">
            <a:extLst>
              <a:ext uri="{FF2B5EF4-FFF2-40B4-BE49-F238E27FC236}">
                <a16:creationId xmlns:a16="http://schemas.microsoft.com/office/drawing/2014/main" id="{0B86E6A2-9DD8-A9CD-7A46-726136C9104D}"/>
              </a:ext>
            </a:extLst>
          </p:cNvPr>
          <p:cNvSpPr txBox="1"/>
          <p:nvPr/>
        </p:nvSpPr>
        <p:spPr>
          <a:xfrm rot="16200000">
            <a:off x="4732028" y="6193233"/>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pic>
        <p:nvPicPr>
          <p:cNvPr id="53" name="Image 52">
            <a:extLst>
              <a:ext uri="{FF2B5EF4-FFF2-40B4-BE49-F238E27FC236}">
                <a16:creationId xmlns:a16="http://schemas.microsoft.com/office/drawing/2014/main" id="{6718BDEE-02F2-7905-7F51-91087411AAAD}"/>
              </a:ext>
            </a:extLst>
          </p:cNvPr>
          <p:cNvPicPr>
            <a:picLocks noChangeAspect="1"/>
          </p:cNvPicPr>
          <p:nvPr/>
        </p:nvPicPr>
        <p:blipFill>
          <a:blip r:embed="rId13"/>
          <a:stretch>
            <a:fillRect/>
          </a:stretch>
        </p:blipFill>
        <p:spPr>
          <a:xfrm>
            <a:off x="485449" y="6182298"/>
            <a:ext cx="1114587" cy="1600229"/>
          </a:xfrm>
          <a:prstGeom prst="rect">
            <a:avLst/>
          </a:prstGeom>
        </p:spPr>
      </p:pic>
      <p:pic>
        <p:nvPicPr>
          <p:cNvPr id="58" name="Image 57">
            <a:extLst>
              <a:ext uri="{FF2B5EF4-FFF2-40B4-BE49-F238E27FC236}">
                <a16:creationId xmlns:a16="http://schemas.microsoft.com/office/drawing/2014/main" id="{650B2531-032F-6799-7D6B-97CB19E67CBE}"/>
              </a:ext>
            </a:extLst>
          </p:cNvPr>
          <p:cNvPicPr>
            <a:picLocks noChangeAspect="1"/>
          </p:cNvPicPr>
          <p:nvPr/>
        </p:nvPicPr>
        <p:blipFill>
          <a:blip r:embed="rId14"/>
          <a:stretch>
            <a:fillRect/>
          </a:stretch>
        </p:blipFill>
        <p:spPr>
          <a:xfrm>
            <a:off x="3570515" y="6192088"/>
            <a:ext cx="1159170" cy="15806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a:off x="0" y="8059079"/>
            <a:ext cx="6432606" cy="1846920"/>
            <a:chOff x="0" y="0"/>
            <a:chExt cx="8576808" cy="2462560"/>
          </a:xfrm>
        </p:grpSpPr>
        <p:sp>
          <p:nvSpPr>
            <p:cNvPr id="9" name="Freeform 9"/>
            <p:cNvSpPr/>
            <p:nvPr/>
          </p:nvSpPr>
          <p:spPr>
            <a:xfrm>
              <a:off x="0" y="0"/>
              <a:ext cx="8576870" cy="2462551"/>
            </a:xfrm>
            <a:custGeom>
              <a:avLst/>
              <a:gdLst/>
              <a:ahLst/>
              <a:cxnLst/>
              <a:rect l="l" t="t" r="r" b="b"/>
              <a:pathLst>
                <a:path w="8576870" h="2462551">
                  <a:moveTo>
                    <a:pt x="0" y="0"/>
                  </a:moveTo>
                  <a:lnTo>
                    <a:pt x="8576870" y="0"/>
                  </a:lnTo>
                  <a:lnTo>
                    <a:pt x="8576870" y="2462551"/>
                  </a:lnTo>
                  <a:lnTo>
                    <a:pt x="0" y="2462551"/>
                  </a:lnTo>
                  <a:close/>
                </a:path>
              </a:pathLst>
            </a:custGeom>
            <a:solidFill>
              <a:srgbClr val="80BC00">
                <a:alpha val="49804"/>
              </a:srgbClr>
            </a:solidFill>
          </p:spPr>
          <p:txBody>
            <a:bodyPr/>
            <a:lstStyle/>
            <a:p>
              <a:endParaRPr lang="nl-NL"/>
            </a:p>
          </p:txBody>
        </p:sp>
      </p:grpSp>
      <p:sp>
        <p:nvSpPr>
          <p:cNvPr id="5" name="Freeform 5"/>
          <p:cNvSpPr/>
          <p:nvPr/>
        </p:nvSpPr>
        <p:spPr>
          <a:xfrm>
            <a:off x="4195683" y="415825"/>
            <a:ext cx="2334432" cy="2992862"/>
          </a:xfrm>
          <a:custGeom>
            <a:avLst/>
            <a:gdLst/>
            <a:ahLst/>
            <a:cxnLst/>
            <a:rect l="l" t="t" r="r" b="b"/>
            <a:pathLst>
              <a:path w="2878267" h="3690086">
                <a:moveTo>
                  <a:pt x="0" y="0"/>
                </a:moveTo>
                <a:lnTo>
                  <a:pt x="2878267" y="0"/>
                </a:lnTo>
                <a:lnTo>
                  <a:pt x="2878267" y="3690086"/>
                </a:lnTo>
                <a:lnTo>
                  <a:pt x="0" y="369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7" name="Freeform 7"/>
          <p:cNvSpPr/>
          <p:nvPr/>
        </p:nvSpPr>
        <p:spPr>
          <a:xfrm>
            <a:off x="2876" y="3950576"/>
            <a:ext cx="6432653" cy="4135395"/>
          </a:xfrm>
          <a:custGeom>
            <a:avLst/>
            <a:gdLst/>
            <a:ahLst/>
            <a:cxnLst/>
            <a:rect l="l" t="t" r="r" b="b"/>
            <a:pathLst>
              <a:path w="8576870" h="4741398">
                <a:moveTo>
                  <a:pt x="0" y="0"/>
                </a:moveTo>
                <a:lnTo>
                  <a:pt x="8576870" y="0"/>
                </a:lnTo>
                <a:lnTo>
                  <a:pt x="8576870" y="4741398"/>
                </a:lnTo>
                <a:lnTo>
                  <a:pt x="0" y="4741398"/>
                </a:lnTo>
                <a:close/>
              </a:path>
            </a:pathLst>
          </a:custGeom>
          <a:solidFill>
            <a:srgbClr val="000000">
              <a:alpha val="9804"/>
            </a:srgbClr>
          </a:solidFill>
        </p:spPr>
        <p:txBody>
          <a:bodyPr/>
          <a:lstStyle/>
          <a:p>
            <a:endParaRPr lang="nl-NL" dirty="0"/>
          </a:p>
        </p:txBody>
      </p:sp>
      <p:grpSp>
        <p:nvGrpSpPr>
          <p:cNvPr id="10" name="Group 10"/>
          <p:cNvGrpSpPr/>
          <p:nvPr/>
        </p:nvGrpSpPr>
        <p:grpSpPr>
          <a:xfrm>
            <a:off x="0" y="5209337"/>
            <a:ext cx="319102" cy="374718"/>
            <a:chOff x="0" y="0"/>
            <a:chExt cx="425469" cy="499623"/>
          </a:xfrm>
        </p:grpSpPr>
        <p:sp>
          <p:nvSpPr>
            <p:cNvPr id="11" name="Freeform 11"/>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endParaRPr lang="nl-NL"/>
            </a:p>
          </p:txBody>
        </p:sp>
        <p:sp>
          <p:nvSpPr>
            <p:cNvPr id="12" name="TextBox 12"/>
            <p:cNvSpPr txBox="1"/>
            <p:nvPr/>
          </p:nvSpPr>
          <p:spPr>
            <a:xfrm>
              <a:off x="0" y="0"/>
              <a:ext cx="425469" cy="499623"/>
            </a:xfrm>
            <a:prstGeom prst="rect">
              <a:avLst/>
            </a:prstGeom>
          </p:spPr>
          <p:txBody>
            <a:bodyPr lIns="50800" tIns="50800" rIns="50800" bIns="50800" rtlCol="0" anchor="ctr"/>
            <a:lstStyle/>
            <a:p>
              <a:pPr algn="ctr">
                <a:lnSpc>
                  <a:spcPts val="1679"/>
                </a:lnSpc>
              </a:pPr>
              <a:r>
                <a:rPr lang="en-US" sz="1399">
                  <a:solidFill>
                    <a:srgbClr val="FFFFFF"/>
                  </a:solidFill>
                  <a:latin typeface="Source Sans Pro"/>
                </a:rPr>
                <a:t>1</a:t>
              </a:r>
            </a:p>
          </p:txBody>
        </p:sp>
      </p:grpSp>
      <p:grpSp>
        <p:nvGrpSpPr>
          <p:cNvPr id="13" name="Group 13"/>
          <p:cNvGrpSpPr/>
          <p:nvPr/>
        </p:nvGrpSpPr>
        <p:grpSpPr>
          <a:xfrm>
            <a:off x="3387278" y="5209337"/>
            <a:ext cx="319102" cy="374718"/>
            <a:chOff x="0" y="0"/>
            <a:chExt cx="425469" cy="499623"/>
          </a:xfrm>
        </p:grpSpPr>
        <p:sp>
          <p:nvSpPr>
            <p:cNvPr id="14" name="Freeform 14"/>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endParaRPr lang="nl-NL"/>
            </a:p>
          </p:txBody>
        </p:sp>
        <p:sp>
          <p:nvSpPr>
            <p:cNvPr id="15" name="TextBox 15"/>
            <p:cNvSpPr txBox="1"/>
            <p:nvPr/>
          </p:nvSpPr>
          <p:spPr>
            <a:xfrm>
              <a:off x="0" y="0"/>
              <a:ext cx="425469" cy="499623"/>
            </a:xfrm>
            <a:prstGeom prst="rect">
              <a:avLst/>
            </a:prstGeom>
          </p:spPr>
          <p:txBody>
            <a:bodyPr lIns="50800" tIns="50800" rIns="50800" bIns="50800" rtlCol="0" anchor="ctr"/>
            <a:lstStyle/>
            <a:p>
              <a:pPr algn="ctr">
                <a:lnSpc>
                  <a:spcPts val="1679"/>
                </a:lnSpc>
              </a:pPr>
              <a:r>
                <a:rPr lang="en-US" sz="1399">
                  <a:solidFill>
                    <a:srgbClr val="FFFFFF"/>
                  </a:solidFill>
                  <a:latin typeface="Source Sans Pro"/>
                </a:rPr>
                <a:t>2</a:t>
              </a:r>
            </a:p>
          </p:txBody>
        </p:sp>
      </p:grpSp>
      <p:grpSp>
        <p:nvGrpSpPr>
          <p:cNvPr id="16" name="Group 16"/>
          <p:cNvGrpSpPr/>
          <p:nvPr/>
        </p:nvGrpSpPr>
        <p:grpSpPr>
          <a:xfrm>
            <a:off x="0" y="6500299"/>
            <a:ext cx="319102" cy="374718"/>
            <a:chOff x="0" y="0"/>
            <a:chExt cx="425469" cy="499623"/>
          </a:xfrm>
        </p:grpSpPr>
        <p:sp>
          <p:nvSpPr>
            <p:cNvPr id="17" name="Freeform 17"/>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endParaRPr lang="nl-NL"/>
            </a:p>
          </p:txBody>
        </p:sp>
        <p:sp>
          <p:nvSpPr>
            <p:cNvPr id="18" name="TextBox 18"/>
            <p:cNvSpPr txBox="1"/>
            <p:nvPr/>
          </p:nvSpPr>
          <p:spPr>
            <a:xfrm>
              <a:off x="0" y="0"/>
              <a:ext cx="425469" cy="499623"/>
            </a:xfrm>
            <a:prstGeom prst="rect">
              <a:avLst/>
            </a:prstGeom>
          </p:spPr>
          <p:txBody>
            <a:bodyPr lIns="50800" tIns="50800" rIns="50800" bIns="50800" rtlCol="0" anchor="ctr"/>
            <a:lstStyle/>
            <a:p>
              <a:pPr algn="ctr">
                <a:lnSpc>
                  <a:spcPts val="1679"/>
                </a:lnSpc>
              </a:pPr>
              <a:r>
                <a:rPr lang="en-US" sz="1399">
                  <a:solidFill>
                    <a:srgbClr val="FFFFFF"/>
                  </a:solidFill>
                  <a:latin typeface="Source Sans Pro"/>
                </a:rPr>
                <a:t>3</a:t>
              </a:r>
            </a:p>
          </p:txBody>
        </p:sp>
      </p:grpSp>
      <p:grpSp>
        <p:nvGrpSpPr>
          <p:cNvPr id="19" name="Group 19"/>
          <p:cNvGrpSpPr/>
          <p:nvPr/>
        </p:nvGrpSpPr>
        <p:grpSpPr>
          <a:xfrm>
            <a:off x="3381930" y="6662217"/>
            <a:ext cx="319102" cy="374718"/>
            <a:chOff x="0" y="0"/>
            <a:chExt cx="425469" cy="499623"/>
          </a:xfrm>
        </p:grpSpPr>
        <p:sp>
          <p:nvSpPr>
            <p:cNvPr id="20" name="Freeform 20"/>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endParaRPr lang="nl-NL"/>
            </a:p>
          </p:txBody>
        </p:sp>
        <p:sp>
          <p:nvSpPr>
            <p:cNvPr id="21" name="TextBox 21"/>
            <p:cNvSpPr txBox="1"/>
            <p:nvPr/>
          </p:nvSpPr>
          <p:spPr>
            <a:xfrm>
              <a:off x="0" y="0"/>
              <a:ext cx="425469" cy="499623"/>
            </a:xfrm>
            <a:prstGeom prst="rect">
              <a:avLst/>
            </a:prstGeom>
          </p:spPr>
          <p:txBody>
            <a:bodyPr lIns="50800" tIns="50800" rIns="50800" bIns="50800" rtlCol="0" anchor="ctr"/>
            <a:lstStyle/>
            <a:p>
              <a:pPr algn="ctr">
                <a:lnSpc>
                  <a:spcPts val="1679"/>
                </a:lnSpc>
              </a:pPr>
              <a:r>
                <a:rPr lang="en-US" sz="1399">
                  <a:solidFill>
                    <a:srgbClr val="FFFFFF"/>
                  </a:solidFill>
                  <a:latin typeface="Source Sans Pro"/>
                </a:rPr>
                <a:t>4</a:t>
              </a:r>
            </a:p>
          </p:txBody>
        </p:sp>
      </p:grpSp>
      <p:grpSp>
        <p:nvGrpSpPr>
          <p:cNvPr id="22" name="Group 22"/>
          <p:cNvGrpSpPr/>
          <p:nvPr/>
        </p:nvGrpSpPr>
        <p:grpSpPr>
          <a:xfrm>
            <a:off x="6432606" y="8059079"/>
            <a:ext cx="425394" cy="1846920"/>
            <a:chOff x="0" y="0"/>
            <a:chExt cx="567192" cy="2462560"/>
          </a:xfrm>
        </p:grpSpPr>
        <p:sp>
          <p:nvSpPr>
            <p:cNvPr id="23" name="Freeform 23"/>
            <p:cNvSpPr/>
            <p:nvPr/>
          </p:nvSpPr>
          <p:spPr>
            <a:xfrm>
              <a:off x="0" y="0"/>
              <a:ext cx="567254" cy="2462551"/>
            </a:xfrm>
            <a:custGeom>
              <a:avLst/>
              <a:gdLst/>
              <a:ahLst/>
              <a:cxnLst/>
              <a:rect l="l" t="t" r="r" b="b"/>
              <a:pathLst>
                <a:path w="567254" h="2462551">
                  <a:moveTo>
                    <a:pt x="0" y="0"/>
                  </a:moveTo>
                  <a:lnTo>
                    <a:pt x="567254" y="0"/>
                  </a:lnTo>
                  <a:lnTo>
                    <a:pt x="567254" y="2462551"/>
                  </a:lnTo>
                  <a:lnTo>
                    <a:pt x="0" y="2462551"/>
                  </a:lnTo>
                  <a:close/>
                </a:path>
              </a:pathLst>
            </a:custGeom>
            <a:solidFill>
              <a:srgbClr val="FFFFFF"/>
            </a:solidFill>
          </p:spPr>
          <p:txBody>
            <a:bodyPr/>
            <a:lstStyle/>
            <a:p>
              <a:endParaRPr lang="nl-NL"/>
            </a:p>
          </p:txBody>
        </p:sp>
      </p:grpSp>
      <p:sp>
        <p:nvSpPr>
          <p:cNvPr id="24" name="Freeform 24"/>
          <p:cNvSpPr/>
          <p:nvPr/>
        </p:nvSpPr>
        <p:spPr>
          <a:xfrm>
            <a:off x="327885" y="292274"/>
            <a:ext cx="2567715" cy="808830"/>
          </a:xfrm>
          <a:custGeom>
            <a:avLst/>
            <a:gdLst/>
            <a:ahLst/>
            <a:cxnLst/>
            <a:rect l="l" t="t" r="r" b="b"/>
            <a:pathLst>
              <a:path w="2567715" h="808830">
                <a:moveTo>
                  <a:pt x="0" y="0"/>
                </a:moveTo>
                <a:lnTo>
                  <a:pt x="2567715" y="0"/>
                </a:lnTo>
                <a:lnTo>
                  <a:pt x="2567715" y="808830"/>
                </a:lnTo>
                <a:lnTo>
                  <a:pt x="0" y="808830"/>
                </a:lnTo>
                <a:lnTo>
                  <a:pt x="0" y="0"/>
                </a:lnTo>
                <a:close/>
              </a:path>
            </a:pathLst>
          </a:custGeom>
          <a:blipFill>
            <a:blip r:embed="rId5"/>
            <a:stretch>
              <a:fillRect/>
            </a:stretch>
          </a:blipFill>
        </p:spPr>
        <p:txBody>
          <a:bodyPr/>
          <a:lstStyle/>
          <a:p>
            <a:endParaRPr lang="nl-NL"/>
          </a:p>
        </p:txBody>
      </p:sp>
      <p:sp>
        <p:nvSpPr>
          <p:cNvPr id="26" name="TextBox 26"/>
          <p:cNvSpPr txBox="1"/>
          <p:nvPr/>
        </p:nvSpPr>
        <p:spPr>
          <a:xfrm>
            <a:off x="471403" y="8386960"/>
            <a:ext cx="3508572" cy="1300805"/>
          </a:xfrm>
          <a:prstGeom prst="rect">
            <a:avLst/>
          </a:prstGeom>
        </p:spPr>
        <p:txBody>
          <a:bodyPr lIns="0" tIns="0" rIns="0" bIns="0" rtlCol="0" anchor="t">
            <a:spAutoFit/>
          </a:bodyPr>
          <a:lstStyle/>
          <a:p>
            <a:pPr algn="l">
              <a:lnSpc>
                <a:spcPts val="1679"/>
              </a:lnSpc>
            </a:pPr>
            <a:r>
              <a:rPr lang="fr-FR" sz="1399" dirty="0">
                <a:solidFill>
                  <a:srgbClr val="009ADE"/>
                </a:solidFill>
                <a:latin typeface="Source Sans Pro Bold"/>
              </a:rPr>
              <a:t>Il est </a:t>
            </a:r>
            <a:r>
              <a:rPr lang="en-US" sz="1399" dirty="0">
                <a:solidFill>
                  <a:srgbClr val="009ADE"/>
                </a:solidFill>
                <a:latin typeface="Source Sans Pro Bold"/>
              </a:rPr>
              <a:t>important </a:t>
            </a:r>
            <a:r>
              <a:rPr lang="fr-FR" sz="1399" dirty="0">
                <a:solidFill>
                  <a:srgbClr val="009ADE"/>
                </a:solidFill>
                <a:latin typeface="Source Sans Pro Bold"/>
              </a:rPr>
              <a:t>de montrer l’exemple</a:t>
            </a:r>
            <a:r>
              <a:rPr lang="en-US" sz="1399" dirty="0">
                <a:solidFill>
                  <a:srgbClr val="009ADE"/>
                </a:solidFill>
                <a:latin typeface="Source Sans Pro Bold"/>
              </a:rPr>
              <a:t>.</a:t>
            </a:r>
            <a:r>
              <a:rPr lang="en-US" sz="1399" dirty="0">
                <a:solidFill>
                  <a:srgbClr val="00205C"/>
                </a:solidFill>
                <a:latin typeface="Source Sans Pro Bold"/>
              </a:rPr>
              <a:t> </a:t>
            </a:r>
            <a:r>
              <a:rPr lang="fr-FR" sz="1400" dirty="0">
                <a:solidFill>
                  <a:schemeClr val="tx2">
                    <a:lumMod val="75000"/>
                  </a:schemeClr>
                </a:solidFill>
                <a:latin typeface="Source Sans Pro" panose="020B0503030403020204" pitchFamily="34" charset="0"/>
                <a:ea typeface="Source Sans Pro" panose="020B0503030403020204" pitchFamily="34" charset="0"/>
              </a:rPr>
              <a:t>Un </a:t>
            </a:r>
            <a:r>
              <a:rPr lang="en-US" sz="1400" dirty="0">
                <a:solidFill>
                  <a:schemeClr val="tx2">
                    <a:lumMod val="75000"/>
                  </a:schemeClr>
                </a:solidFill>
                <a:latin typeface="Source Sans Pro" panose="020B0503030403020204" pitchFamily="34" charset="0"/>
                <a:ea typeface="Source Sans Pro" panose="020B0503030403020204" pitchFamily="34" charset="0"/>
                <a:cs typeface="Anybody"/>
                <a:sym typeface="Anybody Medium"/>
              </a:rPr>
              <a:t>message d’un </a:t>
            </a:r>
            <a:r>
              <a:rPr lang="en-US" sz="1400" dirty="0" err="1">
                <a:solidFill>
                  <a:schemeClr val="tx2">
                    <a:lumMod val="75000"/>
                  </a:schemeClr>
                </a:solidFill>
                <a:latin typeface="Source Sans Pro" panose="020B0503030403020204" pitchFamily="34" charset="0"/>
                <a:ea typeface="Source Sans Pro" panose="020B0503030403020204" pitchFamily="34" charset="0"/>
                <a:cs typeface="Anybody"/>
                <a:sym typeface="Anybody Medium"/>
              </a:rPr>
              <a:t>médecin</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d’un responsable local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ou</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d’un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membre</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de la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communauté</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disant</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 « J’ai fait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vacciner</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les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membres</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de ma famille et vous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devriez</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le</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faire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aussi</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peut</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avoir</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un impact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positif</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et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renforcer</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 la </a:t>
            </a:r>
            <a:r>
              <a:rPr lang="en-US" sz="1400" b="0" i="0" u="none" strike="noStrike" cap="none" dirty="0" err="1">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confiance</a:t>
            </a:r>
            <a:r>
              <a:rPr lang="en-US" sz="1400" b="0" i="0" u="none" strike="noStrike" cap="none" dirty="0">
                <a:solidFill>
                  <a:schemeClr val="tx2">
                    <a:lumMod val="75000"/>
                  </a:schemeClr>
                </a:solidFill>
                <a:latin typeface="Source Sans Pro" panose="020B0503030403020204" pitchFamily="34" charset="0"/>
                <a:ea typeface="Source Sans Pro" panose="020B0503030403020204" pitchFamily="34" charset="0"/>
                <a:cs typeface="Anybody Medium"/>
                <a:sym typeface="Anybody Medium"/>
              </a:rPr>
              <a:t>.</a:t>
            </a:r>
            <a:r>
              <a:rPr lang="en-US" sz="1400" dirty="0">
                <a:solidFill>
                  <a:schemeClr val="tx2">
                    <a:lumMod val="75000"/>
                  </a:schemeClr>
                </a:solidFill>
                <a:latin typeface="Source Sans Pro" panose="020B0503030403020204" pitchFamily="34" charset="0"/>
                <a:ea typeface="Source Sans Pro" panose="020B0503030403020204" pitchFamily="34" charset="0"/>
              </a:rPr>
              <a:t> </a:t>
            </a:r>
          </a:p>
        </p:txBody>
      </p:sp>
      <p:sp>
        <p:nvSpPr>
          <p:cNvPr id="27" name="TextBox 27"/>
          <p:cNvSpPr txBox="1"/>
          <p:nvPr/>
        </p:nvSpPr>
        <p:spPr>
          <a:xfrm>
            <a:off x="505124" y="6465838"/>
            <a:ext cx="2309922" cy="1154162"/>
          </a:xfrm>
          <a:prstGeom prst="rect">
            <a:avLst/>
          </a:prstGeom>
        </p:spPr>
        <p:txBody>
          <a:bodyPr lIns="0" tIns="0" rIns="0" bIns="0" rtlCol="0" anchor="t">
            <a:spAutoFit/>
          </a:bodyPr>
          <a:lstStyle/>
          <a:p>
            <a:pPr algn="l">
              <a:lnSpc>
                <a:spcPts val="2226"/>
              </a:lnSpc>
            </a:pPr>
            <a:r>
              <a:rPr lang="fr-FR" sz="1855" dirty="0">
                <a:solidFill>
                  <a:srgbClr val="00205C"/>
                </a:solidFill>
                <a:latin typeface="Source Sans Pro Bold"/>
              </a:rPr>
              <a:t>Trouver des alliés</a:t>
            </a:r>
            <a:endParaRPr lang="en-US" sz="1855" dirty="0">
              <a:solidFill>
                <a:srgbClr val="00205C"/>
              </a:solidFill>
              <a:latin typeface="Source Sans Pro Bold"/>
            </a:endParaRPr>
          </a:p>
          <a:p>
            <a:pPr algn="l">
              <a:lnSpc>
                <a:spcPts val="1702"/>
              </a:lnSpc>
            </a:pPr>
            <a:r>
              <a:rPr lang="fr-FR" sz="1418" dirty="0">
                <a:solidFill>
                  <a:srgbClr val="009ADE"/>
                </a:solidFill>
                <a:latin typeface="Source Sans Pro Bold"/>
              </a:rPr>
              <a:t>Chercher des partenaires locaux</a:t>
            </a:r>
            <a:r>
              <a:rPr lang="en-US" sz="1418" dirty="0">
                <a:solidFill>
                  <a:srgbClr val="00205C"/>
                </a:solidFill>
                <a:latin typeface="Source Sans Pro Bold"/>
              </a:rPr>
              <a:t> </a:t>
            </a:r>
            <a:r>
              <a:rPr lang="fr-FR" sz="1400" dirty="0">
                <a:solidFill>
                  <a:schemeClr val="tx2">
                    <a:lumMod val="75000"/>
                  </a:schemeClr>
                </a:solidFill>
                <a:latin typeface="Source Sans Pro" panose="020B0503030403020204" pitchFamily="34" charset="0"/>
                <a:ea typeface="Source Sans Pro" panose="020B0503030403020204" pitchFamily="34" charset="0"/>
              </a:rPr>
              <a:t>et</a:t>
            </a:r>
            <a:r>
              <a:rPr lang="en-US" sz="1400" dirty="0">
                <a:solidFill>
                  <a:schemeClr val="tx2">
                    <a:lumMod val="75000"/>
                  </a:schemeClr>
                </a:solidFill>
                <a:latin typeface="Source Sans Pro" panose="020B0503030403020204" pitchFamily="34" charset="0"/>
                <a:ea typeface="Source Sans Pro" panose="020B0503030403020204" pitchFamily="34" charset="0"/>
              </a:rPr>
              <a:t> </a:t>
            </a: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étudier ensemble comment promouvoir la vaccination.</a:t>
            </a:r>
            <a:endParaRPr lang="en-US" sz="14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28" name="TextBox 28"/>
          <p:cNvSpPr txBox="1"/>
          <p:nvPr/>
        </p:nvSpPr>
        <p:spPr>
          <a:xfrm>
            <a:off x="3810000" y="6673255"/>
            <a:ext cx="2309922" cy="718145"/>
          </a:xfrm>
          <a:prstGeom prst="rect">
            <a:avLst/>
          </a:prstGeom>
        </p:spPr>
        <p:txBody>
          <a:bodyPr wrap="square" lIns="0" tIns="0" rIns="0" bIns="0" rtlCol="0" anchor="t">
            <a:spAutoFit/>
          </a:bodyPr>
          <a:lstStyle/>
          <a:p>
            <a:pPr algn="l">
              <a:lnSpc>
                <a:spcPts val="2226"/>
              </a:lnSpc>
            </a:pPr>
            <a:r>
              <a:rPr lang="fr-FR" sz="1855" dirty="0">
                <a:solidFill>
                  <a:srgbClr val="00205C"/>
                </a:solidFill>
                <a:latin typeface="Source Sans Pro Bold"/>
              </a:rPr>
              <a:t>Assurer un suivi</a:t>
            </a:r>
            <a:endParaRPr lang="en-US" sz="1855" dirty="0">
              <a:solidFill>
                <a:srgbClr val="00205C"/>
              </a:solidFill>
              <a:latin typeface="Source Sans Pro Bold"/>
            </a:endParaRPr>
          </a:p>
          <a:p>
            <a:pPr algn="l">
              <a:lnSpc>
                <a:spcPts val="1702"/>
              </a:lnSpc>
            </a:pPr>
            <a:r>
              <a:rPr lang="fr-FR" sz="1418" dirty="0">
                <a:solidFill>
                  <a:srgbClr val="009ADE"/>
                </a:solidFill>
                <a:latin typeface="Source Sans Pro Bold"/>
              </a:rPr>
              <a:t>Vérifier</a:t>
            </a:r>
            <a:r>
              <a:rPr lang="en-US" sz="1418" dirty="0">
                <a:solidFill>
                  <a:srgbClr val="009ADE"/>
                </a:solidFill>
                <a:latin typeface="Source Sans Pro Bold"/>
              </a:rPr>
              <a:t> </a:t>
            </a:r>
            <a:r>
              <a:rPr lang="fr-FR" sz="1418" dirty="0">
                <a:solidFill>
                  <a:srgbClr val="009ADE"/>
                </a:solidFill>
                <a:latin typeface="Source Sans Pro Bold"/>
              </a:rPr>
              <a:t>que les personnes</a:t>
            </a:r>
            <a:r>
              <a:rPr lang="fr-FR" sz="1600" b="0" i="0" u="none" strike="noStrike" dirty="0">
                <a:solidFill>
                  <a:srgbClr val="0C0C0C"/>
                </a:solidFill>
                <a:effectLst/>
                <a:latin typeface="Anybody"/>
              </a:rPr>
              <a:t> </a:t>
            </a: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ont ce dont elles ont besoin.</a:t>
            </a:r>
            <a:endParaRPr lang="en-US" sz="14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29" name="TextBox 29"/>
          <p:cNvSpPr txBox="1"/>
          <p:nvPr/>
        </p:nvSpPr>
        <p:spPr>
          <a:xfrm>
            <a:off x="461345" y="4419561"/>
            <a:ext cx="5602919" cy="296491"/>
          </a:xfrm>
          <a:prstGeom prst="rect">
            <a:avLst/>
          </a:prstGeom>
        </p:spPr>
        <p:txBody>
          <a:bodyPr lIns="0" tIns="0" rIns="0" bIns="0" rtlCol="0" anchor="t">
            <a:spAutoFit/>
          </a:bodyPr>
          <a:lstStyle/>
          <a:p>
            <a:pPr algn="l">
              <a:lnSpc>
                <a:spcPts val="2357"/>
              </a:lnSpc>
            </a:pPr>
            <a:r>
              <a:rPr lang="fr-FR" sz="1964" dirty="0">
                <a:solidFill>
                  <a:srgbClr val="1D0267"/>
                </a:solidFill>
                <a:latin typeface="Source Sans Pro Bold"/>
              </a:rPr>
              <a:t>Voici quelques mesures que vous pouvez prendre </a:t>
            </a:r>
            <a:r>
              <a:rPr lang="en-US" sz="1964" dirty="0">
                <a:solidFill>
                  <a:srgbClr val="1D0267"/>
                </a:solidFill>
                <a:latin typeface="Source Sans Pro Bold"/>
              </a:rPr>
              <a:t>:</a:t>
            </a:r>
          </a:p>
        </p:txBody>
      </p:sp>
      <p:sp>
        <p:nvSpPr>
          <p:cNvPr id="30" name="TextBox 30"/>
          <p:cNvSpPr txBox="1"/>
          <p:nvPr/>
        </p:nvSpPr>
        <p:spPr>
          <a:xfrm>
            <a:off x="481507" y="5195731"/>
            <a:ext cx="2781298" cy="1154162"/>
          </a:xfrm>
          <a:prstGeom prst="rect">
            <a:avLst/>
          </a:prstGeom>
        </p:spPr>
        <p:txBody>
          <a:bodyPr wrap="square" lIns="0" tIns="0" rIns="0" bIns="0" rtlCol="0" anchor="t">
            <a:spAutoFit/>
          </a:bodyPr>
          <a:lstStyle/>
          <a:p>
            <a:pPr algn="l">
              <a:lnSpc>
                <a:spcPts val="2226"/>
              </a:lnSpc>
            </a:pPr>
            <a:r>
              <a:rPr lang="fr-FR" sz="1700" dirty="0">
                <a:solidFill>
                  <a:srgbClr val="00205C"/>
                </a:solidFill>
                <a:latin typeface="Source Sans Pro Bold"/>
              </a:rPr>
              <a:t>Adapter les</a:t>
            </a:r>
            <a:r>
              <a:rPr lang="en-US" sz="1700" dirty="0">
                <a:solidFill>
                  <a:srgbClr val="00205C"/>
                </a:solidFill>
                <a:latin typeface="Source Sans Pro Bold"/>
              </a:rPr>
              <a:t> information</a:t>
            </a:r>
            <a:r>
              <a:rPr lang="fr-FR" sz="1700" dirty="0">
                <a:solidFill>
                  <a:srgbClr val="00205C"/>
                </a:solidFill>
                <a:latin typeface="Source Sans Pro Bold"/>
              </a:rPr>
              <a:t>s</a:t>
            </a:r>
            <a:endParaRPr lang="en-US" sz="1700" dirty="0">
              <a:solidFill>
                <a:srgbClr val="00205C"/>
              </a:solidFill>
              <a:latin typeface="Source Sans Pro Bold"/>
            </a:endParaRPr>
          </a:p>
          <a:p>
            <a:pPr algn="l">
              <a:lnSpc>
                <a:spcPts val="1702"/>
              </a:lnSpc>
            </a:pPr>
            <a:r>
              <a:rPr lang="fr-FR" sz="1418" dirty="0">
                <a:solidFill>
                  <a:srgbClr val="009ADE"/>
                </a:solidFill>
                <a:latin typeface="Source Sans Pro Bold"/>
              </a:rPr>
              <a:t>Donner des explications qui </a:t>
            </a: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ont un sens pour les membres de votre communauté.</a:t>
            </a:r>
            <a:endParaRPr lang="en-US" sz="1400" dirty="0">
              <a:solidFill>
                <a:schemeClr val="tx2">
                  <a:lumMod val="75000"/>
                </a:schemeClr>
              </a:solidFill>
              <a:latin typeface="Source Sans Pro" panose="020B0503030403020204" pitchFamily="34" charset="0"/>
              <a:ea typeface="Source Sans Pro" panose="020B0503030403020204" pitchFamily="34" charset="0"/>
            </a:endParaRPr>
          </a:p>
          <a:p>
            <a:pPr algn="l">
              <a:lnSpc>
                <a:spcPts val="1702"/>
              </a:lnSpc>
            </a:pPr>
            <a:endParaRPr lang="en-US" sz="1418" dirty="0">
              <a:solidFill>
                <a:srgbClr val="00205C"/>
              </a:solidFill>
              <a:latin typeface="Source Sans Pro"/>
            </a:endParaRPr>
          </a:p>
        </p:txBody>
      </p:sp>
      <p:sp>
        <p:nvSpPr>
          <p:cNvPr id="31" name="TextBox 31"/>
          <p:cNvSpPr txBox="1"/>
          <p:nvPr/>
        </p:nvSpPr>
        <p:spPr>
          <a:xfrm>
            <a:off x="3810000" y="5181600"/>
            <a:ext cx="2781298" cy="1146404"/>
          </a:xfrm>
          <a:prstGeom prst="rect">
            <a:avLst/>
          </a:prstGeom>
        </p:spPr>
        <p:txBody>
          <a:bodyPr wrap="square" lIns="0" tIns="0" rIns="0" bIns="0" rtlCol="0" anchor="t">
            <a:spAutoFit/>
          </a:bodyPr>
          <a:lstStyle/>
          <a:p>
            <a:pPr algn="l">
              <a:lnSpc>
                <a:spcPts val="2226"/>
              </a:lnSpc>
            </a:pPr>
            <a:r>
              <a:rPr lang="fr-FR" sz="1855" dirty="0">
                <a:solidFill>
                  <a:srgbClr val="00205C"/>
                </a:solidFill>
                <a:latin typeface="Source Sans Pro Bold"/>
              </a:rPr>
              <a:t>Montrer l’exemple</a:t>
            </a:r>
            <a:endParaRPr lang="en-US" sz="1855" dirty="0">
              <a:solidFill>
                <a:srgbClr val="00205C"/>
              </a:solidFill>
              <a:latin typeface="Source Sans Pro Bold"/>
            </a:endParaRPr>
          </a:p>
          <a:p>
            <a:pPr algn="l">
              <a:lnSpc>
                <a:spcPts val="1702"/>
              </a:lnSpc>
            </a:pPr>
            <a:r>
              <a:rPr lang="fr-FR" sz="1418" dirty="0">
                <a:solidFill>
                  <a:srgbClr val="009ADE"/>
                </a:solidFill>
                <a:latin typeface="Source Sans Pro Bold"/>
              </a:rPr>
              <a:t>S’assurer</a:t>
            </a:r>
            <a:r>
              <a:rPr lang="en-US" sz="1418" dirty="0">
                <a:solidFill>
                  <a:srgbClr val="009ADE"/>
                </a:solidFill>
                <a:latin typeface="Source Sans Pro Bold"/>
              </a:rPr>
              <a:t> </a:t>
            </a: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que les membres respectés de la communauté sont </a:t>
            </a:r>
          </a:p>
          <a:p>
            <a:pPr algn="l">
              <a:lnSpc>
                <a:spcPts val="1702"/>
              </a:lnSpc>
            </a:pPr>
            <a:r>
              <a:rPr lang="fr-FR" sz="14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bien informés</a:t>
            </a:r>
            <a:r>
              <a:rPr lang="en-US" sz="1400" dirty="0">
                <a:solidFill>
                  <a:schemeClr val="tx2">
                    <a:lumMod val="75000"/>
                  </a:schemeClr>
                </a:solidFill>
                <a:latin typeface="Source Sans Pro" panose="020B0503030403020204" pitchFamily="34" charset="0"/>
                <a:ea typeface="Source Sans Pro" panose="020B0503030403020204" pitchFamily="34" charset="0"/>
              </a:rPr>
              <a:t>.</a:t>
            </a:r>
          </a:p>
        </p:txBody>
      </p:sp>
      <p:sp>
        <p:nvSpPr>
          <p:cNvPr id="32" name="TextBox 32"/>
          <p:cNvSpPr txBox="1"/>
          <p:nvPr/>
        </p:nvSpPr>
        <p:spPr>
          <a:xfrm>
            <a:off x="380362" y="1790261"/>
            <a:ext cx="3690653" cy="731034"/>
          </a:xfrm>
          <a:prstGeom prst="rect">
            <a:avLst/>
          </a:prstGeom>
        </p:spPr>
        <p:txBody>
          <a:bodyPr lIns="0" tIns="0" rIns="0" bIns="0" rtlCol="0" anchor="t">
            <a:spAutoFit/>
          </a:bodyPr>
          <a:lstStyle/>
          <a:p>
            <a:pPr algn="l">
              <a:lnSpc>
                <a:spcPts val="2879"/>
              </a:lnSpc>
            </a:pPr>
            <a:r>
              <a:rPr lang="en-US" sz="2400" dirty="0">
                <a:solidFill>
                  <a:srgbClr val="00205C"/>
                </a:solidFill>
                <a:latin typeface="Source Sans Pro Bold"/>
              </a:rPr>
              <a:t>Encourage</a:t>
            </a:r>
            <a:r>
              <a:rPr lang="fr-FR" sz="2400" dirty="0">
                <a:solidFill>
                  <a:srgbClr val="00205C"/>
                </a:solidFill>
                <a:latin typeface="Source Sans Pro Bold"/>
              </a:rPr>
              <a:t>r la </a:t>
            </a:r>
            <a:r>
              <a:rPr lang="en-US" sz="2400" dirty="0">
                <a:solidFill>
                  <a:srgbClr val="00205C"/>
                </a:solidFill>
                <a:latin typeface="Source Sans Pro Bold"/>
              </a:rPr>
              <a:t>participation</a:t>
            </a:r>
            <a:r>
              <a:rPr lang="fr-FR" sz="2400" dirty="0">
                <a:solidFill>
                  <a:srgbClr val="00205C"/>
                </a:solidFill>
                <a:latin typeface="Source Sans Pro Bold"/>
              </a:rPr>
              <a:t> communautaire </a:t>
            </a:r>
            <a:endParaRPr lang="en-US" sz="2400" dirty="0">
              <a:solidFill>
                <a:srgbClr val="00205C"/>
              </a:solidFill>
              <a:latin typeface="Source Sans Pro Bold"/>
            </a:endParaRPr>
          </a:p>
        </p:txBody>
      </p:sp>
      <p:sp>
        <p:nvSpPr>
          <p:cNvPr id="33" name="TextBox 33"/>
          <p:cNvSpPr txBox="1"/>
          <p:nvPr/>
        </p:nvSpPr>
        <p:spPr>
          <a:xfrm>
            <a:off x="380362" y="2648066"/>
            <a:ext cx="3924240" cy="923330"/>
          </a:xfrm>
          <a:prstGeom prst="rect">
            <a:avLst/>
          </a:prstGeom>
        </p:spPr>
        <p:txBody>
          <a:bodyPr wrap="square" lIns="0" tIns="0" rIns="0" bIns="0" rtlCol="0" anchor="t">
            <a:spAutoFit/>
          </a:bodyPr>
          <a:lstStyle/>
          <a:p>
            <a:pPr algn="l"/>
            <a:r>
              <a:rPr lang="fr-FR" sz="2000" b="0" i="0" u="none" strike="noStrike" dirty="0">
                <a:solidFill>
                  <a:schemeClr val="tx2">
                    <a:lumMod val="75000"/>
                  </a:schemeClr>
                </a:solidFill>
                <a:effectLst/>
                <a:latin typeface="Source Sans Pro" panose="020B0503030403020204" pitchFamily="34" charset="0"/>
                <a:ea typeface="Source Sans Pro" panose="020B0503030403020204" pitchFamily="34" charset="0"/>
              </a:rPr>
              <a:t>Comme la communauté vous fait confiance, vous pouvez apporter un changement positif.</a:t>
            </a:r>
            <a:endParaRPr lang="en-US" sz="20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35" name="TextBox 7">
            <a:extLst>
              <a:ext uri="{FF2B5EF4-FFF2-40B4-BE49-F238E27FC236}">
                <a16:creationId xmlns:a16="http://schemas.microsoft.com/office/drawing/2014/main" id="{83545B3C-2C9C-B9FF-D4DF-8BACFD44953A}"/>
              </a:ext>
            </a:extLst>
          </p:cNvPr>
          <p:cNvSpPr txBox="1"/>
          <p:nvPr/>
        </p:nvSpPr>
        <p:spPr>
          <a:xfrm rot="16200000">
            <a:off x="4692328" y="6131016"/>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grpSp>
        <p:nvGrpSpPr>
          <p:cNvPr id="39" name="Group 6">
            <a:extLst>
              <a:ext uri="{FF2B5EF4-FFF2-40B4-BE49-F238E27FC236}">
                <a16:creationId xmlns:a16="http://schemas.microsoft.com/office/drawing/2014/main" id="{A060BB94-906C-6B68-68FB-74CF18F1E8C4}"/>
              </a:ext>
            </a:extLst>
          </p:cNvPr>
          <p:cNvGrpSpPr/>
          <p:nvPr/>
        </p:nvGrpSpPr>
        <p:grpSpPr>
          <a:xfrm>
            <a:off x="338277" y="1350362"/>
            <a:ext cx="991080" cy="368011"/>
            <a:chOff x="0" y="0"/>
            <a:chExt cx="850011" cy="478168"/>
          </a:xfrm>
        </p:grpSpPr>
        <p:sp>
          <p:nvSpPr>
            <p:cNvPr id="37" name="Freeform 7">
              <a:extLst>
                <a:ext uri="{FF2B5EF4-FFF2-40B4-BE49-F238E27FC236}">
                  <a16:creationId xmlns:a16="http://schemas.microsoft.com/office/drawing/2014/main" id="{5778FCF4-056D-3A7E-B879-000A0C7FA0CE}"/>
                </a:ext>
              </a:extLst>
            </p:cNvPr>
            <p:cNvSpPr/>
            <p:nvPr/>
          </p:nvSpPr>
          <p:spPr>
            <a:xfrm>
              <a:off x="0" y="0"/>
              <a:ext cx="850011" cy="478168"/>
            </a:xfrm>
            <a:custGeom>
              <a:avLst/>
              <a:gdLst/>
              <a:ahLst/>
              <a:cxnLst/>
              <a:rect l="l" t="t" r="r" b="b"/>
              <a:pathLst>
                <a:path w="850011" h="478168">
                  <a:moveTo>
                    <a:pt x="0" y="0"/>
                  </a:moveTo>
                  <a:lnTo>
                    <a:pt x="850011" y="0"/>
                  </a:lnTo>
                  <a:lnTo>
                    <a:pt x="850011" y="478168"/>
                  </a:lnTo>
                  <a:lnTo>
                    <a:pt x="0" y="478168"/>
                  </a:lnTo>
                  <a:close/>
                </a:path>
              </a:pathLst>
            </a:custGeom>
            <a:solidFill>
              <a:srgbClr val="009ADE"/>
            </a:solidFill>
          </p:spPr>
          <p:txBody>
            <a:bodyPr/>
            <a:lstStyle/>
            <a:p>
              <a:endParaRPr lang="nl-NL"/>
            </a:p>
          </p:txBody>
        </p:sp>
        <p:sp>
          <p:nvSpPr>
            <p:cNvPr id="38" name="TextBox 8">
              <a:extLst>
                <a:ext uri="{FF2B5EF4-FFF2-40B4-BE49-F238E27FC236}">
                  <a16:creationId xmlns:a16="http://schemas.microsoft.com/office/drawing/2014/main" id="{845C7302-C871-1083-6B2A-1E2AC501C0A2}"/>
                </a:ext>
              </a:extLst>
            </p:cNvPr>
            <p:cNvSpPr txBox="1"/>
            <p:nvPr/>
          </p:nvSpPr>
          <p:spPr>
            <a:xfrm>
              <a:off x="0" y="0"/>
              <a:ext cx="849967" cy="478119"/>
            </a:xfrm>
            <a:prstGeom prst="rect">
              <a:avLst/>
            </a:prstGeom>
          </p:spPr>
          <p:txBody>
            <a:bodyPr lIns="50800" tIns="50800" rIns="50800" bIns="50800" rtlCol="0" anchor="ctr"/>
            <a:lstStyle/>
            <a:p>
              <a:pPr algn="ctr">
                <a:lnSpc>
                  <a:spcPts val="1679"/>
                </a:lnSpc>
              </a:pPr>
              <a:r>
                <a:rPr lang="fr-FR" sz="1399" dirty="0">
                  <a:solidFill>
                    <a:srgbClr val="FFFFFF"/>
                  </a:solidFill>
                  <a:latin typeface="Source Sans Pro Bold"/>
                </a:rPr>
                <a:t>CONSEIL</a:t>
              </a:r>
              <a:endParaRPr lang="en-US" sz="1399" dirty="0">
                <a:solidFill>
                  <a:srgbClr val="FFFFFF"/>
                </a:solidFill>
                <a:latin typeface="Source Sans Pro Bol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5018587" y="8656281"/>
            <a:ext cx="934500" cy="934500"/>
            <a:chOff x="0" y="0"/>
            <a:chExt cx="1246000" cy="1246000"/>
          </a:xfrm>
        </p:grpSpPr>
        <p:sp>
          <p:nvSpPr>
            <p:cNvPr id="3" name="Freeform 3"/>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endParaRPr lang="nl-NL"/>
            </a:p>
          </p:txBody>
        </p:sp>
      </p:grpSp>
      <p:grpSp>
        <p:nvGrpSpPr>
          <p:cNvPr id="4" name="Group 4"/>
          <p:cNvGrpSpPr/>
          <p:nvPr/>
        </p:nvGrpSpPr>
        <p:grpSpPr>
          <a:xfrm>
            <a:off x="4384910" y="7274879"/>
            <a:ext cx="934500" cy="934500"/>
            <a:chOff x="0" y="0"/>
            <a:chExt cx="1246000" cy="1246000"/>
          </a:xfrm>
        </p:grpSpPr>
        <p:sp>
          <p:nvSpPr>
            <p:cNvPr id="5" name="Freeform 5"/>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endParaRPr lang="nl-NL"/>
            </a:p>
          </p:txBody>
        </p:sp>
      </p:grpSp>
      <p:sp>
        <p:nvSpPr>
          <p:cNvPr id="7" name="Freeform 7"/>
          <p:cNvSpPr/>
          <p:nvPr/>
        </p:nvSpPr>
        <p:spPr>
          <a:xfrm>
            <a:off x="5446781" y="5624446"/>
            <a:ext cx="1120484" cy="949511"/>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endParaRPr lang="nl-NL"/>
          </a:p>
        </p:txBody>
      </p:sp>
      <p:grpSp>
        <p:nvGrpSpPr>
          <p:cNvPr id="8" name="Group 8"/>
          <p:cNvGrpSpPr/>
          <p:nvPr/>
        </p:nvGrpSpPr>
        <p:grpSpPr>
          <a:xfrm>
            <a:off x="4709496" y="4208646"/>
            <a:ext cx="934500" cy="934500"/>
            <a:chOff x="0" y="0"/>
            <a:chExt cx="1246000" cy="1246000"/>
          </a:xfrm>
        </p:grpSpPr>
        <p:sp>
          <p:nvSpPr>
            <p:cNvPr id="9" name="Freeform 9"/>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endParaRPr lang="nl-NL"/>
            </a:p>
          </p:txBody>
        </p:sp>
      </p:grpSp>
      <p:grpSp>
        <p:nvGrpSpPr>
          <p:cNvPr id="10" name="Group 10"/>
          <p:cNvGrpSpPr/>
          <p:nvPr/>
        </p:nvGrpSpPr>
        <p:grpSpPr>
          <a:xfrm>
            <a:off x="5359255" y="2982359"/>
            <a:ext cx="934500" cy="934500"/>
            <a:chOff x="0" y="0"/>
            <a:chExt cx="1246000" cy="1246000"/>
          </a:xfrm>
        </p:grpSpPr>
        <p:sp>
          <p:nvSpPr>
            <p:cNvPr id="11" name="Freeform 11"/>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endParaRPr lang="nl-NL"/>
            </a:p>
          </p:txBody>
        </p:sp>
      </p:grpSp>
      <p:sp>
        <p:nvSpPr>
          <p:cNvPr id="12" name="AutoShape 12"/>
          <p:cNvSpPr/>
          <p:nvPr/>
        </p:nvSpPr>
        <p:spPr>
          <a:xfrm>
            <a:off x="568412" y="3886200"/>
            <a:ext cx="5721178" cy="0"/>
          </a:xfrm>
          <a:prstGeom prst="line">
            <a:avLst/>
          </a:prstGeom>
          <a:ln w="28575" cap="rnd">
            <a:solidFill>
              <a:srgbClr val="F26829"/>
            </a:solidFill>
            <a:prstDash val="solid"/>
            <a:headEnd type="none" w="sm" len="sm"/>
            <a:tailEnd type="none" w="sm" len="sm"/>
          </a:ln>
        </p:spPr>
        <p:txBody>
          <a:bodyPr/>
          <a:lstStyle/>
          <a:p>
            <a:endParaRPr lang="nl-NL"/>
          </a:p>
        </p:txBody>
      </p:sp>
      <p:sp>
        <p:nvSpPr>
          <p:cNvPr id="13" name="TextBox 13"/>
          <p:cNvSpPr txBox="1"/>
          <p:nvPr/>
        </p:nvSpPr>
        <p:spPr>
          <a:xfrm>
            <a:off x="4460072" y="7428905"/>
            <a:ext cx="704335" cy="632481"/>
          </a:xfrm>
          <a:prstGeom prst="rect">
            <a:avLst/>
          </a:prstGeom>
        </p:spPr>
        <p:txBody>
          <a:bodyPr lIns="0" tIns="0" rIns="0" bIns="0" rtlCol="0" anchor="t">
            <a:spAutoFit/>
          </a:bodyPr>
          <a:lstStyle/>
          <a:p>
            <a:pPr marL="0" lvl="0" indent="0" algn="ctr">
              <a:lnSpc>
                <a:spcPts val="960"/>
              </a:lnSpc>
              <a:spcBef>
                <a:spcPct val="0"/>
              </a:spcBef>
            </a:pPr>
            <a:r>
              <a:rPr lang="fr-FR" sz="800" dirty="0">
                <a:solidFill>
                  <a:srgbClr val="00205C"/>
                </a:solidFill>
                <a:latin typeface="Source Sans Pro" panose="020B0503030403020204" pitchFamily="34" charset="0"/>
                <a:ea typeface="Source Sans Pro" panose="020B0503030403020204" pitchFamily="34" charset="0"/>
              </a:rPr>
              <a:t>« Je pensais aussi que ça ferait mal, mais ce n’était pas si terrible ».</a:t>
            </a:r>
            <a:endParaRPr lang="en-US" sz="800" u="none" strike="noStrike" dirty="0">
              <a:solidFill>
                <a:srgbClr val="00205C"/>
              </a:solidFill>
              <a:latin typeface="Source Sans Pro" panose="020B0503030403020204" pitchFamily="34" charset="0"/>
              <a:ea typeface="Source Sans Pro" panose="020B0503030403020204" pitchFamily="34" charset="0"/>
            </a:endParaRPr>
          </a:p>
        </p:txBody>
      </p:sp>
      <p:sp>
        <p:nvSpPr>
          <p:cNvPr id="15" name="Freeform 15"/>
          <p:cNvSpPr/>
          <p:nvPr/>
        </p:nvSpPr>
        <p:spPr>
          <a:xfrm>
            <a:off x="587673" y="1626878"/>
            <a:ext cx="5682619" cy="874402"/>
          </a:xfrm>
          <a:custGeom>
            <a:avLst/>
            <a:gdLst/>
            <a:ahLst/>
            <a:cxnLst/>
            <a:rect l="l" t="t" r="r" b="b"/>
            <a:pathLst>
              <a:path w="7576825" h="1646498">
                <a:moveTo>
                  <a:pt x="0" y="0"/>
                </a:moveTo>
                <a:lnTo>
                  <a:pt x="7576825" y="0"/>
                </a:lnTo>
                <a:lnTo>
                  <a:pt x="7576825" y="1646498"/>
                </a:lnTo>
                <a:lnTo>
                  <a:pt x="0" y="1646498"/>
                </a:lnTo>
                <a:close/>
              </a:path>
            </a:pathLst>
          </a:custGeom>
          <a:solidFill>
            <a:srgbClr val="009ADE">
              <a:alpha val="9804"/>
            </a:srgbClr>
          </a:solidFill>
        </p:spPr>
        <p:txBody>
          <a:bodyPr/>
          <a:lstStyle/>
          <a:p>
            <a:endParaRPr lang="nl-NL"/>
          </a:p>
        </p:txBody>
      </p:sp>
      <p:grpSp>
        <p:nvGrpSpPr>
          <p:cNvPr id="16" name="Group 16"/>
          <p:cNvGrpSpPr/>
          <p:nvPr/>
        </p:nvGrpSpPr>
        <p:grpSpPr>
          <a:xfrm>
            <a:off x="583252" y="1272916"/>
            <a:ext cx="894452" cy="327284"/>
            <a:chOff x="0" y="0"/>
            <a:chExt cx="849967" cy="457810"/>
          </a:xfrm>
        </p:grpSpPr>
        <p:sp>
          <p:nvSpPr>
            <p:cNvPr id="17" name="Freeform 17"/>
            <p:cNvSpPr/>
            <p:nvPr/>
          </p:nvSpPr>
          <p:spPr>
            <a:xfrm>
              <a:off x="0" y="0"/>
              <a:ext cx="850011" cy="457859"/>
            </a:xfrm>
            <a:custGeom>
              <a:avLst/>
              <a:gdLst/>
              <a:ahLst/>
              <a:cxnLst/>
              <a:rect l="l" t="t" r="r" b="b"/>
              <a:pathLst>
                <a:path w="850011" h="457859">
                  <a:moveTo>
                    <a:pt x="0" y="0"/>
                  </a:moveTo>
                  <a:lnTo>
                    <a:pt x="850011" y="0"/>
                  </a:lnTo>
                  <a:lnTo>
                    <a:pt x="850011" y="457859"/>
                  </a:lnTo>
                  <a:lnTo>
                    <a:pt x="0" y="457859"/>
                  </a:lnTo>
                  <a:close/>
                </a:path>
              </a:pathLst>
            </a:custGeom>
            <a:solidFill>
              <a:srgbClr val="009ADE"/>
            </a:solidFill>
          </p:spPr>
          <p:txBody>
            <a:bodyPr/>
            <a:lstStyle/>
            <a:p>
              <a:endParaRPr lang="nl-NL"/>
            </a:p>
          </p:txBody>
        </p:sp>
        <p:sp>
          <p:nvSpPr>
            <p:cNvPr id="18" name="TextBox 18"/>
            <p:cNvSpPr txBox="1"/>
            <p:nvPr/>
          </p:nvSpPr>
          <p:spPr>
            <a:xfrm>
              <a:off x="0" y="0"/>
              <a:ext cx="849967" cy="457810"/>
            </a:xfrm>
            <a:prstGeom prst="rect">
              <a:avLst/>
            </a:prstGeom>
          </p:spPr>
          <p:txBody>
            <a:bodyPr lIns="50800" tIns="50800" rIns="50800" bIns="50800" rtlCol="0" anchor="ctr"/>
            <a:lstStyle/>
            <a:p>
              <a:pPr algn="ctr">
                <a:lnSpc>
                  <a:spcPts val="1679"/>
                </a:lnSpc>
              </a:pPr>
              <a:r>
                <a:rPr lang="fr-FR" sz="1399" dirty="0">
                  <a:solidFill>
                    <a:srgbClr val="FFFFFF"/>
                  </a:solidFill>
                  <a:latin typeface="Source Sans Pro Bold"/>
                </a:rPr>
                <a:t>CONSEIL</a:t>
              </a:r>
              <a:endParaRPr lang="en-US" sz="1399" dirty="0">
                <a:solidFill>
                  <a:srgbClr val="FFFFFF"/>
                </a:solidFill>
                <a:latin typeface="Source Sans Pro Bold"/>
              </a:endParaRPr>
            </a:p>
          </p:txBody>
        </p:sp>
      </p:grpSp>
      <p:sp>
        <p:nvSpPr>
          <p:cNvPr id="19" name="AutoShape 19"/>
          <p:cNvSpPr/>
          <p:nvPr/>
        </p:nvSpPr>
        <p:spPr>
          <a:xfrm>
            <a:off x="572789" y="5181600"/>
            <a:ext cx="5721178" cy="0"/>
          </a:xfrm>
          <a:prstGeom prst="line">
            <a:avLst/>
          </a:prstGeom>
          <a:ln w="28575" cap="rnd">
            <a:solidFill>
              <a:srgbClr val="F26829"/>
            </a:solidFill>
            <a:prstDash val="solid"/>
            <a:headEnd type="none" w="sm" len="sm"/>
            <a:tailEnd type="none" w="sm" len="sm"/>
          </a:ln>
        </p:spPr>
        <p:txBody>
          <a:bodyPr/>
          <a:lstStyle/>
          <a:p>
            <a:endParaRPr lang="nl-NL"/>
          </a:p>
        </p:txBody>
      </p:sp>
      <p:sp>
        <p:nvSpPr>
          <p:cNvPr id="20" name="Freeform 20"/>
          <p:cNvSpPr/>
          <p:nvPr/>
        </p:nvSpPr>
        <p:spPr>
          <a:xfrm rot="-3665604" flipH="1">
            <a:off x="4434811" y="2684024"/>
            <a:ext cx="1445540" cy="1042595"/>
          </a:xfrm>
          <a:custGeom>
            <a:avLst/>
            <a:gdLst/>
            <a:ahLst/>
            <a:cxnLst/>
            <a:rect l="l" t="t" r="r" b="b"/>
            <a:pathLst>
              <a:path w="1445540" h="1042595">
                <a:moveTo>
                  <a:pt x="1445540" y="0"/>
                </a:moveTo>
                <a:lnTo>
                  <a:pt x="0" y="0"/>
                </a:lnTo>
                <a:lnTo>
                  <a:pt x="0" y="1042595"/>
                </a:lnTo>
                <a:lnTo>
                  <a:pt x="1445540" y="1042595"/>
                </a:lnTo>
                <a:lnTo>
                  <a:pt x="144554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21" name="Freeform 21"/>
          <p:cNvSpPr/>
          <p:nvPr/>
        </p:nvSpPr>
        <p:spPr>
          <a:xfrm rot="-2836260" flipH="1">
            <a:off x="5711560" y="4242944"/>
            <a:ext cx="975828" cy="703816"/>
          </a:xfrm>
          <a:custGeom>
            <a:avLst/>
            <a:gdLst/>
            <a:ahLst/>
            <a:cxnLst/>
            <a:rect l="l" t="t" r="r" b="b"/>
            <a:pathLst>
              <a:path w="975828" h="703816">
                <a:moveTo>
                  <a:pt x="975829" y="0"/>
                </a:moveTo>
                <a:lnTo>
                  <a:pt x="0" y="0"/>
                </a:lnTo>
                <a:lnTo>
                  <a:pt x="0" y="703816"/>
                </a:lnTo>
                <a:lnTo>
                  <a:pt x="975829" y="703816"/>
                </a:lnTo>
                <a:lnTo>
                  <a:pt x="97582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0" name="Freeform 30"/>
          <p:cNvSpPr/>
          <p:nvPr/>
        </p:nvSpPr>
        <p:spPr>
          <a:xfrm rot="6670291" flipV="1">
            <a:off x="4799471" y="5627566"/>
            <a:ext cx="668521" cy="761256"/>
          </a:xfrm>
          <a:custGeom>
            <a:avLst/>
            <a:gdLst/>
            <a:ahLst/>
            <a:cxnLst/>
            <a:rect l="l" t="t" r="r" b="b"/>
            <a:pathLst>
              <a:path w="668521" h="761256">
                <a:moveTo>
                  <a:pt x="0" y="761257"/>
                </a:moveTo>
                <a:lnTo>
                  <a:pt x="668521" y="761257"/>
                </a:lnTo>
                <a:lnTo>
                  <a:pt x="668521" y="0"/>
                </a:lnTo>
                <a:lnTo>
                  <a:pt x="0" y="0"/>
                </a:lnTo>
                <a:lnTo>
                  <a:pt x="0" y="76125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dirty="0"/>
          </a:p>
        </p:txBody>
      </p:sp>
      <p:grpSp>
        <p:nvGrpSpPr>
          <p:cNvPr id="33" name="Group 33"/>
          <p:cNvGrpSpPr/>
          <p:nvPr/>
        </p:nvGrpSpPr>
        <p:grpSpPr>
          <a:xfrm rot="-683081">
            <a:off x="5093477" y="7296839"/>
            <a:ext cx="1567886" cy="728143"/>
            <a:chOff x="0" y="0"/>
            <a:chExt cx="2090515" cy="970857"/>
          </a:xfrm>
        </p:grpSpPr>
        <p:grpSp>
          <p:nvGrpSpPr>
            <p:cNvPr id="34" name="Group 34"/>
            <p:cNvGrpSpPr/>
            <p:nvPr/>
          </p:nvGrpSpPr>
          <p:grpSpPr>
            <a:xfrm>
              <a:off x="0" y="47164"/>
              <a:ext cx="2077229" cy="923693"/>
              <a:chOff x="0" y="0"/>
              <a:chExt cx="7942580" cy="3531870"/>
            </a:xfrm>
          </p:grpSpPr>
          <p:sp>
            <p:nvSpPr>
              <p:cNvPr id="35" name="Freeform 35"/>
              <p:cNvSpPr/>
              <p:nvPr/>
            </p:nvSpPr>
            <p:spPr>
              <a:xfrm>
                <a:off x="46990" y="45720"/>
                <a:ext cx="7846060" cy="3436620"/>
              </a:xfrm>
              <a:custGeom>
                <a:avLst/>
                <a:gdLst/>
                <a:ahLst/>
                <a:cxnLst/>
                <a:rect l="l" t="t" r="r" b="b"/>
                <a:pathLst>
                  <a:path w="7846060" h="3436620">
                    <a:moveTo>
                      <a:pt x="71120" y="3200400"/>
                    </a:moveTo>
                    <a:cubicBezTo>
                      <a:pt x="406400" y="3141980"/>
                      <a:pt x="461010" y="3144520"/>
                      <a:pt x="543560" y="3150870"/>
                    </a:cubicBezTo>
                    <a:cubicBezTo>
                      <a:pt x="661670" y="3161030"/>
                      <a:pt x="857250" y="3205480"/>
                      <a:pt x="974090" y="3213100"/>
                    </a:cubicBezTo>
                    <a:cubicBezTo>
                      <a:pt x="1054100" y="3218180"/>
                      <a:pt x="1102360" y="3221990"/>
                      <a:pt x="1174750" y="3211830"/>
                    </a:cubicBezTo>
                    <a:cubicBezTo>
                      <a:pt x="1264920" y="3199130"/>
                      <a:pt x="1398270" y="3180080"/>
                      <a:pt x="1470660" y="3129280"/>
                    </a:cubicBezTo>
                    <a:cubicBezTo>
                      <a:pt x="1530350" y="3084830"/>
                      <a:pt x="1564640" y="3011170"/>
                      <a:pt x="1593850" y="2947670"/>
                    </a:cubicBezTo>
                    <a:cubicBezTo>
                      <a:pt x="1620520" y="2886710"/>
                      <a:pt x="1628140" y="2813050"/>
                      <a:pt x="1640840" y="2752090"/>
                    </a:cubicBezTo>
                    <a:cubicBezTo>
                      <a:pt x="1649730" y="2702560"/>
                      <a:pt x="1657350" y="2675890"/>
                      <a:pt x="1662430" y="2613660"/>
                    </a:cubicBezTo>
                    <a:cubicBezTo>
                      <a:pt x="1672590" y="2490470"/>
                      <a:pt x="1659890" y="2204720"/>
                      <a:pt x="1668780" y="2058670"/>
                    </a:cubicBezTo>
                    <a:cubicBezTo>
                      <a:pt x="1675130" y="1963420"/>
                      <a:pt x="1678940" y="1898650"/>
                      <a:pt x="1694180" y="1823720"/>
                    </a:cubicBezTo>
                    <a:cubicBezTo>
                      <a:pt x="1709420" y="1748790"/>
                      <a:pt x="1734820" y="1664970"/>
                      <a:pt x="1758950" y="1609090"/>
                    </a:cubicBezTo>
                    <a:cubicBezTo>
                      <a:pt x="1775460" y="1569720"/>
                      <a:pt x="1790700" y="1544320"/>
                      <a:pt x="1811020" y="1515110"/>
                    </a:cubicBezTo>
                    <a:cubicBezTo>
                      <a:pt x="1830070" y="1488440"/>
                      <a:pt x="1846580" y="1468120"/>
                      <a:pt x="1875790" y="1442720"/>
                    </a:cubicBezTo>
                    <a:cubicBezTo>
                      <a:pt x="1917700" y="1407160"/>
                      <a:pt x="1993900" y="1357630"/>
                      <a:pt x="2044700" y="1330960"/>
                    </a:cubicBezTo>
                    <a:cubicBezTo>
                      <a:pt x="2084070" y="1310640"/>
                      <a:pt x="2115820" y="1300480"/>
                      <a:pt x="2152650" y="1290320"/>
                    </a:cubicBezTo>
                    <a:cubicBezTo>
                      <a:pt x="2188210" y="1280160"/>
                      <a:pt x="2218690" y="1275080"/>
                      <a:pt x="2261870" y="1271270"/>
                    </a:cubicBezTo>
                    <a:cubicBezTo>
                      <a:pt x="2317750" y="1264920"/>
                      <a:pt x="2388870" y="1264920"/>
                      <a:pt x="2463800" y="1268730"/>
                    </a:cubicBezTo>
                    <a:cubicBezTo>
                      <a:pt x="2556510" y="1273810"/>
                      <a:pt x="2684780" y="1282700"/>
                      <a:pt x="2777490" y="1301750"/>
                    </a:cubicBezTo>
                    <a:cubicBezTo>
                      <a:pt x="2853690" y="1318260"/>
                      <a:pt x="2903220" y="1336040"/>
                      <a:pt x="2981960" y="1367790"/>
                    </a:cubicBezTo>
                    <a:cubicBezTo>
                      <a:pt x="3093720" y="1413510"/>
                      <a:pt x="3238500" y="1503680"/>
                      <a:pt x="3383280" y="1565910"/>
                    </a:cubicBezTo>
                    <a:cubicBezTo>
                      <a:pt x="3544570" y="1634490"/>
                      <a:pt x="3749040" y="1713230"/>
                      <a:pt x="3909060" y="1758950"/>
                    </a:cubicBezTo>
                    <a:cubicBezTo>
                      <a:pt x="4037330" y="1795780"/>
                      <a:pt x="4159250" y="1821180"/>
                      <a:pt x="4262120" y="1833880"/>
                    </a:cubicBezTo>
                    <a:cubicBezTo>
                      <a:pt x="4339590" y="1842770"/>
                      <a:pt x="4400550" y="1852930"/>
                      <a:pt x="4466590" y="1838960"/>
                    </a:cubicBezTo>
                    <a:cubicBezTo>
                      <a:pt x="4536440" y="1823720"/>
                      <a:pt x="4616450" y="1775460"/>
                      <a:pt x="4665980" y="1743710"/>
                    </a:cubicBezTo>
                    <a:cubicBezTo>
                      <a:pt x="4700270" y="1720850"/>
                      <a:pt x="4711700" y="1705610"/>
                      <a:pt x="4744720" y="1676400"/>
                    </a:cubicBezTo>
                    <a:cubicBezTo>
                      <a:pt x="4804410" y="1624330"/>
                      <a:pt x="4897120" y="1550670"/>
                      <a:pt x="4988560" y="1455420"/>
                    </a:cubicBezTo>
                    <a:cubicBezTo>
                      <a:pt x="5125720" y="1311910"/>
                      <a:pt x="5316220" y="1032510"/>
                      <a:pt x="5473700" y="880110"/>
                    </a:cubicBezTo>
                    <a:cubicBezTo>
                      <a:pt x="5595620" y="762000"/>
                      <a:pt x="5723890" y="661670"/>
                      <a:pt x="5830570" y="599440"/>
                    </a:cubicBezTo>
                    <a:cubicBezTo>
                      <a:pt x="5904230" y="554990"/>
                      <a:pt x="5953760" y="543560"/>
                      <a:pt x="6036310" y="514350"/>
                    </a:cubicBezTo>
                    <a:cubicBezTo>
                      <a:pt x="6154420" y="472440"/>
                      <a:pt x="6336030" y="419100"/>
                      <a:pt x="6470650" y="379730"/>
                    </a:cubicBezTo>
                    <a:cubicBezTo>
                      <a:pt x="6586220" y="345440"/>
                      <a:pt x="6680200" y="316230"/>
                      <a:pt x="6793230" y="287020"/>
                    </a:cubicBezTo>
                    <a:cubicBezTo>
                      <a:pt x="6920230" y="254000"/>
                      <a:pt x="7061200" y="237490"/>
                      <a:pt x="7194550" y="195580"/>
                    </a:cubicBezTo>
                    <a:cubicBezTo>
                      <a:pt x="7332980" y="152400"/>
                      <a:pt x="7517130" y="54610"/>
                      <a:pt x="7607300" y="26670"/>
                    </a:cubicBezTo>
                    <a:cubicBezTo>
                      <a:pt x="7649210" y="12700"/>
                      <a:pt x="7673340" y="6350"/>
                      <a:pt x="7702550" y="5080"/>
                    </a:cubicBezTo>
                    <a:cubicBezTo>
                      <a:pt x="7727950" y="2540"/>
                      <a:pt x="7753350" y="1270"/>
                      <a:pt x="7774940" y="11430"/>
                    </a:cubicBezTo>
                    <a:cubicBezTo>
                      <a:pt x="7796530" y="20320"/>
                      <a:pt x="7818120" y="39370"/>
                      <a:pt x="7828280" y="59690"/>
                    </a:cubicBezTo>
                    <a:cubicBezTo>
                      <a:pt x="7839710" y="80010"/>
                      <a:pt x="7846060" y="107950"/>
                      <a:pt x="7842250" y="130810"/>
                    </a:cubicBezTo>
                    <a:cubicBezTo>
                      <a:pt x="7839710" y="153670"/>
                      <a:pt x="7825740" y="180340"/>
                      <a:pt x="7809230" y="196850"/>
                    </a:cubicBezTo>
                    <a:cubicBezTo>
                      <a:pt x="7793990" y="212090"/>
                      <a:pt x="7763510" y="223520"/>
                      <a:pt x="7744460" y="228600"/>
                    </a:cubicBezTo>
                    <a:cubicBezTo>
                      <a:pt x="7730490" y="231140"/>
                      <a:pt x="7719060" y="229870"/>
                      <a:pt x="7707630" y="227330"/>
                    </a:cubicBezTo>
                    <a:cubicBezTo>
                      <a:pt x="7696200" y="224790"/>
                      <a:pt x="7684770" y="222250"/>
                      <a:pt x="7673340" y="214630"/>
                    </a:cubicBezTo>
                    <a:cubicBezTo>
                      <a:pt x="7656830" y="203200"/>
                      <a:pt x="7633970" y="177800"/>
                      <a:pt x="7625080" y="160020"/>
                    </a:cubicBezTo>
                    <a:cubicBezTo>
                      <a:pt x="7618730" y="147320"/>
                      <a:pt x="7616190" y="138430"/>
                      <a:pt x="7616190" y="124460"/>
                    </a:cubicBezTo>
                    <a:cubicBezTo>
                      <a:pt x="7616190" y="104140"/>
                      <a:pt x="7621270" y="72390"/>
                      <a:pt x="7633970" y="53340"/>
                    </a:cubicBezTo>
                    <a:cubicBezTo>
                      <a:pt x="7646670" y="34290"/>
                      <a:pt x="7669530" y="16510"/>
                      <a:pt x="7691120" y="8890"/>
                    </a:cubicBezTo>
                    <a:cubicBezTo>
                      <a:pt x="7712710" y="0"/>
                      <a:pt x="7741920" y="0"/>
                      <a:pt x="7763510" y="6350"/>
                    </a:cubicBezTo>
                    <a:cubicBezTo>
                      <a:pt x="7785100" y="13970"/>
                      <a:pt x="7809230" y="30480"/>
                      <a:pt x="7821930" y="49530"/>
                    </a:cubicBezTo>
                    <a:cubicBezTo>
                      <a:pt x="7835900" y="68580"/>
                      <a:pt x="7842250" y="99060"/>
                      <a:pt x="7843520" y="119380"/>
                    </a:cubicBezTo>
                    <a:cubicBezTo>
                      <a:pt x="7843520" y="133350"/>
                      <a:pt x="7842250" y="142240"/>
                      <a:pt x="7835900" y="154940"/>
                    </a:cubicBezTo>
                    <a:cubicBezTo>
                      <a:pt x="7828280" y="172720"/>
                      <a:pt x="7811770" y="199390"/>
                      <a:pt x="7790180" y="212090"/>
                    </a:cubicBezTo>
                    <a:cubicBezTo>
                      <a:pt x="7767320" y="226060"/>
                      <a:pt x="7739380" y="218440"/>
                      <a:pt x="7697470" y="231140"/>
                    </a:cubicBezTo>
                    <a:cubicBezTo>
                      <a:pt x="7597140" y="260350"/>
                      <a:pt x="7354570" y="382270"/>
                      <a:pt x="7207250" y="426720"/>
                    </a:cubicBezTo>
                    <a:cubicBezTo>
                      <a:pt x="7090410" y="462280"/>
                      <a:pt x="6993890" y="469900"/>
                      <a:pt x="6887210" y="496570"/>
                    </a:cubicBezTo>
                    <a:cubicBezTo>
                      <a:pt x="6779260" y="523240"/>
                      <a:pt x="6687820" y="548640"/>
                      <a:pt x="6563360" y="588010"/>
                    </a:cubicBezTo>
                    <a:cubicBezTo>
                      <a:pt x="6389370" y="641350"/>
                      <a:pt x="6103620" y="711200"/>
                      <a:pt x="5946140" y="795020"/>
                    </a:cubicBezTo>
                    <a:cubicBezTo>
                      <a:pt x="5831840" y="855980"/>
                      <a:pt x="5760720" y="925830"/>
                      <a:pt x="5679440" y="999490"/>
                    </a:cubicBezTo>
                    <a:cubicBezTo>
                      <a:pt x="5600700" y="1073150"/>
                      <a:pt x="5532120" y="1156970"/>
                      <a:pt x="5463540" y="1238250"/>
                    </a:cubicBezTo>
                    <a:cubicBezTo>
                      <a:pt x="5397500" y="1316990"/>
                      <a:pt x="5347970" y="1395730"/>
                      <a:pt x="5273040" y="1479550"/>
                    </a:cubicBezTo>
                    <a:cubicBezTo>
                      <a:pt x="5182870" y="1579880"/>
                      <a:pt x="5055870" y="1703070"/>
                      <a:pt x="4951730" y="1791970"/>
                    </a:cubicBezTo>
                    <a:cubicBezTo>
                      <a:pt x="4864100" y="1868170"/>
                      <a:pt x="4782820" y="1940560"/>
                      <a:pt x="4695190" y="1986280"/>
                    </a:cubicBezTo>
                    <a:cubicBezTo>
                      <a:pt x="4621530" y="2026920"/>
                      <a:pt x="4550410" y="2053590"/>
                      <a:pt x="4469130" y="2065020"/>
                    </a:cubicBezTo>
                    <a:cubicBezTo>
                      <a:pt x="4377690" y="2077720"/>
                      <a:pt x="4273550" y="2061210"/>
                      <a:pt x="4171950" y="2045970"/>
                    </a:cubicBezTo>
                    <a:cubicBezTo>
                      <a:pt x="4061460" y="2030730"/>
                      <a:pt x="3954780" y="2006600"/>
                      <a:pt x="3834130" y="1972310"/>
                    </a:cubicBezTo>
                    <a:cubicBezTo>
                      <a:pt x="3691890" y="1931670"/>
                      <a:pt x="3497580" y="1854200"/>
                      <a:pt x="3376930" y="1807210"/>
                    </a:cubicBezTo>
                    <a:cubicBezTo>
                      <a:pt x="3296920" y="1776730"/>
                      <a:pt x="3249930" y="1758950"/>
                      <a:pt x="3178810" y="1725930"/>
                    </a:cubicBezTo>
                    <a:cubicBezTo>
                      <a:pt x="3093720" y="1686560"/>
                      <a:pt x="2988310" y="1617980"/>
                      <a:pt x="2901950" y="1582420"/>
                    </a:cubicBezTo>
                    <a:cubicBezTo>
                      <a:pt x="2830830" y="1553210"/>
                      <a:pt x="2782570" y="1532890"/>
                      <a:pt x="2702560" y="1517650"/>
                    </a:cubicBezTo>
                    <a:cubicBezTo>
                      <a:pt x="2589530" y="1497330"/>
                      <a:pt x="2381250" y="1488440"/>
                      <a:pt x="2286000" y="1498600"/>
                    </a:cubicBezTo>
                    <a:cubicBezTo>
                      <a:pt x="2236470" y="1503680"/>
                      <a:pt x="2213610" y="1510030"/>
                      <a:pt x="2174240" y="1527810"/>
                    </a:cubicBezTo>
                    <a:cubicBezTo>
                      <a:pt x="2120900" y="1549400"/>
                      <a:pt x="2035810" y="1593850"/>
                      <a:pt x="2000250" y="1634490"/>
                    </a:cubicBezTo>
                    <a:cubicBezTo>
                      <a:pt x="1974850" y="1663700"/>
                      <a:pt x="1971040" y="1685290"/>
                      <a:pt x="1958340" y="1727200"/>
                    </a:cubicBezTo>
                    <a:cubicBezTo>
                      <a:pt x="1934210" y="1800860"/>
                      <a:pt x="1912620" y="1922780"/>
                      <a:pt x="1901190" y="2047240"/>
                    </a:cubicBezTo>
                    <a:cubicBezTo>
                      <a:pt x="1883410" y="2217420"/>
                      <a:pt x="1903730" y="2493010"/>
                      <a:pt x="1885950" y="2658110"/>
                    </a:cubicBezTo>
                    <a:cubicBezTo>
                      <a:pt x="1873250" y="2773680"/>
                      <a:pt x="1851660" y="2871470"/>
                      <a:pt x="1828800" y="2946400"/>
                    </a:cubicBezTo>
                    <a:cubicBezTo>
                      <a:pt x="1812290" y="2997200"/>
                      <a:pt x="1799590" y="3025140"/>
                      <a:pt x="1774190" y="3068320"/>
                    </a:cubicBezTo>
                    <a:cubicBezTo>
                      <a:pt x="1742440" y="3124200"/>
                      <a:pt x="1687830" y="3201670"/>
                      <a:pt x="1647190" y="3248660"/>
                    </a:cubicBezTo>
                    <a:cubicBezTo>
                      <a:pt x="1616710" y="3282950"/>
                      <a:pt x="1595120" y="3307080"/>
                      <a:pt x="1557020" y="3331210"/>
                    </a:cubicBezTo>
                    <a:cubicBezTo>
                      <a:pt x="1504950" y="3362960"/>
                      <a:pt x="1427480" y="3389630"/>
                      <a:pt x="1356360" y="3407410"/>
                    </a:cubicBezTo>
                    <a:cubicBezTo>
                      <a:pt x="1280160" y="3425190"/>
                      <a:pt x="1188720" y="3431540"/>
                      <a:pt x="1109980" y="3434080"/>
                    </a:cubicBezTo>
                    <a:cubicBezTo>
                      <a:pt x="1036320" y="3436620"/>
                      <a:pt x="976630" y="3434080"/>
                      <a:pt x="899160" y="3426460"/>
                    </a:cubicBezTo>
                    <a:cubicBezTo>
                      <a:pt x="803910" y="3415030"/>
                      <a:pt x="676910" y="3380740"/>
                      <a:pt x="580390" y="3368040"/>
                    </a:cubicBezTo>
                    <a:cubicBezTo>
                      <a:pt x="502920" y="3357880"/>
                      <a:pt x="443230" y="3351530"/>
                      <a:pt x="367030" y="3354070"/>
                    </a:cubicBezTo>
                    <a:cubicBezTo>
                      <a:pt x="278130" y="3355340"/>
                      <a:pt x="133350" y="3397250"/>
                      <a:pt x="81280" y="3388360"/>
                    </a:cubicBezTo>
                    <a:cubicBezTo>
                      <a:pt x="60960" y="3385820"/>
                      <a:pt x="50800" y="3380740"/>
                      <a:pt x="39370" y="3369310"/>
                    </a:cubicBezTo>
                    <a:cubicBezTo>
                      <a:pt x="24130" y="3356610"/>
                      <a:pt x="7620" y="3331210"/>
                      <a:pt x="3810" y="3310890"/>
                    </a:cubicBezTo>
                    <a:cubicBezTo>
                      <a:pt x="0" y="3289300"/>
                      <a:pt x="5080" y="3260090"/>
                      <a:pt x="16510" y="3242310"/>
                    </a:cubicBezTo>
                    <a:cubicBezTo>
                      <a:pt x="27940" y="3224530"/>
                      <a:pt x="71120" y="3200400"/>
                      <a:pt x="71120" y="3200400"/>
                    </a:cubicBezTo>
                  </a:path>
                </a:pathLst>
              </a:custGeom>
              <a:solidFill>
                <a:srgbClr val="F26829"/>
              </a:solidFill>
              <a:ln cap="sq">
                <a:noFill/>
                <a:prstDash val="solid"/>
                <a:miter/>
              </a:ln>
            </p:spPr>
            <p:txBody>
              <a:bodyPr/>
              <a:lstStyle/>
              <a:p>
                <a:endParaRPr lang="nl-NL"/>
              </a:p>
            </p:txBody>
          </p:sp>
        </p:grpSp>
        <p:grpSp>
          <p:nvGrpSpPr>
            <p:cNvPr id="36" name="Group 36"/>
            <p:cNvGrpSpPr/>
            <p:nvPr/>
          </p:nvGrpSpPr>
          <p:grpSpPr>
            <a:xfrm>
              <a:off x="1639795" y="0"/>
              <a:ext cx="450720" cy="306569"/>
              <a:chOff x="0" y="0"/>
              <a:chExt cx="1723390" cy="1172210"/>
            </a:xfrm>
          </p:grpSpPr>
          <p:sp>
            <p:nvSpPr>
              <p:cNvPr id="37" name="Freeform 37"/>
              <p:cNvSpPr/>
              <p:nvPr/>
            </p:nvSpPr>
            <p:spPr>
              <a:xfrm>
                <a:off x="46990" y="46990"/>
                <a:ext cx="1635760" cy="1079500"/>
              </a:xfrm>
              <a:custGeom>
                <a:avLst/>
                <a:gdLst/>
                <a:ahLst/>
                <a:cxnLst/>
                <a:rect l="l" t="t" r="r" b="b"/>
                <a:pathLst>
                  <a:path w="1635760" h="1079500">
                    <a:moveTo>
                      <a:pt x="82550" y="29210"/>
                    </a:moveTo>
                    <a:cubicBezTo>
                      <a:pt x="308610" y="2540"/>
                      <a:pt x="365760" y="0"/>
                      <a:pt x="455930" y="3810"/>
                    </a:cubicBezTo>
                    <a:cubicBezTo>
                      <a:pt x="614680" y="8890"/>
                      <a:pt x="919480" y="35560"/>
                      <a:pt x="1112520" y="63500"/>
                    </a:cubicBezTo>
                    <a:cubicBezTo>
                      <a:pt x="1264920" y="86360"/>
                      <a:pt x="1432560" y="99060"/>
                      <a:pt x="1520190" y="146050"/>
                    </a:cubicBezTo>
                    <a:cubicBezTo>
                      <a:pt x="1572260" y="173990"/>
                      <a:pt x="1611630" y="212090"/>
                      <a:pt x="1624330" y="250190"/>
                    </a:cubicBezTo>
                    <a:cubicBezTo>
                      <a:pt x="1635760" y="280670"/>
                      <a:pt x="1629410" y="309880"/>
                      <a:pt x="1612900" y="347980"/>
                    </a:cubicBezTo>
                    <a:cubicBezTo>
                      <a:pt x="1581150" y="420370"/>
                      <a:pt x="1493520" y="525780"/>
                      <a:pt x="1391920" y="619760"/>
                    </a:cubicBezTo>
                    <a:cubicBezTo>
                      <a:pt x="1240790" y="760730"/>
                      <a:pt x="863600" y="1033780"/>
                      <a:pt x="753110" y="1068070"/>
                    </a:cubicBezTo>
                    <a:cubicBezTo>
                      <a:pt x="718820" y="1079500"/>
                      <a:pt x="701040" y="1075690"/>
                      <a:pt x="679450" y="1068070"/>
                    </a:cubicBezTo>
                    <a:cubicBezTo>
                      <a:pt x="656590" y="1060450"/>
                      <a:pt x="633730" y="1042670"/>
                      <a:pt x="621030" y="1023620"/>
                    </a:cubicBezTo>
                    <a:cubicBezTo>
                      <a:pt x="608330" y="1003300"/>
                      <a:pt x="600710" y="975360"/>
                      <a:pt x="601980" y="952500"/>
                    </a:cubicBezTo>
                    <a:cubicBezTo>
                      <a:pt x="603250" y="928370"/>
                      <a:pt x="617220" y="900430"/>
                      <a:pt x="628650" y="883920"/>
                    </a:cubicBezTo>
                    <a:cubicBezTo>
                      <a:pt x="637540" y="872490"/>
                      <a:pt x="645160" y="866140"/>
                      <a:pt x="657860" y="859790"/>
                    </a:cubicBezTo>
                    <a:cubicBezTo>
                      <a:pt x="675640" y="850900"/>
                      <a:pt x="706120" y="842010"/>
                      <a:pt x="728980" y="844550"/>
                    </a:cubicBezTo>
                    <a:cubicBezTo>
                      <a:pt x="753110" y="847090"/>
                      <a:pt x="781050" y="863600"/>
                      <a:pt x="796290" y="876300"/>
                    </a:cubicBezTo>
                    <a:cubicBezTo>
                      <a:pt x="806450" y="885190"/>
                      <a:pt x="812800" y="895350"/>
                      <a:pt x="817880" y="905510"/>
                    </a:cubicBezTo>
                    <a:cubicBezTo>
                      <a:pt x="824230" y="916940"/>
                      <a:pt x="829310" y="927100"/>
                      <a:pt x="830580" y="941070"/>
                    </a:cubicBezTo>
                    <a:cubicBezTo>
                      <a:pt x="831850" y="960120"/>
                      <a:pt x="825500" y="995680"/>
                      <a:pt x="817880" y="1013460"/>
                    </a:cubicBezTo>
                    <a:cubicBezTo>
                      <a:pt x="811530" y="1026160"/>
                      <a:pt x="806450" y="1033780"/>
                      <a:pt x="795020" y="1042670"/>
                    </a:cubicBezTo>
                    <a:cubicBezTo>
                      <a:pt x="779780" y="1055370"/>
                      <a:pt x="751840" y="1070610"/>
                      <a:pt x="727710" y="1073150"/>
                    </a:cubicBezTo>
                    <a:cubicBezTo>
                      <a:pt x="704850" y="1075690"/>
                      <a:pt x="676910" y="1069340"/>
                      <a:pt x="656590" y="1056640"/>
                    </a:cubicBezTo>
                    <a:cubicBezTo>
                      <a:pt x="636270" y="1045210"/>
                      <a:pt x="617220" y="1022350"/>
                      <a:pt x="609600" y="1000760"/>
                    </a:cubicBezTo>
                    <a:cubicBezTo>
                      <a:pt x="600710" y="979170"/>
                      <a:pt x="599440" y="949960"/>
                      <a:pt x="605790" y="927100"/>
                    </a:cubicBezTo>
                    <a:cubicBezTo>
                      <a:pt x="612140" y="905510"/>
                      <a:pt x="622300" y="892810"/>
                      <a:pt x="647700" y="867410"/>
                    </a:cubicBezTo>
                    <a:cubicBezTo>
                      <a:pt x="722630" y="791210"/>
                      <a:pt x="1074420" y="581660"/>
                      <a:pt x="1182370" y="501650"/>
                    </a:cubicBezTo>
                    <a:cubicBezTo>
                      <a:pt x="1229360" y="466090"/>
                      <a:pt x="1254760" y="448310"/>
                      <a:pt x="1282700" y="420370"/>
                    </a:cubicBezTo>
                    <a:cubicBezTo>
                      <a:pt x="1306830" y="394970"/>
                      <a:pt x="1319530" y="364490"/>
                      <a:pt x="1342390" y="341630"/>
                    </a:cubicBezTo>
                    <a:cubicBezTo>
                      <a:pt x="1366520" y="318770"/>
                      <a:pt x="1399540" y="279400"/>
                      <a:pt x="1423670" y="283210"/>
                    </a:cubicBezTo>
                    <a:cubicBezTo>
                      <a:pt x="1447800" y="287020"/>
                      <a:pt x="1493520" y="359410"/>
                      <a:pt x="1487170" y="368300"/>
                    </a:cubicBezTo>
                    <a:cubicBezTo>
                      <a:pt x="1480820" y="377190"/>
                      <a:pt x="1427480" y="344170"/>
                      <a:pt x="1383030" y="332740"/>
                    </a:cubicBezTo>
                    <a:cubicBezTo>
                      <a:pt x="1304290" y="312420"/>
                      <a:pt x="1179830" y="293370"/>
                      <a:pt x="1056640" y="276860"/>
                    </a:cubicBezTo>
                    <a:cubicBezTo>
                      <a:pt x="897890" y="254000"/>
                      <a:pt x="651510" y="227330"/>
                      <a:pt x="506730" y="215900"/>
                    </a:cubicBezTo>
                    <a:cubicBezTo>
                      <a:pt x="412750" y="209550"/>
                      <a:pt x="349250" y="207010"/>
                      <a:pt x="274320" y="208280"/>
                    </a:cubicBezTo>
                    <a:cubicBezTo>
                      <a:pt x="204470" y="208280"/>
                      <a:pt x="115570" y="232410"/>
                      <a:pt x="71120" y="218440"/>
                    </a:cubicBezTo>
                    <a:cubicBezTo>
                      <a:pt x="45720" y="210820"/>
                      <a:pt x="27940" y="194310"/>
                      <a:pt x="16510" y="176530"/>
                    </a:cubicBezTo>
                    <a:cubicBezTo>
                      <a:pt x="6350" y="157480"/>
                      <a:pt x="0" y="129540"/>
                      <a:pt x="3810" y="107950"/>
                    </a:cubicBezTo>
                    <a:cubicBezTo>
                      <a:pt x="7620" y="86360"/>
                      <a:pt x="25400" y="62230"/>
                      <a:pt x="39370" y="48260"/>
                    </a:cubicBezTo>
                    <a:cubicBezTo>
                      <a:pt x="52070" y="38100"/>
                      <a:pt x="82550" y="29210"/>
                      <a:pt x="82550" y="29210"/>
                    </a:cubicBezTo>
                  </a:path>
                </a:pathLst>
              </a:custGeom>
              <a:solidFill>
                <a:srgbClr val="F26829"/>
              </a:solidFill>
              <a:ln cap="sq">
                <a:noFill/>
                <a:prstDash val="solid"/>
                <a:miter/>
              </a:ln>
            </p:spPr>
            <p:txBody>
              <a:bodyPr/>
              <a:lstStyle/>
              <a:p>
                <a:endParaRPr lang="nl-NL"/>
              </a:p>
            </p:txBody>
          </p:sp>
        </p:grpSp>
      </p:grpSp>
      <p:sp>
        <p:nvSpPr>
          <p:cNvPr id="39" name="Freeform 39"/>
          <p:cNvSpPr/>
          <p:nvPr/>
        </p:nvSpPr>
        <p:spPr>
          <a:xfrm rot="-3451520" flipH="1">
            <a:off x="4462287" y="9161148"/>
            <a:ext cx="834608" cy="466337"/>
          </a:xfrm>
          <a:custGeom>
            <a:avLst/>
            <a:gdLst/>
            <a:ahLst/>
            <a:cxnLst/>
            <a:rect l="l" t="t" r="r" b="b"/>
            <a:pathLst>
              <a:path w="834608" h="466337">
                <a:moveTo>
                  <a:pt x="834608" y="0"/>
                </a:moveTo>
                <a:lnTo>
                  <a:pt x="0" y="0"/>
                </a:lnTo>
                <a:lnTo>
                  <a:pt x="0" y="466338"/>
                </a:lnTo>
                <a:lnTo>
                  <a:pt x="834608" y="466338"/>
                </a:lnTo>
                <a:lnTo>
                  <a:pt x="83460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40" name="TextBox 40"/>
          <p:cNvSpPr txBox="1"/>
          <p:nvPr/>
        </p:nvSpPr>
        <p:spPr>
          <a:xfrm>
            <a:off x="5145521" y="8795492"/>
            <a:ext cx="680629" cy="635815"/>
          </a:xfrm>
          <a:prstGeom prst="rect">
            <a:avLst/>
          </a:prstGeom>
        </p:spPr>
        <p:txBody>
          <a:bodyPr lIns="0" tIns="0" rIns="0" bIns="0" rtlCol="0" anchor="t">
            <a:spAutoFit/>
          </a:bodyPr>
          <a:lstStyle/>
          <a:p>
            <a:pPr marL="0" lvl="0" indent="0" algn="ctr">
              <a:lnSpc>
                <a:spcPts val="960"/>
              </a:lnSpc>
              <a:spcBef>
                <a:spcPct val="0"/>
              </a:spcBef>
            </a:pPr>
            <a:r>
              <a:rPr lang="fr-FR" sz="800" dirty="0">
                <a:solidFill>
                  <a:srgbClr val="00205C"/>
                </a:solidFill>
                <a:latin typeface="Source Sans Pro" panose="020B0503030403020204" pitchFamily="34" charset="0"/>
                <a:ea typeface="Source Sans Pro" panose="020B0503030403020204" pitchFamily="34" charset="0"/>
              </a:rPr>
              <a:t>« Vous pouvez vous faire vacciner tout de suite, si vous êtes d’accord ».</a:t>
            </a:r>
            <a:endParaRPr lang="en-US" sz="800" u="none" strike="noStrike" dirty="0">
              <a:solidFill>
                <a:srgbClr val="00205C"/>
              </a:solidFill>
              <a:latin typeface="Source Sans Pro" panose="020B0503030403020204" pitchFamily="34" charset="0"/>
              <a:ea typeface="Source Sans Pro" panose="020B0503030403020204" pitchFamily="34" charset="0"/>
            </a:endParaRPr>
          </a:p>
        </p:txBody>
      </p:sp>
      <p:sp>
        <p:nvSpPr>
          <p:cNvPr id="42" name="Freeform 42"/>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9"/>
            <a:stretch>
              <a:fillRect/>
            </a:stretch>
          </a:blipFill>
        </p:spPr>
        <p:txBody>
          <a:bodyPr/>
          <a:lstStyle/>
          <a:p>
            <a:endParaRPr lang="nl-NL"/>
          </a:p>
        </p:txBody>
      </p:sp>
      <p:sp>
        <p:nvSpPr>
          <p:cNvPr id="43" name="AutoShape 43"/>
          <p:cNvSpPr/>
          <p:nvPr/>
        </p:nvSpPr>
        <p:spPr>
          <a:xfrm>
            <a:off x="594870" y="7002512"/>
            <a:ext cx="5721178" cy="0"/>
          </a:xfrm>
          <a:prstGeom prst="line">
            <a:avLst/>
          </a:prstGeom>
          <a:ln w="28575" cap="rnd">
            <a:solidFill>
              <a:srgbClr val="F26829"/>
            </a:solidFill>
            <a:prstDash val="solid"/>
            <a:headEnd type="none" w="sm" len="sm"/>
            <a:tailEnd type="none" w="sm" len="sm"/>
          </a:ln>
        </p:spPr>
        <p:txBody>
          <a:bodyPr/>
          <a:lstStyle/>
          <a:p>
            <a:endParaRPr lang="nl-NL"/>
          </a:p>
        </p:txBody>
      </p:sp>
      <p:sp>
        <p:nvSpPr>
          <p:cNvPr id="44" name="AutoShape 44"/>
          <p:cNvSpPr/>
          <p:nvPr/>
        </p:nvSpPr>
        <p:spPr>
          <a:xfrm>
            <a:off x="600390" y="8534400"/>
            <a:ext cx="5721178" cy="0"/>
          </a:xfrm>
          <a:prstGeom prst="line">
            <a:avLst/>
          </a:prstGeom>
          <a:ln w="28575" cap="rnd">
            <a:solidFill>
              <a:srgbClr val="F26829"/>
            </a:solidFill>
            <a:prstDash val="solid"/>
            <a:headEnd type="none" w="sm" len="sm"/>
            <a:tailEnd type="none" w="sm" len="sm"/>
          </a:ln>
        </p:spPr>
        <p:txBody>
          <a:bodyPr/>
          <a:lstStyle/>
          <a:p>
            <a:endParaRPr lang="nl-NL"/>
          </a:p>
        </p:txBody>
      </p:sp>
      <p:sp>
        <p:nvSpPr>
          <p:cNvPr id="46" name="TextBox 46"/>
          <p:cNvSpPr txBox="1"/>
          <p:nvPr/>
        </p:nvSpPr>
        <p:spPr>
          <a:xfrm>
            <a:off x="4773853" y="4408104"/>
            <a:ext cx="799169" cy="507575"/>
          </a:xfrm>
          <a:prstGeom prst="rect">
            <a:avLst/>
          </a:prstGeom>
        </p:spPr>
        <p:txBody>
          <a:bodyPr wrap="square" lIns="0" tIns="0" rIns="0" bIns="0" rtlCol="0" anchor="t">
            <a:spAutoFit/>
          </a:bodyPr>
          <a:lstStyle/>
          <a:p>
            <a:pPr marL="0" lvl="0" indent="0" algn="ctr">
              <a:lnSpc>
                <a:spcPts val="960"/>
              </a:lnSpc>
              <a:spcBef>
                <a:spcPct val="0"/>
              </a:spcBef>
            </a:pPr>
            <a:r>
              <a:rPr lang="fr-FR" sz="800" dirty="0">
                <a:solidFill>
                  <a:srgbClr val="00205C"/>
                </a:solidFill>
                <a:latin typeface="Source Sans Pro" panose="020B0503030403020204" pitchFamily="34" charset="0"/>
                <a:ea typeface="Source Sans Pro" panose="020B0503030403020204" pitchFamily="34" charset="0"/>
              </a:rPr>
              <a:t>« C’est intéressant. Pouvez-vous m’en dire plus ? »</a:t>
            </a:r>
            <a:endParaRPr lang="en-US" sz="800" u="none" strike="noStrike" dirty="0">
              <a:solidFill>
                <a:srgbClr val="00205C"/>
              </a:solidFill>
              <a:latin typeface="Source Sans Pro" panose="020B0503030403020204" pitchFamily="34" charset="0"/>
              <a:ea typeface="Source Sans Pro" panose="020B0503030403020204" pitchFamily="34" charset="0"/>
            </a:endParaRPr>
          </a:p>
        </p:txBody>
      </p:sp>
      <p:sp>
        <p:nvSpPr>
          <p:cNvPr id="47" name="TextBox 47"/>
          <p:cNvSpPr txBox="1"/>
          <p:nvPr/>
        </p:nvSpPr>
        <p:spPr>
          <a:xfrm>
            <a:off x="5453536" y="5864340"/>
            <a:ext cx="1090654" cy="525340"/>
          </a:xfrm>
          <a:prstGeom prst="rect">
            <a:avLst/>
          </a:prstGeom>
        </p:spPr>
        <p:txBody>
          <a:bodyPr wrap="square" lIns="0" tIns="0" rIns="0" bIns="0" rtlCol="0" anchor="t">
            <a:spAutoFit/>
          </a:bodyPr>
          <a:lstStyle/>
          <a:p>
            <a:pPr marL="0" lvl="0" indent="0" algn="ctr">
              <a:lnSpc>
                <a:spcPts val="960"/>
              </a:lnSpc>
              <a:spcBef>
                <a:spcPct val="0"/>
              </a:spcBef>
            </a:pPr>
            <a:r>
              <a:rPr lang="fr-FR" sz="800" i="0" dirty="0">
                <a:solidFill>
                  <a:schemeClr val="tx2">
                    <a:lumMod val="75000"/>
                  </a:schemeClr>
                </a:solidFill>
                <a:effectLst/>
                <a:latin typeface="Source Sans Pro" panose="020B0503030403020204" pitchFamily="34" charset="0"/>
                <a:ea typeface="Source Sans Pro" panose="020B0503030403020204" pitchFamily="34" charset="0"/>
              </a:rPr>
              <a:t>« Je</a:t>
            </a:r>
            <a:r>
              <a:rPr lang="fr-FR" sz="800" i="0" u="none" strike="noStrike" dirty="0">
                <a:solidFill>
                  <a:schemeClr val="tx2">
                    <a:lumMod val="75000"/>
                  </a:schemeClr>
                </a:solidFill>
                <a:effectLst/>
                <a:latin typeface="Source Sans Pro" panose="020B0503030403020204" pitchFamily="34" charset="0"/>
                <a:ea typeface="Source Sans Pro" panose="020B0503030403020204" pitchFamily="34" charset="0"/>
              </a:rPr>
              <a:t> ne suis pas la personne la mieux placée pour répondre. Je vais me renseigner. »</a:t>
            </a:r>
            <a:endParaRPr lang="en-US" sz="800" u="none" strike="noStrike"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48" name="TextBox 48"/>
          <p:cNvSpPr txBox="1"/>
          <p:nvPr/>
        </p:nvSpPr>
        <p:spPr>
          <a:xfrm>
            <a:off x="5453536" y="3271809"/>
            <a:ext cx="745939" cy="507575"/>
          </a:xfrm>
          <a:prstGeom prst="rect">
            <a:avLst/>
          </a:prstGeom>
        </p:spPr>
        <p:txBody>
          <a:bodyPr lIns="0" tIns="0" rIns="0" bIns="0" rtlCol="0" anchor="t">
            <a:spAutoFit/>
          </a:bodyPr>
          <a:lstStyle/>
          <a:p>
            <a:pPr algn="ctr">
              <a:lnSpc>
                <a:spcPts val="960"/>
              </a:lnSpc>
            </a:pPr>
            <a:r>
              <a:rPr lang="fr-FR" sz="800" dirty="0">
                <a:solidFill>
                  <a:srgbClr val="00205C"/>
                </a:solidFill>
                <a:latin typeface="Source Sans Pro" panose="020B0503030403020204" pitchFamily="34" charset="0"/>
                <a:ea typeface="Source Sans Pro" panose="020B0503030403020204" pitchFamily="34" charset="0"/>
              </a:rPr>
              <a:t>« Je comprends. C’est naturel de vouloir en savoir plus ».</a:t>
            </a:r>
            <a:endParaRPr lang="en-US" sz="800" dirty="0">
              <a:solidFill>
                <a:srgbClr val="00205C"/>
              </a:solidFill>
              <a:latin typeface="Source Sans Pro" panose="020B0503030403020204" pitchFamily="34" charset="0"/>
              <a:ea typeface="Source Sans Pro" panose="020B0503030403020204" pitchFamily="34" charset="0"/>
            </a:endParaRPr>
          </a:p>
        </p:txBody>
      </p:sp>
      <p:sp>
        <p:nvSpPr>
          <p:cNvPr id="49" name="TextBox 49"/>
          <p:cNvSpPr txBox="1"/>
          <p:nvPr/>
        </p:nvSpPr>
        <p:spPr>
          <a:xfrm>
            <a:off x="587673" y="8681442"/>
            <a:ext cx="3744213" cy="623825"/>
          </a:xfrm>
          <a:prstGeom prst="rect">
            <a:avLst/>
          </a:prstGeom>
        </p:spPr>
        <p:txBody>
          <a:bodyPr wrap="square" lIns="0" tIns="0" rIns="0" bIns="0" rtlCol="0" anchor="t">
            <a:spAutoFit/>
          </a:bodyPr>
          <a:lstStyle/>
          <a:p>
            <a:pPr marL="168275" indent="-168275" algn="l">
              <a:lnSpc>
                <a:spcPts val="1800"/>
              </a:lnSpc>
            </a:pPr>
            <a:r>
              <a:rPr lang="en-US" sz="1500" b="1" dirty="0">
                <a:solidFill>
                  <a:srgbClr val="009ADE"/>
                </a:solidFill>
                <a:latin typeface="Source Sans Pro" panose="020B0503030403020204" pitchFamily="34" charset="0"/>
              </a:rPr>
              <a:t>5. </a:t>
            </a:r>
            <a:r>
              <a:rPr lang="fr-FR" sz="1500" b="1" dirty="0">
                <a:solidFill>
                  <a:srgbClr val="009ADE"/>
                </a:solidFill>
                <a:latin typeface="Source Sans Pro" panose="020B0503030403020204" pitchFamily="34" charset="0"/>
              </a:rPr>
              <a:t>Donnez des informations permettant</a:t>
            </a:r>
            <a:br>
              <a:rPr lang="fr-FR" sz="1500" b="1" dirty="0">
                <a:solidFill>
                  <a:srgbClr val="009ADE"/>
                </a:solidFill>
                <a:latin typeface="Source Sans Pro" panose="020B0503030403020204" pitchFamily="34" charset="0"/>
              </a:rPr>
            </a:br>
            <a:r>
              <a:rPr lang="fr-FR" sz="1500" b="1" dirty="0">
                <a:solidFill>
                  <a:srgbClr val="009ADE"/>
                </a:solidFill>
                <a:latin typeface="Source Sans Pro" panose="020B0503030403020204" pitchFamily="34" charset="0"/>
              </a:rPr>
              <a:t>de se faire vacciner localement.</a:t>
            </a:r>
            <a:endParaRPr lang="en-US" sz="1500" b="1" dirty="0">
              <a:solidFill>
                <a:srgbClr val="009ADE"/>
              </a:solidFill>
              <a:latin typeface="Source Sans Pro" panose="020B0503030403020204" pitchFamily="34" charset="0"/>
            </a:endParaRPr>
          </a:p>
          <a:p>
            <a:pPr algn="l">
              <a:lnSpc>
                <a:spcPts val="1200"/>
              </a:lnSpc>
            </a:pPr>
            <a:endParaRPr lang="en-US" sz="1400" dirty="0">
              <a:solidFill>
                <a:srgbClr val="009ADE"/>
              </a:solidFill>
              <a:latin typeface="Source Sans Pro" panose="020B0503030403020204" pitchFamily="34" charset="0"/>
              <a:ea typeface="Source Sans Pro" panose="020B0503030403020204" pitchFamily="34" charset="0"/>
            </a:endParaRPr>
          </a:p>
        </p:txBody>
      </p:sp>
      <p:sp>
        <p:nvSpPr>
          <p:cNvPr id="50" name="TextBox 50"/>
          <p:cNvSpPr txBox="1"/>
          <p:nvPr/>
        </p:nvSpPr>
        <p:spPr>
          <a:xfrm>
            <a:off x="587673" y="7164373"/>
            <a:ext cx="3537083" cy="461665"/>
          </a:xfrm>
          <a:prstGeom prst="rect">
            <a:avLst/>
          </a:prstGeom>
        </p:spPr>
        <p:txBody>
          <a:bodyPr lIns="0" tIns="0" rIns="0" bIns="0" rtlCol="0" anchor="t">
            <a:spAutoFit/>
          </a:bodyPr>
          <a:lstStyle/>
          <a:p>
            <a:pPr marL="228600" indent="-228600" algn="l">
              <a:lnSpc>
                <a:spcPts val="1800"/>
              </a:lnSpc>
            </a:pPr>
            <a:r>
              <a:rPr lang="en-US" sz="1500" dirty="0">
                <a:solidFill>
                  <a:srgbClr val="009ADE"/>
                </a:solidFill>
                <a:latin typeface="Source Sans Pro Bold"/>
              </a:rPr>
              <a:t>4.  </a:t>
            </a:r>
            <a:r>
              <a:rPr lang="fr-FR" sz="1500" b="1" dirty="0">
                <a:solidFill>
                  <a:srgbClr val="009ADE"/>
                </a:solidFill>
                <a:latin typeface="Source Sans Pro" panose="020B0503030403020204" pitchFamily="34" charset="0"/>
                <a:ea typeface="Source Sans Pro" panose="020B0503030403020204" pitchFamily="34" charset="0"/>
              </a:rPr>
              <a:t>Évoquez les raisons qui incitent à se faire vacciner</a:t>
            </a:r>
            <a:endParaRPr lang="en-US" sz="1500" b="1" dirty="0">
              <a:solidFill>
                <a:srgbClr val="009ADE"/>
              </a:solidFill>
              <a:latin typeface="Source Sans Pro" panose="020B0503030403020204" pitchFamily="34" charset="0"/>
              <a:ea typeface="Source Sans Pro" panose="020B0503030403020204" pitchFamily="34" charset="0"/>
            </a:endParaRPr>
          </a:p>
        </p:txBody>
      </p:sp>
      <p:sp>
        <p:nvSpPr>
          <p:cNvPr id="51" name="TextBox 51"/>
          <p:cNvSpPr txBox="1"/>
          <p:nvPr/>
        </p:nvSpPr>
        <p:spPr>
          <a:xfrm>
            <a:off x="587673" y="5334000"/>
            <a:ext cx="3802643" cy="396391"/>
          </a:xfrm>
          <a:prstGeom prst="rect">
            <a:avLst/>
          </a:prstGeom>
        </p:spPr>
        <p:txBody>
          <a:bodyPr lIns="0" tIns="0" rIns="0" bIns="0" rtlCol="0" anchor="t">
            <a:spAutoFit/>
          </a:bodyPr>
          <a:lstStyle/>
          <a:p>
            <a:pPr algn="l">
              <a:lnSpc>
                <a:spcPts val="1800"/>
              </a:lnSpc>
            </a:pPr>
            <a:r>
              <a:rPr lang="en-US" sz="1500" dirty="0">
                <a:solidFill>
                  <a:srgbClr val="009ADE"/>
                </a:solidFill>
                <a:latin typeface="Source Sans Pro Bold"/>
              </a:rPr>
              <a:t>3.   </a:t>
            </a:r>
            <a:r>
              <a:rPr lang="fr-FR" sz="1500" dirty="0">
                <a:solidFill>
                  <a:srgbClr val="009ADE"/>
                </a:solidFill>
                <a:latin typeface="Source Sans Pro Bold"/>
              </a:rPr>
              <a:t>Diffusez des </a:t>
            </a:r>
            <a:r>
              <a:rPr lang="en-US" sz="1500" dirty="0">
                <a:solidFill>
                  <a:srgbClr val="009ADE"/>
                </a:solidFill>
                <a:latin typeface="Source Sans Pro Bold"/>
              </a:rPr>
              <a:t>information</a:t>
            </a:r>
            <a:r>
              <a:rPr lang="fr-FR" sz="1500" dirty="0">
                <a:solidFill>
                  <a:srgbClr val="009ADE"/>
                </a:solidFill>
                <a:latin typeface="Source Sans Pro Bold"/>
              </a:rPr>
              <a:t>s fiables</a:t>
            </a:r>
            <a:endParaRPr lang="en-US" sz="1500" dirty="0">
              <a:solidFill>
                <a:srgbClr val="009ADE"/>
              </a:solidFill>
              <a:latin typeface="Source Sans Pro Bold"/>
            </a:endParaRPr>
          </a:p>
          <a:p>
            <a:pPr algn="l">
              <a:lnSpc>
                <a:spcPts val="1200"/>
              </a:lnSpc>
            </a:pPr>
            <a:endParaRPr lang="en-US" sz="1500" dirty="0">
              <a:solidFill>
                <a:srgbClr val="009ADE"/>
              </a:solidFill>
              <a:latin typeface="Source Sans Pro Bold"/>
            </a:endParaRPr>
          </a:p>
        </p:txBody>
      </p:sp>
      <p:sp>
        <p:nvSpPr>
          <p:cNvPr id="52" name="TextBox 52"/>
          <p:cNvSpPr txBox="1"/>
          <p:nvPr/>
        </p:nvSpPr>
        <p:spPr>
          <a:xfrm>
            <a:off x="594869" y="4038600"/>
            <a:ext cx="3677821" cy="228600"/>
          </a:xfrm>
          <a:prstGeom prst="rect">
            <a:avLst/>
          </a:prstGeom>
        </p:spPr>
        <p:txBody>
          <a:bodyPr lIns="0" tIns="0" rIns="0" bIns="0" rtlCol="0" anchor="t">
            <a:spAutoFit/>
          </a:bodyPr>
          <a:lstStyle/>
          <a:p>
            <a:pPr algn="l">
              <a:lnSpc>
                <a:spcPts val="1800"/>
              </a:lnSpc>
            </a:pPr>
            <a:r>
              <a:rPr lang="en-US" sz="1500" dirty="0">
                <a:solidFill>
                  <a:srgbClr val="009ADE"/>
                </a:solidFill>
                <a:latin typeface="Source Sans Pro Bold"/>
              </a:rPr>
              <a:t>2.   </a:t>
            </a:r>
            <a:r>
              <a:rPr lang="fr-FR" sz="1500" dirty="0">
                <a:solidFill>
                  <a:srgbClr val="009ADE"/>
                </a:solidFill>
                <a:latin typeface="Source Sans Pro Bold"/>
              </a:rPr>
              <a:t>Posez des </a:t>
            </a:r>
            <a:r>
              <a:rPr lang="en-US" sz="1500" dirty="0">
                <a:solidFill>
                  <a:srgbClr val="009ADE"/>
                </a:solidFill>
                <a:latin typeface="Source Sans Pro Bold"/>
              </a:rPr>
              <a:t>questions</a:t>
            </a:r>
            <a:r>
              <a:rPr lang="fr-FR" sz="1500" dirty="0">
                <a:solidFill>
                  <a:srgbClr val="009ADE"/>
                </a:solidFill>
                <a:latin typeface="Source Sans Pro Bold"/>
              </a:rPr>
              <a:t> ouvertes</a:t>
            </a:r>
            <a:endParaRPr lang="en-US" sz="1500" dirty="0">
              <a:solidFill>
                <a:srgbClr val="009ADE"/>
              </a:solidFill>
              <a:latin typeface="Source Sans Pro Bold"/>
            </a:endParaRPr>
          </a:p>
        </p:txBody>
      </p:sp>
      <p:sp>
        <p:nvSpPr>
          <p:cNvPr id="53" name="TextBox 53"/>
          <p:cNvSpPr txBox="1"/>
          <p:nvPr/>
        </p:nvSpPr>
        <p:spPr>
          <a:xfrm>
            <a:off x="587673" y="2672762"/>
            <a:ext cx="3437289" cy="228600"/>
          </a:xfrm>
          <a:prstGeom prst="rect">
            <a:avLst/>
          </a:prstGeom>
        </p:spPr>
        <p:txBody>
          <a:bodyPr lIns="0" tIns="0" rIns="0" bIns="0" rtlCol="0" anchor="t">
            <a:spAutoFit/>
          </a:bodyPr>
          <a:lstStyle/>
          <a:p>
            <a:pPr algn="l">
              <a:lnSpc>
                <a:spcPts val="1800"/>
              </a:lnSpc>
            </a:pPr>
            <a:r>
              <a:rPr lang="en-US" sz="1500" b="1" dirty="0">
                <a:solidFill>
                  <a:srgbClr val="009ADE"/>
                </a:solidFill>
                <a:latin typeface="Source Sans Pro" panose="020B0503030403020204" pitchFamily="34" charset="0"/>
                <a:ea typeface="Source Sans Pro" panose="020B0503030403020204" pitchFamily="34" charset="0"/>
              </a:rPr>
              <a:t>1.  </a:t>
            </a:r>
            <a:r>
              <a:rPr lang="fr-FR" sz="1500" b="1" dirty="0">
                <a:solidFill>
                  <a:srgbClr val="009ADE"/>
                </a:solidFill>
                <a:latin typeface="Source Sans Pro" panose="020B0503030403020204" pitchFamily="34" charset="0"/>
                <a:ea typeface="Source Sans Pro" panose="020B0503030403020204" pitchFamily="34" charset="0"/>
              </a:rPr>
              <a:t>Écoutez avec</a:t>
            </a:r>
            <a:r>
              <a:rPr lang="en-US" sz="1500" b="1" dirty="0">
                <a:solidFill>
                  <a:srgbClr val="009ADE"/>
                </a:solidFill>
                <a:latin typeface="Source Sans Pro" panose="020B0503030403020204" pitchFamily="34" charset="0"/>
                <a:ea typeface="Source Sans Pro" panose="020B0503030403020204" pitchFamily="34" charset="0"/>
              </a:rPr>
              <a:t> </a:t>
            </a:r>
            <a:r>
              <a:rPr lang="fr-FR" sz="1500" b="1" dirty="0">
                <a:solidFill>
                  <a:srgbClr val="009ADE"/>
                </a:solidFill>
                <a:latin typeface="Source Sans Pro" panose="020B0503030403020204" pitchFamily="34" charset="0"/>
                <a:ea typeface="Source Sans Pro" panose="020B0503030403020204" pitchFamily="34" charset="0"/>
              </a:rPr>
              <a:t>empathie</a:t>
            </a:r>
            <a:endParaRPr lang="en-US" sz="1500" b="1" dirty="0">
              <a:solidFill>
                <a:srgbClr val="009ADE"/>
              </a:solidFill>
              <a:latin typeface="Source Sans Pro" panose="020B0503030403020204" pitchFamily="34" charset="0"/>
              <a:ea typeface="Source Sans Pro" panose="020B0503030403020204" pitchFamily="34" charset="0"/>
            </a:endParaRPr>
          </a:p>
        </p:txBody>
      </p:sp>
      <p:sp>
        <p:nvSpPr>
          <p:cNvPr id="54" name="TextBox 54"/>
          <p:cNvSpPr txBox="1"/>
          <p:nvPr/>
        </p:nvSpPr>
        <p:spPr>
          <a:xfrm>
            <a:off x="829662" y="1714035"/>
            <a:ext cx="3596105" cy="724365"/>
          </a:xfrm>
          <a:prstGeom prst="rect">
            <a:avLst/>
          </a:prstGeom>
        </p:spPr>
        <p:txBody>
          <a:bodyPr lIns="0" tIns="0" rIns="0" bIns="0" rtlCol="0" anchor="t">
            <a:spAutoFit/>
          </a:bodyPr>
          <a:lstStyle/>
          <a:p>
            <a:pPr algn="l">
              <a:lnSpc>
                <a:spcPts val="2879"/>
              </a:lnSpc>
            </a:pPr>
            <a:r>
              <a:rPr lang="fr-FR" sz="2200" b="1" i="0" u="none" strike="noStrike" dirty="0">
                <a:solidFill>
                  <a:schemeClr val="tx2">
                    <a:lumMod val="75000"/>
                  </a:schemeClr>
                </a:solidFill>
                <a:effectLst/>
                <a:latin typeface="Source Sans Pro" panose="020B0503030403020204" pitchFamily="34" charset="0"/>
                <a:ea typeface="Source Sans Pro" panose="020B0503030403020204" pitchFamily="34" charset="0"/>
              </a:rPr>
              <a:t>Dialoguer, en particulier avec les personnes indécises</a:t>
            </a:r>
            <a:endParaRPr lang="en-US" sz="2200"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55" name="TextBox 55"/>
          <p:cNvSpPr txBox="1"/>
          <p:nvPr/>
        </p:nvSpPr>
        <p:spPr>
          <a:xfrm>
            <a:off x="587673" y="2972758"/>
            <a:ext cx="3437289" cy="761042"/>
          </a:xfrm>
          <a:prstGeom prst="rect">
            <a:avLst/>
          </a:prstGeom>
        </p:spPr>
        <p:txBody>
          <a:bodyPr lIns="0" tIns="0" rIns="0" bIns="0" rtlCol="0" anchor="t">
            <a:spAutoFit/>
          </a:bodyPr>
          <a:lstStyle/>
          <a:p>
            <a:pPr algn="l">
              <a:lnSpc>
                <a:spcPts val="1200"/>
              </a:lnSpc>
            </a:pPr>
            <a:r>
              <a:rPr lang="fr-FR" sz="900" b="0" i="0" u="none" strike="noStrike" dirty="0">
                <a:solidFill>
                  <a:srgbClr val="000200"/>
                </a:solidFill>
                <a:effectLst/>
                <a:latin typeface="Source Sans Pro" panose="020B0503030403020204" pitchFamily="34" charset="0"/>
                <a:ea typeface="Source Sans Pro" panose="020B0503030403020204" pitchFamily="34" charset="0"/>
              </a:rPr>
              <a:t>Écoutez avec empathie les personnes qui ont des questions sur la </a:t>
            </a:r>
            <a:r>
              <a:rPr lang="fr-FR" sz="900" b="0" i="0" u="none" strike="noStrike" dirty="0">
                <a:solidFill>
                  <a:srgbClr val="191919"/>
                </a:solidFill>
                <a:effectLst/>
                <a:latin typeface="Source Sans Pro" panose="020B0503030403020204" pitchFamily="34" charset="0"/>
                <a:ea typeface="Source Sans Pro" panose="020B0503030403020204" pitchFamily="34" charset="0"/>
              </a:rPr>
              <a:t>vaccination. Ne les rejetez pas et prenez leurs sentiments en considération </a:t>
            </a:r>
            <a:r>
              <a:rPr lang="fr-FR" sz="900" b="0" i="0" u="none" strike="noStrike" dirty="0">
                <a:solidFill>
                  <a:srgbClr val="000200"/>
                </a:solidFill>
                <a:effectLst/>
                <a:latin typeface="Source Sans Pro" panose="020B0503030403020204" pitchFamily="34" charset="0"/>
                <a:ea typeface="Source Sans Pro" panose="020B0503030403020204" pitchFamily="34" charset="0"/>
              </a:rPr>
              <a:t>(sans nécessairement être d’accord. Dites, par exemple, « Vous pouvez poser des questions ou demander des informations avant de vous faire vacciner »).</a:t>
            </a:r>
            <a:endParaRPr lang="en-US" sz="900" dirty="0">
              <a:solidFill>
                <a:srgbClr val="000000"/>
              </a:solidFill>
              <a:latin typeface="Source Sans Pro" panose="020B0503030403020204" pitchFamily="34" charset="0"/>
              <a:ea typeface="Source Sans Pro" panose="020B0503030403020204" pitchFamily="34" charset="0"/>
            </a:endParaRPr>
          </a:p>
        </p:txBody>
      </p:sp>
      <p:sp>
        <p:nvSpPr>
          <p:cNvPr id="56" name="TextBox 56"/>
          <p:cNvSpPr txBox="1"/>
          <p:nvPr/>
        </p:nvSpPr>
        <p:spPr>
          <a:xfrm>
            <a:off x="587673" y="4311062"/>
            <a:ext cx="4041626" cy="769441"/>
          </a:xfrm>
          <a:prstGeom prst="rect">
            <a:avLst/>
          </a:prstGeom>
        </p:spPr>
        <p:txBody>
          <a:bodyPr wrap="square" lIns="0" tIns="0" rIns="0" bIns="0" rtlCol="0" anchor="t">
            <a:spAutoFit/>
          </a:bodyPr>
          <a:lstStyle/>
          <a:p>
            <a:pPr>
              <a:lnSpc>
                <a:spcPts val="1200"/>
              </a:lnSpc>
            </a:pPr>
            <a:r>
              <a:rPr lang="fr-FR" sz="900" b="0" i="0" u="none" strike="noStrike" dirty="0">
                <a:solidFill>
                  <a:srgbClr val="000200"/>
                </a:solidFill>
                <a:effectLst/>
                <a:latin typeface="Source Sans Pro" panose="020B0503030403020204" pitchFamily="34" charset="0"/>
                <a:ea typeface="Source Sans Pro" panose="020B0503030403020204" pitchFamily="34" charset="0"/>
              </a:rPr>
              <a:t>Par exemple : « </a:t>
            </a:r>
            <a:r>
              <a:rPr lang="fr-FR" sz="900" b="1" i="0" u="none" strike="noStrike" dirty="0">
                <a:solidFill>
                  <a:srgbClr val="000200"/>
                </a:solidFill>
                <a:effectLst/>
                <a:latin typeface="Source Sans Pro" panose="020B0503030403020204" pitchFamily="34" charset="0"/>
                <a:ea typeface="Source Sans Pro" panose="020B0503030403020204" pitchFamily="34" charset="0"/>
              </a:rPr>
              <a:t>Qu’avez-vous entendu dire à propos des vaccins ?</a:t>
            </a:r>
            <a:r>
              <a:rPr lang="fr-FR" sz="900" b="0" i="0" u="none" strike="noStrike" dirty="0">
                <a:solidFill>
                  <a:srgbClr val="000200"/>
                </a:solidFill>
                <a:effectLst/>
                <a:latin typeface="Source Sans Pro" panose="020B0503030403020204" pitchFamily="34" charset="0"/>
                <a:ea typeface="Source Sans Pro" panose="020B0503030403020204" pitchFamily="34" charset="0"/>
              </a:rPr>
              <a:t> » ou « </a:t>
            </a:r>
            <a:r>
              <a:rPr lang="fr-FR" sz="900" b="1" i="0" u="none" strike="noStrike" dirty="0">
                <a:solidFill>
                  <a:srgbClr val="000200"/>
                </a:solidFill>
                <a:effectLst/>
                <a:latin typeface="Source Sans Pro" panose="020B0503030403020204" pitchFamily="34" charset="0"/>
                <a:ea typeface="Source Sans Pro" panose="020B0503030403020204" pitchFamily="34" charset="0"/>
              </a:rPr>
              <a:t>Pourquoi pensez-vous cela ?</a:t>
            </a:r>
            <a:r>
              <a:rPr lang="fr-FR" sz="900" b="0" i="0" u="none" strike="noStrike" dirty="0">
                <a:solidFill>
                  <a:srgbClr val="000200"/>
                </a:solidFill>
                <a:effectLst/>
                <a:latin typeface="Source Sans Pro" panose="020B0503030403020204" pitchFamily="34" charset="0"/>
                <a:ea typeface="Source Sans Pro" panose="020B0503030403020204" pitchFamily="34" charset="0"/>
              </a:rPr>
              <a:t> ». Ces questions entraînent une autre réponse que « oui » ou « non » et peuvent vous aider à mieux comprendre les préoccupations des individus et peuvent aussi aider votre interlocuteur à réfléchir.</a:t>
            </a:r>
            <a:endParaRPr lang="en-US" sz="900" dirty="0">
              <a:solidFill>
                <a:srgbClr val="000000"/>
              </a:solidFill>
              <a:latin typeface="Source Sans Pro" panose="020B0503030403020204" pitchFamily="34" charset="0"/>
              <a:ea typeface="Source Sans Pro" panose="020B0503030403020204" pitchFamily="34" charset="0"/>
            </a:endParaRPr>
          </a:p>
        </p:txBody>
      </p:sp>
      <p:sp>
        <p:nvSpPr>
          <p:cNvPr id="57" name="TextBox 57"/>
          <p:cNvSpPr txBox="1"/>
          <p:nvPr/>
        </p:nvSpPr>
        <p:spPr>
          <a:xfrm>
            <a:off x="587673" y="5652569"/>
            <a:ext cx="4200382" cy="1349024"/>
          </a:xfrm>
          <a:prstGeom prst="rect">
            <a:avLst/>
          </a:prstGeom>
        </p:spPr>
        <p:txBody>
          <a:bodyPr wrap="square" lIns="0" tIns="0" rIns="0" bIns="0" rtlCol="0" anchor="t">
            <a:spAutoFit/>
          </a:bodyPr>
          <a:lstStyle/>
          <a:p>
            <a:pPr>
              <a:lnSpc>
                <a:spcPts val="1080"/>
              </a:lnSpc>
            </a:pPr>
            <a:r>
              <a:rPr lang="fr-FR" sz="900" b="0" i="0" u="none" strike="noStrike" dirty="0">
                <a:solidFill>
                  <a:srgbClr val="000200"/>
                </a:solidFill>
                <a:effectLst/>
                <a:latin typeface="Source Sans Pro" panose="020B0503030403020204" pitchFamily="34" charset="0"/>
                <a:ea typeface="Source Sans Pro" panose="020B0503030403020204" pitchFamily="34" charset="0"/>
              </a:rPr>
              <a:t>Quand vous ne connaissez pas la réponse ou si vous ne savez pas comment répondre à une préoccupation, proposez d’aider à chercher les informations. Si vous demandez l’autorisation de votre interlocuteur, il sera peut-être plus enclin à vous écouter et n’aura pas l’impression que vous tentez de lui faire dire ce qu’il n’a pas envie de dire.</a:t>
            </a:r>
          </a:p>
          <a:p>
            <a:endParaRPr lang="en-US" sz="900" dirty="0">
              <a:solidFill>
                <a:srgbClr val="000000"/>
              </a:solidFill>
              <a:latin typeface="Source Sans Pro" panose="020B0503030403020204" pitchFamily="34" charset="0"/>
              <a:ea typeface="Source Sans Pro" panose="020B0503030403020204" pitchFamily="34" charset="0"/>
            </a:endParaRPr>
          </a:p>
          <a:p>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(Vous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pouvez</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consulter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le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site Web de l’OMS pour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trouver</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des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réponses</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aux questions courantes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sur</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la </a:t>
            </a:r>
            <a:r>
              <a:rPr kumimoji="0" lang="en-US" sz="800" b="0" i="0" u="sng"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vaccination</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Vous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pouvez</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aussi</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consulter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le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site Web du </a:t>
            </a:r>
            <a:r>
              <a:rPr kumimoji="0" lang="fr-FR"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m</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inistère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de la </a:t>
            </a:r>
            <a:r>
              <a:rPr kumimoji="0" lang="fr-FR"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Santé</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de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votre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pays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ou</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des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personnes</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de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confiance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comme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un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médecin</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un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infirmier</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ou</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une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 </a:t>
            </a:r>
            <a:r>
              <a:rPr kumimoji="0" lang="en-US" sz="800" b="0" i="0" u="none" strike="noStrike" kern="0" cap="none" spc="0" normalizeH="0" baseline="0" noProof="0" dirty="0" err="1">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infirmière</a:t>
            </a:r>
            <a:r>
              <a:rPr kumimoji="0" lang="en-US" sz="800" b="0" i="0" u="none" strike="noStrike" kern="0" cap="none" spc="0" normalizeH="0" baseline="0" noProof="0" dirty="0">
                <a:ln>
                  <a:noFill/>
                </a:ln>
                <a:solidFill>
                  <a:srgbClr val="000200"/>
                </a:solidFill>
                <a:effectLst/>
                <a:uLnTx/>
                <a:uFillTx/>
                <a:latin typeface="Source Sans Pro" panose="020B0503030403020204" pitchFamily="34" charset="0"/>
                <a:ea typeface="Source Sans Pro" panose="020B0503030403020204" pitchFamily="34" charset="0"/>
                <a:cs typeface="Arial"/>
                <a:sym typeface="Arial"/>
              </a:rPr>
              <a:t>.)</a:t>
            </a:r>
            <a:endParaRPr kumimoji="0" lang="en-US" sz="8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a:sym typeface="Arial"/>
            </a:endParaRPr>
          </a:p>
          <a:p>
            <a:pPr algn="l">
              <a:lnSpc>
                <a:spcPts val="1080"/>
              </a:lnSpc>
            </a:pPr>
            <a:endParaRPr lang="en-US" sz="900" dirty="0">
              <a:solidFill>
                <a:srgbClr val="000000"/>
              </a:solidFill>
              <a:latin typeface="Source Sans Pro" panose="020B0503030403020204" pitchFamily="34" charset="0"/>
              <a:ea typeface="Source Sans Pro" panose="020B0503030403020204" pitchFamily="34" charset="0"/>
            </a:endParaRPr>
          </a:p>
        </p:txBody>
      </p:sp>
      <p:sp>
        <p:nvSpPr>
          <p:cNvPr id="58" name="TextBox 58"/>
          <p:cNvSpPr txBox="1"/>
          <p:nvPr/>
        </p:nvSpPr>
        <p:spPr>
          <a:xfrm>
            <a:off x="587673" y="7685365"/>
            <a:ext cx="3666959" cy="761042"/>
          </a:xfrm>
          <a:prstGeom prst="rect">
            <a:avLst/>
          </a:prstGeom>
        </p:spPr>
        <p:txBody>
          <a:bodyPr wrap="square" lIns="0" tIns="0" rIns="0" bIns="0" rtlCol="0" anchor="t">
            <a:spAutoFit/>
          </a:bodyPr>
          <a:lstStyle/>
          <a:p>
            <a:pPr algn="l">
              <a:lnSpc>
                <a:spcPts val="1200"/>
              </a:lnSpc>
            </a:pPr>
            <a:r>
              <a:rPr lang="fr-FR" sz="900" b="0" i="0" u="none" strike="noStrike" dirty="0">
                <a:solidFill>
                  <a:srgbClr val="000200"/>
                </a:solidFill>
                <a:effectLst/>
                <a:latin typeface="Source Sans Pro" panose="020B0503030403020204" pitchFamily="34" charset="0"/>
                <a:ea typeface="Source Sans Pro" panose="020B0503030403020204" pitchFamily="34" charset="0"/>
              </a:rPr>
              <a:t>Lorsqu’on aborde la vaccination, il n’y a rien de plus efficace que de donner des informations personnelles. Le cas échéant, expliquez pourquoi vous vouliez que votre enfant soit </a:t>
            </a:r>
          </a:p>
          <a:p>
            <a:pPr algn="l">
              <a:lnSpc>
                <a:spcPts val="1200"/>
              </a:lnSpc>
            </a:pPr>
            <a:r>
              <a:rPr lang="fr-FR" sz="900" b="0" i="0" u="none" strike="noStrike" dirty="0">
                <a:solidFill>
                  <a:srgbClr val="000200"/>
                </a:solidFill>
                <a:effectLst/>
                <a:latin typeface="Source Sans Pro" panose="020B0503030403020204" pitchFamily="34" charset="0"/>
                <a:ea typeface="Source Sans Pro" panose="020B0503030403020204" pitchFamily="34" charset="0"/>
              </a:rPr>
              <a:t>vacciné. Si vous étiez inquiet et avez finalement fait vacciner votre enfant, expliquez ce qui a contribué à vous rassurer.</a:t>
            </a:r>
            <a:endParaRPr lang="en-US" sz="900" dirty="0">
              <a:solidFill>
                <a:srgbClr val="000000"/>
              </a:solidFill>
              <a:latin typeface="Source Sans Pro" panose="020B0503030403020204" pitchFamily="34" charset="0"/>
              <a:ea typeface="Source Sans Pro" panose="020B0503030403020204" pitchFamily="34" charset="0"/>
            </a:endParaRPr>
          </a:p>
        </p:txBody>
      </p:sp>
      <p:sp>
        <p:nvSpPr>
          <p:cNvPr id="59" name="TextBox 59"/>
          <p:cNvSpPr txBox="1"/>
          <p:nvPr/>
        </p:nvSpPr>
        <p:spPr>
          <a:xfrm>
            <a:off x="587673" y="9248520"/>
            <a:ext cx="3401776" cy="307777"/>
          </a:xfrm>
          <a:prstGeom prst="rect">
            <a:avLst/>
          </a:prstGeom>
        </p:spPr>
        <p:txBody>
          <a:bodyPr lIns="0" tIns="0" rIns="0" bIns="0" rtlCol="0" anchor="t">
            <a:spAutoFit/>
          </a:bodyPr>
          <a:lstStyle/>
          <a:p>
            <a:pPr algn="l">
              <a:lnSpc>
                <a:spcPts val="1200"/>
              </a:lnSpc>
            </a:pPr>
            <a:r>
              <a:rPr lang="fr-FR" sz="1000" b="0" i="0" u="none" strike="noStrike" dirty="0">
                <a:solidFill>
                  <a:schemeClr val="bg1">
                    <a:lumMod val="10000"/>
                  </a:schemeClr>
                </a:solidFill>
                <a:effectLst/>
                <a:latin typeface="Source Sans Pro" panose="020B0503030403020204" pitchFamily="34" charset="0"/>
                <a:ea typeface="Source Sans Pro" panose="020B0503030403020204" pitchFamily="34" charset="0"/>
              </a:rPr>
              <a:t>Cherchez des renseignements pratiques pour savoir quand et où il est possible de se faire vacciner.</a:t>
            </a:r>
            <a:endParaRPr lang="en-US" sz="1000" dirty="0">
              <a:solidFill>
                <a:schemeClr val="bg1">
                  <a:lumMod val="10000"/>
                </a:schemeClr>
              </a:solidFill>
              <a:latin typeface="Source Sans Pro" panose="020B0503030403020204" pitchFamily="34" charset="0"/>
              <a:ea typeface="Source Sans Pro" panose="020B0503030403020204" pitchFamily="34" charset="0"/>
            </a:endParaRPr>
          </a:p>
        </p:txBody>
      </p:sp>
      <p:sp>
        <p:nvSpPr>
          <p:cNvPr id="61" name="TextBox 7">
            <a:extLst>
              <a:ext uri="{FF2B5EF4-FFF2-40B4-BE49-F238E27FC236}">
                <a16:creationId xmlns:a16="http://schemas.microsoft.com/office/drawing/2014/main" id="{BA94FE2A-58EF-F1A0-0EF2-5CA1A8783A32}"/>
              </a:ext>
            </a:extLst>
          </p:cNvPr>
          <p:cNvSpPr txBox="1"/>
          <p:nvPr/>
        </p:nvSpPr>
        <p:spPr>
          <a:xfrm rot="16200000">
            <a:off x="4751994" y="7193688"/>
            <a:ext cx="4007451" cy="1025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839"/>
              </a:lnSpc>
            </a:pPr>
            <a:r>
              <a:rPr lang="en-US" sz="699" dirty="0">
                <a:solidFill>
                  <a:srgbClr val="009ADE"/>
                </a:solidFill>
                <a:latin typeface="Source Sans Pro"/>
              </a:rPr>
              <a:t>Information</a:t>
            </a:r>
            <a:r>
              <a:rPr lang="fr-FR" sz="699" dirty="0">
                <a:solidFill>
                  <a:srgbClr val="009ADE"/>
                </a:solidFill>
                <a:latin typeface="Source Sans Pro"/>
              </a:rPr>
              <a:t>s fournies par </a:t>
            </a:r>
            <a:r>
              <a:rPr lang="fr-FR" sz="699" b="1" dirty="0">
                <a:solidFill>
                  <a:srgbClr val="009ADE"/>
                </a:solidFill>
                <a:latin typeface="Source Sans Pro"/>
              </a:rPr>
              <a:t>l’Organisation mondiale de la Santé</a:t>
            </a:r>
            <a:r>
              <a:rPr lang="fr-FR" sz="699" dirty="0">
                <a:solidFill>
                  <a:srgbClr val="009ADE"/>
                </a:solidFill>
                <a:latin typeface="Source Sans Pro"/>
              </a:rPr>
              <a:t> </a:t>
            </a:r>
            <a:r>
              <a:rPr lang="en-US" sz="699" dirty="0">
                <a:solidFill>
                  <a:srgbClr val="009ADE"/>
                </a:solidFill>
                <a:latin typeface="Source Sans Pro"/>
              </a:rPr>
              <a:t>2023</a:t>
            </a:r>
          </a:p>
        </p:txBody>
      </p:sp>
      <p:grpSp>
        <p:nvGrpSpPr>
          <p:cNvPr id="6" name="Group 23">
            <a:extLst>
              <a:ext uri="{FF2B5EF4-FFF2-40B4-BE49-F238E27FC236}">
                <a16:creationId xmlns:a16="http://schemas.microsoft.com/office/drawing/2014/main" id="{B0135B8F-6F9D-8ACD-27CC-6A5A472B9990}"/>
              </a:ext>
            </a:extLst>
          </p:cNvPr>
          <p:cNvGrpSpPr/>
          <p:nvPr/>
        </p:nvGrpSpPr>
        <p:grpSpPr>
          <a:xfrm>
            <a:off x="4441876" y="2751647"/>
            <a:ext cx="640628" cy="1162500"/>
            <a:chOff x="0" y="0"/>
            <a:chExt cx="952474" cy="1550000"/>
          </a:xfrm>
        </p:grpSpPr>
        <p:sp>
          <p:nvSpPr>
            <p:cNvPr id="14" name="Freeform 24">
              <a:extLst>
                <a:ext uri="{FF2B5EF4-FFF2-40B4-BE49-F238E27FC236}">
                  <a16:creationId xmlns:a16="http://schemas.microsoft.com/office/drawing/2014/main" id="{A35A3668-3F76-1C5E-3838-9F731CA5A898}"/>
                </a:ext>
              </a:extLst>
            </p:cNvPr>
            <p:cNvSpPr/>
            <p:nvPr/>
          </p:nvSpPr>
          <p:spPr>
            <a:xfrm>
              <a:off x="0" y="0"/>
              <a:ext cx="883186" cy="1550000"/>
            </a:xfrm>
            <a:custGeom>
              <a:avLst/>
              <a:gdLst/>
              <a:ahLst/>
              <a:cxnLst/>
              <a:rect l="l" t="t" r="r" b="b"/>
              <a:pathLst>
                <a:path w="883186" h="1550000">
                  <a:moveTo>
                    <a:pt x="0" y="0"/>
                  </a:moveTo>
                  <a:lnTo>
                    <a:pt x="883186" y="0"/>
                  </a:lnTo>
                  <a:lnTo>
                    <a:pt x="883186" y="1550000"/>
                  </a:lnTo>
                  <a:lnTo>
                    <a:pt x="0" y="1550000"/>
                  </a:lnTo>
                  <a:lnTo>
                    <a:pt x="0" y="0"/>
                  </a:lnTo>
                  <a:close/>
                </a:path>
              </a:pathLst>
            </a:cu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r="-61899"/>
              </a:stretch>
            </a:blipFill>
          </p:spPr>
          <p:txBody>
            <a:bodyPr/>
            <a:lstStyle/>
            <a:p>
              <a:endParaRPr lang="nl-NL"/>
            </a:p>
          </p:txBody>
        </p:sp>
        <p:grpSp>
          <p:nvGrpSpPr>
            <p:cNvPr id="32" name="Group 25">
              <a:extLst>
                <a:ext uri="{FF2B5EF4-FFF2-40B4-BE49-F238E27FC236}">
                  <a16:creationId xmlns:a16="http://schemas.microsoft.com/office/drawing/2014/main" id="{4B423F92-07EE-8A15-0A20-3E869DAB3C85}"/>
                </a:ext>
              </a:extLst>
            </p:cNvPr>
            <p:cNvGrpSpPr/>
            <p:nvPr/>
          </p:nvGrpSpPr>
          <p:grpSpPr>
            <a:xfrm rot="1763216">
              <a:off x="803161" y="777154"/>
              <a:ext cx="121454" cy="145392"/>
              <a:chOff x="0" y="0"/>
              <a:chExt cx="812800" cy="972999"/>
            </a:xfrm>
          </p:grpSpPr>
          <p:sp>
            <p:nvSpPr>
              <p:cNvPr id="60" name="Freeform 26">
                <a:extLst>
                  <a:ext uri="{FF2B5EF4-FFF2-40B4-BE49-F238E27FC236}">
                    <a16:creationId xmlns:a16="http://schemas.microsoft.com/office/drawing/2014/main" id="{367B467F-E164-90F4-8CF2-0D3338A2E3E5}"/>
                  </a:ext>
                </a:extLst>
              </p:cNvPr>
              <p:cNvSpPr/>
              <p:nvPr/>
            </p:nvSpPr>
            <p:spPr>
              <a:xfrm>
                <a:off x="0" y="0"/>
                <a:ext cx="812800" cy="972999"/>
              </a:xfrm>
              <a:custGeom>
                <a:avLst/>
                <a:gdLst/>
                <a:ahLst/>
                <a:cxnLst/>
                <a:rect l="l" t="t" r="r" b="b"/>
                <a:pathLst>
                  <a:path w="812800" h="972999">
                    <a:moveTo>
                      <a:pt x="406400" y="0"/>
                    </a:moveTo>
                    <a:lnTo>
                      <a:pt x="812800" y="972999"/>
                    </a:lnTo>
                    <a:lnTo>
                      <a:pt x="0" y="972999"/>
                    </a:lnTo>
                    <a:lnTo>
                      <a:pt x="406400" y="0"/>
                    </a:lnTo>
                    <a:close/>
                  </a:path>
                </a:pathLst>
              </a:custGeom>
              <a:solidFill>
                <a:srgbClr val="FFFFFF"/>
              </a:solidFill>
            </p:spPr>
            <p:txBody>
              <a:bodyPr/>
              <a:lstStyle/>
              <a:p>
                <a:endParaRPr lang="nl-NL"/>
              </a:p>
            </p:txBody>
          </p:sp>
          <p:sp>
            <p:nvSpPr>
              <p:cNvPr id="62" name="TextBox 27">
                <a:extLst>
                  <a:ext uri="{FF2B5EF4-FFF2-40B4-BE49-F238E27FC236}">
                    <a16:creationId xmlns:a16="http://schemas.microsoft.com/office/drawing/2014/main" id="{612B06A8-CE6D-3FE6-0FDB-4330B7052B3B}"/>
                  </a:ext>
                </a:extLst>
              </p:cNvPr>
              <p:cNvSpPr txBox="1"/>
              <p:nvPr/>
            </p:nvSpPr>
            <p:spPr>
              <a:xfrm>
                <a:off x="127000" y="451749"/>
                <a:ext cx="558800" cy="451749"/>
              </a:xfrm>
              <a:prstGeom prst="rect">
                <a:avLst/>
              </a:prstGeom>
            </p:spPr>
            <p:txBody>
              <a:bodyPr lIns="50800" tIns="50800" rIns="50800" bIns="50800" rtlCol="0" anchor="ctr"/>
              <a:lstStyle/>
              <a:p>
                <a:pPr algn="ctr">
                  <a:lnSpc>
                    <a:spcPts val="1680"/>
                  </a:lnSpc>
                </a:pPr>
                <a:endParaRPr/>
              </a:p>
            </p:txBody>
          </p:sp>
        </p:grpSp>
      </p:grpSp>
      <p:sp>
        <p:nvSpPr>
          <p:cNvPr id="63" name="Freeform 28">
            <a:extLst>
              <a:ext uri="{FF2B5EF4-FFF2-40B4-BE49-F238E27FC236}">
                <a16:creationId xmlns:a16="http://schemas.microsoft.com/office/drawing/2014/main" id="{7E3AD24E-0338-C5C8-9C09-9E0B97DDEBA3}"/>
              </a:ext>
            </a:extLst>
          </p:cNvPr>
          <p:cNvSpPr/>
          <p:nvPr/>
        </p:nvSpPr>
        <p:spPr>
          <a:xfrm>
            <a:off x="5559286" y="4090027"/>
            <a:ext cx="417509" cy="1124542"/>
          </a:xfrm>
          <a:custGeom>
            <a:avLst/>
            <a:gdLst/>
            <a:ahLst/>
            <a:cxnLst/>
            <a:rect l="l" t="t" r="r" b="b"/>
            <a:pathLst>
              <a:path w="417509" h="1124542">
                <a:moveTo>
                  <a:pt x="0" y="0"/>
                </a:moveTo>
                <a:lnTo>
                  <a:pt x="417508" y="0"/>
                </a:lnTo>
                <a:lnTo>
                  <a:pt x="417508" y="1124542"/>
                </a:lnTo>
                <a:lnTo>
                  <a:pt x="0" y="1124542"/>
                </a:lnTo>
                <a:lnTo>
                  <a:pt x="0" y="0"/>
                </a:lnTo>
                <a:close/>
              </a:path>
            </a:pathLst>
          </a:cu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t="-451" r="-78078"/>
            </a:stretch>
          </a:blipFill>
        </p:spPr>
        <p:txBody>
          <a:bodyPr/>
          <a:lstStyle/>
          <a:p>
            <a:endParaRPr lang="nl-NL"/>
          </a:p>
        </p:txBody>
      </p:sp>
      <p:sp>
        <p:nvSpPr>
          <p:cNvPr id="64" name="Freeform 29">
            <a:extLst>
              <a:ext uri="{FF2B5EF4-FFF2-40B4-BE49-F238E27FC236}">
                <a16:creationId xmlns:a16="http://schemas.microsoft.com/office/drawing/2014/main" id="{2D14E883-BA15-A6BF-4A29-CB68EBE3D9CC}"/>
              </a:ext>
            </a:extLst>
          </p:cNvPr>
          <p:cNvSpPr/>
          <p:nvPr/>
        </p:nvSpPr>
        <p:spPr>
          <a:xfrm>
            <a:off x="5963304" y="4099552"/>
            <a:ext cx="330451" cy="1115017"/>
          </a:xfrm>
          <a:custGeom>
            <a:avLst/>
            <a:gdLst/>
            <a:ahLst/>
            <a:cxnLst/>
            <a:rect l="l" t="t" r="r" b="b"/>
            <a:pathLst>
              <a:path w="330451" h="1115017">
                <a:moveTo>
                  <a:pt x="0" y="0"/>
                </a:moveTo>
                <a:lnTo>
                  <a:pt x="330451" y="0"/>
                </a:lnTo>
                <a:lnTo>
                  <a:pt x="330451" y="1115017"/>
                </a:lnTo>
                <a:lnTo>
                  <a:pt x="0" y="1115017"/>
                </a:lnTo>
                <a:lnTo>
                  <a:pt x="0" y="0"/>
                </a:lnTo>
                <a:close/>
              </a:path>
            </a:pathLst>
          </a:custGeom>
          <a: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txBody>
          <a:bodyPr/>
          <a:lstStyle/>
          <a:p>
            <a:endParaRPr lang="nl-NL"/>
          </a:p>
        </p:txBody>
      </p:sp>
      <p:sp>
        <p:nvSpPr>
          <p:cNvPr id="65" name="Freeform 38">
            <a:extLst>
              <a:ext uri="{FF2B5EF4-FFF2-40B4-BE49-F238E27FC236}">
                <a16:creationId xmlns:a16="http://schemas.microsoft.com/office/drawing/2014/main" id="{23CC602F-3FAF-B01D-69A6-A905DC5649EB}"/>
              </a:ext>
            </a:extLst>
          </p:cNvPr>
          <p:cNvSpPr/>
          <p:nvPr/>
        </p:nvSpPr>
        <p:spPr>
          <a:xfrm>
            <a:off x="5688864" y="7080862"/>
            <a:ext cx="604891" cy="1209783"/>
          </a:xfrm>
          <a:custGeom>
            <a:avLst/>
            <a:gdLst/>
            <a:ahLst/>
            <a:cxnLst/>
            <a:rect l="l" t="t" r="r" b="b"/>
            <a:pathLst>
              <a:path w="604891" h="1209783">
                <a:moveTo>
                  <a:pt x="0" y="0"/>
                </a:moveTo>
                <a:lnTo>
                  <a:pt x="604891" y="0"/>
                </a:lnTo>
                <a:lnTo>
                  <a:pt x="604891" y="1209783"/>
                </a:lnTo>
                <a:lnTo>
                  <a:pt x="0" y="1209783"/>
                </a:lnTo>
                <a:lnTo>
                  <a:pt x="0" y="0"/>
                </a:lnTo>
                <a:close/>
              </a:path>
            </a:pathLst>
          </a:custGeom>
          <a: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p:spPr>
        <p:txBody>
          <a:bodyPr/>
          <a:lstStyle/>
          <a:p>
            <a:endParaRPr lang="nl-NL"/>
          </a:p>
        </p:txBody>
      </p:sp>
      <p:sp>
        <p:nvSpPr>
          <p:cNvPr id="66" name="Freeform 41">
            <a:extLst>
              <a:ext uri="{FF2B5EF4-FFF2-40B4-BE49-F238E27FC236}">
                <a16:creationId xmlns:a16="http://schemas.microsoft.com/office/drawing/2014/main" id="{3A561FB1-1CF8-6F77-1BB8-8DBCD097391A}"/>
              </a:ext>
            </a:extLst>
          </p:cNvPr>
          <p:cNvSpPr/>
          <p:nvPr/>
        </p:nvSpPr>
        <p:spPr>
          <a:xfrm flipH="1">
            <a:off x="4658072" y="8553011"/>
            <a:ext cx="494790" cy="1195867"/>
          </a:xfrm>
          <a:custGeom>
            <a:avLst/>
            <a:gdLst/>
            <a:ahLst/>
            <a:cxnLst/>
            <a:rect l="l" t="t" r="r" b="b"/>
            <a:pathLst>
              <a:path w="494790" h="1195867">
                <a:moveTo>
                  <a:pt x="494790" y="0"/>
                </a:moveTo>
                <a:lnTo>
                  <a:pt x="0" y="0"/>
                </a:lnTo>
                <a:lnTo>
                  <a:pt x="0" y="1195867"/>
                </a:lnTo>
                <a:lnTo>
                  <a:pt x="494790" y="1195867"/>
                </a:lnTo>
                <a:lnTo>
                  <a:pt x="494790" y="0"/>
                </a:lnTo>
                <a:close/>
              </a:path>
            </a:pathLst>
          </a:custGeom>
          <a: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p:spPr>
        <p:txBody>
          <a:bodyPr/>
          <a:lstStyle/>
          <a:p>
            <a:endParaRPr lang="nl-NL"/>
          </a:p>
        </p:txBody>
      </p:sp>
      <p:sp>
        <p:nvSpPr>
          <p:cNvPr id="67" name="Freeform 45">
            <a:extLst>
              <a:ext uri="{FF2B5EF4-FFF2-40B4-BE49-F238E27FC236}">
                <a16:creationId xmlns:a16="http://schemas.microsoft.com/office/drawing/2014/main" id="{53E7269F-12AE-0CE3-6D4D-61BBA9FE4318}"/>
              </a:ext>
            </a:extLst>
          </p:cNvPr>
          <p:cNvSpPr/>
          <p:nvPr/>
        </p:nvSpPr>
        <p:spPr>
          <a:xfrm>
            <a:off x="5381483" y="7099966"/>
            <a:ext cx="307380" cy="1154480"/>
          </a:xfrm>
          <a:custGeom>
            <a:avLst/>
            <a:gdLst/>
            <a:ahLst/>
            <a:cxnLst/>
            <a:rect l="l" t="t" r="r" b="b"/>
            <a:pathLst>
              <a:path w="307380" h="1154480">
                <a:moveTo>
                  <a:pt x="0" y="0"/>
                </a:moveTo>
                <a:lnTo>
                  <a:pt x="307381" y="0"/>
                </a:lnTo>
                <a:lnTo>
                  <a:pt x="307381" y="1154480"/>
                </a:lnTo>
                <a:lnTo>
                  <a:pt x="0" y="1154480"/>
                </a:lnTo>
                <a:lnTo>
                  <a:pt x="0" y="0"/>
                </a:lnTo>
                <a:close/>
              </a:path>
            </a:pathLst>
          </a:custGeom>
          <a: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p:spPr>
        <p:txBody>
          <a:bodyPr/>
          <a:lstStyle/>
          <a:p>
            <a:endParaRPr lang="nl-NL"/>
          </a:p>
        </p:txBody>
      </p:sp>
      <p:pic>
        <p:nvPicPr>
          <p:cNvPr id="68" name="Picture 67" descr="A person wearing a white dress and blue scarf&#10;&#10;Description automatically generated">
            <a:extLst>
              <a:ext uri="{FF2B5EF4-FFF2-40B4-BE49-F238E27FC236}">
                <a16:creationId xmlns:a16="http://schemas.microsoft.com/office/drawing/2014/main" id="{5F48F8DF-319A-C992-FBF0-E4B2D7972A81}"/>
              </a:ext>
            </a:extLst>
          </p:cNvPr>
          <p:cNvPicPr>
            <a:picLocks noChangeAspect="1"/>
          </p:cNvPicPr>
          <p:nvPr/>
        </p:nvPicPr>
        <p:blipFill rotWithShape="1">
          <a:blip r:embed="rId22">
            <a:duotone>
              <a:schemeClr val="accent1">
                <a:shade val="45000"/>
                <a:satMod val="135000"/>
              </a:schemeClr>
              <a:prstClr val="white"/>
            </a:duotone>
            <a:extLst>
              <a:ext uri="{BEBA8EAE-BF5A-486C-A8C5-ECC9F3942E4B}">
                <a14:imgProps xmlns:a14="http://schemas.microsoft.com/office/drawing/2010/main">
                  <a14:imgLayer r:embed="rId23">
                    <a14:imgEffect>
                      <a14:colorTemperature colorTemp="1500"/>
                    </a14:imgEffect>
                    <a14:imgEffect>
                      <a14:brightnessContrast bright="-100000" contrast="-40000"/>
                    </a14:imgEffect>
                  </a14:imgLayer>
                </a14:imgProps>
              </a:ext>
              <a:ext uri="{28A0092B-C50C-407E-A947-70E740481C1C}">
                <a14:useLocalDpi xmlns:a14="http://schemas.microsoft.com/office/drawing/2010/main" val="0"/>
              </a:ext>
            </a:extLst>
          </a:blip>
          <a:srcRect l="32935" r="26291" b="3096"/>
          <a:stretch/>
        </p:blipFill>
        <p:spPr>
          <a:xfrm flipH="1">
            <a:off x="4738861" y="5495828"/>
            <a:ext cx="666334" cy="1416196"/>
          </a:xfrm>
          <a:prstGeom prst="rect">
            <a:avLst/>
          </a:prstGeom>
        </p:spPr>
      </p:pic>
      <p:sp>
        <p:nvSpPr>
          <p:cNvPr id="69" name="Freeform 22">
            <a:extLst>
              <a:ext uri="{FF2B5EF4-FFF2-40B4-BE49-F238E27FC236}">
                <a16:creationId xmlns:a16="http://schemas.microsoft.com/office/drawing/2014/main" id="{520E19D2-045F-CE9D-3031-9A1C3CC744C9}"/>
              </a:ext>
            </a:extLst>
          </p:cNvPr>
          <p:cNvSpPr/>
          <p:nvPr/>
        </p:nvSpPr>
        <p:spPr>
          <a:xfrm flipH="1">
            <a:off x="5082504" y="2714719"/>
            <a:ext cx="322691" cy="1217702"/>
          </a:xfrm>
          <a:custGeom>
            <a:avLst/>
            <a:gdLst/>
            <a:ahLst/>
            <a:cxnLst/>
            <a:rect l="l" t="t" r="r" b="b"/>
            <a:pathLst>
              <a:path w="322691" h="1217702">
                <a:moveTo>
                  <a:pt x="322691" y="0"/>
                </a:moveTo>
                <a:lnTo>
                  <a:pt x="0" y="0"/>
                </a:lnTo>
                <a:lnTo>
                  <a:pt x="0" y="1217702"/>
                </a:lnTo>
                <a:lnTo>
                  <a:pt x="322691" y="1217702"/>
                </a:lnTo>
                <a:lnTo>
                  <a:pt x="322691" y="0"/>
                </a:lnTo>
                <a:close/>
              </a:path>
            </a:pathLst>
          </a:custGeom>
          <a: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f1d87-00de-4809-a6ad-17e20902562c">
      <Terms xmlns="http://schemas.microsoft.com/office/infopath/2007/PartnerControls"/>
    </lcf76f155ced4ddcb4097134ff3c332f>
    <TaxCatchAll xmlns="ca8111a7-22c4-40a8-80ba-c46b40c622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4BB9AC53C59942B02DC1C54EC07EEE" ma:contentTypeVersion="17" ma:contentTypeDescription="Create a new document." ma:contentTypeScope="" ma:versionID="3c81a905b87a49bc09b4daac0d82bb73">
  <xsd:schema xmlns:xsd="http://www.w3.org/2001/XMLSchema" xmlns:xs="http://www.w3.org/2001/XMLSchema" xmlns:p="http://schemas.microsoft.com/office/2006/metadata/properties" xmlns:ns2="fc5f1d87-00de-4809-a6ad-17e20902562c" xmlns:ns3="ca8111a7-22c4-40a8-80ba-c46b40c62234" targetNamespace="http://schemas.microsoft.com/office/2006/metadata/properties" ma:root="true" ma:fieldsID="cb75f7bb2cf291cf5855a7712a858a3a" ns2:_="" ns3:_="">
    <xsd:import namespace="fc5f1d87-00de-4809-a6ad-17e20902562c"/>
    <xsd:import namespace="ca8111a7-22c4-40a8-80ba-c46b40c622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1d87-00de-4809-a6ad-17e209025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111a7-22c4-40a8-80ba-c46b40c622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3953fe-29fb-4877-9edf-f4fa20449d5a}" ma:internalName="TaxCatchAll" ma:showField="CatchAllData" ma:web="ca8111a7-22c4-40a8-80ba-c46b40c622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603C24-6957-4C1C-AFFD-76A8F5A32BD8}">
  <ds:schemaRefs>
    <ds:schemaRef ds:uri="http://schemas.microsoft.com/sharepoint/v3/contenttype/forms"/>
  </ds:schemaRefs>
</ds:datastoreItem>
</file>

<file path=customXml/itemProps2.xml><?xml version="1.0" encoding="utf-8"?>
<ds:datastoreItem xmlns:ds="http://schemas.openxmlformats.org/officeDocument/2006/customXml" ds:itemID="{E143B79F-3D00-4D93-8E2D-1B11E921FDD1}">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1f33b567-8934-4065-9424-365bd2493b30"/>
    <ds:schemaRef ds:uri="http://www.w3.org/XML/1998/namespace"/>
    <ds:schemaRef ds:uri="a9733e5a-5ef7-415c-80e3-a2618da45423"/>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24D4EFE7-D8D4-4552-ABB3-B073E882EB85}"/>
</file>

<file path=docProps/app.xml><?xml version="1.0" encoding="utf-8"?>
<Properties xmlns="http://schemas.openxmlformats.org/officeDocument/2006/extended-properties" xmlns:vt="http://schemas.openxmlformats.org/officeDocument/2006/docPropsVTypes">
  <TotalTime>1873</TotalTime>
  <Words>3224</Words>
  <Application>Microsoft Office PowerPoint</Application>
  <PresentationFormat>A4 Paper (210x297 mm)</PresentationFormat>
  <Paragraphs>266</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Source Sans Pro</vt:lpstr>
      <vt:lpstr>Arial</vt:lpstr>
      <vt:lpstr>Wingdings</vt:lpstr>
      <vt:lpstr>Anybody</vt:lpstr>
      <vt:lpstr>Courier New</vt:lpstr>
      <vt:lpstr>Calibri</vt:lpstr>
      <vt:lpstr>Source Sans Pro Bold</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Tips for Community Representatives - 2024</dc:title>
  <dc:creator>Akhilesh Soodan</dc:creator>
  <cp:lastModifiedBy>ORBINA, Jun Ryan</cp:lastModifiedBy>
  <cp:revision>47</cp:revision>
  <cp:lastPrinted>2024-05-10T14:49:04Z</cp:lastPrinted>
  <dcterms:created xsi:type="dcterms:W3CDTF">2006-08-16T00:00:00Z</dcterms:created>
  <dcterms:modified xsi:type="dcterms:W3CDTF">2024-05-10T14:59:36Z</dcterms:modified>
  <dc:identifier>DAGCT5jrhDk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0x010100184BB9AC53C59942B02DC1C54EC07EEE</vt:lpwstr>
  </property>
  <property fmtid="{D5CDD505-2E9C-101B-9397-08002B2CF9AE}" pid="3" name="MediaServiceImageTags">
    <vt:lpwstr/>
  </property>
</Properties>
</file>