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7"/>
  </p:notesMasterIdLst>
  <p:sldIdLst>
    <p:sldId id="256" r:id="rId5"/>
    <p:sldId id="257" r:id="rId6"/>
  </p:sldIdLst>
  <p:sldSz cx="6858000" cy="9906000" type="A4"/>
  <p:notesSz cx="6858000" cy="9144000"/>
  <p:embeddedFontLst>
    <p:embeddedFont>
      <p:font typeface="Arial Black" panose="020B0A04020102020204" pitchFamily="34" charset="0"/>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5" roundtripDataSignature="AMtx7miRkF1FbQKAZY8x2NrXRKe9XU/D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DA4A20-2212-978F-30F8-87726848918D}" name="MENNING, Lisa" initials="ML" userId="S::menningl@who.int::a808d3ab-c650-4d60-9d8b-4bb9fecb61a3" providerId="AD"/>
  <p188:author id="{C3BBD85A-1F47-716F-0A8C-62E91CE95D83}" name="ORBINA, Jun Ryan" initials="OJR" userId="S::orbinaj@who.int::3d20a1ca-d273-48eb-bd69-2e50322e009b" providerId="AD"/>
  <p188:author id="{8F218B73-278D-8884-0B2C-5C7F027187DA}" name="NAMJILSUREN, Oyuntungalag" initials="NO" userId="S::namjilsurent@who.int::e3a2f342-8e45-4e7b-81a2-850e1f6347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NNING, Lisa" initials="ML" lastIdx="8" clrIdx="0">
    <p:extLst>
      <p:ext uri="{19B8F6BF-5375-455C-9EA6-DF929625EA0E}">
        <p15:presenceInfo xmlns:p15="http://schemas.microsoft.com/office/powerpoint/2012/main" userId="S::menningl@who.int::a808d3ab-c650-4d60-9d8b-4bb9fecb6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DDEFF9"/>
    <a:srgbClr val="00205C"/>
    <a:srgbClr val="FEF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43D22-A501-4587-81A5-376BA8AED7DF}" v="1" dt="2024-05-10T10:15:46.737"/>
    <p1510:client id="{5ADE8845-A4E3-466B-85D2-F483AB14704D}" v="3" dt="2024-05-10T07:26:57.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p:restoredTop sz="96224" autoAdjust="0"/>
  </p:normalViewPr>
  <p:slideViewPr>
    <p:cSldViewPr snapToGrid="0">
      <p:cViewPr varScale="1">
        <p:scale>
          <a:sx n="74" d="100"/>
          <a:sy n="74" d="100"/>
        </p:scale>
        <p:origin x="33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25" Type="http://customschemas.google.com/relationships/presentationmetadata" Target="metadata"/><Relationship Id="rId33" Type="http://schemas.microsoft.com/office/2018/10/relationships/authors" Target="authors.xml"/><Relationship Id="rId2" Type="http://schemas.openxmlformats.org/officeDocument/2006/relationships/customXml" Target="../customXml/item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32" Type="http://schemas.microsoft.com/office/2015/10/relationships/revisionInfo" Target="revisionInfo.xml"/><Relationship Id="rId5" Type="http://schemas.openxmlformats.org/officeDocument/2006/relationships/slide" Target="slides/slide1.xml"/><Relationship Id="rId28" Type="http://schemas.openxmlformats.org/officeDocument/2006/relationships/viewProps" Target="viewProps.xml"/><Relationship Id="rId31" Type="http://schemas.microsoft.com/office/2016/11/relationships/changesInfo" Target="changesInfos/changesInfo1.xml"/><Relationship Id="rId4" Type="http://schemas.openxmlformats.org/officeDocument/2006/relationships/slideMaster" Target="slideMasters/slide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BINA, Jun Ryan" userId="3d20a1ca-d273-48eb-bd69-2e50322e009b" providerId="ADAL" clId="{39E43D22-A501-4587-81A5-376BA8AED7DF}"/>
    <pc:docChg chg="undo custSel modSld">
      <pc:chgData name="ORBINA, Jun Ryan" userId="3d20a1ca-d273-48eb-bd69-2e50322e009b" providerId="ADAL" clId="{39E43D22-A501-4587-81A5-376BA8AED7DF}" dt="2024-05-10T10:16:59.127" v="171" actId="14100"/>
      <pc:docMkLst>
        <pc:docMk/>
      </pc:docMkLst>
      <pc:sldChg chg="modSp mod">
        <pc:chgData name="ORBINA, Jun Ryan" userId="3d20a1ca-d273-48eb-bd69-2e50322e009b" providerId="ADAL" clId="{39E43D22-A501-4587-81A5-376BA8AED7DF}" dt="2024-05-10T10:15:14.421" v="104" actId="1036"/>
        <pc:sldMkLst>
          <pc:docMk/>
          <pc:sldMk cId="0" sldId="256"/>
        </pc:sldMkLst>
        <pc:spChg chg="mod">
          <ac:chgData name="ORBINA, Jun Ryan" userId="3d20a1ca-d273-48eb-bd69-2e50322e009b" providerId="ADAL" clId="{39E43D22-A501-4587-81A5-376BA8AED7DF}" dt="2024-05-10T10:15:14.421" v="104" actId="1036"/>
          <ac:spMkLst>
            <pc:docMk/>
            <pc:sldMk cId="0" sldId="256"/>
            <ac:spMk id="2" creationId="{E846FEDF-341E-FEB4-8A71-56F966C8B4D6}"/>
          </ac:spMkLst>
        </pc:spChg>
        <pc:spChg chg="mod">
          <ac:chgData name="ORBINA, Jun Ryan" userId="3d20a1ca-d273-48eb-bd69-2e50322e009b" providerId="ADAL" clId="{39E43D22-A501-4587-81A5-376BA8AED7DF}" dt="2024-05-10T10:15:14.421" v="104" actId="1036"/>
          <ac:spMkLst>
            <pc:docMk/>
            <pc:sldMk cId="0" sldId="256"/>
            <ac:spMk id="3" creationId="{EDCDC045-E251-9643-CADD-18ED4C231F58}"/>
          </ac:spMkLst>
        </pc:spChg>
        <pc:spChg chg="mod">
          <ac:chgData name="ORBINA, Jun Ryan" userId="3d20a1ca-d273-48eb-bd69-2e50322e009b" providerId="ADAL" clId="{39E43D22-A501-4587-81A5-376BA8AED7DF}" dt="2024-05-10T10:15:14.421" v="104" actId="1036"/>
          <ac:spMkLst>
            <pc:docMk/>
            <pc:sldMk cId="0" sldId="256"/>
            <ac:spMk id="10" creationId="{A4E9066E-8CFA-4DA9-E8E8-D3E2DD05D79F}"/>
          </ac:spMkLst>
        </pc:spChg>
        <pc:spChg chg="mod">
          <ac:chgData name="ORBINA, Jun Ryan" userId="3d20a1ca-d273-48eb-bd69-2e50322e009b" providerId="ADAL" clId="{39E43D22-A501-4587-81A5-376BA8AED7DF}" dt="2024-05-10T10:15:14.421" v="104" actId="1036"/>
          <ac:spMkLst>
            <pc:docMk/>
            <pc:sldMk cId="0" sldId="256"/>
            <ac:spMk id="11" creationId="{2BEBA272-D685-E510-6A68-2867EBBED877}"/>
          </ac:spMkLst>
        </pc:spChg>
        <pc:spChg chg="mod">
          <ac:chgData name="ORBINA, Jun Ryan" userId="3d20a1ca-d273-48eb-bd69-2e50322e009b" providerId="ADAL" clId="{39E43D22-A501-4587-81A5-376BA8AED7DF}" dt="2024-05-10T10:15:14.421" v="104" actId="1036"/>
          <ac:spMkLst>
            <pc:docMk/>
            <pc:sldMk cId="0" sldId="256"/>
            <ac:spMk id="12" creationId="{141A7556-E259-7443-672B-B5BB6BF12DDB}"/>
          </ac:spMkLst>
        </pc:spChg>
        <pc:spChg chg="mod">
          <ac:chgData name="ORBINA, Jun Ryan" userId="3d20a1ca-d273-48eb-bd69-2e50322e009b" providerId="ADAL" clId="{39E43D22-A501-4587-81A5-376BA8AED7DF}" dt="2024-05-10T10:15:14.421" v="104" actId="1036"/>
          <ac:spMkLst>
            <pc:docMk/>
            <pc:sldMk cId="0" sldId="256"/>
            <ac:spMk id="13" creationId="{5FD8577D-2AEF-5878-D21B-E83CD357C2E3}"/>
          </ac:spMkLst>
        </pc:spChg>
        <pc:spChg chg="mod">
          <ac:chgData name="ORBINA, Jun Ryan" userId="3d20a1ca-d273-48eb-bd69-2e50322e009b" providerId="ADAL" clId="{39E43D22-A501-4587-81A5-376BA8AED7DF}" dt="2024-05-10T10:15:14.421" v="104" actId="1036"/>
          <ac:spMkLst>
            <pc:docMk/>
            <pc:sldMk cId="0" sldId="256"/>
            <ac:spMk id="14" creationId="{F6F6723B-95A7-648A-E33D-72941E863D02}"/>
          </ac:spMkLst>
        </pc:spChg>
        <pc:spChg chg="mod">
          <ac:chgData name="ORBINA, Jun Ryan" userId="3d20a1ca-d273-48eb-bd69-2e50322e009b" providerId="ADAL" clId="{39E43D22-A501-4587-81A5-376BA8AED7DF}" dt="2024-05-10T10:15:14.421" v="104" actId="1036"/>
          <ac:spMkLst>
            <pc:docMk/>
            <pc:sldMk cId="0" sldId="256"/>
            <ac:spMk id="16" creationId="{44A8942A-70DA-8D6E-47D7-E5FA148A4DB5}"/>
          </ac:spMkLst>
        </pc:spChg>
        <pc:spChg chg="mod">
          <ac:chgData name="ORBINA, Jun Ryan" userId="3d20a1ca-d273-48eb-bd69-2e50322e009b" providerId="ADAL" clId="{39E43D22-A501-4587-81A5-376BA8AED7DF}" dt="2024-05-10T10:15:14.421" v="104" actId="1036"/>
          <ac:spMkLst>
            <pc:docMk/>
            <pc:sldMk cId="0" sldId="256"/>
            <ac:spMk id="90" creationId="{00000000-0000-0000-0000-000000000000}"/>
          </ac:spMkLst>
        </pc:spChg>
        <pc:spChg chg="mod">
          <ac:chgData name="ORBINA, Jun Ryan" userId="3d20a1ca-d273-48eb-bd69-2e50322e009b" providerId="ADAL" clId="{39E43D22-A501-4587-81A5-376BA8AED7DF}" dt="2024-05-10T10:15:14.421" v="104" actId="1036"/>
          <ac:spMkLst>
            <pc:docMk/>
            <pc:sldMk cId="0" sldId="256"/>
            <ac:spMk id="93" creationId="{00000000-0000-0000-0000-000000000000}"/>
          </ac:spMkLst>
        </pc:spChg>
        <pc:spChg chg="mod">
          <ac:chgData name="ORBINA, Jun Ryan" userId="3d20a1ca-d273-48eb-bd69-2e50322e009b" providerId="ADAL" clId="{39E43D22-A501-4587-81A5-376BA8AED7DF}" dt="2024-05-10T10:15:08.614" v="95" actId="1036"/>
          <ac:spMkLst>
            <pc:docMk/>
            <pc:sldMk cId="0" sldId="256"/>
            <ac:spMk id="94" creationId="{00000000-0000-0000-0000-000000000000}"/>
          </ac:spMkLst>
        </pc:spChg>
        <pc:spChg chg="mod">
          <ac:chgData name="ORBINA, Jun Ryan" userId="3d20a1ca-d273-48eb-bd69-2e50322e009b" providerId="ADAL" clId="{39E43D22-A501-4587-81A5-376BA8AED7DF}" dt="2024-05-10T10:15:14.421" v="104" actId="1036"/>
          <ac:spMkLst>
            <pc:docMk/>
            <pc:sldMk cId="0" sldId="256"/>
            <ac:spMk id="96" creationId="{00000000-0000-0000-0000-000000000000}"/>
          </ac:spMkLst>
        </pc:spChg>
        <pc:spChg chg="mod">
          <ac:chgData name="ORBINA, Jun Ryan" userId="3d20a1ca-d273-48eb-bd69-2e50322e009b" providerId="ADAL" clId="{39E43D22-A501-4587-81A5-376BA8AED7DF}" dt="2024-05-10T10:15:14.421" v="104" actId="1036"/>
          <ac:spMkLst>
            <pc:docMk/>
            <pc:sldMk cId="0" sldId="256"/>
            <ac:spMk id="97" creationId="{00000000-0000-0000-0000-000000000000}"/>
          </ac:spMkLst>
        </pc:spChg>
        <pc:spChg chg="mod">
          <ac:chgData name="ORBINA, Jun Ryan" userId="3d20a1ca-d273-48eb-bd69-2e50322e009b" providerId="ADAL" clId="{39E43D22-A501-4587-81A5-376BA8AED7DF}" dt="2024-05-10T10:15:08.614" v="95" actId="1036"/>
          <ac:spMkLst>
            <pc:docMk/>
            <pc:sldMk cId="0" sldId="256"/>
            <ac:spMk id="98" creationId="{00000000-0000-0000-0000-000000000000}"/>
          </ac:spMkLst>
        </pc:spChg>
        <pc:spChg chg="mod">
          <ac:chgData name="ORBINA, Jun Ryan" userId="3d20a1ca-d273-48eb-bd69-2e50322e009b" providerId="ADAL" clId="{39E43D22-A501-4587-81A5-376BA8AED7DF}" dt="2024-05-10T10:15:08.614" v="95" actId="1036"/>
          <ac:spMkLst>
            <pc:docMk/>
            <pc:sldMk cId="0" sldId="256"/>
            <ac:spMk id="102" creationId="{00000000-0000-0000-0000-000000000000}"/>
          </ac:spMkLst>
        </pc:spChg>
        <pc:spChg chg="mod">
          <ac:chgData name="ORBINA, Jun Ryan" userId="3d20a1ca-d273-48eb-bd69-2e50322e009b" providerId="ADAL" clId="{39E43D22-A501-4587-81A5-376BA8AED7DF}" dt="2024-05-10T10:15:14.421" v="104" actId="1036"/>
          <ac:spMkLst>
            <pc:docMk/>
            <pc:sldMk cId="0" sldId="256"/>
            <ac:spMk id="105" creationId="{00000000-0000-0000-0000-000000000000}"/>
          </ac:spMkLst>
        </pc:spChg>
        <pc:spChg chg="mod">
          <ac:chgData name="ORBINA, Jun Ryan" userId="3d20a1ca-d273-48eb-bd69-2e50322e009b" providerId="ADAL" clId="{39E43D22-A501-4587-81A5-376BA8AED7DF}" dt="2024-05-10T10:15:14.421" v="104" actId="1036"/>
          <ac:spMkLst>
            <pc:docMk/>
            <pc:sldMk cId="0" sldId="256"/>
            <ac:spMk id="106" creationId="{00000000-0000-0000-0000-000000000000}"/>
          </ac:spMkLst>
        </pc:spChg>
        <pc:picChg chg="mod">
          <ac:chgData name="ORBINA, Jun Ryan" userId="3d20a1ca-d273-48eb-bd69-2e50322e009b" providerId="ADAL" clId="{39E43D22-A501-4587-81A5-376BA8AED7DF}" dt="2024-05-10T10:15:08.614" v="95" actId="1036"/>
          <ac:picMkLst>
            <pc:docMk/>
            <pc:sldMk cId="0" sldId="256"/>
            <ac:picMk id="5" creationId="{1D6782BD-23BC-17D7-D891-7B53142AE98F}"/>
          </ac:picMkLst>
        </pc:picChg>
        <pc:picChg chg="mod">
          <ac:chgData name="ORBINA, Jun Ryan" userId="3d20a1ca-d273-48eb-bd69-2e50322e009b" providerId="ADAL" clId="{39E43D22-A501-4587-81A5-376BA8AED7DF}" dt="2024-05-10T10:15:08.614" v="95" actId="1036"/>
          <ac:picMkLst>
            <pc:docMk/>
            <pc:sldMk cId="0" sldId="256"/>
            <ac:picMk id="7" creationId="{E4F4D272-79B9-54E2-C6E9-C3B95BB419F9}"/>
          </ac:picMkLst>
        </pc:picChg>
        <pc:picChg chg="mod">
          <ac:chgData name="ORBINA, Jun Ryan" userId="3d20a1ca-d273-48eb-bd69-2e50322e009b" providerId="ADAL" clId="{39E43D22-A501-4587-81A5-376BA8AED7DF}" dt="2024-05-10T10:15:14.421" v="104" actId="1036"/>
          <ac:picMkLst>
            <pc:docMk/>
            <pc:sldMk cId="0" sldId="256"/>
            <ac:picMk id="9" creationId="{E2E11180-F6F9-4438-796A-1F3FA531B465}"/>
          </ac:picMkLst>
        </pc:picChg>
        <pc:picChg chg="mod">
          <ac:chgData name="ORBINA, Jun Ryan" userId="3d20a1ca-d273-48eb-bd69-2e50322e009b" providerId="ADAL" clId="{39E43D22-A501-4587-81A5-376BA8AED7DF}" dt="2024-05-10T10:14:55.459" v="72" actId="1037"/>
          <ac:picMkLst>
            <pc:docMk/>
            <pc:sldMk cId="0" sldId="256"/>
            <ac:picMk id="18" creationId="{D52C02D9-3546-9E0C-43BC-273726E175B7}"/>
          </ac:picMkLst>
        </pc:picChg>
      </pc:sldChg>
      <pc:sldChg chg="addSp delSp modSp mod">
        <pc:chgData name="ORBINA, Jun Ryan" userId="3d20a1ca-d273-48eb-bd69-2e50322e009b" providerId="ADAL" clId="{39E43D22-A501-4587-81A5-376BA8AED7DF}" dt="2024-05-10T10:16:59.127" v="171" actId="14100"/>
        <pc:sldMkLst>
          <pc:docMk/>
          <pc:sldMk cId="0" sldId="257"/>
        </pc:sldMkLst>
        <pc:spChg chg="mod">
          <ac:chgData name="ORBINA, Jun Ryan" userId="3d20a1ca-d273-48eb-bd69-2e50322e009b" providerId="ADAL" clId="{39E43D22-A501-4587-81A5-376BA8AED7DF}" dt="2024-05-10T10:16:08.387" v="123" actId="1035"/>
          <ac:spMkLst>
            <pc:docMk/>
            <pc:sldMk cId="0" sldId="257"/>
            <ac:spMk id="22" creationId="{57BD0D91-6370-3840-8673-55C31731021D}"/>
          </ac:spMkLst>
        </pc:spChg>
        <pc:spChg chg="mod">
          <ac:chgData name="ORBINA, Jun Ryan" userId="3d20a1ca-d273-48eb-bd69-2e50322e009b" providerId="ADAL" clId="{39E43D22-A501-4587-81A5-376BA8AED7DF}" dt="2024-05-10T10:16:08.387" v="123" actId="1035"/>
          <ac:spMkLst>
            <pc:docMk/>
            <pc:sldMk cId="0" sldId="257"/>
            <ac:spMk id="28" creationId="{766C8ADB-91CD-3C70-4738-034B66817B6E}"/>
          </ac:spMkLst>
        </pc:spChg>
        <pc:spChg chg="mod">
          <ac:chgData name="ORBINA, Jun Ryan" userId="3d20a1ca-d273-48eb-bd69-2e50322e009b" providerId="ADAL" clId="{39E43D22-A501-4587-81A5-376BA8AED7DF}" dt="2024-05-10T10:16:08.387" v="123" actId="1035"/>
          <ac:spMkLst>
            <pc:docMk/>
            <pc:sldMk cId="0" sldId="257"/>
            <ac:spMk id="32" creationId="{EC9F9AF9-941C-F461-3F20-A3CFC145D336}"/>
          </ac:spMkLst>
        </pc:spChg>
        <pc:spChg chg="mod">
          <ac:chgData name="ORBINA, Jun Ryan" userId="3d20a1ca-d273-48eb-bd69-2e50322e009b" providerId="ADAL" clId="{39E43D22-A501-4587-81A5-376BA8AED7DF}" dt="2024-05-10T10:16:36.625" v="150" actId="1035"/>
          <ac:spMkLst>
            <pc:docMk/>
            <pc:sldMk cId="0" sldId="257"/>
            <ac:spMk id="34" creationId="{B028466F-7C05-FCE4-4177-CBCFEBF0A0BD}"/>
          </ac:spMkLst>
        </pc:spChg>
        <pc:spChg chg="mod">
          <ac:chgData name="ORBINA, Jun Ryan" userId="3d20a1ca-d273-48eb-bd69-2e50322e009b" providerId="ADAL" clId="{39E43D22-A501-4587-81A5-376BA8AED7DF}" dt="2024-05-10T10:15:35.804" v="115" actId="1037"/>
          <ac:spMkLst>
            <pc:docMk/>
            <pc:sldMk cId="0" sldId="257"/>
            <ac:spMk id="38" creationId="{B7F015F6-695B-1AE6-63B0-736B84FD2D02}"/>
          </ac:spMkLst>
        </pc:spChg>
        <pc:spChg chg="mod">
          <ac:chgData name="ORBINA, Jun Ryan" userId="3d20a1ca-d273-48eb-bd69-2e50322e009b" providerId="ADAL" clId="{39E43D22-A501-4587-81A5-376BA8AED7DF}" dt="2024-05-10T10:15:24.438" v="111" actId="1035"/>
          <ac:spMkLst>
            <pc:docMk/>
            <pc:sldMk cId="0" sldId="257"/>
            <ac:spMk id="41" creationId="{0AB1511B-0A99-20E3-8C2E-F97DCDAFB304}"/>
          </ac:spMkLst>
        </pc:spChg>
        <pc:spChg chg="mod">
          <ac:chgData name="ORBINA, Jun Ryan" userId="3d20a1ca-d273-48eb-bd69-2e50322e009b" providerId="ADAL" clId="{39E43D22-A501-4587-81A5-376BA8AED7DF}" dt="2024-05-10T10:16:08.387" v="123" actId="1035"/>
          <ac:spMkLst>
            <pc:docMk/>
            <pc:sldMk cId="0" sldId="257"/>
            <ac:spMk id="119" creationId="{00000000-0000-0000-0000-000000000000}"/>
          </ac:spMkLst>
        </pc:spChg>
        <pc:spChg chg="mod">
          <ac:chgData name="ORBINA, Jun Ryan" userId="3d20a1ca-d273-48eb-bd69-2e50322e009b" providerId="ADAL" clId="{39E43D22-A501-4587-81A5-376BA8AED7DF}" dt="2024-05-10T10:16:16.505" v="127" actId="1036"/>
          <ac:spMkLst>
            <pc:docMk/>
            <pc:sldMk cId="0" sldId="257"/>
            <ac:spMk id="121" creationId="{00000000-0000-0000-0000-000000000000}"/>
          </ac:spMkLst>
        </pc:spChg>
        <pc:spChg chg="mod">
          <ac:chgData name="ORBINA, Jun Ryan" userId="3d20a1ca-d273-48eb-bd69-2e50322e009b" providerId="ADAL" clId="{39E43D22-A501-4587-81A5-376BA8AED7DF}" dt="2024-05-10T10:16:46.921" v="157" actId="1038"/>
          <ac:spMkLst>
            <pc:docMk/>
            <pc:sldMk cId="0" sldId="257"/>
            <ac:spMk id="125" creationId="{00000000-0000-0000-0000-000000000000}"/>
          </ac:spMkLst>
        </pc:spChg>
        <pc:spChg chg="mod">
          <ac:chgData name="ORBINA, Jun Ryan" userId="3d20a1ca-d273-48eb-bd69-2e50322e009b" providerId="ADAL" clId="{39E43D22-A501-4587-81A5-376BA8AED7DF}" dt="2024-05-10T10:15:35.804" v="115" actId="1037"/>
          <ac:spMkLst>
            <pc:docMk/>
            <pc:sldMk cId="0" sldId="257"/>
            <ac:spMk id="126"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27"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28" creationId="{00000000-0000-0000-0000-000000000000}"/>
          </ac:spMkLst>
        </pc:spChg>
        <pc:spChg chg="mod">
          <ac:chgData name="ORBINA, Jun Ryan" userId="3d20a1ca-d273-48eb-bd69-2e50322e009b" providerId="ADAL" clId="{39E43D22-A501-4587-81A5-376BA8AED7DF}" dt="2024-05-10T10:16:23.196" v="142" actId="1036"/>
          <ac:spMkLst>
            <pc:docMk/>
            <pc:sldMk cId="0" sldId="257"/>
            <ac:spMk id="129"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0"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1" creationId="{00000000-0000-0000-0000-000000000000}"/>
          </ac:spMkLst>
        </pc:spChg>
        <pc:spChg chg="mod">
          <ac:chgData name="ORBINA, Jun Ryan" userId="3d20a1ca-d273-48eb-bd69-2e50322e009b" providerId="ADAL" clId="{39E43D22-A501-4587-81A5-376BA8AED7DF}" dt="2024-05-10T10:15:58.390" v="119" actId="1035"/>
          <ac:spMkLst>
            <pc:docMk/>
            <pc:sldMk cId="0" sldId="257"/>
            <ac:spMk id="132" creationId="{00000000-0000-0000-0000-000000000000}"/>
          </ac:spMkLst>
        </pc:spChg>
        <pc:spChg chg="mod">
          <ac:chgData name="ORBINA, Jun Ryan" userId="3d20a1ca-d273-48eb-bd69-2e50322e009b" providerId="ADAL" clId="{39E43D22-A501-4587-81A5-376BA8AED7DF}" dt="2024-05-10T10:16:16.505" v="127" actId="1036"/>
          <ac:spMkLst>
            <pc:docMk/>
            <pc:sldMk cId="0" sldId="257"/>
            <ac:spMk id="133"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4"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5"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6" creationId="{00000000-0000-0000-0000-000000000000}"/>
          </ac:spMkLst>
        </pc:spChg>
        <pc:spChg chg="mod">
          <ac:chgData name="ORBINA, Jun Ryan" userId="3d20a1ca-d273-48eb-bd69-2e50322e009b" providerId="ADAL" clId="{39E43D22-A501-4587-81A5-376BA8AED7DF}" dt="2024-05-10T10:16:08.387" v="123" actId="1035"/>
          <ac:spMkLst>
            <pc:docMk/>
            <pc:sldMk cId="0" sldId="257"/>
            <ac:spMk id="137" creationId="{00000000-0000-0000-0000-000000000000}"/>
          </ac:spMkLst>
        </pc:spChg>
        <pc:spChg chg="mod">
          <ac:chgData name="ORBINA, Jun Ryan" userId="3d20a1ca-d273-48eb-bd69-2e50322e009b" providerId="ADAL" clId="{39E43D22-A501-4587-81A5-376BA8AED7DF}" dt="2024-05-10T10:15:58.390" v="119" actId="1035"/>
          <ac:spMkLst>
            <pc:docMk/>
            <pc:sldMk cId="0" sldId="257"/>
            <ac:spMk id="138" creationId="{00000000-0000-0000-0000-000000000000}"/>
          </ac:spMkLst>
        </pc:spChg>
        <pc:picChg chg="add mod">
          <ac:chgData name="ORBINA, Jun Ryan" userId="3d20a1ca-d273-48eb-bd69-2e50322e009b" providerId="ADAL" clId="{39E43D22-A501-4587-81A5-376BA8AED7DF}" dt="2024-05-10T10:15:46.737" v="117"/>
          <ac:picMkLst>
            <pc:docMk/>
            <pc:sldMk cId="0" sldId="257"/>
            <ac:picMk id="2" creationId="{E70E7D91-ED5C-F3A3-DE2F-47F3C692C76C}"/>
          </ac:picMkLst>
        </pc:picChg>
        <pc:picChg chg="del">
          <ac:chgData name="ORBINA, Jun Ryan" userId="3d20a1ca-d273-48eb-bd69-2e50322e009b" providerId="ADAL" clId="{39E43D22-A501-4587-81A5-376BA8AED7DF}" dt="2024-05-10T10:15:46.317" v="116" actId="478"/>
          <ac:picMkLst>
            <pc:docMk/>
            <pc:sldMk cId="0" sldId="257"/>
            <ac:picMk id="3" creationId="{01C8C373-2329-351D-E896-B4859C30CB3D}"/>
          </ac:picMkLst>
        </pc:picChg>
        <pc:picChg chg="mod">
          <ac:chgData name="ORBINA, Jun Ryan" userId="3d20a1ca-d273-48eb-bd69-2e50322e009b" providerId="ADAL" clId="{39E43D22-A501-4587-81A5-376BA8AED7DF}" dt="2024-05-10T10:16:08.387" v="123" actId="1035"/>
          <ac:picMkLst>
            <pc:docMk/>
            <pc:sldMk cId="0" sldId="257"/>
            <ac:picMk id="4" creationId="{86FFD23B-0C8C-AD71-E518-4E97A8274ADC}"/>
          </ac:picMkLst>
        </pc:picChg>
        <pc:picChg chg="mod">
          <ac:chgData name="ORBINA, Jun Ryan" userId="3d20a1ca-d273-48eb-bd69-2e50322e009b" providerId="ADAL" clId="{39E43D22-A501-4587-81A5-376BA8AED7DF}" dt="2024-05-10T10:16:08.387" v="123" actId="1035"/>
          <ac:picMkLst>
            <pc:docMk/>
            <pc:sldMk cId="0" sldId="257"/>
            <ac:picMk id="6" creationId="{F7AF9596-4B84-A79E-8190-F58F8747CBFA}"/>
          </ac:picMkLst>
        </pc:picChg>
        <pc:picChg chg="mod">
          <ac:chgData name="ORBINA, Jun Ryan" userId="3d20a1ca-d273-48eb-bd69-2e50322e009b" providerId="ADAL" clId="{39E43D22-A501-4587-81A5-376BA8AED7DF}" dt="2024-05-10T10:16:08.387" v="123" actId="1035"/>
          <ac:picMkLst>
            <pc:docMk/>
            <pc:sldMk cId="0" sldId="257"/>
            <ac:picMk id="8" creationId="{0274B144-C8E6-9DE7-A752-555024A4A506}"/>
          </ac:picMkLst>
        </pc:picChg>
        <pc:picChg chg="mod">
          <ac:chgData name="ORBINA, Jun Ryan" userId="3d20a1ca-d273-48eb-bd69-2e50322e009b" providerId="ADAL" clId="{39E43D22-A501-4587-81A5-376BA8AED7DF}" dt="2024-05-10T10:16:08.387" v="123" actId="1035"/>
          <ac:picMkLst>
            <pc:docMk/>
            <pc:sldMk cId="0" sldId="257"/>
            <ac:picMk id="9" creationId="{882A6ED6-7A72-3CE9-2F3B-6CB5098679AE}"/>
          </ac:picMkLst>
        </pc:picChg>
        <pc:picChg chg="mod">
          <ac:chgData name="ORBINA, Jun Ryan" userId="3d20a1ca-d273-48eb-bd69-2e50322e009b" providerId="ADAL" clId="{39E43D22-A501-4587-81A5-376BA8AED7DF}" dt="2024-05-10T10:16:08.387" v="123" actId="1035"/>
          <ac:picMkLst>
            <pc:docMk/>
            <pc:sldMk cId="0" sldId="257"/>
            <ac:picMk id="11" creationId="{D81AD4A9-1684-49D7-C905-944FDAFF469F}"/>
          </ac:picMkLst>
        </pc:picChg>
        <pc:picChg chg="mod">
          <ac:chgData name="ORBINA, Jun Ryan" userId="3d20a1ca-d273-48eb-bd69-2e50322e009b" providerId="ADAL" clId="{39E43D22-A501-4587-81A5-376BA8AED7DF}" dt="2024-05-10T10:16:08.387" v="123" actId="1035"/>
          <ac:picMkLst>
            <pc:docMk/>
            <pc:sldMk cId="0" sldId="257"/>
            <ac:picMk id="19" creationId="{338B4749-BDDE-D081-CBCC-53E1682206B6}"/>
          </ac:picMkLst>
        </pc:picChg>
        <pc:picChg chg="mod">
          <ac:chgData name="ORBINA, Jun Ryan" userId="3d20a1ca-d273-48eb-bd69-2e50322e009b" providerId="ADAL" clId="{39E43D22-A501-4587-81A5-376BA8AED7DF}" dt="2024-05-10T10:16:08.387" v="123" actId="1035"/>
          <ac:picMkLst>
            <pc:docMk/>
            <pc:sldMk cId="0" sldId="257"/>
            <ac:picMk id="21" creationId="{F6D71FDF-576E-22EC-E785-12D286063CC2}"/>
          </ac:picMkLst>
        </pc:picChg>
        <pc:picChg chg="mod">
          <ac:chgData name="ORBINA, Jun Ryan" userId="3d20a1ca-d273-48eb-bd69-2e50322e009b" providerId="ADAL" clId="{39E43D22-A501-4587-81A5-376BA8AED7DF}" dt="2024-05-10T10:16:08.387" v="123" actId="1035"/>
          <ac:picMkLst>
            <pc:docMk/>
            <pc:sldMk cId="0" sldId="257"/>
            <ac:picMk id="27" creationId="{1E4F4D28-AA41-F8BC-FA38-9E7C82A8450F}"/>
          </ac:picMkLst>
        </pc:picChg>
        <pc:picChg chg="mod">
          <ac:chgData name="ORBINA, Jun Ryan" userId="3d20a1ca-d273-48eb-bd69-2e50322e009b" providerId="ADAL" clId="{39E43D22-A501-4587-81A5-376BA8AED7DF}" dt="2024-05-10T10:16:08.387" v="123" actId="1035"/>
          <ac:picMkLst>
            <pc:docMk/>
            <pc:sldMk cId="0" sldId="257"/>
            <ac:picMk id="30" creationId="{D0EECCEA-5457-B8F1-3B85-DE19F9CCB095}"/>
          </ac:picMkLst>
        </pc:picChg>
        <pc:picChg chg="mod">
          <ac:chgData name="ORBINA, Jun Ryan" userId="3d20a1ca-d273-48eb-bd69-2e50322e009b" providerId="ADAL" clId="{39E43D22-A501-4587-81A5-376BA8AED7DF}" dt="2024-05-10T10:16:08.387" v="123" actId="1035"/>
          <ac:picMkLst>
            <pc:docMk/>
            <pc:sldMk cId="0" sldId="257"/>
            <ac:picMk id="31" creationId="{1CA72157-9784-13E4-2624-5368E9D47678}"/>
          </ac:picMkLst>
        </pc:picChg>
        <pc:picChg chg="mod">
          <ac:chgData name="ORBINA, Jun Ryan" userId="3d20a1ca-d273-48eb-bd69-2e50322e009b" providerId="ADAL" clId="{39E43D22-A501-4587-81A5-376BA8AED7DF}" dt="2024-05-10T10:15:24.438" v="111" actId="1035"/>
          <ac:picMkLst>
            <pc:docMk/>
            <pc:sldMk cId="0" sldId="257"/>
            <ac:picMk id="37" creationId="{FAB2A5FC-1825-15A8-6CC0-5FDE02E71159}"/>
          </ac:picMkLst>
        </pc:picChg>
        <pc:cxnChg chg="mod">
          <ac:chgData name="ORBINA, Jun Ryan" userId="3d20a1ca-d273-48eb-bd69-2e50322e009b" providerId="ADAL" clId="{39E43D22-A501-4587-81A5-376BA8AED7DF}" dt="2024-05-10T10:16:08.387" v="123" actId="1035"/>
          <ac:cxnSpMkLst>
            <pc:docMk/>
            <pc:sldMk cId="0" sldId="257"/>
            <ac:cxnSpMk id="13" creationId="{C52F7948-0E0D-8E95-B54A-8BDDD3A2814F}"/>
          </ac:cxnSpMkLst>
        </pc:cxnChg>
        <pc:cxnChg chg="mod">
          <ac:chgData name="ORBINA, Jun Ryan" userId="3d20a1ca-d273-48eb-bd69-2e50322e009b" providerId="ADAL" clId="{39E43D22-A501-4587-81A5-376BA8AED7DF}" dt="2024-05-10T10:16:08.387" v="123" actId="1035"/>
          <ac:cxnSpMkLst>
            <pc:docMk/>
            <pc:sldMk cId="0" sldId="257"/>
            <ac:cxnSpMk id="14" creationId="{883C05AA-8528-F89E-46AC-278BC10A3505}"/>
          </ac:cxnSpMkLst>
        </pc:cxnChg>
        <pc:cxnChg chg="mod">
          <ac:chgData name="ORBINA, Jun Ryan" userId="3d20a1ca-d273-48eb-bd69-2e50322e009b" providerId="ADAL" clId="{39E43D22-A501-4587-81A5-376BA8AED7DF}" dt="2024-05-10T10:16:08.387" v="123" actId="1035"/>
          <ac:cxnSpMkLst>
            <pc:docMk/>
            <pc:sldMk cId="0" sldId="257"/>
            <ac:cxnSpMk id="15" creationId="{6238F54A-0F65-3F07-8630-2434EA8EC0C9}"/>
          </ac:cxnSpMkLst>
        </pc:cxnChg>
        <pc:cxnChg chg="mod">
          <ac:chgData name="ORBINA, Jun Ryan" userId="3d20a1ca-d273-48eb-bd69-2e50322e009b" providerId="ADAL" clId="{39E43D22-A501-4587-81A5-376BA8AED7DF}" dt="2024-05-10T10:16:08.387" v="123" actId="1035"/>
          <ac:cxnSpMkLst>
            <pc:docMk/>
            <pc:sldMk cId="0" sldId="257"/>
            <ac:cxnSpMk id="16" creationId="{2E9B9D56-C01B-A7A3-BC34-2C16F8FFE23F}"/>
          </ac:cxnSpMkLst>
        </pc:cxnChg>
        <pc:cxnChg chg="mod">
          <ac:chgData name="ORBINA, Jun Ryan" userId="3d20a1ca-d273-48eb-bd69-2e50322e009b" providerId="ADAL" clId="{39E43D22-A501-4587-81A5-376BA8AED7DF}" dt="2024-05-10T10:16:59.127" v="171" actId="14100"/>
          <ac:cxnSpMkLst>
            <pc:docMk/>
            <pc:sldMk cId="0" sldId="257"/>
            <ac:cxnSpMk id="40" creationId="{8C0A3219-4B22-F4DB-1B38-BE008E0703D7}"/>
          </ac:cxnSpMkLst>
        </pc:cxnChg>
      </pc:sldChg>
    </pc:docChg>
  </pc:docChgLst>
  <pc:docChgLst>
    <pc:chgData name="ORBINA, Jun Ryan" userId="3d20a1ca-d273-48eb-bd69-2e50322e009b" providerId="ADAL" clId="{5ADE8845-A4E3-466B-85D2-F483AB14704D}"/>
    <pc:docChg chg="undo custSel modSld">
      <pc:chgData name="ORBINA, Jun Ryan" userId="3d20a1ca-d273-48eb-bd69-2e50322e009b" providerId="ADAL" clId="{5ADE8845-A4E3-466B-85D2-F483AB14704D}" dt="2024-05-10T07:29:13.583" v="51" actId="108"/>
      <pc:docMkLst>
        <pc:docMk/>
      </pc:docMkLst>
      <pc:sldChg chg="modSp mod">
        <pc:chgData name="ORBINA, Jun Ryan" userId="3d20a1ca-d273-48eb-bd69-2e50322e009b" providerId="ADAL" clId="{5ADE8845-A4E3-466B-85D2-F483AB14704D}" dt="2024-05-10T07:25:22.398" v="8" actId="108"/>
        <pc:sldMkLst>
          <pc:docMk/>
          <pc:sldMk cId="0" sldId="256"/>
        </pc:sldMkLst>
        <pc:spChg chg="mod">
          <ac:chgData name="ORBINA, Jun Ryan" userId="3d20a1ca-d273-48eb-bd69-2e50322e009b" providerId="ADAL" clId="{5ADE8845-A4E3-466B-85D2-F483AB14704D}" dt="2024-05-10T07:25:15.944" v="7" actId="108"/>
          <ac:spMkLst>
            <pc:docMk/>
            <pc:sldMk cId="0" sldId="256"/>
            <ac:spMk id="97" creationId="{00000000-0000-0000-0000-000000000000}"/>
          </ac:spMkLst>
        </pc:spChg>
        <pc:spChg chg="mod">
          <ac:chgData name="ORBINA, Jun Ryan" userId="3d20a1ca-d273-48eb-bd69-2e50322e009b" providerId="ADAL" clId="{5ADE8845-A4E3-466B-85D2-F483AB14704D}" dt="2024-05-10T07:24:45.673" v="2" actId="108"/>
          <ac:spMkLst>
            <pc:docMk/>
            <pc:sldMk cId="0" sldId="256"/>
            <ac:spMk id="102" creationId="{00000000-0000-0000-0000-000000000000}"/>
          </ac:spMkLst>
        </pc:spChg>
        <pc:spChg chg="mod">
          <ac:chgData name="ORBINA, Jun Ryan" userId="3d20a1ca-d273-48eb-bd69-2e50322e009b" providerId="ADAL" clId="{5ADE8845-A4E3-466B-85D2-F483AB14704D}" dt="2024-05-10T07:25:22.398" v="8" actId="108"/>
          <ac:spMkLst>
            <pc:docMk/>
            <pc:sldMk cId="0" sldId="256"/>
            <ac:spMk id="105" creationId="{00000000-0000-0000-0000-000000000000}"/>
          </ac:spMkLst>
        </pc:spChg>
      </pc:sldChg>
      <pc:sldChg chg="addSp delSp modSp mod">
        <pc:chgData name="ORBINA, Jun Ryan" userId="3d20a1ca-d273-48eb-bd69-2e50322e009b" providerId="ADAL" clId="{5ADE8845-A4E3-466B-85D2-F483AB14704D}" dt="2024-05-10T07:29:13.583" v="51" actId="108"/>
        <pc:sldMkLst>
          <pc:docMk/>
          <pc:sldMk cId="0" sldId="257"/>
        </pc:sldMkLst>
        <pc:spChg chg="mod">
          <ac:chgData name="ORBINA, Jun Ryan" userId="3d20a1ca-d273-48eb-bd69-2e50322e009b" providerId="ADAL" clId="{5ADE8845-A4E3-466B-85D2-F483AB14704D}" dt="2024-05-10T07:29:13.583" v="51" actId="108"/>
          <ac:spMkLst>
            <pc:docMk/>
            <pc:sldMk cId="0" sldId="257"/>
            <ac:spMk id="126" creationId="{00000000-0000-0000-0000-000000000000}"/>
          </ac:spMkLst>
        </pc:spChg>
        <pc:spChg chg="mod">
          <ac:chgData name="ORBINA, Jun Ryan" userId="3d20a1ca-d273-48eb-bd69-2e50322e009b" providerId="ADAL" clId="{5ADE8845-A4E3-466B-85D2-F483AB14704D}" dt="2024-05-10T07:29:01.603" v="49" actId="108"/>
          <ac:spMkLst>
            <pc:docMk/>
            <pc:sldMk cId="0" sldId="257"/>
            <ac:spMk id="128" creationId="{00000000-0000-0000-0000-000000000000}"/>
          </ac:spMkLst>
        </pc:spChg>
        <pc:spChg chg="mod">
          <ac:chgData name="ORBINA, Jun Ryan" userId="3d20a1ca-d273-48eb-bd69-2e50322e009b" providerId="ADAL" clId="{5ADE8845-A4E3-466B-85D2-F483AB14704D}" dt="2024-05-10T07:28:58.089" v="48" actId="108"/>
          <ac:spMkLst>
            <pc:docMk/>
            <pc:sldMk cId="0" sldId="257"/>
            <ac:spMk id="129" creationId="{00000000-0000-0000-0000-000000000000}"/>
          </ac:spMkLst>
        </pc:spChg>
        <pc:spChg chg="mod">
          <ac:chgData name="ORBINA, Jun Ryan" userId="3d20a1ca-d273-48eb-bd69-2e50322e009b" providerId="ADAL" clId="{5ADE8845-A4E3-466B-85D2-F483AB14704D}" dt="2024-05-10T07:28:55.390" v="47" actId="108"/>
          <ac:spMkLst>
            <pc:docMk/>
            <pc:sldMk cId="0" sldId="257"/>
            <ac:spMk id="130" creationId="{00000000-0000-0000-0000-000000000000}"/>
          </ac:spMkLst>
        </pc:spChg>
        <pc:picChg chg="add mod modCrop">
          <ac:chgData name="ORBINA, Jun Ryan" userId="3d20a1ca-d273-48eb-bd69-2e50322e009b" providerId="ADAL" clId="{5ADE8845-A4E3-466B-85D2-F483AB14704D}" dt="2024-05-10T07:28:20.383" v="46" actId="1035"/>
          <ac:picMkLst>
            <pc:docMk/>
            <pc:sldMk cId="0" sldId="257"/>
            <ac:picMk id="4" creationId="{86FFD23B-0C8C-AD71-E518-4E97A8274ADC}"/>
          </ac:picMkLst>
        </pc:picChg>
        <pc:picChg chg="add del mod">
          <ac:chgData name="ORBINA, Jun Ryan" userId="3d20a1ca-d273-48eb-bd69-2e50322e009b" providerId="ADAL" clId="{5ADE8845-A4E3-466B-85D2-F483AB14704D}" dt="2024-05-10T07:26:55.282" v="13" actId="478"/>
          <ac:picMkLst>
            <pc:docMk/>
            <pc:sldMk cId="0" sldId="257"/>
            <ac:picMk id="7" creationId="{27A75720-2515-B1B8-F9C6-7EA75E47DFAD}"/>
          </ac:picMkLst>
        </pc:picChg>
        <pc:picChg chg="add mod modCrop">
          <ac:chgData name="ORBINA, Jun Ryan" userId="3d20a1ca-d273-48eb-bd69-2e50322e009b" providerId="ADAL" clId="{5ADE8845-A4E3-466B-85D2-F483AB14704D}" dt="2024-05-10T07:28:08.913" v="42" actId="1076"/>
          <ac:picMkLst>
            <pc:docMk/>
            <pc:sldMk cId="0" sldId="257"/>
            <ac:picMk id="11" creationId="{D81AD4A9-1684-49D7-C905-944FDAFF469F}"/>
          </ac:picMkLst>
        </pc:picChg>
        <pc:picChg chg="del">
          <ac:chgData name="ORBINA, Jun Ryan" userId="3d20a1ca-d273-48eb-bd69-2e50322e009b" providerId="ADAL" clId="{5ADE8845-A4E3-466B-85D2-F483AB14704D}" dt="2024-05-10T07:27:32.346" v="33" actId="478"/>
          <ac:picMkLst>
            <pc:docMk/>
            <pc:sldMk cId="0" sldId="257"/>
            <ac:picMk id="24" creationId="{AE688F5C-3872-A37E-212B-4941C8239719}"/>
          </ac:picMkLst>
        </pc:picChg>
        <pc:picChg chg="del mod">
          <ac:chgData name="ORBINA, Jun Ryan" userId="3d20a1ca-d273-48eb-bd69-2e50322e009b" providerId="ADAL" clId="{5ADE8845-A4E3-466B-85D2-F483AB14704D}" dt="2024-05-10T07:27:32.346" v="33" actId="478"/>
          <ac:picMkLst>
            <pc:docMk/>
            <pc:sldMk cId="0" sldId="257"/>
            <ac:picMk id="26" creationId="{D612133F-84D7-E7C2-97FC-16473E898B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065d65e7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21065d65e71_2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4"/>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33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2100"/>
              <a:buNone/>
              <a:defRPr sz="1800"/>
            </a:lvl1pPr>
            <a:lvl2pPr lvl="1" algn="ctr">
              <a:lnSpc>
                <a:spcPct val="90000"/>
              </a:lnSpc>
              <a:spcBef>
                <a:spcPts val="375"/>
              </a:spcBef>
              <a:spcAft>
                <a:spcPts val="0"/>
              </a:spcAft>
              <a:buSzPts val="1800"/>
              <a:buNone/>
              <a:defRPr sz="1500"/>
            </a:lvl2pPr>
            <a:lvl3pPr lvl="2" algn="ctr">
              <a:lnSpc>
                <a:spcPct val="90000"/>
              </a:lnSpc>
              <a:spcBef>
                <a:spcPts val="375"/>
              </a:spcBef>
              <a:spcAft>
                <a:spcPts val="0"/>
              </a:spcAft>
              <a:buSzPts val="1500"/>
              <a:buNone/>
              <a:defRPr sz="1350"/>
            </a:lvl3pPr>
            <a:lvl4pPr lvl="3" algn="ctr">
              <a:lnSpc>
                <a:spcPct val="90000"/>
              </a:lnSpc>
              <a:spcBef>
                <a:spcPts val="375"/>
              </a:spcBef>
              <a:spcAft>
                <a:spcPts val="0"/>
              </a:spcAft>
              <a:buSzPts val="1350"/>
              <a:buNone/>
              <a:defRPr sz="1200"/>
            </a:lvl4pPr>
            <a:lvl5pPr lvl="4" algn="ctr">
              <a:lnSpc>
                <a:spcPct val="90000"/>
              </a:lnSpc>
              <a:spcBef>
                <a:spcPts val="375"/>
              </a:spcBef>
              <a:spcAft>
                <a:spcPts val="0"/>
              </a:spcAft>
              <a:buSzPts val="1350"/>
              <a:buNone/>
              <a:defRPr sz="1200"/>
            </a:lvl5pPr>
            <a:lvl6pPr lvl="5" algn="ctr">
              <a:lnSpc>
                <a:spcPct val="90000"/>
              </a:lnSpc>
              <a:spcBef>
                <a:spcPts val="375"/>
              </a:spcBef>
              <a:spcAft>
                <a:spcPts val="0"/>
              </a:spcAft>
              <a:buSzPts val="1350"/>
              <a:buNone/>
              <a:defRPr sz="1200"/>
            </a:lvl6pPr>
            <a:lvl7pPr lvl="6" algn="ctr">
              <a:lnSpc>
                <a:spcPct val="90000"/>
              </a:lnSpc>
              <a:spcBef>
                <a:spcPts val="375"/>
              </a:spcBef>
              <a:spcAft>
                <a:spcPts val="0"/>
              </a:spcAft>
              <a:buSzPts val="1350"/>
              <a:buNone/>
              <a:defRPr sz="1200"/>
            </a:lvl7pPr>
            <a:lvl8pPr lvl="7" algn="ctr">
              <a:lnSpc>
                <a:spcPct val="90000"/>
              </a:lnSpc>
              <a:spcBef>
                <a:spcPts val="375"/>
              </a:spcBef>
              <a:spcAft>
                <a:spcPts val="0"/>
              </a:spcAft>
              <a:buSzPts val="1350"/>
              <a:buNone/>
              <a:defRPr sz="1200"/>
            </a:lvl8pPr>
            <a:lvl9pPr lvl="8" algn="ctr">
              <a:lnSpc>
                <a:spcPct val="90000"/>
              </a:lnSpc>
              <a:spcBef>
                <a:spcPts val="375"/>
              </a:spcBef>
              <a:spcAft>
                <a:spcPts val="0"/>
              </a:spcAft>
              <a:buSzPts val="1350"/>
              <a:buNone/>
              <a:defRPr sz="1200"/>
            </a:lvl9pPr>
          </a:lstStyle>
          <a:p>
            <a:endParaRPr/>
          </a:p>
        </p:txBody>
      </p:sp>
      <p:sp>
        <p:nvSpPr>
          <p:cNvPr id="15" name="Google Shape;15;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3"/>
          <p:cNvSpPr>
            <a:spLocks noGrp="1"/>
          </p:cNvSpPr>
          <p:nvPr>
            <p:ph type="pic" idx="2"/>
          </p:nvPr>
        </p:nvSpPr>
        <p:spPr>
          <a:xfrm>
            <a:off x="2915544" y="1426283"/>
            <a:ext cx="3471863" cy="7039680"/>
          </a:xfrm>
          <a:prstGeom prst="rect">
            <a:avLst/>
          </a:prstGeom>
          <a:noFill/>
          <a:ln>
            <a:noFill/>
          </a:ln>
        </p:spPr>
      </p:sp>
      <p:sp>
        <p:nvSpPr>
          <p:cNvPr id="70" name="Google Shape;70;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286368"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rot="5400000">
            <a:off x="1449697" y="3985463"/>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body" idx="1"/>
          </p:nvPr>
        </p:nvSpPr>
        <p:spPr>
          <a:xfrm rot="5400000">
            <a:off x="-1550679" y="2549569"/>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857250" y="5202943"/>
            <a:ext cx="5143500" cy="23916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471489"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6"/>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67917"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Black"/>
              <a:buNone/>
              <a:defRPr sz="4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67917" y="6629227"/>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2" name="Google Shape;32;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72382"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body" idx="3"/>
          </p:nvPr>
        </p:nvSpPr>
        <p:spPr>
          <a:xfrm>
            <a:off x="3471864"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
          <p:cNvSpPr txBox="1">
            <a:spLocks noGrp="1"/>
          </p:cNvSpPr>
          <p:nvPr>
            <p:ph type="body" idx="4"/>
          </p:nvPr>
        </p:nvSpPr>
        <p:spPr>
          <a:xfrm>
            <a:off x="3471864"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2915544" y="1426283"/>
            <a:ext cx="3471863" cy="70396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Black"/>
              <a:buNone/>
              <a:defRPr sz="33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71489"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3"/>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3"/>
          <p:cNvSpPr txBox="1"/>
          <p:nvPr/>
        </p:nvSpPr>
        <p:spPr>
          <a:xfrm>
            <a:off x="514350" y="0"/>
            <a:ext cx="5829300" cy="675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0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164103" y="3757681"/>
            <a:ext cx="3248026" cy="439524"/>
          </a:xfrm>
          <a:prstGeom prst="rect">
            <a:avLst/>
          </a:prstGeom>
          <a:solidFill>
            <a:srgbClr val="009ADE"/>
          </a:solidFill>
          <a:ln>
            <a:noFill/>
          </a:ln>
        </p:spPr>
        <p:txBody>
          <a:bodyPr spcFirstLastPara="1" wrap="square" lIns="91425" tIns="45700" rIns="91425" bIns="45700" anchor="ctr" anchorCtr="0">
            <a:noAutofit/>
          </a:bodyPr>
          <a:lstStyle/>
          <a:p>
            <a:pPr algn="ctr" rtl="1">
              <a:buSzPts val="1400"/>
            </a:pPr>
            <a:endParaRPr>
              <a:solidFill>
                <a:schemeClr val="dk2"/>
              </a:solidFill>
              <a:latin typeface="Arial" panose="020B0604020202020204" pitchFamily="34" charset="0"/>
              <a:cs typeface="Arial" panose="020B0604020202020204" pitchFamily="34" charset="0"/>
            </a:endParaRPr>
          </a:p>
        </p:txBody>
      </p:sp>
      <p:sp>
        <p:nvSpPr>
          <p:cNvPr id="93" name="Google Shape;93;p1"/>
          <p:cNvSpPr/>
          <p:nvPr/>
        </p:nvSpPr>
        <p:spPr>
          <a:xfrm>
            <a:off x="170734" y="3767397"/>
            <a:ext cx="3248026" cy="2433039"/>
          </a:xfrm>
          <a:prstGeom prst="rect">
            <a:avLst/>
          </a:prstGeom>
          <a:noFill/>
          <a:ln>
            <a:solidFill>
              <a:srgbClr val="009ADE"/>
            </a:solid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94" name="Google Shape;94;p1"/>
          <p:cNvSpPr/>
          <p:nvPr/>
        </p:nvSpPr>
        <p:spPr>
          <a:xfrm>
            <a:off x="-1" y="349941"/>
            <a:ext cx="6858001" cy="1486863"/>
          </a:xfrm>
          <a:prstGeom prst="rect">
            <a:avLst/>
          </a:prstGeom>
          <a:solidFill>
            <a:srgbClr val="0020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accent2"/>
              </a:solidFill>
              <a:latin typeface="Arial" panose="020B0604020202020204" pitchFamily="34" charset="0"/>
              <a:cs typeface="Arial" panose="020B0604020202020204" pitchFamily="34" charset="0"/>
              <a:sym typeface="Arial"/>
            </a:endParaRPr>
          </a:p>
        </p:txBody>
      </p:sp>
      <p:sp>
        <p:nvSpPr>
          <p:cNvPr id="96" name="Google Shape;96;p1"/>
          <p:cNvSpPr/>
          <p:nvPr/>
        </p:nvSpPr>
        <p:spPr>
          <a:xfrm>
            <a:off x="3573659" y="4458290"/>
            <a:ext cx="2996170" cy="4185846"/>
          </a:xfrm>
          <a:prstGeom prst="rect">
            <a:avLst/>
          </a:prstGeom>
          <a:noFill/>
          <a:ln>
            <a:noFill/>
          </a:ln>
        </p:spPr>
        <p:txBody>
          <a:bodyPr spcFirstLastPara="1" wrap="square" lIns="91425" tIns="45700" rIns="91425" bIns="45700" anchor="t" anchorCtr="0">
            <a:noAutofit/>
          </a:bodyPr>
          <a:lstStyle/>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r>
              <a:rPr lang="ar-EG" b="1" i="0" u="none" strike="noStrike" cap="none" dirty="0">
                <a:solidFill>
                  <a:srgbClr val="00205C"/>
                </a:solidFill>
                <a:latin typeface="Arial" panose="020B0604020202020204" pitchFamily="34" charset="0"/>
                <a:ea typeface="Anybody"/>
                <a:cs typeface="Arial" panose="020B0604020202020204" pitchFamily="34" charset="0"/>
                <a:sym typeface="Anybody"/>
              </a:rPr>
              <a:t>أعدّوا للتطعيم مع المجتمع المحلي.</a:t>
            </a:r>
            <a:br>
              <a:rPr lang="en-US" sz="1100" b="1" i="0" u="none" strike="noStrike" cap="none" dirty="0">
                <a:solidFill>
                  <a:schemeClr val="dk1"/>
                </a:solidFill>
                <a:latin typeface="Arial" panose="020B0604020202020204" pitchFamily="34" charset="0"/>
                <a:ea typeface="Anybody"/>
                <a:cs typeface="Arial" panose="020B0604020202020204" pitchFamily="34" charset="0"/>
                <a:sym typeface="Anybody"/>
              </a:rPr>
            </a:br>
            <a:r>
              <a:rPr lang="ar-EG" sz="1100" b="0" i="0" u="none" strike="noStrike" cap="none" dirty="0">
                <a:solidFill>
                  <a:srgbClr val="000200"/>
                </a:solidFill>
                <a:latin typeface="Arial" panose="020B0604020202020204" pitchFamily="34" charset="0"/>
                <a:cs typeface="Arial" panose="020B0604020202020204" pitchFamily="34" charset="0"/>
                <a:sym typeface="Arial"/>
              </a:rPr>
              <a:t>حددوا الطرق والموارد، جنبًا إلى جنب مع ممثلي المجتمع المحلي، من أجل إتاحة المعلومات والخدمات للجميع، خاصة أولئك الذين يعيشون في مناطق يصعب الوصول إليها أو السكان الذين تكون معدلات تغطيتهم منخفضة.</a:t>
            </a:r>
            <a:endParaRPr sz="1100" b="0" i="0" u="none" strike="noStrike" cap="none" dirty="0">
              <a:solidFill>
                <a:srgbClr val="000000"/>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endParaRPr sz="1100" b="0" i="0" u="none" strike="noStrike" cap="none" dirty="0">
              <a:solidFill>
                <a:srgbClr val="000200"/>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أبقُوا المجتمع المحلي على اطلاع.</a:t>
            </a:r>
            <a:br>
              <a:rPr lang="en-US" sz="1100" b="1" i="0" u="none" strike="noStrike" cap="none" dirty="0">
                <a:solidFill>
                  <a:schemeClr val="dk1"/>
                </a:solidFill>
                <a:latin typeface="Arial" panose="020B0604020202020204" pitchFamily="34" charset="0"/>
                <a:ea typeface="Anybody"/>
                <a:cs typeface="Arial" panose="020B0604020202020204" pitchFamily="34" charset="0"/>
                <a:sym typeface="Anybody"/>
              </a:rPr>
            </a:br>
            <a:r>
              <a:rPr lang="ar-EG" sz="1100" b="0" i="0" u="none" strike="noStrike" cap="none" dirty="0">
                <a:solidFill>
                  <a:srgbClr val="000200"/>
                </a:solidFill>
                <a:latin typeface="Arial" panose="020B0604020202020204" pitchFamily="34" charset="0"/>
                <a:cs typeface="Arial" panose="020B0604020202020204" pitchFamily="34" charset="0"/>
                <a:sym typeface="Arial"/>
              </a:rPr>
              <a:t>نظموا مناقشات على نطاق المجتمع المحلي أو جلسات إعلامية بشأن فوائد اللقاحات وطرق الحصول عليها.</a:t>
            </a:r>
            <a:r>
              <a:rPr lang="en-US" sz="1100" b="0" i="0" u="none" strike="noStrike" cap="none" dirty="0">
                <a:solidFill>
                  <a:srgbClr val="000200"/>
                </a:solidFill>
                <a:latin typeface="Arial" panose="020B0604020202020204" pitchFamily="34" charset="0"/>
                <a:cs typeface="Arial" panose="020B0604020202020204" pitchFamily="34" charset="0"/>
                <a:sym typeface="Arial"/>
              </a:rPr>
              <a:t> </a:t>
            </a:r>
            <a:endParaRPr sz="1100" b="0" i="0" u="none" strike="noStrike" cap="none" dirty="0">
              <a:solidFill>
                <a:srgbClr val="000000"/>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endParaRPr sz="1100" b="0" i="0" u="none" strike="noStrike" cap="none" dirty="0">
              <a:solidFill>
                <a:schemeClr val="dk1"/>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اعملوا على تمكين الأطراف المناصرة لكم بشأن التطعيم.</a:t>
            </a:r>
            <a:br>
              <a:rPr lang="en-US" sz="1100" b="1" i="0" u="none" strike="noStrike" cap="none" dirty="0">
                <a:solidFill>
                  <a:schemeClr val="dk1"/>
                </a:solidFill>
                <a:latin typeface="Arial" panose="020B0604020202020204" pitchFamily="34" charset="0"/>
                <a:ea typeface="Anybody"/>
                <a:cs typeface="Arial" panose="020B0604020202020204" pitchFamily="34" charset="0"/>
                <a:sym typeface="Anybody"/>
              </a:rPr>
            </a:br>
            <a:r>
              <a:rPr lang="ar-EG" sz="1100" dirty="0">
                <a:solidFill>
                  <a:srgbClr val="000200"/>
                </a:solidFill>
                <a:latin typeface="Arial" panose="020B0604020202020204" pitchFamily="34" charset="0"/>
                <a:cs typeface="Arial" panose="020B0604020202020204" pitchFamily="34" charset="0"/>
              </a:rPr>
              <a:t>اطلبوا الدعم من القادة المحليين وممثلي المجتمع من أصحاب النفوذ. وزودوهم بالأدوات التي يحتاجونها (مثل مواضيع الحوار والمواد الداعمة على سبيل المثال) من أجل التواصل مع أفراد المجتمع.</a:t>
            </a:r>
            <a:endParaRPr sz="1100" dirty="0">
              <a:solidFill>
                <a:srgbClr val="000200"/>
              </a:solidFill>
              <a:latin typeface="Arial" panose="020B0604020202020204" pitchFamily="34" charset="0"/>
              <a:cs typeface="Arial" panose="020B0604020202020204" pitchFamily="34" charset="0"/>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endParaRPr sz="1100" b="0" i="0" u="none" strike="noStrike" cap="none" dirty="0">
              <a:solidFill>
                <a:schemeClr val="dk1"/>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كونوا على استعداد للتعامل مع الأشخاص المترددين.</a:t>
            </a:r>
          </a:p>
          <a:p>
            <a:pPr marL="171450" marR="0" lvl="0" algn="r" rtl="1">
              <a:lnSpc>
                <a:spcPct val="100000"/>
              </a:lnSpc>
              <a:spcBef>
                <a:spcPts val="0"/>
              </a:spcBef>
              <a:spcAft>
                <a:spcPts val="0"/>
              </a:spcAft>
              <a:buClr>
                <a:srgbClr val="000000"/>
              </a:buClr>
              <a:buSzPct val="100000"/>
            </a:pPr>
            <a:r>
              <a:rPr lang="ar-EG" sz="1100" dirty="0">
                <a:solidFill>
                  <a:srgbClr val="000200"/>
                </a:solidFill>
                <a:latin typeface="Arial" panose="020B0604020202020204" pitchFamily="34" charset="0"/>
                <a:cs typeface="Arial" panose="020B0604020202020204" pitchFamily="34" charset="0"/>
              </a:rPr>
              <a:t>عيّنوا بعض الزملاء والشركاء من أجل التواصل مع الأشخاص الذين لديهم مخاوف أو يبدون ترددا.</a:t>
            </a:r>
            <a:r>
              <a:rPr lang="en-US" sz="1100" dirty="0">
                <a:solidFill>
                  <a:srgbClr val="000200"/>
                </a:solidFill>
                <a:latin typeface="Arial" panose="020B0604020202020204" pitchFamily="34" charset="0"/>
                <a:cs typeface="Arial" panose="020B0604020202020204" pitchFamily="34" charset="0"/>
              </a:rPr>
              <a:t> </a:t>
            </a:r>
            <a:r>
              <a:rPr lang="ar-EG" sz="1100" b="1" dirty="0">
                <a:solidFill>
                  <a:srgbClr val="000200"/>
                </a:solidFill>
                <a:latin typeface="Arial" panose="020B0604020202020204" pitchFamily="34" charset="0"/>
                <a:cs typeface="Arial" panose="020B0604020202020204" pitchFamily="34" charset="0"/>
              </a:rPr>
              <a:t>واستعرضوا النصائح المفيدة في الصفحة التالية!</a:t>
            </a:r>
            <a:endParaRPr sz="1100" b="1" i="0" u="none" strike="noStrike" cap="none" dirty="0">
              <a:solidFill>
                <a:schemeClr val="dk1"/>
              </a:solidFill>
              <a:latin typeface="Arial" panose="020B0604020202020204" pitchFamily="34" charset="0"/>
              <a:cs typeface="Arial" panose="020B0604020202020204" pitchFamily="34" charset="0"/>
              <a:sym typeface="Arial"/>
            </a:endParaRPr>
          </a:p>
          <a:p>
            <a:pPr marL="174625" marR="0" lvl="0" indent="-174625" algn="r" rtl="1">
              <a:lnSpc>
                <a:spcPct val="100000"/>
              </a:lnSpc>
              <a:spcBef>
                <a:spcPts val="0"/>
              </a:spcBef>
              <a:spcAft>
                <a:spcPts val="0"/>
              </a:spcAft>
              <a:buClr>
                <a:srgbClr val="000000"/>
              </a:buClr>
              <a:buSzPts val="1000"/>
              <a:buFont typeface="Arial"/>
              <a:buNone/>
            </a:pPr>
            <a:endParaRPr sz="1100" b="1"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97" name="Google Shape;97;p1"/>
          <p:cNvSpPr txBox="1"/>
          <p:nvPr/>
        </p:nvSpPr>
        <p:spPr>
          <a:xfrm>
            <a:off x="1162235" y="2189152"/>
            <a:ext cx="5288192" cy="738623"/>
          </a:xfrm>
          <a:prstGeom prst="rect">
            <a:avLst/>
          </a:prstGeom>
          <a:noFill/>
          <a:ln>
            <a:noFill/>
          </a:ln>
        </p:spPr>
        <p:txBody>
          <a:bodyPr spcFirstLastPara="1" wrap="square" lIns="91425" tIns="45700" rIns="91425" bIns="45700" anchor="t" anchorCtr="0">
            <a:spAutoFit/>
          </a:bodyPr>
          <a:lstStyle/>
          <a:p>
            <a:pPr algn="r" rtl="1">
              <a:buSzPts val="1200"/>
            </a:pPr>
            <a:r>
              <a:rPr lang="ar-EG" b="1" dirty="0">
                <a:solidFill>
                  <a:srgbClr val="00205C"/>
                </a:solidFill>
                <a:latin typeface="Arial" panose="020B0604020202020204" pitchFamily="34" charset="0"/>
                <a:cs typeface="Arial" panose="020B0604020202020204" pitchFamily="34" charset="0"/>
                <a:sym typeface="Anybody"/>
              </a:rPr>
              <a:t>اللقاحات تحمينا وتحمي مَن حولنا. </a:t>
            </a:r>
            <a:r>
              <a:rPr lang="ar-EG" dirty="0">
                <a:effectLst/>
                <a:latin typeface="Arial" panose="020B0604020202020204" pitchFamily="34" charset="0"/>
                <a:cs typeface="Arial" panose="020B0604020202020204" pitchFamily="34" charset="0"/>
              </a:rPr>
              <a:t>باعتبارك أحدا</a:t>
            </a:r>
            <a:r>
              <a:rPr lang="fr-FR" dirty="0">
                <a:effectLst/>
                <a:latin typeface="Arial" panose="020B0604020202020204" pitchFamily="34" charset="0"/>
                <a:cs typeface="Arial" panose="020B0604020202020204" pitchFamily="34" charset="0"/>
              </a:rPr>
              <a:t> </a:t>
            </a:r>
            <a:r>
              <a:rPr lang="ar-EG" dirty="0">
                <a:effectLst/>
                <a:latin typeface="Arial" panose="020B0604020202020204" pitchFamily="34" charset="0"/>
                <a:cs typeface="Arial" panose="020B0604020202020204" pitchFamily="34" charset="0"/>
              </a:rPr>
              <a:t>من مهنيي الصحة، يقع على عاتقك دورٌ </a:t>
            </a:r>
            <a:r>
              <a:rPr lang="ar-EG" dirty="0">
                <a:latin typeface="Arial" panose="020B0604020202020204" pitchFamily="34" charset="0"/>
                <a:cs typeface="Arial" panose="020B0604020202020204" pitchFamily="34" charset="0"/>
              </a:rPr>
              <a:t>مهم يتجلى في إشراك مجتمعك و</a:t>
            </a:r>
            <a:r>
              <a:rPr lang="fr-FR" dirty="0">
                <a:latin typeface="Arial" panose="020B0604020202020204" pitchFamily="34" charset="0"/>
                <a:cs typeface="Arial" panose="020B0604020202020204" pitchFamily="34" charset="0"/>
              </a:rPr>
              <a:t> </a:t>
            </a:r>
            <a:r>
              <a:rPr lang="ar-MA" dirty="0">
                <a:latin typeface="Arial" panose="020B0604020202020204" pitchFamily="34" charset="0"/>
                <a:cs typeface="Arial" panose="020B0604020202020204" pitchFamily="34" charset="0"/>
              </a:rPr>
              <a:t>المساهمة في </a:t>
            </a:r>
            <a:r>
              <a:rPr lang="ar-EG" dirty="0">
                <a:latin typeface="Arial" panose="020B0604020202020204" pitchFamily="34" charset="0"/>
                <a:cs typeface="Arial" panose="020B0604020202020204" pitchFamily="34" charset="0"/>
              </a:rPr>
              <a:t>بناء دعم قوي لجهود التحصين حتى تتمكن الأسر من الت</a:t>
            </a:r>
            <a:r>
              <a:rPr lang="ar-EG" dirty="0">
                <a:effectLst/>
                <a:latin typeface="Arial" panose="020B0604020202020204" pitchFamily="34" charset="0"/>
                <a:cs typeface="Arial" panose="020B0604020202020204" pitchFamily="34" charset="0"/>
              </a:rPr>
              <a:t>متع </a:t>
            </a:r>
            <a:r>
              <a:rPr lang="ar-EG" dirty="0">
                <a:latin typeface="Arial" panose="020B0604020202020204" pitchFamily="34" charset="0"/>
                <a:cs typeface="Arial" panose="020B0604020202020204" pitchFamily="34" charset="0"/>
              </a:rPr>
              <a:t>بصحة جيدة.</a:t>
            </a:r>
            <a:endParaRPr lang="en-US" dirty="0">
              <a:latin typeface="Arial" panose="020B0604020202020204" pitchFamily="34" charset="0"/>
              <a:cs typeface="Arial" panose="020B0604020202020204" pitchFamily="34" charset="0"/>
            </a:endParaRPr>
          </a:p>
        </p:txBody>
      </p:sp>
      <p:sp>
        <p:nvSpPr>
          <p:cNvPr id="98" name="Google Shape;98;p1"/>
          <p:cNvSpPr/>
          <p:nvPr/>
        </p:nvSpPr>
        <p:spPr>
          <a:xfrm>
            <a:off x="201582" y="1086397"/>
            <a:ext cx="4148170" cy="512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800"/>
              <a:buFont typeface="Arial"/>
              <a:buNone/>
            </a:pPr>
            <a:r>
              <a:rPr lang="ar-EG" sz="2400" dirty="0">
                <a:solidFill>
                  <a:schemeClr val="bg1"/>
                </a:solidFill>
                <a:latin typeface="Arial" panose="020B0604020202020204" pitchFamily="34" charset="0"/>
                <a:cs typeface="Arial" panose="020B0604020202020204" pitchFamily="34" charset="0"/>
                <a:sym typeface="Anybody"/>
              </a:rPr>
              <a:t>لتحسين الإقبال على تلقي التطعيم</a:t>
            </a:r>
          </a:p>
        </p:txBody>
      </p:sp>
      <p:sp>
        <p:nvSpPr>
          <p:cNvPr id="102" name="Google Shape;102;p1"/>
          <p:cNvSpPr/>
          <p:nvPr/>
        </p:nvSpPr>
        <p:spPr>
          <a:xfrm>
            <a:off x="156653" y="701093"/>
            <a:ext cx="4193098" cy="40416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2800" b="1" dirty="0">
                <a:solidFill>
                  <a:srgbClr val="DDEFF9"/>
                </a:solidFill>
                <a:latin typeface="Arial" panose="020B0604020202020204" pitchFamily="34" charset="0"/>
                <a:ea typeface="Anybody"/>
                <a:cs typeface="Arial" panose="020B0604020202020204" pitchFamily="34" charset="0"/>
                <a:sym typeface="Anybody"/>
              </a:rPr>
              <a:t>نصائح سريعة </a:t>
            </a:r>
            <a:r>
              <a:rPr lang="ar-EG" sz="2400" dirty="0">
                <a:solidFill>
                  <a:schemeClr val="bg1"/>
                </a:solidFill>
                <a:latin typeface="Arial" panose="020B0604020202020204" pitchFamily="34" charset="0"/>
                <a:cs typeface="Arial" panose="020B0604020202020204" pitchFamily="34" charset="0"/>
                <a:sym typeface="Anybody"/>
              </a:rPr>
              <a:t>لمهنيي الصحة</a:t>
            </a:r>
          </a:p>
        </p:txBody>
      </p:sp>
      <p:sp>
        <p:nvSpPr>
          <p:cNvPr id="105" name="Google Shape;105;p1"/>
          <p:cNvSpPr txBox="1"/>
          <p:nvPr/>
        </p:nvSpPr>
        <p:spPr>
          <a:xfrm>
            <a:off x="358324" y="6880503"/>
            <a:ext cx="3077834" cy="1969730"/>
          </a:xfrm>
          <a:prstGeom prst="rect">
            <a:avLst/>
          </a:prstGeom>
          <a:noFill/>
          <a:ln>
            <a:noFill/>
          </a:ln>
        </p:spPr>
        <p:txBody>
          <a:bodyPr spcFirstLastPara="1" wrap="square" lIns="91425" tIns="45700" rIns="91425" bIns="45700" anchor="t" anchorCtr="0">
            <a:spAutoFit/>
          </a:bodyPr>
          <a:lstStyle/>
          <a:p>
            <a:pPr marL="285750" lvl="1" indent="-174625" algn="r" rtl="1">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اشكروا أفراد المجتمع المحلي. </a:t>
            </a:r>
            <a:r>
              <a:rPr lang="ar-EG" sz="1100" dirty="0">
                <a:solidFill>
                  <a:srgbClr val="000200"/>
                </a:solidFill>
                <a:latin typeface="Arial" panose="020B0604020202020204" pitchFamily="34" charset="0"/>
                <a:cs typeface="Arial" panose="020B0604020202020204" pitchFamily="34" charset="0"/>
              </a:rPr>
              <a:t>ادعموا قرارهم بشأن الحصول على التطعيم واعترفوا بأهمية العمل المجتمعي في ضمان عدم ترك أي شخص دون تطعيم</a:t>
            </a:r>
            <a:r>
              <a:rPr lang="fr-FR" sz="1100" dirty="0">
                <a:solidFill>
                  <a:srgbClr val="000200"/>
                </a:solidFill>
                <a:latin typeface="Arial" panose="020B0604020202020204" pitchFamily="34" charset="0"/>
                <a:cs typeface="Arial" panose="020B0604020202020204" pitchFamily="34" charset="0"/>
              </a:rPr>
              <a:t>.</a:t>
            </a:r>
            <a:endParaRPr sz="1100" dirty="0">
              <a:solidFill>
                <a:srgbClr val="000200"/>
              </a:solidFill>
              <a:latin typeface="Arial" panose="020B0604020202020204" pitchFamily="34" charset="0"/>
              <a:cs typeface="Arial" panose="020B0604020202020204" pitchFamily="34" charset="0"/>
            </a:endParaRPr>
          </a:p>
          <a:p>
            <a:pPr marL="285750" lvl="1" indent="-174625" algn="r" rtl="1">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أطلعوا المؤيدين للتطعيم </a:t>
            </a:r>
            <a:r>
              <a:rPr lang="ar-EG" sz="1100" dirty="0">
                <a:solidFill>
                  <a:srgbClr val="000200"/>
                </a:solidFill>
                <a:latin typeface="Arial" panose="020B0604020202020204" pitchFamily="34" charset="0"/>
                <a:cs typeface="Arial" panose="020B0604020202020204" pitchFamily="34" charset="0"/>
              </a:rPr>
              <a:t>على أحدث المعلومات بشأن التحسينات في التغطية واحشدوا دعمهم المستمر للتطعيم الأساسي.</a:t>
            </a:r>
            <a:endParaRPr sz="1100" dirty="0">
              <a:solidFill>
                <a:srgbClr val="000200"/>
              </a:solidFill>
              <a:latin typeface="Arial" panose="020B0604020202020204" pitchFamily="34" charset="0"/>
              <a:cs typeface="Arial" panose="020B0604020202020204" pitchFamily="34" charset="0"/>
            </a:endParaRPr>
          </a:p>
          <a:p>
            <a:pPr marL="285750" lvl="1" indent="-174625" algn="r" rtl="1">
              <a:buSzPct val="100000"/>
              <a:buFont typeface="Arial" panose="020B0604020202020204" pitchFamily="34" charset="0"/>
              <a:buChar char="•"/>
            </a:pPr>
            <a:endParaRPr b="1" dirty="0">
              <a:solidFill>
                <a:srgbClr val="00205C"/>
              </a:solidFill>
              <a:latin typeface="Arial" panose="020B0604020202020204" pitchFamily="34" charset="0"/>
              <a:cs typeface="Arial" panose="020B0604020202020204" pitchFamily="34" charset="0"/>
            </a:endParaRPr>
          </a:p>
          <a:p>
            <a:pPr marL="285750" lvl="1" indent="-174625" algn="r" rtl="1">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ذكّروا المسؤولين المحليين بدورهم المهم </a:t>
            </a:r>
            <a:r>
              <a:rPr lang="ar-EG" sz="1100" dirty="0">
                <a:solidFill>
                  <a:srgbClr val="000200"/>
                </a:solidFill>
                <a:latin typeface="Arial" panose="020B0604020202020204" pitchFamily="34" charset="0"/>
                <a:cs typeface="Arial" panose="020B0604020202020204" pitchFamily="34" charset="0"/>
              </a:rPr>
              <a:t>في ضمان عدم تفويت أفراد المجتمع المحلي جرعات التطعيم الخاصة بهم.</a:t>
            </a:r>
            <a:endParaRPr sz="1100" dirty="0">
              <a:solidFill>
                <a:srgbClr val="000200"/>
              </a:solidFill>
              <a:latin typeface="Arial" panose="020B0604020202020204" pitchFamily="34" charset="0"/>
              <a:cs typeface="Arial" panose="020B0604020202020204" pitchFamily="34" charset="0"/>
            </a:endParaRPr>
          </a:p>
        </p:txBody>
      </p:sp>
      <p:sp>
        <p:nvSpPr>
          <p:cNvPr id="106" name="Google Shape;106;p1"/>
          <p:cNvSpPr txBox="1"/>
          <p:nvPr/>
        </p:nvSpPr>
        <p:spPr>
          <a:xfrm>
            <a:off x="183988" y="3820602"/>
            <a:ext cx="3279093" cy="338514"/>
          </a:xfrm>
          <a:prstGeom prst="rect">
            <a:avLst/>
          </a:prstGeom>
          <a:noFill/>
          <a:ln>
            <a:noFill/>
          </a:ln>
        </p:spPr>
        <p:txBody>
          <a:bodyPr spcFirstLastPara="1" wrap="square" lIns="91425" tIns="45700" rIns="91425" bIns="45700" anchor="t" anchorCtr="0">
            <a:spAutoFit/>
          </a:bodyPr>
          <a:lstStyle/>
          <a:p>
            <a:pPr marL="174625" algn="r" rtl="1">
              <a:buSzPts val="1400"/>
            </a:pPr>
            <a:r>
              <a:rPr lang="ar-EG" sz="1600" b="1" dirty="0">
                <a:solidFill>
                  <a:schemeClr val="lt1"/>
                </a:solidFill>
                <a:latin typeface="Arial" panose="020B0604020202020204" pitchFamily="34" charset="0"/>
                <a:cs typeface="Arial" panose="020B0604020202020204" pitchFamily="34" charset="0"/>
                <a:sym typeface="Anybody"/>
              </a:rPr>
              <a:t>أثناء جلسات التطعيم</a:t>
            </a:r>
          </a:p>
        </p:txBody>
      </p:sp>
      <p:sp>
        <p:nvSpPr>
          <p:cNvPr id="10" name="Google Shape;90;p1">
            <a:extLst>
              <a:ext uri="{FF2B5EF4-FFF2-40B4-BE49-F238E27FC236}">
                <a16:creationId xmlns:a16="http://schemas.microsoft.com/office/drawing/2014/main" id="{A4E9066E-8CFA-4DA9-E8E8-D3E2DD05D79F}"/>
              </a:ext>
            </a:extLst>
          </p:cNvPr>
          <p:cNvSpPr/>
          <p:nvPr/>
        </p:nvSpPr>
        <p:spPr>
          <a:xfrm>
            <a:off x="3454400" y="3754415"/>
            <a:ext cx="3187161" cy="439524"/>
          </a:xfrm>
          <a:prstGeom prst="rect">
            <a:avLst/>
          </a:prstGeom>
          <a:solidFill>
            <a:srgbClr val="009AD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panose="020B0604020202020204" pitchFamily="34" charset="0"/>
              <a:cs typeface="Arial" panose="020B0604020202020204" pitchFamily="34" charset="0"/>
              <a:sym typeface="Arial"/>
            </a:endParaRPr>
          </a:p>
        </p:txBody>
      </p:sp>
      <p:sp>
        <p:nvSpPr>
          <p:cNvPr id="11" name="Google Shape;106;p1">
            <a:extLst>
              <a:ext uri="{FF2B5EF4-FFF2-40B4-BE49-F238E27FC236}">
                <a16:creationId xmlns:a16="http://schemas.microsoft.com/office/drawing/2014/main" id="{2BEBA272-D685-E510-6A68-2867EBBED877}"/>
              </a:ext>
            </a:extLst>
          </p:cNvPr>
          <p:cNvSpPr txBox="1"/>
          <p:nvPr/>
        </p:nvSpPr>
        <p:spPr>
          <a:xfrm>
            <a:off x="3630911" y="3849370"/>
            <a:ext cx="2880873" cy="338514"/>
          </a:xfrm>
          <a:prstGeom prst="rect">
            <a:avLst/>
          </a:prstGeom>
          <a:noFill/>
          <a:ln>
            <a:noFill/>
          </a:ln>
        </p:spPr>
        <p:txBody>
          <a:bodyPr spcFirstLastPara="1" wrap="square" lIns="91425" tIns="45700" rIns="91425" bIns="45700" anchor="t" anchorCtr="0">
            <a:spAutoFit/>
          </a:bodyPr>
          <a:lstStyle/>
          <a:p>
            <a:pPr lvl="0" algn="r" rtl="1">
              <a:buSzPts val="1400"/>
            </a:pPr>
            <a:r>
              <a:rPr lang="ar-EG" sz="1600" b="1" i="0" u="none" strike="noStrike" cap="none" dirty="0">
                <a:solidFill>
                  <a:schemeClr val="lt1"/>
                </a:solidFill>
                <a:latin typeface="Arial" panose="020B0604020202020204" pitchFamily="34" charset="0"/>
                <a:cs typeface="Arial" panose="020B0604020202020204" pitchFamily="34" charset="0"/>
                <a:sym typeface="Anybody"/>
              </a:rPr>
              <a:t>قبل بدء جلسات التطعيم</a:t>
            </a:r>
          </a:p>
        </p:txBody>
      </p:sp>
      <p:sp>
        <p:nvSpPr>
          <p:cNvPr id="12" name="Google Shape;105;p1">
            <a:extLst>
              <a:ext uri="{FF2B5EF4-FFF2-40B4-BE49-F238E27FC236}">
                <a16:creationId xmlns:a16="http://schemas.microsoft.com/office/drawing/2014/main" id="{141A7556-E259-7443-672B-B5BB6BF12DDB}"/>
              </a:ext>
            </a:extLst>
          </p:cNvPr>
          <p:cNvSpPr txBox="1"/>
          <p:nvPr/>
        </p:nvSpPr>
        <p:spPr>
          <a:xfrm>
            <a:off x="236126" y="4444735"/>
            <a:ext cx="3194274" cy="1461898"/>
          </a:xfrm>
          <a:prstGeom prst="rect">
            <a:avLst/>
          </a:prstGeom>
          <a:noFill/>
          <a:ln>
            <a:noFill/>
          </a:ln>
        </p:spPr>
        <p:txBody>
          <a:bodyPr spcFirstLastPara="1" wrap="square" lIns="91425" tIns="45700" rIns="91425" bIns="45700" anchor="t" anchorCtr="0">
            <a:spAutoFit/>
          </a:bodyPr>
          <a:lstStyle/>
          <a:p>
            <a:pPr marL="285750" indent="-174625" algn="r" rtl="1">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اجعلوا الأشخاص يشعرون بأنهم موضع ترحيب. </a:t>
            </a:r>
            <a:r>
              <a:rPr lang="ar-EG" sz="1100" dirty="0">
                <a:solidFill>
                  <a:srgbClr val="000200"/>
                </a:solidFill>
                <a:latin typeface="Arial" panose="020B0604020202020204" pitchFamily="34" charset="0"/>
                <a:cs typeface="Arial" panose="020B0604020202020204" pitchFamily="34" charset="0"/>
                <a:sym typeface="Anybody"/>
              </a:rPr>
              <a:t>وفروا لهم مكانا مريحا وأبقُوا على جو ودي.</a:t>
            </a:r>
            <a:endParaRPr lang="fr-CH" sz="1100" dirty="0">
              <a:solidFill>
                <a:srgbClr val="000200"/>
              </a:solidFill>
              <a:latin typeface="Arial" panose="020B0604020202020204" pitchFamily="34" charset="0"/>
              <a:cs typeface="Arial" panose="020B0604020202020204" pitchFamily="34" charset="0"/>
            </a:endParaRPr>
          </a:p>
          <a:p>
            <a:pPr marL="285750" indent="-174625" algn="r" rtl="1">
              <a:buSzPct val="100000"/>
              <a:buFont typeface="Arial" panose="020B0604020202020204" pitchFamily="34" charset="0"/>
              <a:buChar char="•"/>
            </a:pPr>
            <a:endParaRPr b="1" dirty="0">
              <a:solidFill>
                <a:srgbClr val="00205C"/>
              </a:solidFill>
              <a:latin typeface="Arial" panose="020B0604020202020204" pitchFamily="34" charset="0"/>
              <a:cs typeface="Arial" panose="020B0604020202020204" pitchFamily="34" charset="0"/>
            </a:endParaRPr>
          </a:p>
          <a:p>
            <a:pPr marL="285750" indent="-174625" algn="r" rtl="1">
              <a:buSzPct val="100000"/>
              <a:buFont typeface="Arial" panose="020B0604020202020204" pitchFamily="34" charset="0"/>
              <a:buChar char="•"/>
            </a:pPr>
            <a:r>
              <a:rPr lang="ar-EG" b="1" dirty="0">
                <a:solidFill>
                  <a:srgbClr val="00205C"/>
                </a:solidFill>
                <a:latin typeface="Arial" panose="020B0604020202020204" pitchFamily="34" charset="0"/>
                <a:cs typeface="Arial" panose="020B0604020202020204" pitchFamily="34" charset="0"/>
                <a:sym typeface="Anybody"/>
              </a:rPr>
              <a:t>أجيبوا عن أسئلة الناس ومخاوفهم. </a:t>
            </a:r>
            <a:r>
              <a:rPr lang="ar-EG" sz="1100" dirty="0">
                <a:solidFill>
                  <a:srgbClr val="000200"/>
                </a:solidFill>
                <a:latin typeface="Arial" panose="020B0604020202020204" pitchFamily="34" charset="0"/>
                <a:cs typeface="Arial" panose="020B0604020202020204" pitchFamily="34" charset="0"/>
              </a:rPr>
              <a:t>افتحوا سبل المحادثات على مستوى المجتمع المحلي. وإذا لم تكونوا متأكدين من إجاباتكم، أحيلوا الشخص الذي توجّه إليكم بالسؤال إلى زميل أو مشرف يمكنه الرد.</a:t>
            </a:r>
            <a:endParaRPr sz="1100" dirty="0">
              <a:solidFill>
                <a:srgbClr val="000200"/>
              </a:solidFill>
              <a:latin typeface="Arial" panose="020B0604020202020204" pitchFamily="34" charset="0"/>
              <a:cs typeface="Arial" panose="020B0604020202020204" pitchFamily="34" charset="0"/>
            </a:endParaRPr>
          </a:p>
        </p:txBody>
      </p:sp>
      <p:sp>
        <p:nvSpPr>
          <p:cNvPr id="13" name="Google Shape;90;p1">
            <a:extLst>
              <a:ext uri="{FF2B5EF4-FFF2-40B4-BE49-F238E27FC236}">
                <a16:creationId xmlns:a16="http://schemas.microsoft.com/office/drawing/2014/main" id="{5FD8577D-2AEF-5878-D21B-E83CD357C2E3}"/>
              </a:ext>
            </a:extLst>
          </p:cNvPr>
          <p:cNvSpPr/>
          <p:nvPr/>
        </p:nvSpPr>
        <p:spPr>
          <a:xfrm>
            <a:off x="143604" y="6272502"/>
            <a:ext cx="3267961" cy="439524"/>
          </a:xfrm>
          <a:prstGeom prst="rect">
            <a:avLst/>
          </a:prstGeom>
          <a:solidFill>
            <a:srgbClr val="009ADE"/>
          </a:solidFill>
          <a:ln>
            <a:noFill/>
          </a:ln>
        </p:spPr>
        <p:txBody>
          <a:bodyPr spcFirstLastPara="1" wrap="square" lIns="91425" tIns="45700" rIns="91425" bIns="45700" anchor="ctr" anchorCtr="0">
            <a:noAutofit/>
          </a:bodyPr>
          <a:lstStyle/>
          <a:p>
            <a:pPr algn="ctr" rtl="1">
              <a:buSzPts val="1400"/>
            </a:pPr>
            <a:endParaRPr>
              <a:solidFill>
                <a:schemeClr val="dk2"/>
              </a:solidFill>
              <a:latin typeface="Arial" panose="020B0604020202020204" pitchFamily="34" charset="0"/>
              <a:cs typeface="Arial" panose="020B0604020202020204" pitchFamily="34" charset="0"/>
            </a:endParaRPr>
          </a:p>
        </p:txBody>
      </p:sp>
      <p:sp>
        <p:nvSpPr>
          <p:cNvPr id="14" name="Google Shape;106;p1">
            <a:extLst>
              <a:ext uri="{FF2B5EF4-FFF2-40B4-BE49-F238E27FC236}">
                <a16:creationId xmlns:a16="http://schemas.microsoft.com/office/drawing/2014/main" id="{F6F6723B-95A7-648A-E33D-72941E863D02}"/>
              </a:ext>
            </a:extLst>
          </p:cNvPr>
          <p:cNvSpPr txBox="1"/>
          <p:nvPr/>
        </p:nvSpPr>
        <p:spPr>
          <a:xfrm>
            <a:off x="171449" y="6304835"/>
            <a:ext cx="3230661" cy="338514"/>
          </a:xfrm>
          <a:prstGeom prst="rect">
            <a:avLst/>
          </a:prstGeom>
          <a:noFill/>
          <a:ln>
            <a:noFill/>
          </a:ln>
        </p:spPr>
        <p:txBody>
          <a:bodyPr spcFirstLastPara="1" wrap="square" lIns="91425" tIns="45700" rIns="91425" bIns="45700" anchor="t" anchorCtr="0">
            <a:spAutoFit/>
          </a:bodyPr>
          <a:lstStyle/>
          <a:p>
            <a:pPr marL="174625" lvl="0" algn="r" rtl="1">
              <a:buSzPts val="1400"/>
            </a:pPr>
            <a:r>
              <a:rPr lang="ar-EG" sz="1600" b="1" dirty="0">
                <a:solidFill>
                  <a:schemeClr val="lt1"/>
                </a:solidFill>
                <a:latin typeface="Arial" panose="020B0604020202020204" pitchFamily="34" charset="0"/>
                <a:cs typeface="Arial" panose="020B0604020202020204" pitchFamily="34" charset="0"/>
                <a:sym typeface="Anybody"/>
              </a:rPr>
              <a:t>بعد جلسات التطعيم</a:t>
            </a:r>
          </a:p>
        </p:txBody>
      </p:sp>
      <p:pic>
        <p:nvPicPr>
          <p:cNvPr id="5" name="Picture 4" descr="A couple of people wearing scrubs&#10;&#10;Description automatically generated">
            <a:extLst>
              <a:ext uri="{FF2B5EF4-FFF2-40B4-BE49-F238E27FC236}">
                <a16:creationId xmlns:a16="http://schemas.microsoft.com/office/drawing/2014/main" id="{1D6782BD-23BC-17D7-D891-7B53142AE9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367" y="110229"/>
            <a:ext cx="952500" cy="1723352"/>
          </a:xfrm>
          <a:prstGeom prst="rect">
            <a:avLst/>
          </a:prstGeom>
        </p:spPr>
      </p:pic>
      <p:pic>
        <p:nvPicPr>
          <p:cNvPr id="7" name="Picture 6" descr="A couple of people wearing scrubs&#10;&#10;Description automatically generated">
            <a:extLst>
              <a:ext uri="{FF2B5EF4-FFF2-40B4-BE49-F238E27FC236}">
                <a16:creationId xmlns:a16="http://schemas.microsoft.com/office/drawing/2014/main" id="{E4F4D272-79B9-54E2-C6E9-C3B95BB419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85506" y="102556"/>
            <a:ext cx="812635" cy="1723352"/>
          </a:xfrm>
          <a:prstGeom prst="rect">
            <a:avLst/>
          </a:prstGeom>
        </p:spPr>
      </p:pic>
      <p:pic>
        <p:nvPicPr>
          <p:cNvPr id="9" name="Picture 8" descr="A couple of people in scrubs&#10;&#10;Description automatically generated">
            <a:extLst>
              <a:ext uri="{FF2B5EF4-FFF2-40B4-BE49-F238E27FC236}">
                <a16:creationId xmlns:a16="http://schemas.microsoft.com/office/drawing/2014/main" id="{E2E11180-F6F9-4438-796A-1F3FA531B4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984"/>
          <a:stretch/>
        </p:blipFill>
        <p:spPr>
          <a:xfrm>
            <a:off x="228375" y="1766012"/>
            <a:ext cx="1592712" cy="1997365"/>
          </a:xfrm>
          <a:prstGeom prst="rect">
            <a:avLst/>
          </a:prstGeom>
        </p:spPr>
      </p:pic>
      <p:sp>
        <p:nvSpPr>
          <p:cNvPr id="16" name="TextBox 15">
            <a:extLst>
              <a:ext uri="{FF2B5EF4-FFF2-40B4-BE49-F238E27FC236}">
                <a16:creationId xmlns:a16="http://schemas.microsoft.com/office/drawing/2014/main" id="{44A8942A-70DA-8D6E-47D7-E5FA148A4DB5}"/>
              </a:ext>
            </a:extLst>
          </p:cNvPr>
          <p:cNvSpPr txBox="1"/>
          <p:nvPr/>
        </p:nvSpPr>
        <p:spPr>
          <a:xfrm>
            <a:off x="1663097" y="3013684"/>
            <a:ext cx="4777056" cy="523220"/>
          </a:xfrm>
          <a:prstGeom prst="rect">
            <a:avLst/>
          </a:prstGeom>
          <a:noFill/>
        </p:spPr>
        <p:txBody>
          <a:bodyPr wrap="square">
            <a:spAutoFit/>
          </a:bodyPr>
          <a:lstStyle/>
          <a:p>
            <a:pPr algn="r" rtl="1">
              <a:buSzPts val="1200"/>
            </a:pPr>
            <a:r>
              <a:rPr lang="ar-EG" b="1" i="0" u="none" strike="noStrike" cap="none" dirty="0">
                <a:solidFill>
                  <a:srgbClr val="00205C"/>
                </a:solidFill>
                <a:latin typeface="Arial" panose="020B0604020202020204" pitchFamily="34" charset="0"/>
                <a:ea typeface="Anybody"/>
                <a:cs typeface="Arial" panose="020B0604020202020204" pitchFamily="34" charset="0"/>
                <a:sym typeface="Anybody"/>
              </a:rPr>
              <a:t>اتبع النصائح البسيطة التالية لمساعدة الأشخاص في مجتمعك على تلقي اللقاحات الموصى بها.</a:t>
            </a:r>
          </a:p>
        </p:txBody>
      </p:sp>
      <p:pic>
        <p:nvPicPr>
          <p:cNvPr id="18" name="Picture 17" descr="A blue and white logo&#10;&#10;Description automatically generated">
            <a:extLst>
              <a:ext uri="{FF2B5EF4-FFF2-40B4-BE49-F238E27FC236}">
                <a16:creationId xmlns:a16="http://schemas.microsoft.com/office/drawing/2014/main" id="{D52C02D9-3546-9E0C-43BC-273726E175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7078" y="9107769"/>
            <a:ext cx="1830788" cy="577080"/>
          </a:xfrm>
          <a:prstGeom prst="rect">
            <a:avLst/>
          </a:prstGeom>
        </p:spPr>
      </p:pic>
      <p:sp>
        <p:nvSpPr>
          <p:cNvPr id="2" name="Google Shape;93;p1">
            <a:extLst>
              <a:ext uri="{FF2B5EF4-FFF2-40B4-BE49-F238E27FC236}">
                <a16:creationId xmlns:a16="http://schemas.microsoft.com/office/drawing/2014/main" id="{E846FEDF-341E-FEB4-8A71-56F966C8B4D6}"/>
              </a:ext>
            </a:extLst>
          </p:cNvPr>
          <p:cNvSpPr/>
          <p:nvPr/>
        </p:nvSpPr>
        <p:spPr>
          <a:xfrm>
            <a:off x="149954" y="6270679"/>
            <a:ext cx="3267961" cy="2793626"/>
          </a:xfrm>
          <a:prstGeom prst="rect">
            <a:avLst/>
          </a:prstGeom>
          <a:noFill/>
          <a:ln>
            <a:solidFill>
              <a:srgbClr val="009ADE"/>
            </a:solid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3" name="Google Shape;93;p1">
            <a:extLst>
              <a:ext uri="{FF2B5EF4-FFF2-40B4-BE49-F238E27FC236}">
                <a16:creationId xmlns:a16="http://schemas.microsoft.com/office/drawing/2014/main" id="{EDCDC045-E251-9643-CADD-18ED4C231F58}"/>
              </a:ext>
            </a:extLst>
          </p:cNvPr>
          <p:cNvSpPr/>
          <p:nvPr/>
        </p:nvSpPr>
        <p:spPr>
          <a:xfrm>
            <a:off x="3460750" y="3779138"/>
            <a:ext cx="3167718" cy="5071095"/>
          </a:xfrm>
          <a:prstGeom prst="rect">
            <a:avLst/>
          </a:prstGeom>
          <a:noFill/>
          <a:ln>
            <a:solidFill>
              <a:srgbClr val="009ADE"/>
            </a:solid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22" name="Google Shape;121;g21065d65e71_2_0">
            <a:extLst>
              <a:ext uri="{FF2B5EF4-FFF2-40B4-BE49-F238E27FC236}">
                <a16:creationId xmlns:a16="http://schemas.microsoft.com/office/drawing/2014/main" id="{57BD0D91-6370-3840-8673-55C31731021D}"/>
              </a:ext>
            </a:extLst>
          </p:cNvPr>
          <p:cNvSpPr/>
          <p:nvPr/>
        </p:nvSpPr>
        <p:spPr>
          <a:xfrm>
            <a:off x="4482637" y="5615675"/>
            <a:ext cx="934500" cy="891198"/>
          </a:xfrm>
          <a:prstGeom prst="ellipse">
            <a:avLst/>
          </a:prstGeom>
          <a:solidFill>
            <a:srgbClr val="FEF3E3"/>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FEF3E3"/>
              </a:solidFill>
              <a:latin typeface="Arial" panose="020B0604020202020204" pitchFamily="34" charset="0"/>
              <a:cs typeface="Arial" panose="020B0604020202020204" pitchFamily="34" charset="0"/>
              <a:sym typeface="Arial"/>
            </a:endParaRPr>
          </a:p>
        </p:txBody>
      </p:sp>
      <p:sp>
        <p:nvSpPr>
          <p:cNvPr id="119" name="Google Shape;119;g21065d65e71_2_0"/>
          <p:cNvSpPr/>
          <p:nvPr/>
        </p:nvSpPr>
        <p:spPr>
          <a:xfrm>
            <a:off x="5473328" y="6635299"/>
            <a:ext cx="934500" cy="934500"/>
          </a:xfrm>
          <a:prstGeom prst="ellipse">
            <a:avLst/>
          </a:prstGeom>
          <a:solidFill>
            <a:srgbClr val="FEF3E3"/>
          </a:solidFill>
          <a:ln>
            <a:noFill/>
          </a:ln>
        </p:spPr>
        <p:txBody>
          <a:bodyPr spcFirstLastPara="1" wrap="square" lIns="91425" tIns="45700" rIns="91425" bIns="45700" anchor="ctr" anchorCtr="0">
            <a:noAutofit/>
          </a:bodyPr>
          <a:lstStyle/>
          <a:p>
            <a:pPr algn="ctr" rtl="1">
              <a:buSzPts val="1400"/>
            </a:pPr>
            <a:endParaRPr>
              <a:solidFill>
                <a:srgbClr val="FEF3E3"/>
              </a:solidFill>
              <a:latin typeface="Arial" panose="020B0604020202020204" pitchFamily="34" charset="0"/>
              <a:cs typeface="Arial" panose="020B0604020202020204" pitchFamily="34" charset="0"/>
            </a:endParaRPr>
          </a:p>
        </p:txBody>
      </p:sp>
      <p:sp>
        <p:nvSpPr>
          <p:cNvPr id="121" name="Google Shape;121;g21065d65e71_2_0"/>
          <p:cNvSpPr/>
          <p:nvPr/>
        </p:nvSpPr>
        <p:spPr>
          <a:xfrm>
            <a:off x="5392212" y="4532941"/>
            <a:ext cx="934500" cy="934500"/>
          </a:xfrm>
          <a:prstGeom prst="ellipse">
            <a:avLst/>
          </a:prstGeom>
          <a:solidFill>
            <a:srgbClr val="FEF3E3"/>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FEF3E3"/>
              </a:solidFill>
              <a:latin typeface="Arial" panose="020B0604020202020204" pitchFamily="34" charset="0"/>
              <a:cs typeface="Arial" panose="020B0604020202020204" pitchFamily="34" charset="0"/>
              <a:sym typeface="Arial"/>
            </a:endParaRPr>
          </a:p>
        </p:txBody>
      </p:sp>
      <p:sp>
        <p:nvSpPr>
          <p:cNvPr id="125" name="Google Shape;125;g21065d65e71_2_0"/>
          <p:cNvSpPr/>
          <p:nvPr/>
        </p:nvSpPr>
        <p:spPr>
          <a:xfrm>
            <a:off x="180232" y="195495"/>
            <a:ext cx="6496628" cy="3342102"/>
          </a:xfrm>
          <a:prstGeom prst="rect">
            <a:avLst/>
          </a:prstGeom>
          <a:solidFill>
            <a:srgbClr val="DDEFF9">
              <a:alpha val="80000"/>
            </a:srgbClr>
          </a:solidFill>
          <a:ln>
            <a:solidFill>
              <a:srgbClr val="009ADE"/>
            </a:solidFill>
          </a:ln>
        </p:spPr>
        <p:txBody>
          <a:bodyPr spcFirstLastPara="1" wrap="square" lIns="91425" tIns="45700" rIns="91425" bIns="45700" anchor="ctr" anchorCtr="0">
            <a:noAutofit/>
          </a:bodyPr>
          <a:lstStyle/>
          <a:p>
            <a:pPr marL="0" marR="0" lvl="0" indent="0" algn="l" rtl="1">
              <a:lnSpc>
                <a:spcPct val="100000"/>
              </a:lnSpc>
              <a:spcBef>
                <a:spcPts val="0"/>
              </a:spcBef>
              <a:spcAft>
                <a:spcPts val="0"/>
              </a:spcAft>
              <a:buClr>
                <a:srgbClr val="000000"/>
              </a:buClr>
              <a:buSzPts val="800"/>
              <a:buFont typeface="Arial"/>
              <a:buNone/>
            </a:pPr>
            <a:endParaRPr sz="800" b="1" i="0" u="none" strike="noStrike" cap="none">
              <a:solidFill>
                <a:schemeClr val="accent5"/>
              </a:solidFill>
              <a:latin typeface="Arial" panose="020B0604020202020204" pitchFamily="34" charset="0"/>
              <a:ea typeface="Anybody SemiBold"/>
              <a:cs typeface="Arial" panose="020B0604020202020204" pitchFamily="34" charset="0"/>
              <a:sym typeface="Anybody SemiBold"/>
            </a:endParaRPr>
          </a:p>
        </p:txBody>
      </p:sp>
      <p:sp>
        <p:nvSpPr>
          <p:cNvPr id="126" name="Google Shape;126;g21065d65e71_2_0"/>
          <p:cNvSpPr/>
          <p:nvPr/>
        </p:nvSpPr>
        <p:spPr>
          <a:xfrm>
            <a:off x="256239" y="245580"/>
            <a:ext cx="6304710" cy="1930863"/>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2400" b="1" i="0" u="none" strike="noStrike" cap="none" dirty="0">
                <a:solidFill>
                  <a:srgbClr val="00205C"/>
                </a:solidFill>
                <a:latin typeface="Arial" panose="020B0604020202020204" pitchFamily="34" charset="0"/>
                <a:ea typeface="Anybody"/>
                <a:cs typeface="Arial" panose="020B0604020202020204" pitchFamily="34" charset="0"/>
                <a:sym typeface="Anybody"/>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أسئلة متكررة</a:t>
            </a:r>
          </a:p>
          <a:p>
            <a:pPr marL="0" marR="0" lvl="0" indent="0" algn="r" rtl="1">
              <a:lnSpc>
                <a:spcPct val="100000"/>
              </a:lnSpc>
              <a:spcBef>
                <a:spcPts val="0"/>
              </a:spcBef>
              <a:spcAft>
                <a:spcPts val="0"/>
              </a:spcAft>
              <a:buClr>
                <a:srgbClr val="000000"/>
              </a:buClr>
              <a:buSzPts val="600"/>
              <a:buFont typeface="Arial"/>
              <a:buNone/>
            </a:pPr>
            <a:endParaRPr lang="en-US" sz="500" b="0"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a:p>
            <a:pPr marL="0" marR="0" lvl="0" indent="0" algn="r" rtl="1">
              <a:lnSpc>
                <a:spcPct val="100000"/>
              </a:lnSpc>
              <a:spcBef>
                <a:spcPts val="0"/>
              </a:spcBef>
              <a:spcAft>
                <a:spcPts val="0"/>
              </a:spcAft>
              <a:buClr>
                <a:srgbClr val="000000"/>
              </a:buClr>
              <a:buSzPts val="600"/>
              <a:buFont typeface="Arial"/>
              <a:buNone/>
            </a:pPr>
            <a:endParaRPr lang="en-US" sz="400" b="0"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a:p>
            <a:pPr lvl="0" algn="r" rtl="1">
              <a:buSzPts val="1100"/>
            </a:pPr>
            <a:r>
              <a:rPr lang="ar-EG" dirty="0">
                <a:solidFill>
                  <a:srgbClr val="00205C"/>
                </a:solidFill>
                <a:latin typeface="Arial" panose="020B0604020202020204" pitchFamily="34" charset="0"/>
                <a:ea typeface="Anybody SemiBold"/>
                <a:cs typeface="Arial" panose="020B0604020202020204" pitchFamily="34" charset="0"/>
                <a:sym typeface="Anybody SemiBold"/>
              </a:rPr>
              <a:t>أين تكمن أهمية </a:t>
            </a:r>
            <a:r>
              <a:rPr lang="ar-EG" dirty="0">
                <a:solidFill>
                  <a:srgbClr val="00205C"/>
                </a:solidFill>
                <a:latin typeface="Arial" panose="020B0604020202020204" pitchFamily="34" charset="0"/>
                <a:cs typeface="Arial" panose="020B0604020202020204" pitchFamily="34" charset="0"/>
                <a:sym typeface="Anybody SemiBold"/>
              </a:rPr>
              <a:t>التواصل</a:t>
            </a:r>
            <a:r>
              <a:rPr lang="fr-FR" dirty="0">
                <a:solidFill>
                  <a:srgbClr val="00205C"/>
                </a:solidFill>
                <a:latin typeface="Arial" panose="020B0604020202020204" pitchFamily="34" charset="0"/>
                <a:cs typeface="Arial" panose="020B0604020202020204" pitchFamily="34" charset="0"/>
                <a:sym typeface="Anybody SemiBold"/>
              </a:rPr>
              <a:t> </a:t>
            </a:r>
            <a:r>
              <a:rPr lang="ar-EG" dirty="0">
                <a:solidFill>
                  <a:srgbClr val="00205C"/>
                </a:solidFill>
                <a:latin typeface="Arial" panose="020B0604020202020204" pitchFamily="34" charset="0"/>
                <a:cs typeface="Arial" panose="020B0604020202020204" pitchFamily="34" charset="0"/>
                <a:sym typeface="Anybody SemiBold"/>
              </a:rPr>
              <a:t>مع </a:t>
            </a:r>
            <a:r>
              <a:rPr lang="ar-EG" dirty="0">
                <a:solidFill>
                  <a:srgbClr val="00205C"/>
                </a:solidFill>
                <a:latin typeface="Arial" panose="020B0604020202020204" pitchFamily="34" charset="0"/>
                <a:ea typeface="Anybody SemiBold"/>
                <a:cs typeface="Arial" panose="020B0604020202020204" pitchFamily="34" charset="0"/>
                <a:sym typeface="Anybody SemiBold"/>
              </a:rPr>
              <a:t>الأشخاص الذين فاتهم التطعيم؟</a:t>
            </a:r>
          </a:p>
          <a:p>
            <a:pPr lvl="0" algn="r" rtl="1">
              <a:buSzPts val="1100"/>
            </a:pPr>
            <a:r>
              <a:rPr lang="ar-EG" sz="950" dirty="0">
                <a:solidFill>
                  <a:schemeClr val="bg1">
                    <a:lumMod val="10000"/>
                  </a:schemeClr>
                </a:solidFill>
                <a:latin typeface="Arial" panose="020B0604020202020204" pitchFamily="34" charset="0"/>
                <a:cs typeface="Arial" panose="020B0604020202020204" pitchFamily="34" charset="0"/>
              </a:rPr>
              <a:t>تتيح اللقاحات الحماية مما يزيد على 20 مرضا - مثل الحصبة والخناق وشلل الأطفال وفيروس الورم الحليمي البشري وكوفيد-19 - يمكن أن يصيب أي شخص بغض النظر عن السن، لذا فإن الوصول بسرعة إلى الملايين الذين فاتتهم اللقاحات يمثل أولوية قصوى. وينبغي أن يتلقى كل طفل اللقاحات الأساسية.</a:t>
            </a:r>
          </a:p>
          <a:p>
            <a:pPr lvl="0" algn="r" rtl="1">
              <a:buSzPts val="1100"/>
            </a:pPr>
            <a:endParaRPr lang="en-US" sz="500" b="0"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a:p>
            <a:pPr marL="0" indent="0" algn="r" rtl="1">
              <a:buSzPts val="1100"/>
              <a:buFont typeface="Arial"/>
              <a:buNone/>
            </a:pPr>
            <a:r>
              <a:rPr lang="ar-EG" dirty="0">
                <a:solidFill>
                  <a:srgbClr val="00205C"/>
                </a:solidFill>
                <a:latin typeface="Arial" panose="020B0604020202020204" pitchFamily="34" charset="0"/>
                <a:cs typeface="Arial" panose="020B0604020202020204" pitchFamily="34" charset="0"/>
                <a:sym typeface="Anybody SemiBold"/>
              </a:rPr>
              <a:t>هل يمكن أن تتسبب اللقاحات في آثار جانبية ضارة؟</a:t>
            </a:r>
          </a:p>
          <a:p>
            <a:pPr marL="0" indent="0" algn="r" rtl="1">
              <a:buSzPts val="1100"/>
              <a:buFont typeface="Arial"/>
              <a:buNone/>
            </a:pPr>
            <a:r>
              <a:rPr lang="ar-EG" sz="950" dirty="0">
                <a:solidFill>
                  <a:schemeClr val="bg1">
                    <a:lumMod val="10000"/>
                  </a:schemeClr>
                </a:solidFill>
                <a:latin typeface="Arial" panose="020B0604020202020204" pitchFamily="34" charset="0"/>
                <a:cs typeface="Arial" panose="020B0604020202020204" pitchFamily="34" charset="0"/>
              </a:rPr>
              <a:t>اللقاحات مأمونة  للغاية. ومعظم الآثار الجانبية للقاحات طفيفةٌ ومؤقتة، مثل الألم الموضعي أو الحمى الخفيفة. والأحداث الضائرة الخطيرة أو الوفاة نادرة للغاية (على سبيل المثال، حالة واحدة لكل مليون جرعة) بالنسبة إلى معظم اللقاحات.</a:t>
            </a:r>
            <a:endParaRPr lang="en-US" sz="1000" b="1"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a:p>
            <a:pPr marL="0" marR="0" lvl="0" indent="0" algn="r" rtl="1">
              <a:lnSpc>
                <a:spcPct val="100000"/>
              </a:lnSpc>
              <a:spcBef>
                <a:spcPts val="0"/>
              </a:spcBef>
              <a:spcAft>
                <a:spcPts val="0"/>
              </a:spcAft>
              <a:buClr>
                <a:srgbClr val="000000"/>
              </a:buClr>
              <a:buSzPts val="1000"/>
              <a:buFont typeface="Arial"/>
              <a:buNone/>
            </a:pPr>
            <a:endParaRPr lang="en-US" sz="1000" b="1"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p:txBody>
      </p:sp>
      <p:sp>
        <p:nvSpPr>
          <p:cNvPr id="127" name="Google Shape;127;g21065d65e71_2_0"/>
          <p:cNvSpPr txBox="1"/>
          <p:nvPr/>
        </p:nvSpPr>
        <p:spPr>
          <a:xfrm>
            <a:off x="240584" y="8759504"/>
            <a:ext cx="2250418" cy="830956"/>
          </a:xfrm>
          <a:prstGeom prst="rect">
            <a:avLst/>
          </a:prstGeom>
          <a:noFill/>
          <a:ln>
            <a:noFill/>
          </a:ln>
        </p:spPr>
        <p:txBody>
          <a:bodyPr spcFirstLastPara="1" wrap="square" lIns="91425" tIns="45700" rIns="91425" bIns="45700" anchor="t" anchorCtr="0">
            <a:spAutoFit/>
          </a:bodyPr>
          <a:lstStyle/>
          <a:p>
            <a:pPr algn="r" rtl="1">
              <a:buSzPts val="1200"/>
            </a:pPr>
            <a:r>
              <a:rPr lang="ar-EG" dirty="0">
                <a:solidFill>
                  <a:srgbClr val="009ADE"/>
                </a:solidFill>
                <a:latin typeface="Arial" panose="020B0604020202020204" pitchFamily="34" charset="0"/>
                <a:cs typeface="Arial" panose="020B0604020202020204" pitchFamily="34" charset="0"/>
                <a:sym typeface="Anybody SemiBold"/>
              </a:rPr>
              <a:t>تقديم معلومات بشأن كيفية الحصول على لقاح على المستوى المحلي</a:t>
            </a:r>
          </a:p>
          <a:p>
            <a:pPr marL="0" marR="0" lvl="0" indent="0" algn="r" rtl="1">
              <a:lnSpc>
                <a:spcPct val="100000"/>
              </a:lnSpc>
              <a:spcBef>
                <a:spcPts val="0"/>
              </a:spcBef>
              <a:spcAft>
                <a:spcPts val="0"/>
              </a:spcAft>
              <a:buClr>
                <a:srgbClr val="000000"/>
              </a:buClr>
              <a:buSzPts val="1000"/>
              <a:buFont typeface="Arial"/>
              <a:buNone/>
            </a:pPr>
            <a:r>
              <a:rPr lang="ar-EG" sz="1000" b="0" i="0" u="none" strike="noStrike" cap="none" dirty="0">
                <a:solidFill>
                  <a:srgbClr val="000200"/>
                </a:solidFill>
                <a:latin typeface="Arial" panose="020B0604020202020204" pitchFamily="34" charset="0"/>
                <a:cs typeface="Arial" panose="020B0604020202020204" pitchFamily="34" charset="0"/>
                <a:sym typeface="Arial"/>
              </a:rPr>
              <a:t>قدموا نصائح عملية بشأن توقيت ومكان الحصول على التطعيم.</a:t>
            </a:r>
          </a:p>
        </p:txBody>
      </p:sp>
      <p:sp>
        <p:nvSpPr>
          <p:cNvPr id="128" name="Google Shape;128;g21065d65e71_2_0"/>
          <p:cNvSpPr txBox="1"/>
          <p:nvPr/>
        </p:nvSpPr>
        <p:spPr>
          <a:xfrm>
            <a:off x="224149" y="7659096"/>
            <a:ext cx="4111846" cy="923289"/>
          </a:xfrm>
          <a:prstGeom prst="rect">
            <a:avLst/>
          </a:prstGeom>
          <a:noFill/>
          <a:ln>
            <a:noFill/>
          </a:ln>
        </p:spPr>
        <p:txBody>
          <a:bodyPr spcFirstLastPara="1" wrap="square" lIns="91425" tIns="45700" rIns="91425" bIns="45700" anchor="t" anchorCtr="0">
            <a:spAutoFit/>
          </a:bodyPr>
          <a:lstStyle/>
          <a:p>
            <a:pPr marL="0" lvl="0" indent="0" algn="r" rtl="1">
              <a:buSzPts val="1200"/>
              <a:buFont typeface="Arial"/>
              <a:buNone/>
            </a:pPr>
            <a:r>
              <a:rPr lang="ar-EG" dirty="0">
                <a:solidFill>
                  <a:srgbClr val="009ADE"/>
                </a:solidFill>
                <a:latin typeface="Arial" panose="020B0604020202020204" pitchFamily="34" charset="0"/>
                <a:cs typeface="Arial" panose="020B0604020202020204" pitchFamily="34" charset="0"/>
                <a:sym typeface="Anybody SemiBold"/>
              </a:rPr>
              <a:t>استكشاف الأسباب وراء الرغبة في تلقّي التطعيم</a:t>
            </a:r>
          </a:p>
          <a:p>
            <a:pPr marL="0" marR="0" lvl="0" indent="0" algn="r" rtl="1">
              <a:lnSpc>
                <a:spcPct val="100000"/>
              </a:lnSpc>
              <a:spcBef>
                <a:spcPts val="0"/>
              </a:spcBef>
              <a:spcAft>
                <a:spcPts val="0"/>
              </a:spcAft>
              <a:buClr>
                <a:srgbClr val="000000"/>
              </a:buClr>
              <a:buSzPts val="1000"/>
              <a:buFont typeface="Arial"/>
              <a:buNone/>
            </a:pPr>
            <a:r>
              <a:rPr lang="ar-EG" sz="1000" b="0" i="0" u="none" strike="noStrike" cap="none" dirty="0">
                <a:solidFill>
                  <a:srgbClr val="000200"/>
                </a:solidFill>
                <a:latin typeface="Arial" panose="020B0604020202020204" pitchFamily="34" charset="0"/>
                <a:cs typeface="Arial" panose="020B0604020202020204" pitchFamily="34" charset="0"/>
                <a:sym typeface="Arial"/>
              </a:rPr>
              <a:t>عند الحديث عن التطعيم، يكتسي الجانب الشخصي أهمية بالغة. ولذا، </a:t>
            </a:r>
            <a:r>
              <a:rPr lang="ar-EG" sz="1000" b="1" i="0" u="none" strike="noStrike" cap="none" dirty="0">
                <a:solidFill>
                  <a:srgbClr val="000200"/>
                </a:solidFill>
                <a:latin typeface="Arial" panose="020B0604020202020204" pitchFamily="34" charset="0"/>
                <a:cs typeface="Arial" panose="020B0604020202020204" pitchFamily="34" charset="0"/>
                <a:sym typeface="Arial"/>
              </a:rPr>
              <a:t>شاركوا الآخرين الأسباب التي تقف وراء رغبتكم في تطعيم أطفالكم</a:t>
            </a:r>
            <a:r>
              <a:rPr lang="ar-EG" sz="1000" b="0" i="0" u="none" strike="noStrike" cap="none" dirty="0">
                <a:solidFill>
                  <a:srgbClr val="000200"/>
                </a:solidFill>
                <a:latin typeface="Arial" panose="020B0604020202020204" pitchFamily="34" charset="0"/>
                <a:cs typeface="Arial" panose="020B0604020202020204" pitchFamily="34" charset="0"/>
                <a:sym typeface="Arial"/>
              </a:rPr>
              <a:t>، إذا تسنى لكم ذلك. وإذا كانت </a:t>
            </a:r>
            <a:r>
              <a:rPr lang="ar-EG" sz="1000" dirty="0">
                <a:solidFill>
                  <a:srgbClr val="000200"/>
                </a:solidFill>
                <a:latin typeface="Arial" panose="020B0604020202020204" pitchFamily="34" charset="0"/>
                <a:cs typeface="Arial" panose="020B0604020202020204" pitchFamily="34" charset="0"/>
              </a:rPr>
              <a:t>لديكم مخاوف في </a:t>
            </a:r>
            <a:r>
              <a:rPr lang="ar-EG" sz="1000" b="0" i="0" u="none" strike="noStrike" cap="none" dirty="0">
                <a:solidFill>
                  <a:srgbClr val="000200"/>
                </a:solidFill>
                <a:latin typeface="Arial" panose="020B0604020202020204" pitchFamily="34" charset="0"/>
                <a:cs typeface="Arial" panose="020B0604020202020204" pitchFamily="34" charset="0"/>
                <a:sym typeface="Arial"/>
              </a:rPr>
              <a:t>الماضي وتمكّنتم من تبديدها، وانتهى بكم الأمر إلى تطعيم أطفالكم، فشاركوهم العوامل التي ساهمت في بعث الطمأنينة في أنفسكم.</a:t>
            </a:r>
          </a:p>
        </p:txBody>
      </p:sp>
      <p:sp>
        <p:nvSpPr>
          <p:cNvPr id="129" name="Google Shape;129;g21065d65e71_2_0"/>
          <p:cNvSpPr txBox="1"/>
          <p:nvPr/>
        </p:nvSpPr>
        <p:spPr>
          <a:xfrm>
            <a:off x="531329" y="6651622"/>
            <a:ext cx="4079711" cy="769401"/>
          </a:xfrm>
          <a:prstGeom prst="rect">
            <a:avLst/>
          </a:prstGeom>
          <a:noFill/>
          <a:ln>
            <a:noFill/>
          </a:ln>
        </p:spPr>
        <p:txBody>
          <a:bodyPr spcFirstLastPara="1" wrap="square" lIns="91425" tIns="45700" rIns="91425" bIns="45700" anchor="t" anchorCtr="0">
            <a:spAutoFit/>
          </a:bodyPr>
          <a:lstStyle/>
          <a:p>
            <a:pPr algn="r" rtl="1">
              <a:buSzPts val="1200"/>
            </a:pPr>
            <a:r>
              <a:rPr lang="ar-EG" dirty="0">
                <a:solidFill>
                  <a:srgbClr val="009ADE"/>
                </a:solidFill>
                <a:latin typeface="Arial" panose="020B0604020202020204" pitchFamily="34" charset="0"/>
                <a:cs typeface="Arial" panose="020B0604020202020204" pitchFamily="34" charset="0"/>
                <a:sym typeface="Anybody SemiBold"/>
              </a:rPr>
              <a:t>مشاركة معلومات موثوقة</a:t>
            </a:r>
          </a:p>
          <a:p>
            <a:pPr marL="0" marR="0" lvl="0" indent="0" algn="r" rtl="1">
              <a:lnSpc>
                <a:spcPct val="100000"/>
              </a:lnSpc>
              <a:spcBef>
                <a:spcPts val="0"/>
              </a:spcBef>
              <a:spcAft>
                <a:spcPts val="0"/>
              </a:spcAft>
              <a:buClr>
                <a:srgbClr val="000000"/>
              </a:buClr>
              <a:buSzPts val="1000"/>
              <a:buFont typeface="Arial"/>
              <a:buNone/>
            </a:pPr>
            <a:r>
              <a:rPr lang="ar-EG" sz="1000" b="0" i="0" u="none" strike="noStrike" cap="none" dirty="0">
                <a:solidFill>
                  <a:srgbClr val="000200"/>
                </a:solidFill>
                <a:latin typeface="Arial" panose="020B0604020202020204" pitchFamily="34" charset="0"/>
                <a:cs typeface="Arial" panose="020B0604020202020204" pitchFamily="34" charset="0"/>
                <a:sym typeface="Arial"/>
              </a:rPr>
              <a:t>إن لم تكونوا تعلمون الإجابة أو إذا كنتم غير متيقنين من كيفية </a:t>
            </a:r>
            <a:r>
              <a:rPr lang="ar-EG" sz="1000" dirty="0">
                <a:solidFill>
                  <a:srgbClr val="000200"/>
                </a:solidFill>
                <a:latin typeface="Arial" panose="020B0604020202020204" pitchFamily="34" charset="0"/>
                <a:cs typeface="Arial" panose="020B0604020202020204" pitchFamily="34" charset="0"/>
              </a:rPr>
              <a:t>تبديد مخاوف </a:t>
            </a:r>
            <a:r>
              <a:rPr lang="ar-EG" sz="1000" b="0" i="0" u="none" strike="noStrike" cap="none" dirty="0">
                <a:solidFill>
                  <a:srgbClr val="000200"/>
                </a:solidFill>
                <a:latin typeface="Arial" panose="020B0604020202020204" pitchFamily="34" charset="0"/>
                <a:cs typeface="Arial" panose="020B0604020202020204" pitchFamily="34" charset="0"/>
                <a:sym typeface="Arial"/>
              </a:rPr>
              <a:t>الناس، اقترحوا عليهم المساعدة من أجل البحث عن المعلومات التي يحتاجون إليها. </a:t>
            </a:r>
            <a:r>
              <a:rPr lang="ar-EG" sz="1000" b="1" i="0" u="none" strike="noStrike" cap="none" dirty="0">
                <a:solidFill>
                  <a:srgbClr val="000200"/>
                </a:solidFill>
                <a:latin typeface="Arial" panose="020B0604020202020204" pitchFamily="34" charset="0"/>
                <a:cs typeface="Arial" panose="020B0604020202020204" pitchFamily="34" charset="0"/>
                <a:sym typeface="Arial"/>
              </a:rPr>
              <a:t>طلب الإذن</a:t>
            </a:r>
            <a:r>
              <a:rPr lang="ar-EG" sz="1000" b="0" i="0" u="none" strike="noStrike" cap="none" dirty="0">
                <a:solidFill>
                  <a:srgbClr val="000200"/>
                </a:solidFill>
                <a:latin typeface="Arial" panose="020B0604020202020204" pitchFamily="34" charset="0"/>
                <a:cs typeface="Arial" panose="020B0604020202020204" pitchFamily="34" charset="0"/>
                <a:sym typeface="Arial"/>
              </a:rPr>
              <a:t> يمكن أن يزيد من استعدادهم للاستماع إليكم بدلا من شعورهم بأنكم تسعون إلى تزويدهم بمعلومات لا يرغبون فيها.</a:t>
            </a:r>
          </a:p>
        </p:txBody>
      </p:sp>
      <p:sp>
        <p:nvSpPr>
          <p:cNvPr id="130" name="Google Shape;130;g21065d65e71_2_0"/>
          <p:cNvSpPr txBox="1"/>
          <p:nvPr/>
        </p:nvSpPr>
        <p:spPr>
          <a:xfrm>
            <a:off x="239487" y="5551652"/>
            <a:ext cx="4084864" cy="769401"/>
          </a:xfrm>
          <a:prstGeom prst="rect">
            <a:avLst/>
          </a:prstGeom>
          <a:noFill/>
          <a:ln>
            <a:noFill/>
          </a:ln>
        </p:spPr>
        <p:txBody>
          <a:bodyPr spcFirstLastPara="1" wrap="square" lIns="91425" tIns="45700" rIns="91425" bIns="45700" anchor="t" anchorCtr="0">
            <a:spAutoFit/>
          </a:bodyPr>
          <a:lstStyle/>
          <a:p>
            <a:pPr marL="0" lvl="0" indent="0" algn="r" rtl="1">
              <a:buSzPts val="1200"/>
              <a:buFont typeface="Arial"/>
              <a:buNone/>
            </a:pPr>
            <a:r>
              <a:rPr lang="ar-EG" dirty="0">
                <a:solidFill>
                  <a:srgbClr val="009ADE"/>
                </a:solidFill>
                <a:latin typeface="Arial" panose="020B0604020202020204" pitchFamily="34" charset="0"/>
                <a:cs typeface="Arial" panose="020B0604020202020204" pitchFamily="34" charset="0"/>
                <a:sym typeface="Anybody SemiBold"/>
              </a:rPr>
              <a:t>طرح أسئلة مفتوحة</a:t>
            </a:r>
          </a:p>
          <a:p>
            <a:pPr marL="0" marR="0" lvl="0" indent="0" algn="r" rtl="1">
              <a:lnSpc>
                <a:spcPct val="100000"/>
              </a:lnSpc>
              <a:spcBef>
                <a:spcPts val="0"/>
              </a:spcBef>
              <a:spcAft>
                <a:spcPts val="0"/>
              </a:spcAft>
              <a:buClr>
                <a:srgbClr val="000000"/>
              </a:buClr>
              <a:buSzPts val="1000"/>
              <a:buFont typeface="Arial"/>
              <a:buNone/>
            </a:pPr>
            <a:r>
              <a:rPr lang="ar-EG" sz="1000" b="0" i="0" u="none" strike="noStrike" cap="none" dirty="0">
                <a:solidFill>
                  <a:srgbClr val="000200"/>
                </a:solidFill>
                <a:latin typeface="Arial" panose="020B0604020202020204" pitchFamily="34" charset="0"/>
                <a:cs typeface="Arial" panose="020B0604020202020204" pitchFamily="34" charset="0"/>
                <a:sym typeface="Arial"/>
              </a:rPr>
              <a:t>من الأمثلة على ذلك: </a:t>
            </a:r>
            <a:r>
              <a:rPr lang="ar-EG" sz="1000" b="1" i="0" u="none" strike="noStrike" cap="none" dirty="0">
                <a:solidFill>
                  <a:srgbClr val="000200"/>
                </a:solidFill>
                <a:latin typeface="Arial" panose="020B0604020202020204" pitchFamily="34" charset="0"/>
                <a:cs typeface="Arial" panose="020B0604020202020204" pitchFamily="34" charset="0"/>
                <a:sym typeface="Arial"/>
              </a:rPr>
              <a:t>"ماذا سمعت عن اللقاحات؟"</a:t>
            </a:r>
            <a:r>
              <a:rPr lang="ar-EG" sz="1000" b="0" i="0" u="none" strike="noStrike" cap="none" dirty="0">
                <a:solidFill>
                  <a:srgbClr val="000200"/>
                </a:solidFill>
                <a:latin typeface="Arial" panose="020B0604020202020204" pitchFamily="34" charset="0"/>
                <a:cs typeface="Arial" panose="020B0604020202020204" pitchFamily="34" charset="0"/>
                <a:sym typeface="Arial"/>
              </a:rPr>
              <a:t> أو </a:t>
            </a:r>
            <a:r>
              <a:rPr lang="ar-EG" sz="1000" b="1" i="0" u="none" strike="noStrike" cap="none" dirty="0">
                <a:solidFill>
                  <a:srgbClr val="000200"/>
                </a:solidFill>
                <a:latin typeface="Arial" panose="020B0604020202020204" pitchFamily="34" charset="0"/>
                <a:cs typeface="Arial" panose="020B0604020202020204" pitchFamily="34" charset="0"/>
                <a:sym typeface="Arial"/>
              </a:rPr>
              <a:t>"هل يمكنك إخباري بالمزيد؟"</a:t>
            </a:r>
            <a:r>
              <a:rPr lang="ar-EG" sz="1000" b="0" i="0" u="none" strike="noStrike" cap="none" dirty="0">
                <a:solidFill>
                  <a:srgbClr val="000200"/>
                </a:solidFill>
                <a:latin typeface="Arial" panose="020B0604020202020204" pitchFamily="34" charset="0"/>
                <a:cs typeface="Arial" panose="020B0604020202020204" pitchFamily="34" charset="0"/>
                <a:sym typeface="Arial"/>
              </a:rPr>
              <a:t>. فهذا النوع من الأسئلة يثير إجابة أوسع من مجرد "نعم" أو "لا"، ويمكن أن يساعدكم على </a:t>
            </a:r>
            <a:r>
              <a:rPr lang="ar-EG" sz="1000" dirty="0">
                <a:solidFill>
                  <a:srgbClr val="000200"/>
                </a:solidFill>
                <a:latin typeface="Arial" panose="020B0604020202020204" pitchFamily="34" charset="0"/>
                <a:cs typeface="Arial" panose="020B0604020202020204" pitchFamily="34" charset="0"/>
              </a:rPr>
              <a:t>فهم مخاوف </a:t>
            </a:r>
            <a:r>
              <a:rPr lang="ar-EG" sz="1000" b="0" i="0" u="none" strike="noStrike" cap="none" dirty="0">
                <a:solidFill>
                  <a:srgbClr val="000200"/>
                </a:solidFill>
                <a:latin typeface="Arial" panose="020B0604020202020204" pitchFamily="34" charset="0"/>
                <a:cs typeface="Arial" panose="020B0604020202020204" pitchFamily="34" charset="0"/>
                <a:sym typeface="Arial"/>
              </a:rPr>
              <a:t>الناس فهماً أفضل، كما يمكن أن يساعدهم على التفكير ملياً في الأمر.</a:t>
            </a:r>
          </a:p>
        </p:txBody>
      </p:sp>
      <p:sp>
        <p:nvSpPr>
          <p:cNvPr id="131" name="Google Shape;131;g21065d65e71_2_0"/>
          <p:cNvSpPr txBox="1"/>
          <p:nvPr/>
        </p:nvSpPr>
        <p:spPr>
          <a:xfrm>
            <a:off x="307754" y="4690324"/>
            <a:ext cx="4383309" cy="615513"/>
          </a:xfrm>
          <a:prstGeom prst="rect">
            <a:avLst/>
          </a:prstGeom>
          <a:noFill/>
          <a:ln>
            <a:noFill/>
          </a:ln>
        </p:spPr>
        <p:txBody>
          <a:bodyPr spcFirstLastPara="1" wrap="square" lIns="91425" tIns="45700" rIns="91425" bIns="45700" anchor="t" anchorCtr="0">
            <a:spAutoFit/>
          </a:bodyPr>
          <a:lstStyle/>
          <a:p>
            <a:pPr algn="r" rtl="1">
              <a:buSzPts val="1200"/>
            </a:pPr>
            <a:r>
              <a:rPr lang="ar-EG" i="0" u="none" strike="noStrike" cap="none" dirty="0">
                <a:solidFill>
                  <a:srgbClr val="009ADE"/>
                </a:solidFill>
                <a:latin typeface="Arial" panose="020B0604020202020204" pitchFamily="34" charset="0"/>
                <a:ea typeface="Anybody SemiBold"/>
                <a:cs typeface="Arial" panose="020B0604020202020204" pitchFamily="34" charset="0"/>
                <a:sym typeface="Anybody SemiBold"/>
              </a:rPr>
              <a:t>الإصغاء بروح التعاطف</a:t>
            </a:r>
          </a:p>
          <a:p>
            <a:pPr algn="r" rtl="1">
              <a:buSzPts val="1000"/>
            </a:pPr>
            <a:r>
              <a:rPr lang="ar-EG" sz="1000" b="0" i="0" u="none" strike="noStrike" cap="none" dirty="0">
                <a:solidFill>
                  <a:srgbClr val="000200"/>
                </a:solidFill>
                <a:latin typeface="Arial" panose="020B0604020202020204" pitchFamily="34" charset="0"/>
                <a:cs typeface="Arial" panose="020B0604020202020204" pitchFamily="34" charset="0"/>
                <a:sym typeface="Arial"/>
              </a:rPr>
              <a:t>تفهموا مشاعرهم (حتى وإن لم تتفقوا معهم، وقولوا لهم على سبيل المثال: </a:t>
            </a:r>
            <a:r>
              <a:rPr lang="ar-EG" sz="1000" b="1" i="0" u="none" strike="noStrike" cap="none" dirty="0">
                <a:solidFill>
                  <a:srgbClr val="000200"/>
                </a:solidFill>
                <a:latin typeface="Arial" panose="020B0604020202020204" pitchFamily="34" charset="0"/>
                <a:cs typeface="Arial" panose="020B0604020202020204" pitchFamily="34" charset="0"/>
                <a:sym typeface="Arial"/>
              </a:rPr>
              <a:t>"لا بأس أن يكون لدى المرء استفسارات أو أن يريد الاطلاع على المزيد من المعلومات قبل الحصول على لقاح")</a:t>
            </a:r>
            <a:r>
              <a:rPr lang="ar-EG" sz="1000" i="0" u="none" strike="noStrike" cap="none" dirty="0">
                <a:solidFill>
                  <a:srgbClr val="000200"/>
                </a:solidFill>
                <a:latin typeface="Arial" panose="020B0604020202020204" pitchFamily="34" charset="0"/>
                <a:cs typeface="Arial" panose="020B0604020202020204" pitchFamily="34" charset="0"/>
                <a:sym typeface="Arial"/>
              </a:rPr>
              <a:t>.</a:t>
            </a:r>
            <a:r>
              <a:rPr lang="ar-EG" sz="1000" b="0" i="0" u="none" strike="noStrike" cap="none" dirty="0">
                <a:solidFill>
                  <a:srgbClr val="000200"/>
                </a:solidFill>
                <a:latin typeface="Arial" panose="020B0604020202020204" pitchFamily="34" charset="0"/>
                <a:cs typeface="Arial" panose="020B0604020202020204" pitchFamily="34" charset="0"/>
                <a:sym typeface="Arial"/>
              </a:rPr>
              <a:t> ولا تتجاهلوهم.</a:t>
            </a:r>
          </a:p>
        </p:txBody>
      </p:sp>
      <p:sp>
        <p:nvSpPr>
          <p:cNvPr id="132" name="Google Shape;132;g21065d65e71_2_0"/>
          <p:cNvSpPr/>
          <p:nvPr/>
        </p:nvSpPr>
        <p:spPr>
          <a:xfrm>
            <a:off x="1690688" y="3790303"/>
            <a:ext cx="4911382" cy="3402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2400" b="1" i="0" u="none" strike="noStrike" cap="none" dirty="0">
                <a:solidFill>
                  <a:srgbClr val="002060"/>
                </a:solidFill>
                <a:latin typeface="Arial" panose="020B0604020202020204" pitchFamily="34" charset="0"/>
                <a:ea typeface="Anybody"/>
                <a:cs typeface="Arial" panose="020B0604020202020204" pitchFamily="34" charset="0"/>
                <a:sym typeface="Anybody"/>
              </a:rPr>
              <a:t>ماذا لو أبدى الناس ترددًا بشأن التطعيم؟</a:t>
            </a:r>
          </a:p>
        </p:txBody>
      </p:sp>
      <p:sp>
        <p:nvSpPr>
          <p:cNvPr id="133" name="Google Shape;133;g21065d65e71_2_0"/>
          <p:cNvSpPr txBox="1"/>
          <p:nvPr/>
        </p:nvSpPr>
        <p:spPr>
          <a:xfrm>
            <a:off x="5432377" y="4725075"/>
            <a:ext cx="854123" cy="646290"/>
          </a:xfrm>
          <a:prstGeom prst="rect">
            <a:avLst/>
          </a:prstGeom>
          <a:noFill/>
          <a:ln>
            <a:noFill/>
          </a:ln>
        </p:spPr>
        <p:txBody>
          <a:bodyPr spcFirstLastPara="1" wrap="square" lIns="91425" tIns="45700" rIns="91425" bIns="45700" anchor="t" anchorCtr="0">
            <a:spAutoFit/>
          </a:bodyPr>
          <a:lstStyle/>
          <a:p>
            <a:pPr algn="ctr" rtl="1">
              <a:buSzPts val="800"/>
            </a:pPr>
            <a:r>
              <a:rPr lang="ar-EG" sz="900" i="1" u="none" strike="noStrike" cap="none" dirty="0">
                <a:solidFill>
                  <a:srgbClr val="00205C"/>
                </a:solidFill>
                <a:latin typeface="Arial" panose="020B0604020202020204" pitchFamily="34" charset="0"/>
                <a:ea typeface="Anybody"/>
                <a:cs typeface="Arial" panose="020B0604020202020204" pitchFamily="34" charset="0"/>
                <a:sym typeface="Anybody"/>
              </a:rPr>
              <a:t>"أتفهّم شعورك. من الطبيعي أن ترغب في معرفة المزيد"</a:t>
            </a:r>
          </a:p>
        </p:txBody>
      </p:sp>
      <p:sp>
        <p:nvSpPr>
          <p:cNvPr id="134" name="Google Shape;134;g21065d65e71_2_0"/>
          <p:cNvSpPr txBox="1"/>
          <p:nvPr/>
        </p:nvSpPr>
        <p:spPr>
          <a:xfrm>
            <a:off x="4575732" y="5748738"/>
            <a:ext cx="776832"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800"/>
              <a:defRPr sz="800" i="1">
                <a:solidFill>
                  <a:srgbClr val="00205C"/>
                </a:solidFill>
                <a:latin typeface="Source Sans Pro" panose="020B0503030403020204" pitchFamily="34" charset="0"/>
                <a:ea typeface="Anybody"/>
                <a:cs typeface="Anybody"/>
              </a:defRPr>
            </a:lvl1pPr>
          </a:lstStyle>
          <a:p>
            <a:pPr algn="ctr" rtl="1"/>
            <a:r>
              <a:rPr lang="ar-EG" sz="900" dirty="0">
                <a:latin typeface="Arial" panose="020B0604020202020204" pitchFamily="34" charset="0"/>
                <a:cs typeface="Arial" panose="020B0604020202020204" pitchFamily="34" charset="0"/>
                <a:sym typeface="Anybody"/>
              </a:rPr>
              <a:t>"هذا أمر مثير للاهتمام. هل يمكنك إخباري بالمزيد؟"</a:t>
            </a:r>
          </a:p>
        </p:txBody>
      </p:sp>
      <p:sp>
        <p:nvSpPr>
          <p:cNvPr id="135" name="Google Shape;135;g21065d65e71_2_0"/>
          <p:cNvSpPr txBox="1"/>
          <p:nvPr/>
        </p:nvSpPr>
        <p:spPr>
          <a:xfrm>
            <a:off x="5507780" y="6797563"/>
            <a:ext cx="853384" cy="5077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buSzPts val="800"/>
              <a:defRPr sz="800" i="1">
                <a:solidFill>
                  <a:srgbClr val="00205C"/>
                </a:solidFill>
                <a:latin typeface="Source Sans Pro" panose="020B0503030403020204" pitchFamily="34" charset="0"/>
                <a:ea typeface="Anybody"/>
                <a:cs typeface="Anybody"/>
              </a:defRPr>
            </a:lvl1pPr>
          </a:lstStyle>
          <a:p>
            <a:pPr algn="ctr" rtl="1"/>
            <a:r>
              <a:rPr lang="ar-EG" sz="900" dirty="0">
                <a:latin typeface="Arial" panose="020B0604020202020204" pitchFamily="34" charset="0"/>
                <a:cs typeface="Arial" panose="020B0604020202020204" pitchFamily="34" charset="0"/>
                <a:sym typeface="Anybody"/>
              </a:rPr>
              <a:t>"اسمح لي بأن أستشير زميلي وأعود إليك".</a:t>
            </a:r>
          </a:p>
        </p:txBody>
      </p:sp>
      <p:sp>
        <p:nvSpPr>
          <p:cNvPr id="138" name="Google Shape;138;g21065d65e71_2_0"/>
          <p:cNvSpPr/>
          <p:nvPr/>
        </p:nvSpPr>
        <p:spPr>
          <a:xfrm>
            <a:off x="1852612" y="4174321"/>
            <a:ext cx="4749457" cy="2730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EG" sz="1800" b="0" i="0" u="none" strike="noStrike" cap="none" dirty="0">
                <a:solidFill>
                  <a:srgbClr val="00205C"/>
                </a:solidFill>
                <a:latin typeface="Arial" panose="020B0604020202020204" pitchFamily="34" charset="0"/>
                <a:ea typeface="Anybody"/>
                <a:cs typeface="Arial" panose="020B0604020202020204" pitchFamily="34" charset="0"/>
                <a:sym typeface="Anybody"/>
              </a:rPr>
              <a:t>أساليب تساعد على المحادثة</a:t>
            </a:r>
          </a:p>
        </p:txBody>
      </p:sp>
      <p:cxnSp>
        <p:nvCxnSpPr>
          <p:cNvPr id="13" name="Straight Connector 12">
            <a:extLst>
              <a:ext uri="{FF2B5EF4-FFF2-40B4-BE49-F238E27FC236}">
                <a16:creationId xmlns:a16="http://schemas.microsoft.com/office/drawing/2014/main" id="{C52F7948-0E0D-8E95-B54A-8BDDD3A2814F}"/>
              </a:ext>
            </a:extLst>
          </p:cNvPr>
          <p:cNvCxnSpPr>
            <a:cxnSpLocks/>
          </p:cNvCxnSpPr>
          <p:nvPr/>
        </p:nvCxnSpPr>
        <p:spPr>
          <a:xfrm>
            <a:off x="280857" y="5501566"/>
            <a:ext cx="62115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3C05AA-8528-F89E-46AC-278BC10A3505}"/>
              </a:ext>
            </a:extLst>
          </p:cNvPr>
          <p:cNvCxnSpPr>
            <a:cxnSpLocks/>
          </p:cNvCxnSpPr>
          <p:nvPr/>
        </p:nvCxnSpPr>
        <p:spPr>
          <a:xfrm>
            <a:off x="280857" y="6525597"/>
            <a:ext cx="62115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38F54A-0F65-3F07-8630-2434EA8EC0C9}"/>
              </a:ext>
            </a:extLst>
          </p:cNvPr>
          <p:cNvCxnSpPr>
            <a:cxnSpLocks/>
          </p:cNvCxnSpPr>
          <p:nvPr/>
        </p:nvCxnSpPr>
        <p:spPr>
          <a:xfrm>
            <a:off x="280857" y="7604643"/>
            <a:ext cx="62115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9B9D56-C01B-A7A3-BC34-2C16F8FFE23F}"/>
              </a:ext>
            </a:extLst>
          </p:cNvPr>
          <p:cNvCxnSpPr>
            <a:cxnSpLocks/>
          </p:cNvCxnSpPr>
          <p:nvPr/>
        </p:nvCxnSpPr>
        <p:spPr>
          <a:xfrm>
            <a:off x="280857" y="8679408"/>
            <a:ext cx="62115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cartoon of a person holding a baby&#10;&#10;Description automatically generated">
            <a:extLst>
              <a:ext uri="{FF2B5EF4-FFF2-40B4-BE49-F238E27FC236}">
                <a16:creationId xmlns:a16="http://schemas.microsoft.com/office/drawing/2014/main" id="{338B4749-BDDE-D081-CBCC-53E168220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44085" y="4490962"/>
            <a:ext cx="731823" cy="1101015"/>
          </a:xfrm>
          <a:prstGeom prst="rect">
            <a:avLst/>
          </a:prstGeom>
        </p:spPr>
      </p:pic>
      <p:pic>
        <p:nvPicPr>
          <p:cNvPr id="6" name="Picture 5" descr="A group of people wearing scrubs&#10;&#10;Description automatically generated">
            <a:extLst>
              <a:ext uri="{FF2B5EF4-FFF2-40B4-BE49-F238E27FC236}">
                <a16:creationId xmlns:a16="http://schemas.microsoft.com/office/drawing/2014/main" id="{F7AF9596-4B84-A79E-8190-F58F8747CB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351012" y="5578154"/>
            <a:ext cx="469723" cy="1012117"/>
          </a:xfrm>
          <a:prstGeom prst="rect">
            <a:avLst/>
          </a:prstGeom>
        </p:spPr>
      </p:pic>
      <p:pic>
        <p:nvPicPr>
          <p:cNvPr id="21" name="Picture 20" descr="A person pushing a baby in a stroller&#10;&#10;Description automatically generated">
            <a:extLst>
              <a:ext uri="{FF2B5EF4-FFF2-40B4-BE49-F238E27FC236}">
                <a16:creationId xmlns:a16="http://schemas.microsoft.com/office/drawing/2014/main" id="{F6D71FDF-576E-22EC-E785-12D286063C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583824" y="5596602"/>
            <a:ext cx="1018247" cy="1056175"/>
          </a:xfrm>
          <a:prstGeom prst="rect">
            <a:avLst/>
          </a:prstGeom>
        </p:spPr>
      </p:pic>
      <p:pic>
        <p:nvPicPr>
          <p:cNvPr id="27" name="Picture 26" descr="A couple of women wearing scrubs&#10;&#10;Description automatically generated">
            <a:extLst>
              <a:ext uri="{FF2B5EF4-FFF2-40B4-BE49-F238E27FC236}">
                <a16:creationId xmlns:a16="http://schemas.microsoft.com/office/drawing/2014/main" id="{1E4F4D28-AA41-F8BC-FA38-9E7C82A845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49940" y="7669316"/>
            <a:ext cx="470628" cy="1063690"/>
          </a:xfrm>
          <a:prstGeom prst="rect">
            <a:avLst/>
          </a:prstGeom>
        </p:spPr>
      </p:pic>
      <p:pic>
        <p:nvPicPr>
          <p:cNvPr id="30" name="Picture 29" descr="A cartoon of a pregnant person&#10;&#10;Description automatically generated">
            <a:extLst>
              <a:ext uri="{FF2B5EF4-FFF2-40B4-BE49-F238E27FC236}">
                <a16:creationId xmlns:a16="http://schemas.microsoft.com/office/drawing/2014/main" id="{D0EECCEA-5457-B8F1-3B85-DE19F9CCB0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07417" y="7622406"/>
            <a:ext cx="805048" cy="1157510"/>
          </a:xfrm>
          <a:prstGeom prst="rect">
            <a:avLst/>
          </a:prstGeom>
        </p:spPr>
      </p:pic>
      <p:sp>
        <p:nvSpPr>
          <p:cNvPr id="34" name="TextBox 33">
            <a:extLst>
              <a:ext uri="{FF2B5EF4-FFF2-40B4-BE49-F238E27FC236}">
                <a16:creationId xmlns:a16="http://schemas.microsoft.com/office/drawing/2014/main" id="{B028466F-7C05-FCE4-4177-CBCFEBF0A0BD}"/>
              </a:ext>
            </a:extLst>
          </p:cNvPr>
          <p:cNvSpPr txBox="1"/>
          <p:nvPr/>
        </p:nvSpPr>
        <p:spPr>
          <a:xfrm>
            <a:off x="495154" y="3242785"/>
            <a:ext cx="1023357" cy="246221"/>
          </a:xfrm>
          <a:prstGeom prst="rect">
            <a:avLst/>
          </a:prstGeom>
          <a:noFill/>
        </p:spPr>
        <p:txBody>
          <a:bodyPr wrap="square">
            <a:spAutoFit/>
          </a:bodyPr>
          <a:lstStyle/>
          <a:p>
            <a:pPr algn="ctr" rtl="1"/>
            <a:r>
              <a:rPr lang="en-US" sz="1000" dirty="0">
                <a:solidFill>
                  <a:srgbClr val="00205C"/>
                </a:solidFill>
                <a:latin typeface="Arial" panose="020B0604020202020204" pitchFamily="34" charset="0"/>
                <a:cs typeface="Arial" panose="020B0604020202020204" pitchFamily="34" charset="0"/>
              </a:rPr>
              <a:t>bit.ly/3vP6ASY</a:t>
            </a:r>
          </a:p>
        </p:txBody>
      </p:sp>
      <p:pic>
        <p:nvPicPr>
          <p:cNvPr id="37" name="Picture 36">
            <a:extLst>
              <a:ext uri="{FF2B5EF4-FFF2-40B4-BE49-F238E27FC236}">
                <a16:creationId xmlns:a16="http://schemas.microsoft.com/office/drawing/2014/main" id="{FAB2A5FC-1825-15A8-6CC0-5FDE02E711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8426" y="2326905"/>
            <a:ext cx="923772" cy="923772"/>
          </a:xfrm>
          <a:prstGeom prst="rect">
            <a:avLst/>
          </a:prstGeom>
        </p:spPr>
      </p:pic>
      <p:sp>
        <p:nvSpPr>
          <p:cNvPr id="38" name="Google Shape;126;g21065d65e71_2_0">
            <a:extLst>
              <a:ext uri="{FF2B5EF4-FFF2-40B4-BE49-F238E27FC236}">
                <a16:creationId xmlns:a16="http://schemas.microsoft.com/office/drawing/2014/main" id="{B7F015F6-695B-1AE6-63B0-736B84FD2D02}"/>
              </a:ext>
            </a:extLst>
          </p:cNvPr>
          <p:cNvSpPr/>
          <p:nvPr/>
        </p:nvSpPr>
        <p:spPr>
          <a:xfrm>
            <a:off x="2120184" y="1931242"/>
            <a:ext cx="4430372" cy="1481308"/>
          </a:xfrm>
          <a:prstGeom prst="rect">
            <a:avLst/>
          </a:prstGeom>
          <a:noFill/>
          <a:ln>
            <a:noFill/>
          </a:ln>
        </p:spPr>
        <p:txBody>
          <a:bodyPr spcFirstLastPara="1" wrap="square" lIns="91425" tIns="45700" rIns="91425" bIns="45700" anchor="t" anchorCtr="0">
            <a:noAutofit/>
          </a:bodyPr>
          <a:lstStyle/>
          <a:p>
            <a:pPr lvl="0" algn="r" rtl="1">
              <a:buSzPts val="1100"/>
            </a:pPr>
            <a:r>
              <a:rPr lang="ar-EG" dirty="0">
                <a:solidFill>
                  <a:srgbClr val="00205C"/>
                </a:solidFill>
                <a:latin typeface="Arial" panose="020B0604020202020204" pitchFamily="34" charset="0"/>
                <a:cs typeface="Arial" panose="020B0604020202020204" pitchFamily="34" charset="0"/>
                <a:sym typeface="Anybody SemiBold"/>
              </a:rPr>
              <a:t>كيف نعرف أن اللقاحات مأمونة؟</a:t>
            </a:r>
          </a:p>
          <a:p>
            <a:pPr algn="r" rtl="1">
              <a:buSzPts val="1100"/>
            </a:pPr>
            <a:r>
              <a:rPr lang="ar-EG" sz="950" dirty="0">
                <a:solidFill>
                  <a:schemeClr val="bg1">
                    <a:lumMod val="10000"/>
                  </a:schemeClr>
                </a:solidFill>
                <a:latin typeface="Arial" panose="020B0604020202020204" pitchFamily="34" charset="0"/>
                <a:cs typeface="Arial" panose="020B0604020202020204" pitchFamily="34" charset="0"/>
              </a:rPr>
              <a:t>لابد أن يخضع كل لقاح لاختبارات مكثفة وصارمة قبل بدء استخدامه في بلد ما. وبمجرد بدء استخدام اللقاحات، يجب أن تُرصد باستمرار للتأكد من أنها مأمونة للأشخاص الذين يتلقونها.</a:t>
            </a:r>
          </a:p>
          <a:p>
            <a:pPr lvl="0" algn="r" rtl="1">
              <a:buSzPts val="800"/>
            </a:pPr>
            <a:endParaRPr lang="en-US" sz="600" dirty="0">
              <a:solidFill>
                <a:schemeClr val="bg1">
                  <a:lumMod val="10000"/>
                </a:schemeClr>
              </a:solidFill>
              <a:latin typeface="Arial" panose="020B0604020202020204" pitchFamily="34" charset="0"/>
              <a:cs typeface="Arial" panose="020B0604020202020204" pitchFamily="34" charset="0"/>
            </a:endParaRPr>
          </a:p>
          <a:p>
            <a:pPr algn="r" rtl="1">
              <a:buSzPts val="1100"/>
            </a:pPr>
            <a:r>
              <a:rPr lang="ar-EG" dirty="0">
                <a:solidFill>
                  <a:srgbClr val="00205C"/>
                </a:solidFill>
                <a:latin typeface="Arial" panose="020B0604020202020204" pitchFamily="34" charset="0"/>
                <a:cs typeface="Arial" panose="020B0604020202020204" pitchFamily="34" charset="0"/>
                <a:sym typeface="Anybody SemiBold"/>
              </a:rPr>
              <a:t>هل توفر اللقاحات مناعة أفضل من العدوى الطبيعية؟</a:t>
            </a:r>
          </a:p>
          <a:p>
            <a:pPr lvl="0" algn="r" rtl="1">
              <a:buSzPts val="1100"/>
            </a:pPr>
            <a:r>
              <a:rPr lang="ar-EG" sz="950" dirty="0">
                <a:solidFill>
                  <a:schemeClr val="bg1">
                    <a:lumMod val="10000"/>
                  </a:schemeClr>
                </a:solidFill>
                <a:latin typeface="Arial" panose="020B0604020202020204" pitchFamily="34" charset="0"/>
                <a:cs typeface="Arial" panose="020B0604020202020204" pitchFamily="34" charset="0"/>
              </a:rPr>
              <a:t>تحفز اللقاحات الجهاز المناعي على اكتساب حماية مماثلة لتلك التي تولّدها العدوى الطبيعية، غير أن اللقاحات لا تسبب المرض ولا تعرض الشخص المطعّم لخطر المضاعفات المحتملة للعدوى الطبيعية. تقترن العدوى الطبيعية بخطر حدوث مضاعفات خطيرة مرتبطة بهذه العدوى.</a:t>
            </a:r>
            <a:endParaRPr lang="en-US" sz="1000" b="1" i="0" u="none" strike="noStrike" cap="none" dirty="0">
              <a:solidFill>
                <a:schemeClr val="bg1">
                  <a:lumMod val="10000"/>
                </a:schemeClr>
              </a:solidFill>
              <a:latin typeface="Arial" panose="020B0604020202020204" pitchFamily="34" charset="0"/>
              <a:cs typeface="Arial" panose="020B0604020202020204" pitchFamily="34" charset="0"/>
              <a:sym typeface="Arial"/>
            </a:endParaRPr>
          </a:p>
        </p:txBody>
      </p:sp>
      <p:cxnSp>
        <p:nvCxnSpPr>
          <p:cNvPr id="40" name="Straight Connector 39">
            <a:extLst>
              <a:ext uri="{FF2B5EF4-FFF2-40B4-BE49-F238E27FC236}">
                <a16:creationId xmlns:a16="http://schemas.microsoft.com/office/drawing/2014/main" id="{8C0A3219-4B22-F4DB-1B38-BE008E0703D7}"/>
              </a:ext>
            </a:extLst>
          </p:cNvPr>
          <p:cNvCxnSpPr>
            <a:cxnSpLocks/>
          </p:cNvCxnSpPr>
          <p:nvPr/>
        </p:nvCxnSpPr>
        <p:spPr>
          <a:xfrm>
            <a:off x="1690688" y="1943244"/>
            <a:ext cx="0" cy="1469306"/>
          </a:xfrm>
          <a:prstGeom prst="line">
            <a:avLst/>
          </a:prstGeom>
          <a:ln>
            <a:solidFill>
              <a:srgbClr val="009ADE"/>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AB1511B-0A99-20E3-8C2E-F97DCDAFB304}"/>
              </a:ext>
            </a:extLst>
          </p:cNvPr>
          <p:cNvSpPr txBox="1"/>
          <p:nvPr/>
        </p:nvSpPr>
        <p:spPr>
          <a:xfrm>
            <a:off x="375079" y="1907852"/>
            <a:ext cx="1181536" cy="415498"/>
          </a:xfrm>
          <a:prstGeom prst="rect">
            <a:avLst/>
          </a:prstGeom>
          <a:noFill/>
        </p:spPr>
        <p:txBody>
          <a:bodyPr wrap="square">
            <a:spAutoFit/>
          </a:bodyPr>
          <a:lstStyle/>
          <a:p>
            <a:pPr algn="r" rtl="1"/>
            <a:r>
              <a:rPr lang="ar-EG" sz="1050" b="1" dirty="0">
                <a:solidFill>
                  <a:srgbClr val="00205C"/>
                </a:solidFill>
                <a:latin typeface="Arial" panose="020B0604020202020204" pitchFamily="34" charset="0"/>
                <a:cs typeface="Arial" panose="020B0604020202020204" pitchFamily="34" charset="0"/>
              </a:rPr>
              <a:t> للاطلاع على المزيد من الأسئلة الشائعة:</a:t>
            </a:r>
          </a:p>
        </p:txBody>
      </p:sp>
      <p:pic>
        <p:nvPicPr>
          <p:cNvPr id="8" name="Picture 7" descr="A group of people wearing scrubs&#10;&#10;Description automatically generated">
            <a:extLst>
              <a:ext uri="{FF2B5EF4-FFF2-40B4-BE49-F238E27FC236}">
                <a16:creationId xmlns:a16="http://schemas.microsoft.com/office/drawing/2014/main" id="{0274B144-C8E6-9DE7-A752-555024A4A50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5176499" y="4472304"/>
            <a:ext cx="284335" cy="1062253"/>
          </a:xfrm>
          <a:prstGeom prst="rect">
            <a:avLst/>
          </a:prstGeom>
        </p:spPr>
      </p:pic>
      <p:sp>
        <p:nvSpPr>
          <p:cNvPr id="32" name="Google Shape;119;g21065d65e71_2_0">
            <a:extLst>
              <a:ext uri="{FF2B5EF4-FFF2-40B4-BE49-F238E27FC236}">
                <a16:creationId xmlns:a16="http://schemas.microsoft.com/office/drawing/2014/main" id="{EC9F9AF9-941C-F461-3F20-A3CFC145D336}"/>
              </a:ext>
            </a:extLst>
          </p:cNvPr>
          <p:cNvSpPr/>
          <p:nvPr/>
        </p:nvSpPr>
        <p:spPr>
          <a:xfrm>
            <a:off x="3158063" y="8660448"/>
            <a:ext cx="934500" cy="934500"/>
          </a:xfrm>
          <a:prstGeom prst="ellipse">
            <a:avLst/>
          </a:prstGeom>
          <a:solidFill>
            <a:srgbClr val="FEF3E3"/>
          </a:solidFill>
          <a:ln>
            <a:noFill/>
          </a:ln>
        </p:spPr>
        <p:txBody>
          <a:bodyPr spcFirstLastPara="1" wrap="square" lIns="91425" tIns="45700" rIns="91425" bIns="45700" anchor="ctr" anchorCtr="0">
            <a:noAutofit/>
          </a:bodyPr>
          <a:lstStyle/>
          <a:p>
            <a:pPr algn="ctr" rtl="1">
              <a:buSzPts val="1400"/>
            </a:pPr>
            <a:endParaRPr>
              <a:solidFill>
                <a:srgbClr val="FEF3E3"/>
              </a:solidFill>
              <a:latin typeface="Arial" panose="020B0604020202020204" pitchFamily="34" charset="0"/>
              <a:cs typeface="Arial" panose="020B0604020202020204" pitchFamily="34" charset="0"/>
            </a:endParaRPr>
          </a:p>
        </p:txBody>
      </p:sp>
      <p:sp>
        <p:nvSpPr>
          <p:cNvPr id="137" name="Google Shape;137;g21065d65e71_2_0"/>
          <p:cNvSpPr txBox="1"/>
          <p:nvPr/>
        </p:nvSpPr>
        <p:spPr>
          <a:xfrm>
            <a:off x="3198621" y="8749780"/>
            <a:ext cx="853384" cy="5077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buSzPts val="800"/>
              <a:defRPr sz="800" i="1">
                <a:solidFill>
                  <a:srgbClr val="00205C"/>
                </a:solidFill>
                <a:latin typeface="Source Sans Pro" panose="020B0503030403020204" pitchFamily="34" charset="0"/>
                <a:ea typeface="Anybody"/>
                <a:cs typeface="Anybody"/>
              </a:defRPr>
            </a:lvl1pPr>
          </a:lstStyle>
          <a:p>
            <a:pPr algn="ctr" rtl="1"/>
            <a:r>
              <a:rPr lang="ar-EG" sz="900" dirty="0">
                <a:latin typeface="Arial" panose="020B0604020202020204" pitchFamily="34" charset="0"/>
                <a:cs typeface="Arial" panose="020B0604020202020204" pitchFamily="34" charset="0"/>
                <a:sym typeface="Anybody"/>
              </a:rPr>
              <a:t>"يمكنني إدخالك الآن إذا كان ذلك يناسبك."</a:t>
            </a:r>
          </a:p>
        </p:txBody>
      </p:sp>
      <p:pic>
        <p:nvPicPr>
          <p:cNvPr id="9" name="Picture 8" descr="A group of people wearing scrubs&#10;&#10;Description automatically generated">
            <a:extLst>
              <a:ext uri="{FF2B5EF4-FFF2-40B4-BE49-F238E27FC236}">
                <a16:creationId xmlns:a16="http://schemas.microsoft.com/office/drawing/2014/main" id="{882A6ED6-7A72-3CE9-2F3B-6CB509867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2149"/>
          <a:stretch/>
        </p:blipFill>
        <p:spPr>
          <a:xfrm>
            <a:off x="2562167" y="8588283"/>
            <a:ext cx="344219" cy="1057840"/>
          </a:xfrm>
          <a:prstGeom prst="rect">
            <a:avLst/>
          </a:prstGeom>
        </p:spPr>
      </p:pic>
      <p:pic>
        <p:nvPicPr>
          <p:cNvPr id="31" name="Picture 30" descr="A couple of men standing together&#10;&#10;Description automatically generated">
            <a:extLst>
              <a:ext uri="{FF2B5EF4-FFF2-40B4-BE49-F238E27FC236}">
                <a16:creationId xmlns:a16="http://schemas.microsoft.com/office/drawing/2014/main" id="{1CA72157-9784-13E4-2624-5368E9D4767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95992" y="8456605"/>
            <a:ext cx="344219" cy="1157511"/>
          </a:xfrm>
          <a:prstGeom prst="rect">
            <a:avLst/>
          </a:prstGeom>
        </p:spPr>
      </p:pic>
      <p:sp>
        <p:nvSpPr>
          <p:cNvPr id="28" name="Google Shape;119;g21065d65e71_2_0">
            <a:extLst>
              <a:ext uri="{FF2B5EF4-FFF2-40B4-BE49-F238E27FC236}">
                <a16:creationId xmlns:a16="http://schemas.microsoft.com/office/drawing/2014/main" id="{766C8ADB-91CD-3C70-4738-034B66817B6E}"/>
              </a:ext>
            </a:extLst>
          </p:cNvPr>
          <p:cNvSpPr/>
          <p:nvPr/>
        </p:nvSpPr>
        <p:spPr>
          <a:xfrm>
            <a:off x="4584353" y="7679570"/>
            <a:ext cx="934500" cy="934500"/>
          </a:xfrm>
          <a:prstGeom prst="ellipse">
            <a:avLst/>
          </a:prstGeom>
          <a:solidFill>
            <a:srgbClr val="FEF3E3"/>
          </a:solidFill>
          <a:ln>
            <a:noFill/>
          </a:ln>
        </p:spPr>
        <p:txBody>
          <a:bodyPr spcFirstLastPara="1" wrap="square" lIns="91425" tIns="45700" rIns="91425" bIns="45700" anchor="ctr" anchorCtr="0">
            <a:noAutofit/>
          </a:bodyPr>
          <a:lstStyle/>
          <a:p>
            <a:pPr algn="ctr" rtl="1">
              <a:buSzPts val="1400"/>
            </a:pPr>
            <a:endParaRPr>
              <a:solidFill>
                <a:srgbClr val="FEF3E3"/>
              </a:solidFill>
              <a:latin typeface="Arial" panose="020B0604020202020204" pitchFamily="34" charset="0"/>
              <a:cs typeface="Arial" panose="020B0604020202020204" pitchFamily="34" charset="0"/>
            </a:endParaRPr>
          </a:p>
        </p:txBody>
      </p:sp>
      <p:sp>
        <p:nvSpPr>
          <p:cNvPr id="136" name="Google Shape;136;g21065d65e71_2_0"/>
          <p:cNvSpPr txBox="1"/>
          <p:nvPr/>
        </p:nvSpPr>
        <p:spPr>
          <a:xfrm>
            <a:off x="4603332" y="7762053"/>
            <a:ext cx="934500"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buSzPts val="800"/>
              <a:defRPr sz="800" i="1">
                <a:solidFill>
                  <a:srgbClr val="00205C"/>
                </a:solidFill>
                <a:latin typeface="Source Sans Pro" panose="020B0503030403020204" pitchFamily="34" charset="0"/>
                <a:ea typeface="Anybody"/>
                <a:cs typeface="Anybody"/>
              </a:defRPr>
            </a:lvl1pPr>
          </a:lstStyle>
          <a:p>
            <a:pPr algn="ctr" rtl="1"/>
            <a:r>
              <a:rPr lang="ar-EG" sz="900" dirty="0">
                <a:latin typeface="Arial" panose="020B0604020202020204" pitchFamily="34" charset="0"/>
                <a:cs typeface="Arial" panose="020B0604020202020204" pitchFamily="34" charset="0"/>
                <a:sym typeface="Anybody"/>
              </a:rPr>
              <a:t>"لقد فكرت في الآثار الجانبية أنا أيضا، لكنها كانت خفيفة ويسهُل معالجتها."</a:t>
            </a:r>
          </a:p>
        </p:txBody>
      </p:sp>
      <p:pic>
        <p:nvPicPr>
          <p:cNvPr id="4" name="Picture 3" descr="A group of women in different outfits&#10;&#10;Description automatically generated">
            <a:extLst>
              <a:ext uri="{FF2B5EF4-FFF2-40B4-BE49-F238E27FC236}">
                <a16:creationId xmlns:a16="http://schemas.microsoft.com/office/drawing/2014/main" id="{86FFD23B-0C8C-AD71-E518-4E97A8274ADC}"/>
              </a:ext>
            </a:extLst>
          </p:cNvPr>
          <p:cNvPicPr>
            <a:picLocks noChangeAspect="1"/>
          </p:cNvPicPr>
          <p:nvPr/>
        </p:nvPicPr>
        <p:blipFill rotWithShape="1">
          <a:blip r:embed="rId12"/>
          <a:srcRect l="82222" t="37222" r="-240" b="9641"/>
          <a:stretch/>
        </p:blipFill>
        <p:spPr>
          <a:xfrm flipH="1">
            <a:off x="4991895" y="6543636"/>
            <a:ext cx="251650" cy="1022679"/>
          </a:xfrm>
          <a:prstGeom prst="rect">
            <a:avLst/>
          </a:prstGeom>
        </p:spPr>
      </p:pic>
      <p:pic>
        <p:nvPicPr>
          <p:cNvPr id="11" name="Picture 10" descr="A person wearing a white dress and blue scarf&#10;&#10;Description automatically generated">
            <a:extLst>
              <a:ext uri="{FF2B5EF4-FFF2-40B4-BE49-F238E27FC236}">
                <a16:creationId xmlns:a16="http://schemas.microsoft.com/office/drawing/2014/main" id="{D81AD4A9-1684-49D7-C905-944FDAFF469F}"/>
              </a:ext>
            </a:extLst>
          </p:cNvPr>
          <p:cNvPicPr>
            <a:picLocks noChangeAspect="1"/>
          </p:cNvPicPr>
          <p:nvPr/>
        </p:nvPicPr>
        <p:blipFill rotWithShape="1">
          <a:blip r:embed="rId13"/>
          <a:srcRect l="29058" t="909" r="33092" b="-909"/>
          <a:stretch/>
        </p:blipFill>
        <p:spPr>
          <a:xfrm>
            <a:off x="5178829" y="6504443"/>
            <a:ext cx="414269" cy="1094502"/>
          </a:xfrm>
          <a:prstGeom prst="rect">
            <a:avLst/>
          </a:prstGeom>
        </p:spPr>
      </p:pic>
      <p:pic>
        <p:nvPicPr>
          <p:cNvPr id="2" name="Picture 1" descr="A blue and white logo&#10;&#10;Description automatically generated">
            <a:extLst>
              <a:ext uri="{FF2B5EF4-FFF2-40B4-BE49-F238E27FC236}">
                <a16:creationId xmlns:a16="http://schemas.microsoft.com/office/drawing/2014/main" id="{E70E7D91-ED5C-F3A3-DE2F-47F3C692C76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37078" y="9107769"/>
            <a:ext cx="1830788" cy="577080"/>
          </a:xfrm>
          <a:prstGeom prst="rect">
            <a:avLst/>
          </a:prstGeom>
        </p:spPr>
      </p:pic>
    </p:spTree>
  </p:cSld>
  <p:clrMapOvr>
    <a:masterClrMapping/>
  </p:clrMapOvr>
</p:sld>
</file>

<file path=ppt/theme/theme1.xml><?xml version="1.0" encoding="utf-8"?>
<a:theme xmlns:a="http://schemas.openxmlformats.org/drawingml/2006/main" name="Office Theme">
  <a:themeElements>
    <a:clrScheme name="WIW">
      <a:dk1>
        <a:srgbClr val="1D0267"/>
      </a:dk1>
      <a:lt1>
        <a:srgbClr val="FAFAFA"/>
      </a:lt1>
      <a:dk2>
        <a:srgbClr val="0000D6"/>
      </a:dk2>
      <a:lt2>
        <a:srgbClr val="F0F0F0"/>
      </a:lt2>
      <a:accent1>
        <a:srgbClr val="00FAC9"/>
      </a:accent1>
      <a:accent2>
        <a:srgbClr val="67FCFF"/>
      </a:accent2>
      <a:accent3>
        <a:srgbClr val="95FB7C"/>
      </a:accent3>
      <a:accent4>
        <a:srgbClr val="FAFC99"/>
      </a:accent4>
      <a:accent5>
        <a:srgbClr val="FF82AB"/>
      </a:accent5>
      <a:accent6>
        <a:srgbClr val="BB7DA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7" ma:contentTypeDescription="Create a new document." ma:contentTypeScope="" ma:versionID="3c81a905b87a49bc09b4daac0d82bb73">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cb75f7bb2cf291cf5855a7712a858a3a"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70B94-96DE-44C0-B6D9-8F4A924AE8D5}">
  <ds:schemaRefs>
    <ds:schemaRef ds:uri="http://schemas.microsoft.com/sharepoint/v3/contenttype/forms"/>
  </ds:schemaRefs>
</ds:datastoreItem>
</file>

<file path=customXml/itemProps2.xml><?xml version="1.0" encoding="utf-8"?>
<ds:datastoreItem xmlns:ds="http://schemas.openxmlformats.org/officeDocument/2006/customXml" ds:itemID="{F6FFE78E-F9BD-41F7-B89A-F623A02E1C55}">
  <ds:schemaRefs>
    <ds:schemaRef ds:uri="1f33b567-8934-4065-9424-365bd2493b30"/>
    <ds:schemaRef ds:uri="http://purl.org/dc/dcmitype/"/>
    <ds:schemaRef ds:uri="http://purl.org/dc/terms/"/>
    <ds:schemaRef ds:uri="a9733e5a-5ef7-415c-80e3-a2618da45423"/>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C6C3124B-7567-4CC1-90A8-BA5EF4AEF62A}"/>
</file>

<file path=docProps/app.xml><?xml version="1.0" encoding="utf-8"?>
<Properties xmlns="http://schemas.openxmlformats.org/officeDocument/2006/extended-properties" xmlns:vt="http://schemas.openxmlformats.org/officeDocument/2006/docPropsVTypes">
  <TotalTime>88</TotalTime>
  <Words>833</Words>
  <Application>Microsoft Office PowerPoint</Application>
  <PresentationFormat>A4 Paper (210x297 mm)</PresentationFormat>
  <Paragraphs>54</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ORBINA, Jun Ryan</dc:creator>
  <cp:lastModifiedBy>ORBINA, Jun Ryan</cp:lastModifiedBy>
  <cp:revision>48</cp:revision>
  <dcterms:created xsi:type="dcterms:W3CDTF">2023-03-02T08:22:38Z</dcterms:created>
  <dcterms:modified xsi:type="dcterms:W3CDTF">2024-05-10T10:17:00Z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