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48" r:id="rId4"/>
  </p:sldMasterIdLst>
  <p:notesMasterIdLst>
    <p:notesMasterId r:id="rId7"/>
  </p:notesMasterIdLst>
  <p:sldIdLst>
    <p:sldId id="256" r:id="rId5"/>
    <p:sldId id="257" r:id="rId6"/>
  </p:sldIdLst>
  <p:sldSz cx="6858000" cy="9906000" type="A4"/>
  <p:notesSz cx="6858000" cy="9144000"/>
  <p:embeddedFontLst>
    <p:embeddedFont>
      <p:font typeface="Arial Black" panose="020B0A04020102020204" pitchFamily="34" charset="0"/>
      <p:bold r:id="rId8"/>
    </p:embeddedFont>
    <p:embeddedFont>
      <p:font typeface="Source Sans Pro" panose="020B0503030403020204" pitchFamily="3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r:id="rId25" roundtripDataSignature="AMtx7miRkF1FbQKAZY8x2NrXRKe9XU/Dh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8DA4A20-2212-978F-30F8-87726848918D}" name="MENNING, Lisa" initials="ML" userId="S::menningl@who.int::a808d3ab-c650-4d60-9d8b-4bb9fecb61a3" providerId="AD"/>
  <p188:author id="{C3BBD85A-1F47-716F-0A8C-62E91CE95D83}" name="ORBINA, Jun Ryan" initials="OJR" userId="S::orbinaj@who.int::3d20a1ca-d273-48eb-bd69-2e50322e009b" providerId="AD"/>
  <p188:author id="{8F218B73-278D-8884-0B2C-5C7F027187DA}" name="NAMJILSUREN, Oyuntungalag" initials="NO" userId="S::namjilsurent@who.int::e3a2f342-8e45-4e7b-81a2-850e1f63470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ENNING, Lisa" initials="ML" lastIdx="8" clrIdx="0">
    <p:extLst>
      <p:ext uri="{19B8F6BF-5375-455C-9EA6-DF929625EA0E}">
        <p15:presenceInfo xmlns:p15="http://schemas.microsoft.com/office/powerpoint/2012/main" userId="S::menningl@who.int::a808d3ab-c650-4d60-9d8b-4bb9fecb61a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C"/>
    <a:srgbClr val="009ADE"/>
    <a:srgbClr val="DDEFF9"/>
    <a:srgbClr val="FEF3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224" autoAdjust="0"/>
  </p:normalViewPr>
  <p:slideViewPr>
    <p:cSldViewPr snapToGrid="0">
      <p:cViewPr>
        <p:scale>
          <a:sx n="75" d="100"/>
          <a:sy n="75" d="100"/>
        </p:scale>
        <p:origin x="237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26"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font" Target="fonts/font5.fntdata"/><Relationship Id="rId25" Type="http://customschemas.google.com/relationships/presentationmetadata" Target="metadata"/><Relationship Id="rId2" Type="http://schemas.openxmlformats.org/officeDocument/2006/relationships/customXml" Target="../customXml/item2.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4.fntdata"/><Relationship Id="rId32" Type="http://schemas.microsoft.com/office/2018/10/relationships/authors" Target="authors.xml"/><Relationship Id="rId5" Type="http://schemas.openxmlformats.org/officeDocument/2006/relationships/slide" Target="slides/slide1.xml"/><Relationship Id="rId28" Type="http://schemas.openxmlformats.org/officeDocument/2006/relationships/viewProps" Target="viewProps.xml"/><Relationship Id="rId10" Type="http://schemas.openxmlformats.org/officeDocument/2006/relationships/font" Target="fonts/font3.fntdata"/><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font" Target="fonts/font2.fntdata"/><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RBINA, Jun Ryan" userId="3d20a1ca-d273-48eb-bd69-2e50322e009b" providerId="ADAL" clId="{B889908A-1805-4D5E-95DE-12D3831B7150}"/>
    <pc:docChg chg="undo custSel modSld">
      <pc:chgData name="ORBINA, Jun Ryan" userId="3d20a1ca-d273-48eb-bd69-2e50322e009b" providerId="ADAL" clId="{B889908A-1805-4D5E-95DE-12D3831B7150}" dt="2024-05-10T14:06:54.744" v="907" actId="1035"/>
      <pc:docMkLst>
        <pc:docMk/>
      </pc:docMkLst>
      <pc:sldChg chg="modSp mod">
        <pc:chgData name="ORBINA, Jun Ryan" userId="3d20a1ca-d273-48eb-bd69-2e50322e009b" providerId="ADAL" clId="{B889908A-1805-4D5E-95DE-12D3831B7150}" dt="2024-05-10T14:05:39.020" v="843" actId="20577"/>
        <pc:sldMkLst>
          <pc:docMk/>
          <pc:sldMk cId="0" sldId="256"/>
        </pc:sldMkLst>
        <pc:spChg chg="mod">
          <ac:chgData name="ORBINA, Jun Ryan" userId="3d20a1ca-d273-48eb-bd69-2e50322e009b" providerId="ADAL" clId="{B889908A-1805-4D5E-95DE-12D3831B7150}" dt="2024-05-10T14:02:02.016" v="745" actId="14100"/>
          <ac:spMkLst>
            <pc:docMk/>
            <pc:sldMk cId="0" sldId="256"/>
            <ac:spMk id="2" creationId="{E846FEDF-341E-FEB4-8A71-56F966C8B4D6}"/>
          </ac:spMkLst>
        </pc:spChg>
        <pc:spChg chg="mod">
          <ac:chgData name="ORBINA, Jun Ryan" userId="3d20a1ca-d273-48eb-bd69-2e50322e009b" providerId="ADAL" clId="{B889908A-1805-4D5E-95DE-12D3831B7150}" dt="2024-05-10T14:02:27.039" v="752" actId="14100"/>
          <ac:spMkLst>
            <pc:docMk/>
            <pc:sldMk cId="0" sldId="256"/>
            <ac:spMk id="3" creationId="{EDCDC045-E251-9643-CADD-18ED4C231F58}"/>
          </ac:spMkLst>
        </pc:spChg>
        <pc:spChg chg="mod">
          <ac:chgData name="ORBINA, Jun Ryan" userId="3d20a1ca-d273-48eb-bd69-2e50322e009b" providerId="ADAL" clId="{B889908A-1805-4D5E-95DE-12D3831B7150}" dt="2024-05-10T13:43:15.752" v="90" actId="1076"/>
          <ac:spMkLst>
            <pc:docMk/>
            <pc:sldMk cId="0" sldId="256"/>
            <ac:spMk id="6" creationId="{7059DBED-FFF7-C237-D890-36405B76D608}"/>
          </ac:spMkLst>
        </pc:spChg>
        <pc:spChg chg="mod">
          <ac:chgData name="ORBINA, Jun Ryan" userId="3d20a1ca-d273-48eb-bd69-2e50322e009b" providerId="ADAL" clId="{B889908A-1805-4D5E-95DE-12D3831B7150}" dt="2024-05-10T14:02:18.155" v="751" actId="1038"/>
          <ac:spMkLst>
            <pc:docMk/>
            <pc:sldMk cId="0" sldId="256"/>
            <ac:spMk id="11" creationId="{2BEBA272-D685-E510-6A68-2867EBBED877}"/>
          </ac:spMkLst>
        </pc:spChg>
        <pc:spChg chg="mod">
          <ac:chgData name="ORBINA, Jun Ryan" userId="3d20a1ca-d273-48eb-bd69-2e50322e009b" providerId="ADAL" clId="{B889908A-1805-4D5E-95DE-12D3831B7150}" dt="2024-05-10T13:59:43.820" v="598" actId="1076"/>
          <ac:spMkLst>
            <pc:docMk/>
            <pc:sldMk cId="0" sldId="256"/>
            <ac:spMk id="12" creationId="{141A7556-E259-7443-672B-B5BB6BF12DDB}"/>
          </ac:spMkLst>
        </pc:spChg>
        <pc:spChg chg="mod">
          <ac:chgData name="ORBINA, Jun Ryan" userId="3d20a1ca-d273-48eb-bd69-2e50322e009b" providerId="ADAL" clId="{B889908A-1805-4D5E-95DE-12D3831B7150}" dt="2024-05-10T14:01:48.602" v="741" actId="1038"/>
          <ac:spMkLst>
            <pc:docMk/>
            <pc:sldMk cId="0" sldId="256"/>
            <ac:spMk id="13" creationId="{5FD8577D-2AEF-5878-D21B-E83CD357C2E3}"/>
          </ac:spMkLst>
        </pc:spChg>
        <pc:spChg chg="mod">
          <ac:chgData name="ORBINA, Jun Ryan" userId="3d20a1ca-d273-48eb-bd69-2e50322e009b" providerId="ADAL" clId="{B889908A-1805-4D5E-95DE-12D3831B7150}" dt="2024-05-10T14:00:22.584" v="631" actId="1035"/>
          <ac:spMkLst>
            <pc:docMk/>
            <pc:sldMk cId="0" sldId="256"/>
            <ac:spMk id="14" creationId="{F6F6723B-95A7-648A-E33D-72941E863D02}"/>
          </ac:spMkLst>
        </pc:spChg>
        <pc:spChg chg="mod">
          <ac:chgData name="ORBINA, Jun Ryan" userId="3d20a1ca-d273-48eb-bd69-2e50322e009b" providerId="ADAL" clId="{B889908A-1805-4D5E-95DE-12D3831B7150}" dt="2024-05-10T13:59:30.705" v="596" actId="1038"/>
          <ac:spMkLst>
            <pc:docMk/>
            <pc:sldMk cId="0" sldId="256"/>
            <ac:spMk id="90" creationId="{00000000-0000-0000-0000-000000000000}"/>
          </ac:spMkLst>
        </pc:spChg>
        <pc:spChg chg="mod">
          <ac:chgData name="ORBINA, Jun Ryan" userId="3d20a1ca-d273-48eb-bd69-2e50322e009b" providerId="ADAL" clId="{B889908A-1805-4D5E-95DE-12D3831B7150}" dt="2024-05-10T14:02:32.942" v="753" actId="14100"/>
          <ac:spMkLst>
            <pc:docMk/>
            <pc:sldMk cId="0" sldId="256"/>
            <ac:spMk id="93" creationId="{00000000-0000-0000-0000-000000000000}"/>
          </ac:spMkLst>
        </pc:spChg>
        <pc:spChg chg="mod">
          <ac:chgData name="ORBINA, Jun Ryan" userId="3d20a1ca-d273-48eb-bd69-2e50322e009b" providerId="ADAL" clId="{B889908A-1805-4D5E-95DE-12D3831B7150}" dt="2024-05-10T13:42:54.572" v="70" actId="1036"/>
          <ac:spMkLst>
            <pc:docMk/>
            <pc:sldMk cId="0" sldId="256"/>
            <ac:spMk id="94" creationId="{00000000-0000-0000-0000-000000000000}"/>
          </ac:spMkLst>
        </pc:spChg>
        <pc:spChg chg="mod">
          <ac:chgData name="ORBINA, Jun Ryan" userId="3d20a1ca-d273-48eb-bd69-2e50322e009b" providerId="ADAL" clId="{B889908A-1805-4D5E-95DE-12D3831B7150}" dt="2024-05-10T14:05:02.429" v="818" actId="20577"/>
          <ac:spMkLst>
            <pc:docMk/>
            <pc:sldMk cId="0" sldId="256"/>
            <ac:spMk id="96" creationId="{00000000-0000-0000-0000-000000000000}"/>
          </ac:spMkLst>
        </pc:spChg>
        <pc:spChg chg="mod">
          <ac:chgData name="ORBINA, Jun Ryan" userId="3d20a1ca-d273-48eb-bd69-2e50322e009b" providerId="ADAL" clId="{B889908A-1805-4D5E-95DE-12D3831B7150}" dt="2024-05-10T13:43:21.436" v="92" actId="14100"/>
          <ac:spMkLst>
            <pc:docMk/>
            <pc:sldMk cId="0" sldId="256"/>
            <ac:spMk id="97" creationId="{00000000-0000-0000-0000-000000000000}"/>
          </ac:spMkLst>
        </pc:spChg>
        <pc:spChg chg="mod">
          <ac:chgData name="ORBINA, Jun Ryan" userId="3d20a1ca-d273-48eb-bd69-2e50322e009b" providerId="ADAL" clId="{B889908A-1805-4D5E-95DE-12D3831B7150}" dt="2024-05-10T13:43:09.221" v="89" actId="1036"/>
          <ac:spMkLst>
            <pc:docMk/>
            <pc:sldMk cId="0" sldId="256"/>
            <ac:spMk id="98" creationId="{00000000-0000-0000-0000-000000000000}"/>
          </ac:spMkLst>
        </pc:spChg>
        <pc:spChg chg="mod">
          <ac:chgData name="ORBINA, Jun Ryan" userId="3d20a1ca-d273-48eb-bd69-2e50322e009b" providerId="ADAL" clId="{B889908A-1805-4D5E-95DE-12D3831B7150}" dt="2024-05-10T13:43:02.130" v="79" actId="1035"/>
          <ac:spMkLst>
            <pc:docMk/>
            <pc:sldMk cId="0" sldId="256"/>
            <ac:spMk id="102" creationId="{00000000-0000-0000-0000-000000000000}"/>
          </ac:spMkLst>
        </pc:spChg>
        <pc:spChg chg="mod">
          <ac:chgData name="ORBINA, Jun Ryan" userId="3d20a1ca-d273-48eb-bd69-2e50322e009b" providerId="ADAL" clId="{B889908A-1805-4D5E-95DE-12D3831B7150}" dt="2024-05-10T14:05:39.020" v="843" actId="20577"/>
          <ac:spMkLst>
            <pc:docMk/>
            <pc:sldMk cId="0" sldId="256"/>
            <ac:spMk id="105" creationId="{00000000-0000-0000-0000-000000000000}"/>
          </ac:spMkLst>
        </pc:spChg>
        <pc:spChg chg="mod">
          <ac:chgData name="ORBINA, Jun Ryan" userId="3d20a1ca-d273-48eb-bd69-2e50322e009b" providerId="ADAL" clId="{B889908A-1805-4D5E-95DE-12D3831B7150}" dt="2024-05-10T13:59:00.355" v="584" actId="1036"/>
          <ac:spMkLst>
            <pc:docMk/>
            <pc:sldMk cId="0" sldId="256"/>
            <ac:spMk id="106" creationId="{00000000-0000-0000-0000-000000000000}"/>
          </ac:spMkLst>
        </pc:spChg>
        <pc:picChg chg="mod">
          <ac:chgData name="ORBINA, Jun Ryan" userId="3d20a1ca-d273-48eb-bd69-2e50322e009b" providerId="ADAL" clId="{B889908A-1805-4D5E-95DE-12D3831B7150}" dt="2024-05-10T13:42:15.138" v="48" actId="1076"/>
          <ac:picMkLst>
            <pc:docMk/>
            <pc:sldMk cId="0" sldId="256"/>
            <ac:picMk id="9" creationId="{E2E11180-F6F9-4438-796A-1F3FA531B465}"/>
          </ac:picMkLst>
        </pc:picChg>
      </pc:sldChg>
      <pc:sldChg chg="modSp mod">
        <pc:chgData name="ORBINA, Jun Ryan" userId="3d20a1ca-d273-48eb-bd69-2e50322e009b" providerId="ADAL" clId="{B889908A-1805-4D5E-95DE-12D3831B7150}" dt="2024-05-10T14:06:54.744" v="907" actId="1035"/>
        <pc:sldMkLst>
          <pc:docMk/>
          <pc:sldMk cId="0" sldId="257"/>
        </pc:sldMkLst>
        <pc:spChg chg="mod">
          <ac:chgData name="ORBINA, Jun Ryan" userId="3d20a1ca-d273-48eb-bd69-2e50322e009b" providerId="ADAL" clId="{B889908A-1805-4D5E-95DE-12D3831B7150}" dt="2024-05-10T14:06:54.744" v="907" actId="1035"/>
          <ac:spMkLst>
            <pc:docMk/>
            <pc:sldMk cId="0" sldId="257"/>
            <ac:spMk id="7" creationId="{D7125AB8-03A4-2BA0-987B-D1A4C4880B59}"/>
          </ac:spMkLst>
        </pc:spChg>
        <pc:spChg chg="mod">
          <ac:chgData name="ORBINA, Jun Ryan" userId="3d20a1ca-d273-48eb-bd69-2e50322e009b" providerId="ADAL" clId="{B889908A-1805-4D5E-95DE-12D3831B7150}" dt="2024-05-10T14:06:54.744" v="907" actId="1035"/>
          <ac:spMkLst>
            <pc:docMk/>
            <pc:sldMk cId="0" sldId="257"/>
            <ac:spMk id="22" creationId="{57BD0D91-6370-3840-8673-55C31731021D}"/>
          </ac:spMkLst>
        </pc:spChg>
        <pc:spChg chg="mod">
          <ac:chgData name="ORBINA, Jun Ryan" userId="3d20a1ca-d273-48eb-bd69-2e50322e009b" providerId="ADAL" clId="{B889908A-1805-4D5E-95DE-12D3831B7150}" dt="2024-05-10T14:06:54.744" v="907" actId="1035"/>
          <ac:spMkLst>
            <pc:docMk/>
            <pc:sldMk cId="0" sldId="257"/>
            <ac:spMk id="28" creationId="{766C8ADB-91CD-3C70-4738-034B66817B6E}"/>
          </ac:spMkLst>
        </pc:spChg>
        <pc:spChg chg="mod">
          <ac:chgData name="ORBINA, Jun Ryan" userId="3d20a1ca-d273-48eb-bd69-2e50322e009b" providerId="ADAL" clId="{B889908A-1805-4D5E-95DE-12D3831B7150}" dt="2024-05-10T14:06:54.744" v="907" actId="1035"/>
          <ac:spMkLst>
            <pc:docMk/>
            <pc:sldMk cId="0" sldId="257"/>
            <ac:spMk id="32" creationId="{EC9F9AF9-941C-F461-3F20-A3CFC145D336}"/>
          </ac:spMkLst>
        </pc:spChg>
        <pc:spChg chg="mod">
          <ac:chgData name="ORBINA, Jun Ryan" userId="3d20a1ca-d273-48eb-bd69-2e50322e009b" providerId="ADAL" clId="{B889908A-1805-4D5E-95DE-12D3831B7150}" dt="2024-05-10T14:02:49.107" v="756" actId="1035"/>
          <ac:spMkLst>
            <pc:docMk/>
            <pc:sldMk cId="0" sldId="257"/>
            <ac:spMk id="38" creationId="{B7F015F6-695B-1AE6-63B0-736B84FD2D02}"/>
          </ac:spMkLst>
        </pc:spChg>
        <pc:spChg chg="mod">
          <ac:chgData name="ORBINA, Jun Ryan" userId="3d20a1ca-d273-48eb-bd69-2e50322e009b" providerId="ADAL" clId="{B889908A-1805-4D5E-95DE-12D3831B7150}" dt="2024-05-10T14:06:54.744" v="907" actId="1035"/>
          <ac:spMkLst>
            <pc:docMk/>
            <pc:sldMk cId="0" sldId="257"/>
            <ac:spMk id="119" creationId="{00000000-0000-0000-0000-000000000000}"/>
          </ac:spMkLst>
        </pc:spChg>
        <pc:spChg chg="mod">
          <ac:chgData name="ORBINA, Jun Ryan" userId="3d20a1ca-d273-48eb-bd69-2e50322e009b" providerId="ADAL" clId="{B889908A-1805-4D5E-95DE-12D3831B7150}" dt="2024-05-10T14:06:54.744" v="907" actId="1035"/>
          <ac:spMkLst>
            <pc:docMk/>
            <pc:sldMk cId="0" sldId="257"/>
            <ac:spMk id="121" creationId="{00000000-0000-0000-0000-000000000000}"/>
          </ac:spMkLst>
        </pc:spChg>
        <pc:spChg chg="mod">
          <ac:chgData name="ORBINA, Jun Ryan" userId="3d20a1ca-d273-48eb-bd69-2e50322e009b" providerId="ADAL" clId="{B889908A-1805-4D5E-95DE-12D3831B7150}" dt="2024-05-10T13:40:39.674" v="12" actId="14100"/>
          <ac:spMkLst>
            <pc:docMk/>
            <pc:sldMk cId="0" sldId="257"/>
            <ac:spMk id="125" creationId="{00000000-0000-0000-0000-000000000000}"/>
          </ac:spMkLst>
        </pc:spChg>
        <pc:spChg chg="mod">
          <ac:chgData name="ORBINA, Jun Ryan" userId="3d20a1ca-d273-48eb-bd69-2e50322e009b" providerId="ADAL" clId="{B889908A-1805-4D5E-95DE-12D3831B7150}" dt="2024-05-10T13:40:34.513" v="11" actId="108"/>
          <ac:spMkLst>
            <pc:docMk/>
            <pc:sldMk cId="0" sldId="257"/>
            <ac:spMk id="126" creationId="{00000000-0000-0000-0000-000000000000}"/>
          </ac:spMkLst>
        </pc:spChg>
        <pc:spChg chg="mod">
          <ac:chgData name="ORBINA, Jun Ryan" userId="3d20a1ca-d273-48eb-bd69-2e50322e009b" providerId="ADAL" clId="{B889908A-1805-4D5E-95DE-12D3831B7150}" dt="2024-05-10T14:06:54.744" v="907" actId="1035"/>
          <ac:spMkLst>
            <pc:docMk/>
            <pc:sldMk cId="0" sldId="257"/>
            <ac:spMk id="127" creationId="{00000000-0000-0000-0000-000000000000}"/>
          </ac:spMkLst>
        </pc:spChg>
        <pc:spChg chg="mod">
          <ac:chgData name="ORBINA, Jun Ryan" userId="3d20a1ca-d273-48eb-bd69-2e50322e009b" providerId="ADAL" clId="{B889908A-1805-4D5E-95DE-12D3831B7150}" dt="2024-05-10T14:06:54.744" v="907" actId="1035"/>
          <ac:spMkLst>
            <pc:docMk/>
            <pc:sldMk cId="0" sldId="257"/>
            <ac:spMk id="128" creationId="{00000000-0000-0000-0000-000000000000}"/>
          </ac:spMkLst>
        </pc:spChg>
        <pc:spChg chg="mod">
          <ac:chgData name="ORBINA, Jun Ryan" userId="3d20a1ca-d273-48eb-bd69-2e50322e009b" providerId="ADAL" clId="{B889908A-1805-4D5E-95DE-12D3831B7150}" dt="2024-05-10T14:06:54.744" v="907" actId="1035"/>
          <ac:spMkLst>
            <pc:docMk/>
            <pc:sldMk cId="0" sldId="257"/>
            <ac:spMk id="129" creationId="{00000000-0000-0000-0000-000000000000}"/>
          </ac:spMkLst>
        </pc:spChg>
        <pc:spChg chg="mod">
          <ac:chgData name="ORBINA, Jun Ryan" userId="3d20a1ca-d273-48eb-bd69-2e50322e009b" providerId="ADAL" clId="{B889908A-1805-4D5E-95DE-12D3831B7150}" dt="2024-05-10T14:06:54.744" v="907" actId="1035"/>
          <ac:spMkLst>
            <pc:docMk/>
            <pc:sldMk cId="0" sldId="257"/>
            <ac:spMk id="130" creationId="{00000000-0000-0000-0000-000000000000}"/>
          </ac:spMkLst>
        </pc:spChg>
        <pc:spChg chg="mod">
          <ac:chgData name="ORBINA, Jun Ryan" userId="3d20a1ca-d273-48eb-bd69-2e50322e009b" providerId="ADAL" clId="{B889908A-1805-4D5E-95DE-12D3831B7150}" dt="2024-05-10T14:06:54.744" v="907" actId="1035"/>
          <ac:spMkLst>
            <pc:docMk/>
            <pc:sldMk cId="0" sldId="257"/>
            <ac:spMk id="131" creationId="{00000000-0000-0000-0000-000000000000}"/>
          </ac:spMkLst>
        </pc:spChg>
        <pc:spChg chg="mod">
          <ac:chgData name="ORBINA, Jun Ryan" userId="3d20a1ca-d273-48eb-bd69-2e50322e009b" providerId="ADAL" clId="{B889908A-1805-4D5E-95DE-12D3831B7150}" dt="2024-05-10T14:02:56.511" v="763" actId="1035"/>
          <ac:spMkLst>
            <pc:docMk/>
            <pc:sldMk cId="0" sldId="257"/>
            <ac:spMk id="132" creationId="{00000000-0000-0000-0000-000000000000}"/>
          </ac:spMkLst>
        </pc:spChg>
        <pc:spChg chg="mod">
          <ac:chgData name="ORBINA, Jun Ryan" userId="3d20a1ca-d273-48eb-bd69-2e50322e009b" providerId="ADAL" clId="{B889908A-1805-4D5E-95DE-12D3831B7150}" dt="2024-05-10T14:06:54.744" v="907" actId="1035"/>
          <ac:spMkLst>
            <pc:docMk/>
            <pc:sldMk cId="0" sldId="257"/>
            <ac:spMk id="133" creationId="{00000000-0000-0000-0000-000000000000}"/>
          </ac:spMkLst>
        </pc:spChg>
        <pc:spChg chg="mod">
          <ac:chgData name="ORBINA, Jun Ryan" userId="3d20a1ca-d273-48eb-bd69-2e50322e009b" providerId="ADAL" clId="{B889908A-1805-4D5E-95DE-12D3831B7150}" dt="2024-05-10T14:06:54.744" v="907" actId="1035"/>
          <ac:spMkLst>
            <pc:docMk/>
            <pc:sldMk cId="0" sldId="257"/>
            <ac:spMk id="134" creationId="{00000000-0000-0000-0000-000000000000}"/>
          </ac:spMkLst>
        </pc:spChg>
        <pc:spChg chg="mod">
          <ac:chgData name="ORBINA, Jun Ryan" userId="3d20a1ca-d273-48eb-bd69-2e50322e009b" providerId="ADAL" clId="{B889908A-1805-4D5E-95DE-12D3831B7150}" dt="2024-05-10T14:06:54.744" v="907" actId="1035"/>
          <ac:spMkLst>
            <pc:docMk/>
            <pc:sldMk cId="0" sldId="257"/>
            <ac:spMk id="135" creationId="{00000000-0000-0000-0000-000000000000}"/>
          </ac:spMkLst>
        </pc:spChg>
        <pc:spChg chg="mod">
          <ac:chgData name="ORBINA, Jun Ryan" userId="3d20a1ca-d273-48eb-bd69-2e50322e009b" providerId="ADAL" clId="{B889908A-1805-4D5E-95DE-12D3831B7150}" dt="2024-05-10T14:06:54.744" v="907" actId="1035"/>
          <ac:spMkLst>
            <pc:docMk/>
            <pc:sldMk cId="0" sldId="257"/>
            <ac:spMk id="137" creationId="{00000000-0000-0000-0000-000000000000}"/>
          </ac:spMkLst>
        </pc:spChg>
        <pc:spChg chg="mod">
          <ac:chgData name="ORBINA, Jun Ryan" userId="3d20a1ca-d273-48eb-bd69-2e50322e009b" providerId="ADAL" clId="{B889908A-1805-4D5E-95DE-12D3831B7150}" dt="2024-05-10T14:02:56.511" v="763" actId="1035"/>
          <ac:spMkLst>
            <pc:docMk/>
            <pc:sldMk cId="0" sldId="257"/>
            <ac:spMk id="138" creationId="{00000000-0000-0000-0000-000000000000}"/>
          </ac:spMkLst>
        </pc:spChg>
        <pc:picChg chg="mod">
          <ac:chgData name="ORBINA, Jun Ryan" userId="3d20a1ca-d273-48eb-bd69-2e50322e009b" providerId="ADAL" clId="{B889908A-1805-4D5E-95DE-12D3831B7150}" dt="2024-05-10T14:06:54.744" v="907" actId="1035"/>
          <ac:picMkLst>
            <pc:docMk/>
            <pc:sldMk cId="0" sldId="257"/>
            <ac:picMk id="6" creationId="{F7AF9596-4B84-A79E-8190-F58F8747CBFA}"/>
          </ac:picMkLst>
        </pc:picChg>
        <pc:picChg chg="mod">
          <ac:chgData name="ORBINA, Jun Ryan" userId="3d20a1ca-d273-48eb-bd69-2e50322e009b" providerId="ADAL" clId="{B889908A-1805-4D5E-95DE-12D3831B7150}" dt="2024-05-10T14:06:54.744" v="907" actId="1035"/>
          <ac:picMkLst>
            <pc:docMk/>
            <pc:sldMk cId="0" sldId="257"/>
            <ac:picMk id="8" creationId="{0274B144-C8E6-9DE7-A752-555024A4A506}"/>
          </ac:picMkLst>
        </pc:picChg>
        <pc:picChg chg="mod">
          <ac:chgData name="ORBINA, Jun Ryan" userId="3d20a1ca-d273-48eb-bd69-2e50322e009b" providerId="ADAL" clId="{B889908A-1805-4D5E-95DE-12D3831B7150}" dt="2024-05-10T14:06:54.744" v="907" actId="1035"/>
          <ac:picMkLst>
            <pc:docMk/>
            <pc:sldMk cId="0" sldId="257"/>
            <ac:picMk id="9" creationId="{882A6ED6-7A72-3CE9-2F3B-6CB5098679AE}"/>
          </ac:picMkLst>
        </pc:picChg>
        <pc:picChg chg="mod">
          <ac:chgData name="ORBINA, Jun Ryan" userId="3d20a1ca-d273-48eb-bd69-2e50322e009b" providerId="ADAL" clId="{B889908A-1805-4D5E-95DE-12D3831B7150}" dt="2024-05-10T14:06:54.744" v="907" actId="1035"/>
          <ac:picMkLst>
            <pc:docMk/>
            <pc:sldMk cId="0" sldId="257"/>
            <ac:picMk id="19" creationId="{338B4749-BDDE-D081-CBCC-53E1682206B6}"/>
          </ac:picMkLst>
        </pc:picChg>
        <pc:picChg chg="mod">
          <ac:chgData name="ORBINA, Jun Ryan" userId="3d20a1ca-d273-48eb-bd69-2e50322e009b" providerId="ADAL" clId="{B889908A-1805-4D5E-95DE-12D3831B7150}" dt="2024-05-10T14:06:54.744" v="907" actId="1035"/>
          <ac:picMkLst>
            <pc:docMk/>
            <pc:sldMk cId="0" sldId="257"/>
            <ac:picMk id="21" creationId="{F6D71FDF-576E-22EC-E785-12D286063CC2}"/>
          </ac:picMkLst>
        </pc:picChg>
        <pc:picChg chg="mod">
          <ac:chgData name="ORBINA, Jun Ryan" userId="3d20a1ca-d273-48eb-bd69-2e50322e009b" providerId="ADAL" clId="{B889908A-1805-4D5E-95DE-12D3831B7150}" dt="2024-05-10T14:06:54.744" v="907" actId="1035"/>
          <ac:picMkLst>
            <pc:docMk/>
            <pc:sldMk cId="0" sldId="257"/>
            <ac:picMk id="24" creationId="{AE688F5C-3872-A37E-212B-4941C8239719}"/>
          </ac:picMkLst>
        </pc:picChg>
        <pc:picChg chg="mod">
          <ac:chgData name="ORBINA, Jun Ryan" userId="3d20a1ca-d273-48eb-bd69-2e50322e009b" providerId="ADAL" clId="{B889908A-1805-4D5E-95DE-12D3831B7150}" dt="2024-05-10T14:06:54.744" v="907" actId="1035"/>
          <ac:picMkLst>
            <pc:docMk/>
            <pc:sldMk cId="0" sldId="257"/>
            <ac:picMk id="26" creationId="{D612133F-84D7-E7C2-97FC-16473E898BBB}"/>
          </ac:picMkLst>
        </pc:picChg>
        <pc:picChg chg="mod">
          <ac:chgData name="ORBINA, Jun Ryan" userId="3d20a1ca-d273-48eb-bd69-2e50322e009b" providerId="ADAL" clId="{B889908A-1805-4D5E-95DE-12D3831B7150}" dt="2024-05-10T14:06:54.744" v="907" actId="1035"/>
          <ac:picMkLst>
            <pc:docMk/>
            <pc:sldMk cId="0" sldId="257"/>
            <ac:picMk id="27" creationId="{1E4F4D28-AA41-F8BC-FA38-9E7C82A8450F}"/>
          </ac:picMkLst>
        </pc:picChg>
        <pc:picChg chg="mod">
          <ac:chgData name="ORBINA, Jun Ryan" userId="3d20a1ca-d273-48eb-bd69-2e50322e009b" providerId="ADAL" clId="{B889908A-1805-4D5E-95DE-12D3831B7150}" dt="2024-05-10T14:06:54.744" v="907" actId="1035"/>
          <ac:picMkLst>
            <pc:docMk/>
            <pc:sldMk cId="0" sldId="257"/>
            <ac:picMk id="30" creationId="{D0EECCEA-5457-B8F1-3B85-DE19F9CCB095}"/>
          </ac:picMkLst>
        </pc:picChg>
        <pc:picChg chg="mod">
          <ac:chgData name="ORBINA, Jun Ryan" userId="3d20a1ca-d273-48eb-bd69-2e50322e009b" providerId="ADAL" clId="{B889908A-1805-4D5E-95DE-12D3831B7150}" dt="2024-05-10T14:06:54.744" v="907" actId="1035"/>
          <ac:picMkLst>
            <pc:docMk/>
            <pc:sldMk cId="0" sldId="257"/>
            <ac:picMk id="31" creationId="{1CA72157-9784-13E4-2624-5368E9D47678}"/>
          </ac:picMkLst>
        </pc:picChg>
        <pc:cxnChg chg="mod">
          <ac:chgData name="ORBINA, Jun Ryan" userId="3d20a1ca-d273-48eb-bd69-2e50322e009b" providerId="ADAL" clId="{B889908A-1805-4D5E-95DE-12D3831B7150}" dt="2024-05-10T14:06:54.744" v="907" actId="1035"/>
          <ac:cxnSpMkLst>
            <pc:docMk/>
            <pc:sldMk cId="0" sldId="257"/>
            <ac:cxnSpMk id="13" creationId="{C52F7948-0E0D-8E95-B54A-8BDDD3A2814F}"/>
          </ac:cxnSpMkLst>
        </pc:cxnChg>
        <pc:cxnChg chg="mod">
          <ac:chgData name="ORBINA, Jun Ryan" userId="3d20a1ca-d273-48eb-bd69-2e50322e009b" providerId="ADAL" clId="{B889908A-1805-4D5E-95DE-12D3831B7150}" dt="2024-05-10T14:06:54.744" v="907" actId="1035"/>
          <ac:cxnSpMkLst>
            <pc:docMk/>
            <pc:sldMk cId="0" sldId="257"/>
            <ac:cxnSpMk id="14" creationId="{883C05AA-8528-F89E-46AC-278BC10A3505}"/>
          </ac:cxnSpMkLst>
        </pc:cxnChg>
        <pc:cxnChg chg="mod">
          <ac:chgData name="ORBINA, Jun Ryan" userId="3d20a1ca-d273-48eb-bd69-2e50322e009b" providerId="ADAL" clId="{B889908A-1805-4D5E-95DE-12D3831B7150}" dt="2024-05-10T14:06:54.744" v="907" actId="1035"/>
          <ac:cxnSpMkLst>
            <pc:docMk/>
            <pc:sldMk cId="0" sldId="257"/>
            <ac:cxnSpMk id="15" creationId="{6238F54A-0F65-3F07-8630-2434EA8EC0C9}"/>
          </ac:cxnSpMkLst>
        </pc:cxnChg>
        <pc:cxnChg chg="mod">
          <ac:chgData name="ORBINA, Jun Ryan" userId="3d20a1ca-d273-48eb-bd69-2e50322e009b" providerId="ADAL" clId="{B889908A-1805-4D5E-95DE-12D3831B7150}" dt="2024-05-10T14:06:54.744" v="907" actId="1035"/>
          <ac:cxnSpMkLst>
            <pc:docMk/>
            <pc:sldMk cId="0" sldId="257"/>
            <ac:cxnSpMk id="16" creationId="{2E9B9D56-C01B-A7A3-BC34-2C16F8FFE23F}"/>
          </ac:cxnSpMkLst>
        </pc:cxnChg>
        <pc:cxnChg chg="mod">
          <ac:chgData name="ORBINA, Jun Ryan" userId="3d20a1ca-d273-48eb-bd69-2e50322e009b" providerId="ADAL" clId="{B889908A-1805-4D5E-95DE-12D3831B7150}" dt="2024-05-10T13:40:12.870" v="1" actId="14100"/>
          <ac:cxnSpMkLst>
            <pc:docMk/>
            <pc:sldMk cId="0" sldId="257"/>
            <ac:cxnSpMk id="40" creationId="{8C0A3219-4B22-F4DB-1B38-BE008E0703D7}"/>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88" name="Google Shape;88;p1: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1065d65e71_2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5" name="Google Shape;115;g21065d65e71_2_0: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Slide" type="title">
  <p:cSld name="TITLE">
    <p:spTree>
      <p:nvGrpSpPr>
        <p:cNvPr id="1" name="Shape 12"/>
        <p:cNvGrpSpPr/>
        <p:nvPr/>
      </p:nvGrpSpPr>
      <p:grpSpPr>
        <a:xfrm>
          <a:off x="0" y="0"/>
          <a:ext cx="0" cy="0"/>
          <a:chOff x="0" y="0"/>
          <a:chExt cx="0" cy="0"/>
        </a:xfrm>
      </p:grpSpPr>
      <p:sp>
        <p:nvSpPr>
          <p:cNvPr id="13" name="Google Shape;13;p4"/>
          <p:cNvSpPr txBox="1">
            <a:spLocks noGrp="1"/>
          </p:cNvSpPr>
          <p:nvPr>
            <p:ph type="ctrTitle"/>
          </p:nvPr>
        </p:nvSpPr>
        <p:spPr>
          <a:xfrm>
            <a:off x="514350" y="1621191"/>
            <a:ext cx="5829300" cy="3448756"/>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SzPts val="3300"/>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4"/>
          <p:cNvSpPr txBox="1">
            <a:spLocks noGrp="1"/>
          </p:cNvSpPr>
          <p:nvPr>
            <p:ph type="subTitle" idx="1"/>
          </p:nvPr>
        </p:nvSpPr>
        <p:spPr>
          <a:xfrm>
            <a:off x="857250" y="5202944"/>
            <a:ext cx="5143500" cy="239165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SzPts val="2100"/>
              <a:buNone/>
              <a:defRPr sz="1800"/>
            </a:lvl1pPr>
            <a:lvl2pPr lvl="1" algn="ctr">
              <a:lnSpc>
                <a:spcPct val="90000"/>
              </a:lnSpc>
              <a:spcBef>
                <a:spcPts val="375"/>
              </a:spcBef>
              <a:spcAft>
                <a:spcPts val="0"/>
              </a:spcAft>
              <a:buSzPts val="1800"/>
              <a:buNone/>
              <a:defRPr sz="1500"/>
            </a:lvl2pPr>
            <a:lvl3pPr lvl="2" algn="ctr">
              <a:lnSpc>
                <a:spcPct val="90000"/>
              </a:lnSpc>
              <a:spcBef>
                <a:spcPts val="375"/>
              </a:spcBef>
              <a:spcAft>
                <a:spcPts val="0"/>
              </a:spcAft>
              <a:buSzPts val="1500"/>
              <a:buNone/>
              <a:defRPr sz="1350"/>
            </a:lvl3pPr>
            <a:lvl4pPr lvl="3" algn="ctr">
              <a:lnSpc>
                <a:spcPct val="90000"/>
              </a:lnSpc>
              <a:spcBef>
                <a:spcPts val="375"/>
              </a:spcBef>
              <a:spcAft>
                <a:spcPts val="0"/>
              </a:spcAft>
              <a:buSzPts val="1350"/>
              <a:buNone/>
              <a:defRPr sz="1200"/>
            </a:lvl4pPr>
            <a:lvl5pPr lvl="4" algn="ctr">
              <a:lnSpc>
                <a:spcPct val="90000"/>
              </a:lnSpc>
              <a:spcBef>
                <a:spcPts val="375"/>
              </a:spcBef>
              <a:spcAft>
                <a:spcPts val="0"/>
              </a:spcAft>
              <a:buSzPts val="1350"/>
              <a:buNone/>
              <a:defRPr sz="1200"/>
            </a:lvl5pPr>
            <a:lvl6pPr lvl="5" algn="ctr">
              <a:lnSpc>
                <a:spcPct val="90000"/>
              </a:lnSpc>
              <a:spcBef>
                <a:spcPts val="375"/>
              </a:spcBef>
              <a:spcAft>
                <a:spcPts val="0"/>
              </a:spcAft>
              <a:buSzPts val="1350"/>
              <a:buNone/>
              <a:defRPr sz="1200"/>
            </a:lvl6pPr>
            <a:lvl7pPr lvl="6" algn="ctr">
              <a:lnSpc>
                <a:spcPct val="90000"/>
              </a:lnSpc>
              <a:spcBef>
                <a:spcPts val="375"/>
              </a:spcBef>
              <a:spcAft>
                <a:spcPts val="0"/>
              </a:spcAft>
              <a:buSzPts val="1350"/>
              <a:buNone/>
              <a:defRPr sz="1200"/>
            </a:lvl7pPr>
            <a:lvl8pPr lvl="7" algn="ctr">
              <a:lnSpc>
                <a:spcPct val="90000"/>
              </a:lnSpc>
              <a:spcBef>
                <a:spcPts val="375"/>
              </a:spcBef>
              <a:spcAft>
                <a:spcPts val="0"/>
              </a:spcAft>
              <a:buSzPts val="1350"/>
              <a:buNone/>
              <a:defRPr sz="1200"/>
            </a:lvl8pPr>
            <a:lvl9pPr lvl="8" algn="ctr">
              <a:lnSpc>
                <a:spcPct val="90000"/>
              </a:lnSpc>
              <a:spcBef>
                <a:spcPts val="375"/>
              </a:spcBef>
              <a:spcAft>
                <a:spcPts val="0"/>
              </a:spcAft>
              <a:buSzPts val="1350"/>
              <a:buNone/>
              <a:defRPr sz="1200"/>
            </a:lvl9pPr>
          </a:lstStyle>
          <a:p>
            <a:endParaRPr/>
          </a:p>
        </p:txBody>
      </p:sp>
      <p:sp>
        <p:nvSpPr>
          <p:cNvPr id="15" name="Google Shape;15;p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4"/>
          <p:cNvSpPr txBox="1">
            <a:spLocks noGrp="1"/>
          </p:cNvSpPr>
          <p:nvPr>
            <p:ph type="ftr" idx="11"/>
          </p:nvPr>
        </p:nvSpPr>
        <p:spPr>
          <a:xfrm>
            <a:off x="2271714"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13"/>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Arial Black"/>
              <a:buNone/>
              <a:defRPr sz="24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3"/>
          <p:cNvSpPr>
            <a:spLocks noGrp="1"/>
          </p:cNvSpPr>
          <p:nvPr>
            <p:ph type="pic" idx="2"/>
          </p:nvPr>
        </p:nvSpPr>
        <p:spPr>
          <a:xfrm>
            <a:off x="2915544" y="1426283"/>
            <a:ext cx="3471863" cy="7039680"/>
          </a:xfrm>
          <a:prstGeom prst="rect">
            <a:avLst/>
          </a:prstGeom>
          <a:noFill/>
          <a:ln>
            <a:noFill/>
          </a:ln>
        </p:spPr>
      </p:sp>
      <p:sp>
        <p:nvSpPr>
          <p:cNvPr id="70" name="Google Shape;70;p13"/>
          <p:cNvSpPr txBox="1">
            <a:spLocks noGrp="1"/>
          </p:cNvSpPr>
          <p:nvPr>
            <p:ph type="body" idx="1"/>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71" name="Google Shape;71;p1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2271714"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a:off x="471489"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286368" y="2822135"/>
            <a:ext cx="6285266" cy="59150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2271714"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15"/>
          <p:cNvSpPr txBox="1">
            <a:spLocks noGrp="1"/>
          </p:cNvSpPr>
          <p:nvPr>
            <p:ph type="title"/>
          </p:nvPr>
        </p:nvSpPr>
        <p:spPr>
          <a:xfrm rot="5400000">
            <a:off x="1449697" y="3985463"/>
            <a:ext cx="8394877"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5"/>
          <p:cNvSpPr txBox="1">
            <a:spLocks noGrp="1"/>
          </p:cNvSpPr>
          <p:nvPr>
            <p:ph type="body" idx="1"/>
          </p:nvPr>
        </p:nvSpPr>
        <p:spPr>
          <a:xfrm rot="5400000">
            <a:off x="-1550679" y="2549569"/>
            <a:ext cx="8394877" cy="4350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3" name="Google Shape;83;p1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5"/>
          <p:cNvSpPr txBox="1">
            <a:spLocks noGrp="1"/>
          </p:cNvSpPr>
          <p:nvPr>
            <p:ph type="ftr" idx="11"/>
          </p:nvPr>
        </p:nvSpPr>
        <p:spPr>
          <a:xfrm>
            <a:off x="2271714"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1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8"/>
        <p:cNvGrpSpPr/>
        <p:nvPr/>
      </p:nvGrpSpPr>
      <p:grpSpPr>
        <a:xfrm>
          <a:off x="0" y="0"/>
          <a:ext cx="0" cy="0"/>
          <a:chOff x="0" y="0"/>
          <a:chExt cx="0" cy="0"/>
        </a:xfrm>
      </p:grpSpPr>
      <p:sp>
        <p:nvSpPr>
          <p:cNvPr id="19" name="Google Shape;19;p5"/>
          <p:cNvSpPr txBox="1">
            <a:spLocks noGrp="1"/>
          </p:cNvSpPr>
          <p:nvPr>
            <p:ph type="subTitle" idx="1"/>
          </p:nvPr>
        </p:nvSpPr>
        <p:spPr>
          <a:xfrm>
            <a:off x="857250" y="5202943"/>
            <a:ext cx="5143500" cy="239165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20" name="Google Shape;20;p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5"/>
          <p:cNvSpPr txBox="1">
            <a:spLocks noGrp="1"/>
          </p:cNvSpPr>
          <p:nvPr>
            <p:ph type="ftr" idx="11"/>
          </p:nvPr>
        </p:nvSpPr>
        <p:spPr>
          <a:xfrm>
            <a:off x="2271714"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3"/>
        <p:cNvGrpSpPr/>
        <p:nvPr/>
      </p:nvGrpSpPr>
      <p:grpSpPr>
        <a:xfrm>
          <a:off x="0" y="0"/>
          <a:ext cx="0" cy="0"/>
          <a:chOff x="0" y="0"/>
          <a:chExt cx="0" cy="0"/>
        </a:xfrm>
      </p:grpSpPr>
      <p:sp>
        <p:nvSpPr>
          <p:cNvPr id="24" name="Google Shape;24;p6"/>
          <p:cNvSpPr txBox="1">
            <a:spLocks noGrp="1"/>
          </p:cNvSpPr>
          <p:nvPr>
            <p:ph type="body" idx="1"/>
          </p:nvPr>
        </p:nvSpPr>
        <p:spPr>
          <a:xfrm>
            <a:off x="471489" y="2637014"/>
            <a:ext cx="5915025"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 name="Google Shape;25;p6"/>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6"/>
          <p:cNvSpPr txBox="1">
            <a:spLocks noGrp="1"/>
          </p:cNvSpPr>
          <p:nvPr>
            <p:ph type="ftr" idx="11"/>
          </p:nvPr>
        </p:nvSpPr>
        <p:spPr>
          <a:xfrm>
            <a:off x="2271714"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6"/>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8" name="Google Shape;28;p6"/>
          <p:cNvSpPr txBox="1">
            <a:spLocks noGrp="1"/>
          </p:cNvSpPr>
          <p:nvPr>
            <p:ph type="title"/>
          </p:nvPr>
        </p:nvSpPr>
        <p:spPr>
          <a:xfrm>
            <a:off x="471489"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33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467917" y="2469624"/>
            <a:ext cx="5915025" cy="412062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Arial Black"/>
              <a:buNone/>
              <a:defRPr sz="45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467917" y="6629227"/>
            <a:ext cx="5915025" cy="216693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2" name="Google Shape;32;p7"/>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7"/>
          <p:cNvSpPr txBox="1">
            <a:spLocks noGrp="1"/>
          </p:cNvSpPr>
          <p:nvPr>
            <p:ph type="ftr" idx="11"/>
          </p:nvPr>
        </p:nvSpPr>
        <p:spPr>
          <a:xfrm>
            <a:off x="2271714"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7"/>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71489"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8"/>
          <p:cNvSpPr txBox="1">
            <a:spLocks noGrp="1"/>
          </p:cNvSpPr>
          <p:nvPr>
            <p:ph type="body" idx="1"/>
          </p:nvPr>
        </p:nvSpPr>
        <p:spPr>
          <a:xfrm>
            <a:off x="471488"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8" name="Google Shape;38;p8"/>
          <p:cNvSpPr txBox="1">
            <a:spLocks noGrp="1"/>
          </p:cNvSpPr>
          <p:nvPr>
            <p:ph type="body" idx="2"/>
          </p:nvPr>
        </p:nvSpPr>
        <p:spPr>
          <a:xfrm>
            <a:off x="3471863"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9" name="Google Shape;39;p8"/>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8"/>
          <p:cNvSpPr txBox="1">
            <a:spLocks noGrp="1"/>
          </p:cNvSpPr>
          <p:nvPr>
            <p:ph type="ftr" idx="11"/>
          </p:nvPr>
        </p:nvSpPr>
        <p:spPr>
          <a:xfrm>
            <a:off x="2271714"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8"/>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9"/>
          <p:cNvSpPr txBox="1">
            <a:spLocks noGrp="1"/>
          </p:cNvSpPr>
          <p:nvPr>
            <p:ph type="title"/>
          </p:nvPr>
        </p:nvSpPr>
        <p:spPr>
          <a:xfrm>
            <a:off x="472382"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9"/>
          <p:cNvSpPr txBox="1">
            <a:spLocks noGrp="1"/>
          </p:cNvSpPr>
          <p:nvPr>
            <p:ph type="body" idx="1"/>
          </p:nvPr>
        </p:nvSpPr>
        <p:spPr>
          <a:xfrm>
            <a:off x="472381" y="2428347"/>
            <a:ext cx="2901255"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5" name="Google Shape;45;p9"/>
          <p:cNvSpPr txBox="1">
            <a:spLocks noGrp="1"/>
          </p:cNvSpPr>
          <p:nvPr>
            <p:ph type="body" idx="2"/>
          </p:nvPr>
        </p:nvSpPr>
        <p:spPr>
          <a:xfrm>
            <a:off x="472381" y="3618442"/>
            <a:ext cx="2901255"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6" name="Google Shape;46;p9"/>
          <p:cNvSpPr txBox="1">
            <a:spLocks noGrp="1"/>
          </p:cNvSpPr>
          <p:nvPr>
            <p:ph type="body" idx="3"/>
          </p:nvPr>
        </p:nvSpPr>
        <p:spPr>
          <a:xfrm>
            <a:off x="3471864" y="2428347"/>
            <a:ext cx="2915543"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7" name="Google Shape;47;p9"/>
          <p:cNvSpPr txBox="1">
            <a:spLocks noGrp="1"/>
          </p:cNvSpPr>
          <p:nvPr>
            <p:ph type="body" idx="4"/>
          </p:nvPr>
        </p:nvSpPr>
        <p:spPr>
          <a:xfrm>
            <a:off x="3471864" y="3618442"/>
            <a:ext cx="2915543"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8" name="Google Shape;48;p9"/>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9"/>
          <p:cNvSpPr txBox="1">
            <a:spLocks noGrp="1"/>
          </p:cNvSpPr>
          <p:nvPr>
            <p:ph type="ftr" idx="11"/>
          </p:nvPr>
        </p:nvSpPr>
        <p:spPr>
          <a:xfrm>
            <a:off x="2271714"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9"/>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10"/>
          <p:cNvSpPr txBox="1">
            <a:spLocks noGrp="1"/>
          </p:cNvSpPr>
          <p:nvPr>
            <p:ph type="title"/>
          </p:nvPr>
        </p:nvSpPr>
        <p:spPr>
          <a:xfrm>
            <a:off x="471489"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0"/>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0"/>
          <p:cNvSpPr txBox="1">
            <a:spLocks noGrp="1"/>
          </p:cNvSpPr>
          <p:nvPr>
            <p:ph type="ftr" idx="11"/>
          </p:nvPr>
        </p:nvSpPr>
        <p:spPr>
          <a:xfrm>
            <a:off x="2271714"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0"/>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1"/>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11"/>
          <p:cNvSpPr txBox="1">
            <a:spLocks noGrp="1"/>
          </p:cNvSpPr>
          <p:nvPr>
            <p:ph type="ftr" idx="11"/>
          </p:nvPr>
        </p:nvSpPr>
        <p:spPr>
          <a:xfrm>
            <a:off x="2271714"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1"/>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2"/>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Arial Black"/>
              <a:buNone/>
              <a:defRPr sz="24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2"/>
          <p:cNvSpPr txBox="1">
            <a:spLocks noGrp="1"/>
          </p:cNvSpPr>
          <p:nvPr>
            <p:ph type="body" idx="1"/>
          </p:nvPr>
        </p:nvSpPr>
        <p:spPr>
          <a:xfrm>
            <a:off x="2915544" y="1426283"/>
            <a:ext cx="3471863" cy="703968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3" name="Google Shape;63;p12"/>
          <p:cNvSpPr txBox="1">
            <a:spLocks noGrp="1"/>
          </p:cNvSpPr>
          <p:nvPr>
            <p:ph type="body" idx="2"/>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4" name="Google Shape;64;p1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12"/>
          <p:cNvSpPr txBox="1">
            <a:spLocks noGrp="1"/>
          </p:cNvSpPr>
          <p:nvPr>
            <p:ph type="ftr" idx="11"/>
          </p:nvPr>
        </p:nvSpPr>
        <p:spPr>
          <a:xfrm>
            <a:off x="2271714"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471489" y="527405"/>
            <a:ext cx="5915025" cy="1914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Arial Black"/>
              <a:buNone/>
              <a:defRPr sz="3300" b="0" i="0" u="none" strike="noStrike" cap="none">
                <a:solidFill>
                  <a:schemeClr val="dk1"/>
                </a:solidFill>
                <a:latin typeface="Arial Black"/>
                <a:ea typeface="Arial Black"/>
                <a:cs typeface="Arial Black"/>
                <a:sym typeface="Arial Black"/>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471489" y="2637014"/>
            <a:ext cx="5915025" cy="6285266"/>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8" name="Google Shape;8;p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 name="Google Shape;9;p3"/>
          <p:cNvSpPr txBox="1">
            <a:spLocks noGrp="1"/>
          </p:cNvSpPr>
          <p:nvPr>
            <p:ph type="ftr" idx="11"/>
          </p:nvPr>
        </p:nvSpPr>
        <p:spPr>
          <a:xfrm>
            <a:off x="2271714" y="9181397"/>
            <a:ext cx="2314575" cy="52740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 name="Google Shape;10;p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1" name="Google Shape;11;p3"/>
          <p:cNvSpPr txBox="1"/>
          <p:nvPr/>
        </p:nvSpPr>
        <p:spPr>
          <a:xfrm>
            <a:off x="514350" y="0"/>
            <a:ext cx="5829300" cy="675130"/>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chemeClr val="dk1"/>
              </a:buClr>
              <a:buSzPts val="2000"/>
              <a:buFont typeface="Arial"/>
              <a:buNone/>
            </a:pPr>
            <a:endParaRPr sz="18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
          <p:cNvSpPr/>
          <p:nvPr/>
        </p:nvSpPr>
        <p:spPr>
          <a:xfrm>
            <a:off x="3476073" y="3371311"/>
            <a:ext cx="3193511" cy="439524"/>
          </a:xfrm>
          <a:prstGeom prst="rect">
            <a:avLst/>
          </a:prstGeom>
          <a:solidFill>
            <a:srgbClr val="009ADE"/>
          </a:solidFill>
          <a:ln>
            <a:noFill/>
          </a:ln>
        </p:spPr>
        <p:txBody>
          <a:bodyPr spcFirstLastPara="1" wrap="square" lIns="91425" tIns="45700" rIns="91425" bIns="45700" anchor="ctr" anchorCtr="0">
            <a:noAutofit/>
          </a:bodyPr>
          <a:lstStyle/>
          <a:p>
            <a:pPr algn="ctr">
              <a:buSzPts val="1400"/>
            </a:pPr>
            <a:endParaRPr>
              <a:solidFill>
                <a:schemeClr val="dk2"/>
              </a:solidFill>
            </a:endParaRPr>
          </a:p>
        </p:txBody>
      </p:sp>
      <p:sp>
        <p:nvSpPr>
          <p:cNvPr id="93" name="Google Shape;93;p1"/>
          <p:cNvSpPr/>
          <p:nvPr/>
        </p:nvSpPr>
        <p:spPr>
          <a:xfrm>
            <a:off x="3474803" y="3371311"/>
            <a:ext cx="3187161" cy="2291264"/>
          </a:xfrm>
          <a:prstGeom prst="rect">
            <a:avLst/>
          </a:prstGeom>
          <a:noFill/>
          <a:ln>
            <a:solidFill>
              <a:srgbClr val="009ADE"/>
            </a:solid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94" name="Google Shape;94;p1"/>
          <p:cNvSpPr/>
          <p:nvPr/>
        </p:nvSpPr>
        <p:spPr>
          <a:xfrm>
            <a:off x="-1" y="202101"/>
            <a:ext cx="6858001" cy="1490347"/>
          </a:xfrm>
          <a:prstGeom prst="rect">
            <a:avLst/>
          </a:prstGeom>
          <a:solidFill>
            <a:srgbClr val="00205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None/>
            </a:pPr>
            <a:endParaRPr sz="2000" b="1" i="0" u="none" strike="noStrike" cap="none">
              <a:solidFill>
                <a:schemeClr val="accent2"/>
              </a:solidFill>
              <a:latin typeface="Arial"/>
              <a:ea typeface="Arial"/>
              <a:cs typeface="Arial"/>
              <a:sym typeface="Arial"/>
            </a:endParaRPr>
          </a:p>
        </p:txBody>
      </p:sp>
      <p:sp>
        <p:nvSpPr>
          <p:cNvPr id="96" name="Google Shape;96;p1"/>
          <p:cNvSpPr/>
          <p:nvPr/>
        </p:nvSpPr>
        <p:spPr>
          <a:xfrm>
            <a:off x="265441" y="4204049"/>
            <a:ext cx="3070717" cy="4933602"/>
          </a:xfrm>
          <a:prstGeom prst="rect">
            <a:avLst/>
          </a:prstGeom>
          <a:noFill/>
          <a:ln>
            <a:noFill/>
          </a:ln>
        </p:spPr>
        <p:txBody>
          <a:bodyPr spcFirstLastPara="1" wrap="square" lIns="91425" tIns="45700" rIns="91425" bIns="45700" anchor="t" anchorCtr="0">
            <a:noAutofit/>
          </a:bodyPr>
          <a:lstStyle/>
          <a:p>
            <a:pPr marL="174625" indent="-174625">
              <a:buSzPct val="100000"/>
              <a:buFont typeface="Arial" panose="020B0604020202020204" pitchFamily="34" charset="0"/>
              <a:buChar char="•"/>
            </a:pPr>
            <a:r>
              <a:rPr lang="en-US" sz="1200" b="1" dirty="0" err="1">
                <a:solidFill>
                  <a:srgbClr val="00205C"/>
                </a:solidFill>
                <a:latin typeface="Source Sans Pro" panose="020B0503030403020204" pitchFamily="34" charset="0"/>
                <a:ea typeface="Source Sans Pro" panose="020B0503030403020204" pitchFamily="34" charset="0"/>
                <a:cs typeface="Anybody"/>
                <a:sym typeface="Anybody"/>
              </a:rPr>
              <a:t>Planifiez</a:t>
            </a:r>
            <a:r>
              <a:rPr lang="en-US" sz="1200" b="1" dirty="0">
                <a:solidFill>
                  <a:srgbClr val="00205C"/>
                </a:solidFill>
                <a:latin typeface="Source Sans Pro" panose="020B0503030403020204" pitchFamily="34" charset="0"/>
                <a:ea typeface="Source Sans Pro" panose="020B0503030403020204" pitchFamily="34" charset="0"/>
                <a:cs typeface="Anybody"/>
                <a:sym typeface="Anybody"/>
              </a:rPr>
              <a:t> avec la</a:t>
            </a:r>
            <a:r>
              <a:rPr lang="en-US" sz="1200" b="1" i="0" u="none" strike="noStrike" cap="none" dirty="0">
                <a:solidFill>
                  <a:srgbClr val="00205C"/>
                </a:solidFill>
                <a:latin typeface="Source Sans Pro" panose="020B0503030403020204" pitchFamily="34" charset="0"/>
                <a:ea typeface="Source Sans Pro" panose="020B0503030403020204" pitchFamily="34" charset="0"/>
                <a:cs typeface="Anybody"/>
                <a:sym typeface="Anybody"/>
              </a:rPr>
              <a:t> </a:t>
            </a:r>
            <a:r>
              <a:rPr lang="fr-FR" sz="1200" b="1" i="0" u="none" strike="noStrike" cap="none" dirty="0">
                <a:solidFill>
                  <a:srgbClr val="00205C"/>
                </a:solidFill>
                <a:latin typeface="Source Sans Pro" panose="020B0503030403020204" pitchFamily="34" charset="0"/>
                <a:ea typeface="Source Sans Pro" panose="020B0503030403020204" pitchFamily="34" charset="0"/>
                <a:cs typeface="Anybody"/>
                <a:sym typeface="Anybody"/>
              </a:rPr>
              <a:t>communauté</a:t>
            </a:r>
            <a:r>
              <a:rPr lang="en-US" sz="1200" b="1" i="0" u="none" strike="noStrike" cap="none" dirty="0">
                <a:solidFill>
                  <a:srgbClr val="00205C"/>
                </a:solidFill>
                <a:latin typeface="Source Sans Pro" panose="020B0503030403020204" pitchFamily="34" charset="0"/>
                <a:ea typeface="Source Sans Pro" panose="020B0503030403020204" pitchFamily="34" charset="0"/>
                <a:cs typeface="Anybody"/>
                <a:sym typeface="Anybody"/>
              </a:rPr>
              <a:t>.</a:t>
            </a:r>
            <a:br>
              <a:rPr lang="en-US" sz="1100" b="1" i="0" u="none" strike="noStrike" cap="none" dirty="0">
                <a:solidFill>
                  <a:schemeClr val="dk1"/>
                </a:solidFill>
                <a:latin typeface="Source Sans Pro" panose="020B0503030403020204" pitchFamily="34" charset="0"/>
                <a:ea typeface="Source Sans Pro" panose="020B0503030403020204" pitchFamily="34" charset="0"/>
                <a:cs typeface="Anybody"/>
                <a:sym typeface="Anybody"/>
              </a:rPr>
            </a:br>
            <a:r>
              <a:rPr lang="fr-FR" sz="1100" dirty="0">
                <a:solidFill>
                  <a:srgbClr val="000200"/>
                </a:solidFill>
                <a:latin typeface="Source Sans Pro" panose="020B0503030403020204" pitchFamily="34" charset="0"/>
              </a:rPr>
              <a:t>Identifiez, avec les représentants de la communauté, des moyens et des ressources pour que chacun puisse bénéficier d’informations et de services, en particulier dans les zones difficiles d’accès ou parmi les populations où la couverture vaccinale est faible.</a:t>
            </a:r>
          </a:p>
          <a:p>
            <a:pPr marL="174625" marR="0" lvl="0" indent="-174625" algn="l" rtl="0">
              <a:lnSpc>
                <a:spcPct val="100000"/>
              </a:lnSpc>
              <a:spcBef>
                <a:spcPts val="0"/>
              </a:spcBef>
              <a:spcAft>
                <a:spcPts val="0"/>
              </a:spcAft>
              <a:buClr>
                <a:srgbClr val="000000"/>
              </a:buClr>
              <a:buSzPct val="100000"/>
              <a:buFont typeface="Arial" panose="020B0604020202020204" pitchFamily="34" charset="0"/>
              <a:buChar char="•"/>
            </a:pPr>
            <a:endParaRPr sz="1100" b="0" i="0" u="none" strike="noStrike" cap="none" dirty="0">
              <a:solidFill>
                <a:srgbClr val="000200"/>
              </a:solidFill>
              <a:latin typeface="Source Sans Pro" panose="020B0503030403020204" pitchFamily="34" charset="0"/>
              <a:ea typeface="Source Sans Pro" panose="020B0503030403020204" pitchFamily="34" charset="0"/>
              <a:sym typeface="Arial"/>
            </a:endParaRPr>
          </a:p>
          <a:p>
            <a:pPr marL="174625" indent="-174625">
              <a:buSzPct val="100000"/>
              <a:buFont typeface="Arial" panose="020B0604020202020204" pitchFamily="34" charset="0"/>
              <a:buChar char="•"/>
              <a:tabLst>
                <a:tab pos="2857500" algn="l"/>
              </a:tabLst>
            </a:pPr>
            <a:r>
              <a:rPr lang="en-US" sz="1200" b="1" dirty="0" err="1">
                <a:solidFill>
                  <a:srgbClr val="00205C"/>
                </a:solidFill>
                <a:latin typeface="Source Sans Pro" panose="020B0503030403020204" pitchFamily="34" charset="0"/>
                <a:ea typeface="Source Sans Pro" panose="020B0503030403020204" pitchFamily="34" charset="0"/>
                <a:cs typeface="Anybody"/>
                <a:sym typeface="Anybody"/>
              </a:rPr>
              <a:t>Informez</a:t>
            </a:r>
            <a:r>
              <a:rPr lang="en-US" sz="1200" b="1" dirty="0">
                <a:solidFill>
                  <a:srgbClr val="00205C"/>
                </a:solidFill>
                <a:latin typeface="Source Sans Pro" panose="020B0503030403020204" pitchFamily="34" charset="0"/>
                <a:ea typeface="Source Sans Pro" panose="020B0503030403020204" pitchFamily="34" charset="0"/>
                <a:cs typeface="Anybody"/>
                <a:sym typeface="Anybody"/>
              </a:rPr>
              <a:t> </a:t>
            </a:r>
            <a:r>
              <a:rPr lang="fr-FR" sz="1200" b="1" dirty="0">
                <a:solidFill>
                  <a:srgbClr val="00205C"/>
                </a:solidFill>
                <a:latin typeface="Source Sans Pro" panose="020B0503030403020204" pitchFamily="34" charset="0"/>
                <a:ea typeface="Source Sans Pro" panose="020B0503030403020204" pitchFamily="34" charset="0"/>
                <a:cs typeface="Anybody"/>
                <a:sym typeface="Anybody"/>
              </a:rPr>
              <a:t>la</a:t>
            </a:r>
            <a:r>
              <a:rPr lang="en-US" sz="1200" b="1" dirty="0">
                <a:solidFill>
                  <a:srgbClr val="00205C"/>
                </a:solidFill>
                <a:latin typeface="Source Sans Pro" panose="020B0503030403020204" pitchFamily="34" charset="0"/>
                <a:ea typeface="Source Sans Pro" panose="020B0503030403020204" pitchFamily="34" charset="0"/>
                <a:cs typeface="Anybody"/>
                <a:sym typeface="Anybody"/>
              </a:rPr>
              <a:t> </a:t>
            </a:r>
            <a:r>
              <a:rPr lang="fr-FR" sz="1200" b="1" dirty="0">
                <a:solidFill>
                  <a:srgbClr val="00205C"/>
                </a:solidFill>
                <a:latin typeface="Source Sans Pro" panose="020B0503030403020204" pitchFamily="34" charset="0"/>
                <a:ea typeface="Source Sans Pro" panose="020B0503030403020204" pitchFamily="34" charset="0"/>
                <a:cs typeface="Anybody"/>
                <a:sym typeface="Anybody"/>
              </a:rPr>
              <a:t>communauté</a:t>
            </a:r>
            <a:r>
              <a:rPr lang="en-US" sz="1200" b="1" dirty="0">
                <a:solidFill>
                  <a:srgbClr val="00205C"/>
                </a:solidFill>
                <a:latin typeface="Source Sans Pro" panose="020B0503030403020204" pitchFamily="34" charset="0"/>
                <a:ea typeface="Source Sans Pro" panose="020B0503030403020204" pitchFamily="34" charset="0"/>
                <a:cs typeface="Anybody"/>
                <a:sym typeface="Anybody"/>
              </a:rPr>
              <a:t>.</a:t>
            </a:r>
            <a:br>
              <a:rPr lang="en-US" sz="1100" b="1" i="0" u="none" strike="noStrike" cap="none" dirty="0">
                <a:solidFill>
                  <a:schemeClr val="dk1"/>
                </a:solidFill>
                <a:latin typeface="Source Sans Pro" panose="020B0503030403020204" pitchFamily="34" charset="0"/>
                <a:ea typeface="Source Sans Pro" panose="020B0503030403020204" pitchFamily="34" charset="0"/>
                <a:cs typeface="Anybody"/>
                <a:sym typeface="Anybody"/>
              </a:rPr>
            </a:br>
            <a:r>
              <a:rPr lang="fr-FR" sz="1100" dirty="0">
                <a:solidFill>
                  <a:srgbClr val="000200"/>
                </a:solidFill>
                <a:latin typeface="Source Sans Pro" panose="020B0503030403020204" pitchFamily="34" charset="0"/>
              </a:rPr>
              <a:t>Organisez des discussions ou des séances d’information sur les bienfaits des vaccins et les moyens d’accéder aux vaccins.</a:t>
            </a:r>
            <a:endParaRPr sz="1100" dirty="0">
              <a:solidFill>
                <a:srgbClr val="000200"/>
              </a:solidFill>
              <a:latin typeface="Source Sans Pro" panose="020B0503030403020204" pitchFamily="34" charset="0"/>
            </a:endParaRPr>
          </a:p>
          <a:p>
            <a:pPr marL="174625" marR="0" lvl="0" indent="-174625" algn="l" rtl="0">
              <a:lnSpc>
                <a:spcPct val="100000"/>
              </a:lnSpc>
              <a:spcBef>
                <a:spcPts val="0"/>
              </a:spcBef>
              <a:spcAft>
                <a:spcPts val="0"/>
              </a:spcAft>
              <a:buClr>
                <a:srgbClr val="000000"/>
              </a:buClr>
              <a:buSzPct val="100000"/>
              <a:buFont typeface="Arial" panose="020B0604020202020204" pitchFamily="34" charset="0"/>
              <a:buChar char="•"/>
            </a:pPr>
            <a:endParaRPr sz="1100" b="0" i="0" u="none" strike="noStrike" cap="none" dirty="0">
              <a:solidFill>
                <a:schemeClr val="dk1"/>
              </a:solidFill>
              <a:latin typeface="Source Sans Pro" panose="020B0503030403020204" pitchFamily="34" charset="0"/>
              <a:ea typeface="Source Sans Pro" panose="020B0503030403020204" pitchFamily="34" charset="0"/>
              <a:sym typeface="Arial"/>
            </a:endParaRPr>
          </a:p>
          <a:p>
            <a:pPr marL="174625" marR="0" lvl="0" indent="-174625" algn="l" rtl="0">
              <a:lnSpc>
                <a:spcPct val="100000"/>
              </a:lnSpc>
              <a:spcBef>
                <a:spcPts val="0"/>
              </a:spcBef>
              <a:spcAft>
                <a:spcPts val="0"/>
              </a:spcAft>
              <a:buClr>
                <a:srgbClr val="000000"/>
              </a:buClr>
              <a:buSzPct val="100000"/>
              <a:buFont typeface="Arial" panose="020B0604020202020204" pitchFamily="34" charset="0"/>
              <a:buChar char="•"/>
            </a:pPr>
            <a:r>
              <a:rPr lang="fr-FR" sz="1200" b="1" i="0" u="none" strike="noStrike" dirty="0">
                <a:solidFill>
                  <a:srgbClr val="00205C"/>
                </a:solidFill>
                <a:effectLst/>
                <a:latin typeface="Source Sans Pro" panose="020B0503030403020204" pitchFamily="34" charset="0"/>
                <a:ea typeface="Source Sans Pro" panose="020B0503030403020204" pitchFamily="34" charset="0"/>
              </a:rPr>
              <a:t>Donnez aux soutiens de la vaccination les moyens d’agir.</a:t>
            </a:r>
            <a:br>
              <a:rPr lang="en-US" sz="1100" b="1" i="0" u="none" strike="noStrike" cap="none" dirty="0">
                <a:solidFill>
                  <a:schemeClr val="dk1"/>
                </a:solidFill>
                <a:latin typeface="Source Sans Pro" panose="020B0503030403020204" pitchFamily="34" charset="0"/>
                <a:ea typeface="Source Sans Pro" panose="020B0503030403020204" pitchFamily="34" charset="0"/>
                <a:cs typeface="Anybody"/>
                <a:sym typeface="Anybody"/>
              </a:rPr>
            </a:br>
            <a:r>
              <a:rPr lang="fr-FR" sz="1100" b="0" i="0" u="none" strike="noStrike" dirty="0">
                <a:solidFill>
                  <a:srgbClr val="000200"/>
                </a:solidFill>
                <a:effectLst/>
                <a:latin typeface="Source Sans Pro" panose="020B0503030403020204" pitchFamily="34" charset="0"/>
                <a:ea typeface="Source Sans Pro" panose="020B0503030403020204" pitchFamily="34" charset="0"/>
              </a:rPr>
              <a:t>Demandez le soutien de responsables locaux et de représentants influents de la communauté.  Donnez-leur les outils dont ils ont besoin (p. ex. : éléments de langage, documents de référence) pour dialoguer avec la communauté.</a:t>
            </a:r>
            <a:endParaRPr sz="1100" dirty="0">
              <a:solidFill>
                <a:srgbClr val="000200"/>
              </a:solidFill>
              <a:latin typeface="Source Sans Pro" panose="020B0503030403020204" pitchFamily="34" charset="0"/>
              <a:ea typeface="Source Sans Pro" panose="020B0503030403020204" pitchFamily="34" charset="0"/>
            </a:endParaRPr>
          </a:p>
          <a:p>
            <a:pPr marL="174625" marR="0" lvl="0" indent="-174625" algn="l" rtl="0">
              <a:lnSpc>
                <a:spcPct val="100000"/>
              </a:lnSpc>
              <a:spcBef>
                <a:spcPts val="0"/>
              </a:spcBef>
              <a:spcAft>
                <a:spcPts val="0"/>
              </a:spcAft>
              <a:buClr>
                <a:srgbClr val="000000"/>
              </a:buClr>
              <a:buSzPct val="100000"/>
              <a:buFont typeface="Arial" panose="020B0604020202020204" pitchFamily="34" charset="0"/>
              <a:buChar char="•"/>
            </a:pPr>
            <a:endParaRPr sz="1100" b="0" i="0" u="none" strike="noStrike" cap="none" dirty="0">
              <a:solidFill>
                <a:schemeClr val="dk1"/>
              </a:solidFill>
              <a:latin typeface="Source Sans Pro" panose="020B0503030403020204" pitchFamily="34" charset="0"/>
              <a:ea typeface="Source Sans Pro" panose="020B0503030403020204" pitchFamily="34" charset="0"/>
              <a:sym typeface="Arial"/>
            </a:endParaRPr>
          </a:p>
          <a:p>
            <a:pPr marL="174625" marR="0" lvl="0" indent="-174625" algn="l" rtl="0">
              <a:lnSpc>
                <a:spcPct val="100000"/>
              </a:lnSpc>
              <a:spcBef>
                <a:spcPts val="0"/>
              </a:spcBef>
              <a:spcAft>
                <a:spcPts val="0"/>
              </a:spcAft>
              <a:buClr>
                <a:srgbClr val="000000"/>
              </a:buClr>
              <a:buSzPct val="100000"/>
              <a:buFont typeface="Arial" panose="020B0604020202020204" pitchFamily="34" charset="0"/>
              <a:buChar char="•"/>
            </a:pPr>
            <a:r>
              <a:rPr lang="fr-FR" sz="1200" b="1" i="0" u="none" strike="noStrike" dirty="0">
                <a:solidFill>
                  <a:srgbClr val="00205C"/>
                </a:solidFill>
                <a:effectLst/>
                <a:latin typeface="Source Sans Pro" panose="020B0503030403020204" pitchFamily="34" charset="0"/>
                <a:ea typeface="Source Sans Pro" panose="020B0503030403020204" pitchFamily="34" charset="0"/>
              </a:rPr>
              <a:t>Préparez-vous à répondre aux indécis.</a:t>
            </a:r>
            <a:r>
              <a:rPr lang="en-US" sz="1200" b="1" dirty="0">
                <a:solidFill>
                  <a:srgbClr val="00205C"/>
                </a:solidFill>
                <a:latin typeface="Source Sans Pro" panose="020B0503030403020204" pitchFamily="34" charset="0"/>
                <a:ea typeface="Source Sans Pro" panose="020B0503030403020204" pitchFamily="34" charset="0"/>
                <a:cs typeface="Anybody"/>
                <a:sym typeface="Anybody"/>
              </a:rPr>
              <a:t> </a:t>
            </a:r>
            <a:r>
              <a:rPr lang="fr-FR" sz="1100" b="0" i="0" u="none" strike="noStrike" dirty="0">
                <a:solidFill>
                  <a:srgbClr val="000200"/>
                </a:solidFill>
                <a:effectLst/>
                <a:latin typeface="Source Sans Pro" panose="020B0503030403020204" pitchFamily="34" charset="0"/>
                <a:ea typeface="Source Sans Pro" panose="020B0503030403020204" pitchFamily="34" charset="0"/>
              </a:rPr>
              <a:t>Trouvez des collègues et des partenaires pour répondre aux personnes inquiètes ou indécises</a:t>
            </a:r>
            <a:r>
              <a:rPr lang="en-US" sz="1100" dirty="0">
                <a:solidFill>
                  <a:srgbClr val="000200"/>
                </a:solidFill>
                <a:latin typeface="Source Sans Pro" panose="020B0503030403020204" pitchFamily="34" charset="0"/>
                <a:ea typeface="Source Sans Pro" panose="020B0503030403020204" pitchFamily="34" charset="0"/>
              </a:rPr>
              <a:t>. </a:t>
            </a:r>
            <a:r>
              <a:rPr lang="fr-FR" sz="1100" b="1" dirty="0">
                <a:solidFill>
                  <a:srgbClr val="000200"/>
                </a:solidFill>
                <a:latin typeface="Source Sans Pro" panose="020B0503030403020204" pitchFamily="34" charset="0"/>
                <a:ea typeface="Source Sans Pro" panose="020B0503030403020204" pitchFamily="34" charset="0"/>
              </a:rPr>
              <a:t>Consultez les conseils utiles à la page suivante </a:t>
            </a:r>
            <a:r>
              <a:rPr lang="en-US" sz="1100" b="1" dirty="0">
                <a:solidFill>
                  <a:srgbClr val="000200"/>
                </a:solidFill>
                <a:latin typeface="Source Sans Pro" panose="020B0503030403020204" pitchFamily="34" charset="0"/>
                <a:ea typeface="Source Sans Pro" panose="020B0503030403020204" pitchFamily="34" charset="0"/>
              </a:rPr>
              <a:t>!</a:t>
            </a:r>
            <a:endParaRPr sz="1100" b="1" i="0" u="none" strike="noStrike" cap="none" dirty="0">
              <a:solidFill>
                <a:schemeClr val="dk1"/>
              </a:solidFill>
              <a:latin typeface="Source Sans Pro" panose="020B0503030403020204" pitchFamily="34" charset="0"/>
              <a:ea typeface="Source Sans Pro" panose="020B0503030403020204" pitchFamily="34" charset="0"/>
              <a:sym typeface="Arial"/>
            </a:endParaRPr>
          </a:p>
          <a:p>
            <a:pPr marL="174625" marR="0" lvl="0" indent="-174625" algn="l" rtl="0">
              <a:lnSpc>
                <a:spcPct val="100000"/>
              </a:lnSpc>
              <a:spcBef>
                <a:spcPts val="0"/>
              </a:spcBef>
              <a:spcAft>
                <a:spcPts val="0"/>
              </a:spcAft>
              <a:buClr>
                <a:srgbClr val="000000"/>
              </a:buClr>
              <a:buSzPts val="1000"/>
              <a:buFont typeface="Arial"/>
              <a:buNone/>
            </a:pPr>
            <a:endParaRPr sz="1100" b="1" i="0" u="none" strike="noStrike" cap="none" dirty="0">
              <a:solidFill>
                <a:schemeClr val="dk1"/>
              </a:solidFill>
              <a:latin typeface="Source Sans Pro" panose="020B0503030403020204" pitchFamily="34" charset="0"/>
              <a:ea typeface="Source Sans Pro" panose="020B0503030403020204" pitchFamily="34" charset="0"/>
              <a:sym typeface="Arial"/>
            </a:endParaRPr>
          </a:p>
        </p:txBody>
      </p:sp>
      <p:sp>
        <p:nvSpPr>
          <p:cNvPr id="97" name="Google Shape;97;p1"/>
          <p:cNvSpPr txBox="1"/>
          <p:nvPr/>
        </p:nvSpPr>
        <p:spPr>
          <a:xfrm>
            <a:off x="1149042" y="1840619"/>
            <a:ext cx="5512922" cy="954067"/>
          </a:xfrm>
          <a:prstGeom prst="rect">
            <a:avLst/>
          </a:prstGeom>
          <a:noFill/>
          <a:ln>
            <a:noFill/>
          </a:ln>
        </p:spPr>
        <p:txBody>
          <a:bodyPr spcFirstLastPara="1" wrap="square" lIns="91425" tIns="45700" rIns="91425" bIns="45700" anchor="t" anchorCtr="0">
            <a:spAutoFit/>
          </a:bodyPr>
          <a:lstStyle/>
          <a:p>
            <a:pPr>
              <a:buSzPts val="1200"/>
            </a:pPr>
            <a:r>
              <a:rPr lang="fr-FR" sz="1200" b="1" dirty="0">
                <a:solidFill>
                  <a:srgbClr val="00205C"/>
                </a:solidFill>
                <a:latin typeface="Source Sans Pro" panose="020B0503030403020204" pitchFamily="34" charset="0"/>
                <a:sym typeface="Anybody"/>
              </a:rPr>
              <a:t>Les vaccins protègent la personne vaccinée et son entourage</a:t>
            </a:r>
            <a:r>
              <a:rPr lang="en-US" sz="1200" b="1" dirty="0">
                <a:solidFill>
                  <a:srgbClr val="00205C"/>
                </a:solidFill>
                <a:latin typeface="Source Sans Pro" panose="020B0503030403020204" pitchFamily="34" charset="0"/>
                <a:sym typeface="Anybody"/>
              </a:rPr>
              <a:t>. </a:t>
            </a:r>
            <a:br>
              <a:rPr lang="fr-FR" sz="1200" dirty="0">
                <a:effectLst/>
                <a:latin typeface="Source Sans Pro" panose="020B0503030403020204" pitchFamily="34" charset="0"/>
              </a:rPr>
            </a:br>
            <a:r>
              <a:rPr lang="fr-FR" sz="1200" dirty="0">
                <a:effectLst/>
                <a:latin typeface="Source Sans Pro" panose="020B0503030403020204" pitchFamily="34" charset="0"/>
              </a:rPr>
              <a:t>En tant qu’agent de santé, vous jouez un rôle essential en impliquant la communauté et en assurant un soutien indéfectible aux efforts de vaccination afin que les familles puissent vivre leur vie en meilleure santé.</a:t>
            </a:r>
          </a:p>
          <a:p>
            <a:pPr>
              <a:buSzPts val="1200"/>
            </a:pPr>
            <a:endParaRPr lang="en-US" sz="700" dirty="0">
              <a:solidFill>
                <a:srgbClr val="000200"/>
              </a:solidFill>
              <a:latin typeface="Source Sans Pro" panose="020B0503030403020204" pitchFamily="34" charset="0"/>
            </a:endParaRPr>
          </a:p>
        </p:txBody>
      </p:sp>
      <p:sp>
        <p:nvSpPr>
          <p:cNvPr id="98" name="Google Shape;98;p1"/>
          <p:cNvSpPr/>
          <p:nvPr/>
        </p:nvSpPr>
        <p:spPr>
          <a:xfrm>
            <a:off x="311241" y="719870"/>
            <a:ext cx="4032159" cy="5127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fr-FR" sz="2400" dirty="0">
                <a:solidFill>
                  <a:schemeClr val="bg1"/>
                </a:solidFill>
                <a:latin typeface="Source Sans Pro" panose="020B0503030403020204" pitchFamily="34" charset="0"/>
                <a:sym typeface="Anybody"/>
              </a:rPr>
              <a:t>visant à renforcer l’adoption de la vaccination </a:t>
            </a:r>
          </a:p>
        </p:txBody>
      </p:sp>
      <p:sp>
        <p:nvSpPr>
          <p:cNvPr id="102" name="Google Shape;102;p1"/>
          <p:cNvSpPr/>
          <p:nvPr/>
        </p:nvSpPr>
        <p:spPr>
          <a:xfrm>
            <a:off x="298982" y="431783"/>
            <a:ext cx="4744809" cy="40416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fr-FR" sz="2000" b="1" dirty="0">
                <a:solidFill>
                  <a:srgbClr val="DDEFF9"/>
                </a:solidFill>
                <a:latin typeface="Source Sans Pro" panose="020B0503030403020204" pitchFamily="34" charset="0"/>
                <a:ea typeface="Anybody"/>
                <a:cs typeface="Anybody"/>
                <a:sym typeface="Anybody"/>
              </a:rPr>
              <a:t>Brefs conseils</a:t>
            </a:r>
            <a:r>
              <a:rPr lang="fr-FR" sz="2000" dirty="0">
                <a:solidFill>
                  <a:srgbClr val="DDEFF9"/>
                </a:solidFill>
                <a:latin typeface="Source Sans Pro" panose="020B0503030403020204" pitchFamily="34" charset="0"/>
                <a:ea typeface="Anybody"/>
                <a:cs typeface="Anybody"/>
                <a:sym typeface="Anybody"/>
              </a:rPr>
              <a:t> pour les agents de santé</a:t>
            </a:r>
          </a:p>
        </p:txBody>
      </p:sp>
      <p:sp>
        <p:nvSpPr>
          <p:cNvPr id="105" name="Google Shape;105;p1"/>
          <p:cNvSpPr txBox="1"/>
          <p:nvPr/>
        </p:nvSpPr>
        <p:spPr>
          <a:xfrm>
            <a:off x="3440931" y="6255566"/>
            <a:ext cx="3233435" cy="2831504"/>
          </a:xfrm>
          <a:prstGeom prst="rect">
            <a:avLst/>
          </a:prstGeom>
          <a:noFill/>
          <a:ln>
            <a:noFill/>
          </a:ln>
        </p:spPr>
        <p:txBody>
          <a:bodyPr spcFirstLastPara="1" wrap="square" lIns="91425" tIns="45700" rIns="91425" bIns="45700" anchor="t" anchorCtr="0">
            <a:spAutoFit/>
          </a:bodyPr>
          <a:lstStyle/>
          <a:p>
            <a:pPr marL="285750" lvl="1" indent="-174625">
              <a:buSzPct val="100000"/>
              <a:buFont typeface="Arial" panose="020B0604020202020204" pitchFamily="34" charset="0"/>
              <a:buChar char="•"/>
            </a:pPr>
            <a:r>
              <a:rPr lang="fr-FR" sz="1200" b="1" i="0" u="none" strike="noStrike" dirty="0">
                <a:solidFill>
                  <a:srgbClr val="00205C"/>
                </a:solidFill>
                <a:effectLst/>
                <a:latin typeface="Source Sans Pro" panose="020B0503030403020204" pitchFamily="34" charset="0"/>
                <a:ea typeface="Source Sans Pro" panose="020B0503030403020204" pitchFamily="34" charset="0"/>
              </a:rPr>
              <a:t>Remerciez les membres de la communauté</a:t>
            </a:r>
            <a:r>
              <a:rPr lang="fr-FR" sz="1200" b="1" i="0" u="none" strike="noStrike" dirty="0">
                <a:solidFill>
                  <a:srgbClr val="1D0267"/>
                </a:solidFill>
                <a:effectLst/>
                <a:latin typeface="Source Sans Pro" panose="020B0503030403020204" pitchFamily="34" charset="0"/>
                <a:ea typeface="Source Sans Pro" panose="020B0503030403020204" pitchFamily="34" charset="0"/>
              </a:rPr>
              <a:t>. </a:t>
            </a:r>
            <a:r>
              <a:rPr lang="fr-FR" sz="1100" b="0" i="0" u="none" strike="noStrike" dirty="0">
                <a:solidFill>
                  <a:srgbClr val="000200"/>
                </a:solidFill>
                <a:effectLst/>
                <a:latin typeface="Source Sans Pro" panose="020B0503030403020204" pitchFamily="34" charset="0"/>
                <a:ea typeface="Source Sans Pro" panose="020B0503030403020204" pitchFamily="34" charset="0"/>
              </a:rPr>
              <a:t>Soutenez leur décision de se faire vacciner et soulignez l’importance de l’action communautaire pour qu’aucun membre ne soit lais</a:t>
            </a:r>
            <a:r>
              <a:rPr lang="fr-FR" sz="1100" b="0" i="0" u="none" strike="noStrike" dirty="0">
                <a:solidFill>
                  <a:srgbClr val="191919"/>
                </a:solidFill>
                <a:effectLst/>
                <a:latin typeface="Source Sans Pro" panose="020B0503030403020204" pitchFamily="34" charset="0"/>
                <a:ea typeface="Source Sans Pro" panose="020B0503030403020204" pitchFamily="34" charset="0"/>
              </a:rPr>
              <a:t>sé de côté en  matière de vaccination.</a:t>
            </a:r>
            <a:endParaRPr sz="1100" dirty="0">
              <a:solidFill>
                <a:srgbClr val="000200"/>
              </a:solidFill>
              <a:latin typeface="Source Sans Pro" panose="020B0503030403020204" pitchFamily="34" charset="0"/>
              <a:ea typeface="Source Sans Pro" panose="020B0503030403020204" pitchFamily="34" charset="0"/>
            </a:endParaRPr>
          </a:p>
          <a:p>
            <a:pPr marL="285750" lvl="1" indent="-174625">
              <a:buSzPct val="100000"/>
              <a:buFont typeface="Arial" panose="020B0604020202020204" pitchFamily="34" charset="0"/>
              <a:buChar char="•"/>
            </a:pPr>
            <a:endParaRPr sz="1100" b="1" dirty="0">
              <a:solidFill>
                <a:srgbClr val="00205C"/>
              </a:solidFill>
              <a:latin typeface="Source Sans Pro" panose="020B0503030403020204" pitchFamily="34" charset="0"/>
              <a:ea typeface="Source Sans Pro" panose="020B0503030403020204" pitchFamily="34" charset="0"/>
              <a:cs typeface="Anybody"/>
            </a:endParaRPr>
          </a:p>
          <a:p>
            <a:pPr marL="285750" marR="0" lvl="1" indent="-174625" algn="l"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lang="fr-FR" sz="1100" b="1" i="0" u="none" strike="noStrike" dirty="0">
                <a:solidFill>
                  <a:srgbClr val="00205C"/>
                </a:solidFill>
                <a:effectLst/>
                <a:latin typeface="Source Sans Pro" panose="020B0503030403020204" pitchFamily="34" charset="0"/>
                <a:ea typeface="Source Sans Pro" panose="020B0503030403020204" pitchFamily="34" charset="0"/>
              </a:rPr>
              <a:t>Informez les défenseurs de la vaccination</a:t>
            </a:r>
            <a:r>
              <a:rPr lang="fr-FR" sz="1100" b="1" i="0" u="none" strike="noStrike" dirty="0">
                <a:solidFill>
                  <a:srgbClr val="1D0267"/>
                </a:solidFill>
                <a:effectLst/>
                <a:latin typeface="Source Sans Pro" panose="020B0503030403020204" pitchFamily="34" charset="0"/>
                <a:ea typeface="Source Sans Pro" panose="020B0503030403020204" pitchFamily="34" charset="0"/>
              </a:rPr>
              <a:t> </a:t>
            </a:r>
            <a:r>
              <a:rPr lang="fr-FR" sz="1100" b="0" i="0" u="none" strike="noStrike" dirty="0">
                <a:solidFill>
                  <a:srgbClr val="000200"/>
                </a:solidFill>
                <a:effectLst/>
                <a:latin typeface="Source Sans Pro" panose="020B0503030403020204" pitchFamily="34" charset="0"/>
                <a:ea typeface="Source Sans Pro" panose="020B0503030403020204" pitchFamily="34" charset="0"/>
              </a:rPr>
              <a:t>des améliorations de la couverture et obtenez leur soutien sans faille pour les </a:t>
            </a:r>
            <a:r>
              <a:rPr kumimoji="0" lang="fr-FR" sz="1100" b="0" i="0" u="none" strike="noStrike" kern="0" cap="none" spc="0" normalizeH="0" baseline="0" noProof="0" dirty="0">
                <a:ln>
                  <a:noFill/>
                </a:ln>
                <a:solidFill>
                  <a:srgbClr val="000200"/>
                </a:solidFill>
                <a:effectLst/>
                <a:uLnTx/>
                <a:uFillTx/>
                <a:latin typeface="Source Sans Pro" panose="020B0503030403020204" pitchFamily="34" charset="0"/>
                <a:ea typeface="Source Sans Pro" panose="020B0503030403020204" pitchFamily="34" charset="0"/>
                <a:cs typeface="Arial"/>
                <a:sym typeface="Arial"/>
              </a:rPr>
              <a:t>vaccinations essentielles. </a:t>
            </a:r>
          </a:p>
          <a:p>
            <a:pPr marL="111125" marR="0" lvl="1" algn="l" defTabSz="914400" rtl="0" eaLnBrk="1" fontAlgn="auto" latinLnBrk="0" hangingPunct="1">
              <a:lnSpc>
                <a:spcPct val="100000"/>
              </a:lnSpc>
              <a:spcBef>
                <a:spcPts val="0"/>
              </a:spcBef>
              <a:spcAft>
                <a:spcPts val="0"/>
              </a:spcAft>
              <a:buClr>
                <a:srgbClr val="000000"/>
              </a:buClr>
              <a:buSzPct val="100000"/>
              <a:tabLst/>
              <a:defRPr/>
            </a:pPr>
            <a:endParaRPr sz="1100" b="1" dirty="0">
              <a:solidFill>
                <a:srgbClr val="00205C"/>
              </a:solidFill>
              <a:latin typeface="Source Sans Pro" panose="020B0503030403020204" pitchFamily="34" charset="0"/>
              <a:ea typeface="Source Sans Pro" panose="020B0503030403020204" pitchFamily="34" charset="0"/>
              <a:cs typeface="Anybody"/>
            </a:endParaRPr>
          </a:p>
          <a:p>
            <a:pPr marL="285750" lvl="1" indent="-174625">
              <a:buSzPct val="100000"/>
              <a:buFont typeface="Arial" panose="020B0604020202020204" pitchFamily="34" charset="0"/>
              <a:buChar char="•"/>
            </a:pPr>
            <a:r>
              <a:rPr lang="fr-FR" sz="1100" b="1" i="0" u="none" strike="noStrike" dirty="0">
                <a:solidFill>
                  <a:srgbClr val="00205C"/>
                </a:solidFill>
                <a:effectLst/>
                <a:latin typeface="Source Sans Pro" panose="020B0503030403020204" pitchFamily="34" charset="0"/>
                <a:ea typeface="Source Sans Pro" panose="020B0503030403020204" pitchFamily="34" charset="0"/>
              </a:rPr>
              <a:t>Rappelez aux responsables locaux</a:t>
            </a:r>
            <a:r>
              <a:rPr lang="en-US" sz="1100" b="1" dirty="0">
                <a:solidFill>
                  <a:srgbClr val="00205C"/>
                </a:solidFill>
                <a:latin typeface="Source Sans Pro" panose="020B0503030403020204" pitchFamily="34" charset="0"/>
                <a:ea typeface="Source Sans Pro" panose="020B0503030403020204" pitchFamily="34" charset="0"/>
                <a:cs typeface="Anybody"/>
              </a:rPr>
              <a:t> </a:t>
            </a:r>
            <a:r>
              <a:rPr lang="fr-FR" sz="1100" b="0" i="0" u="none" strike="noStrike" dirty="0">
                <a:solidFill>
                  <a:srgbClr val="000200"/>
                </a:solidFill>
                <a:effectLst/>
                <a:latin typeface="Source Sans Pro" panose="020B0503030403020204" pitchFamily="34" charset="0"/>
                <a:ea typeface="Source Sans Pro" panose="020B0503030403020204" pitchFamily="34" charset="0"/>
              </a:rPr>
              <a:t>le rôle important qu’ils jouent pour que les membres de la communauté restent à jour dans leurs vaccinations.</a:t>
            </a:r>
            <a:endParaRPr sz="1100" dirty="0">
              <a:solidFill>
                <a:srgbClr val="000200"/>
              </a:solidFill>
              <a:latin typeface="Source Sans Pro" panose="020B0503030403020204" pitchFamily="34" charset="0"/>
              <a:ea typeface="Source Sans Pro" panose="020B0503030403020204" pitchFamily="34" charset="0"/>
            </a:endParaRPr>
          </a:p>
        </p:txBody>
      </p:sp>
      <p:sp>
        <p:nvSpPr>
          <p:cNvPr id="106" name="Google Shape;106;p1"/>
          <p:cNvSpPr txBox="1"/>
          <p:nvPr/>
        </p:nvSpPr>
        <p:spPr>
          <a:xfrm>
            <a:off x="3396091" y="3449916"/>
            <a:ext cx="3292637" cy="307736"/>
          </a:xfrm>
          <a:prstGeom prst="rect">
            <a:avLst/>
          </a:prstGeom>
          <a:noFill/>
          <a:ln>
            <a:noFill/>
          </a:ln>
        </p:spPr>
        <p:txBody>
          <a:bodyPr spcFirstLastPara="1" wrap="square" lIns="91425" tIns="45700" rIns="91425" bIns="45700" anchor="t" anchorCtr="0">
            <a:spAutoFit/>
          </a:bodyPr>
          <a:lstStyle/>
          <a:p>
            <a:pPr marL="174625">
              <a:buSzPts val="1400"/>
            </a:pPr>
            <a:r>
              <a:rPr lang="en-US" b="1" dirty="0">
                <a:solidFill>
                  <a:schemeClr val="lt1"/>
                </a:solidFill>
                <a:latin typeface="Source Sans Pro" panose="020B0503030403020204" pitchFamily="34" charset="0"/>
                <a:sym typeface="Anybody"/>
              </a:rPr>
              <a:t>Pendant les séances de vaccination</a:t>
            </a:r>
            <a:endParaRPr b="1" dirty="0">
              <a:solidFill>
                <a:schemeClr val="lt1"/>
              </a:solidFill>
              <a:latin typeface="Source Sans Pro" panose="020B0503030403020204" pitchFamily="34" charset="0"/>
            </a:endParaRPr>
          </a:p>
        </p:txBody>
      </p:sp>
      <p:sp>
        <p:nvSpPr>
          <p:cNvPr id="10" name="Google Shape;90;p1">
            <a:extLst>
              <a:ext uri="{FF2B5EF4-FFF2-40B4-BE49-F238E27FC236}">
                <a16:creationId xmlns:a16="http://schemas.microsoft.com/office/drawing/2014/main" id="{A4E9066E-8CFA-4DA9-E8E8-D3E2DD05D79F}"/>
              </a:ext>
            </a:extLst>
          </p:cNvPr>
          <p:cNvSpPr/>
          <p:nvPr/>
        </p:nvSpPr>
        <p:spPr>
          <a:xfrm>
            <a:off x="219441" y="3619050"/>
            <a:ext cx="3187161" cy="439524"/>
          </a:xfrm>
          <a:prstGeom prst="rect">
            <a:avLst/>
          </a:prstGeom>
          <a:solidFill>
            <a:srgbClr val="009A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2"/>
              </a:solidFill>
              <a:latin typeface="Arial"/>
              <a:ea typeface="Arial"/>
              <a:cs typeface="Arial"/>
              <a:sym typeface="Arial"/>
            </a:endParaRPr>
          </a:p>
        </p:txBody>
      </p:sp>
      <p:sp>
        <p:nvSpPr>
          <p:cNvPr id="11" name="Google Shape;106;p1">
            <a:extLst>
              <a:ext uri="{FF2B5EF4-FFF2-40B4-BE49-F238E27FC236}">
                <a16:creationId xmlns:a16="http://schemas.microsoft.com/office/drawing/2014/main" id="{2BEBA272-D685-E510-6A68-2867EBBED877}"/>
              </a:ext>
            </a:extLst>
          </p:cNvPr>
          <p:cNvSpPr txBox="1"/>
          <p:nvPr/>
        </p:nvSpPr>
        <p:spPr>
          <a:xfrm>
            <a:off x="311367" y="3680304"/>
            <a:ext cx="3102367" cy="307736"/>
          </a:xfrm>
          <a:prstGeom prst="rect">
            <a:avLst/>
          </a:prstGeom>
          <a:noFill/>
          <a:ln>
            <a:noFill/>
          </a:ln>
        </p:spPr>
        <p:txBody>
          <a:bodyPr spcFirstLastPara="1" wrap="square" lIns="91425" tIns="45700" rIns="91425" bIns="45700" anchor="t" anchorCtr="0">
            <a:spAutoFit/>
          </a:bodyPr>
          <a:lstStyle/>
          <a:p>
            <a:pPr lvl="0">
              <a:buSzPts val="1400"/>
            </a:pPr>
            <a:r>
              <a:rPr lang="en-US" b="1" dirty="0">
                <a:solidFill>
                  <a:schemeClr val="lt1"/>
                </a:solidFill>
                <a:latin typeface="Source Sans Pro" panose="020B0503030403020204" pitchFamily="34" charset="0"/>
                <a:sym typeface="Anybody"/>
              </a:rPr>
              <a:t>Avant les séances de </a:t>
            </a:r>
            <a:r>
              <a:rPr lang="en-US" b="1" i="0" u="none" strike="noStrike" cap="none" dirty="0">
                <a:solidFill>
                  <a:schemeClr val="lt1"/>
                </a:solidFill>
                <a:latin typeface="Source Sans Pro" panose="020B0503030403020204" pitchFamily="34" charset="0"/>
                <a:sym typeface="Anybody"/>
              </a:rPr>
              <a:t>vaccination</a:t>
            </a:r>
            <a:endParaRPr b="1" i="0" u="none" strike="noStrike" cap="none" dirty="0">
              <a:solidFill>
                <a:srgbClr val="000000"/>
              </a:solidFill>
              <a:latin typeface="Source Sans Pro" panose="020B0503030403020204" pitchFamily="34" charset="0"/>
              <a:sym typeface="Arial"/>
            </a:endParaRPr>
          </a:p>
        </p:txBody>
      </p:sp>
      <p:sp>
        <p:nvSpPr>
          <p:cNvPr id="12" name="Google Shape;105;p1">
            <a:extLst>
              <a:ext uri="{FF2B5EF4-FFF2-40B4-BE49-F238E27FC236}">
                <a16:creationId xmlns:a16="http://schemas.microsoft.com/office/drawing/2014/main" id="{141A7556-E259-7443-672B-B5BB6BF12DDB}"/>
              </a:ext>
            </a:extLst>
          </p:cNvPr>
          <p:cNvSpPr txBox="1"/>
          <p:nvPr/>
        </p:nvSpPr>
        <p:spPr>
          <a:xfrm>
            <a:off x="3438941" y="3860661"/>
            <a:ext cx="3167718" cy="1677342"/>
          </a:xfrm>
          <a:prstGeom prst="rect">
            <a:avLst/>
          </a:prstGeom>
          <a:noFill/>
          <a:ln>
            <a:noFill/>
          </a:ln>
        </p:spPr>
        <p:txBody>
          <a:bodyPr spcFirstLastPara="1" wrap="square" lIns="91425" tIns="45700" rIns="91425" bIns="45700" anchor="t" anchorCtr="0">
            <a:spAutoFit/>
          </a:bodyPr>
          <a:lstStyle/>
          <a:p>
            <a:pPr marL="285750" indent="-174625">
              <a:buSzPct val="100000"/>
              <a:buFont typeface="Arial" panose="020B0604020202020204" pitchFamily="34" charset="0"/>
              <a:buChar char="•"/>
            </a:pPr>
            <a:r>
              <a:rPr lang="fr-FR" sz="1200" b="1" i="0" u="none" strike="noStrike" dirty="0">
                <a:solidFill>
                  <a:srgbClr val="00205C"/>
                </a:solidFill>
                <a:effectLst/>
                <a:latin typeface="Source Sans Pro" panose="020B0503030403020204" pitchFamily="34" charset="0"/>
                <a:ea typeface="Source Sans Pro" panose="020B0503030403020204" pitchFamily="34" charset="0"/>
              </a:rPr>
              <a:t>Mettez les membres de la communauté à l’aise.</a:t>
            </a:r>
            <a:r>
              <a:rPr lang="en-US" sz="1200" b="1" dirty="0">
                <a:solidFill>
                  <a:srgbClr val="00205C"/>
                </a:solidFill>
                <a:latin typeface="Source Sans Pro" panose="020B0503030403020204" pitchFamily="34" charset="0"/>
                <a:ea typeface="Source Sans Pro" panose="020B0503030403020204" pitchFamily="34" charset="0"/>
                <a:cs typeface="Anybody"/>
                <a:sym typeface="Anybody"/>
              </a:rPr>
              <a:t> </a:t>
            </a:r>
            <a:r>
              <a:rPr lang="fr-FR" sz="1100" b="0" i="0" u="none" strike="noStrike" dirty="0">
                <a:solidFill>
                  <a:srgbClr val="000200"/>
                </a:solidFill>
                <a:effectLst/>
                <a:latin typeface="Source Sans Pro" panose="020B0503030403020204" pitchFamily="34" charset="0"/>
                <a:ea typeface="Source Sans Pro" panose="020B0503030403020204" pitchFamily="34" charset="0"/>
              </a:rPr>
              <a:t>Prévoyez un lieu confortable et créez une atmosphère agréable.</a:t>
            </a:r>
            <a:endParaRPr lang="fr-CH" sz="1100" dirty="0">
              <a:solidFill>
                <a:srgbClr val="000200"/>
              </a:solidFill>
              <a:latin typeface="Source Sans Pro" panose="020B0503030403020204" pitchFamily="34" charset="0"/>
              <a:ea typeface="Source Sans Pro" panose="020B0503030403020204" pitchFamily="34" charset="0"/>
            </a:endParaRPr>
          </a:p>
          <a:p>
            <a:pPr marL="285750" indent="-174625">
              <a:buSzPct val="100000"/>
              <a:buFont typeface="Arial" panose="020B0604020202020204" pitchFamily="34" charset="0"/>
              <a:buChar char="•"/>
            </a:pPr>
            <a:endParaRPr sz="1100" b="1" dirty="0">
              <a:solidFill>
                <a:srgbClr val="00205C"/>
              </a:solidFill>
              <a:latin typeface="Source Sans Pro" panose="020B0503030403020204" pitchFamily="34" charset="0"/>
              <a:ea typeface="Source Sans Pro" panose="020B0503030403020204" pitchFamily="34" charset="0"/>
              <a:cs typeface="Anybody"/>
            </a:endParaRPr>
          </a:p>
          <a:p>
            <a:pPr marL="285750" indent="-174625">
              <a:buSzPct val="100000"/>
              <a:buFont typeface="Arial" panose="020B0604020202020204" pitchFamily="34" charset="0"/>
              <a:buChar char="•"/>
            </a:pPr>
            <a:r>
              <a:rPr lang="fr-FR" sz="1200" b="1" i="0" u="none" strike="noStrike" dirty="0">
                <a:solidFill>
                  <a:srgbClr val="00205C"/>
                </a:solidFill>
                <a:effectLst/>
                <a:latin typeface="Source Sans Pro" panose="020B0503030403020204" pitchFamily="34" charset="0"/>
                <a:ea typeface="Source Sans Pro" panose="020B0503030403020204" pitchFamily="34" charset="0"/>
              </a:rPr>
              <a:t>Répondez aux questions et aux préoccupations</a:t>
            </a:r>
            <a:r>
              <a:rPr lang="fr-FR" sz="1200" b="1" i="0" u="none" strike="noStrike" dirty="0">
                <a:solidFill>
                  <a:srgbClr val="1D0267"/>
                </a:solidFill>
                <a:effectLst/>
                <a:latin typeface="Source Sans Pro" panose="020B0503030403020204" pitchFamily="34" charset="0"/>
                <a:ea typeface="Source Sans Pro" panose="020B0503030403020204" pitchFamily="34" charset="0"/>
              </a:rPr>
              <a:t>.</a:t>
            </a:r>
            <a:r>
              <a:rPr lang="en-US" sz="1200" b="1" dirty="0">
                <a:solidFill>
                  <a:srgbClr val="00205C"/>
                </a:solidFill>
                <a:latin typeface="Source Sans Pro" panose="020B0503030403020204" pitchFamily="34" charset="0"/>
                <a:ea typeface="Source Sans Pro" panose="020B0503030403020204" pitchFamily="34" charset="0"/>
                <a:cs typeface="Anybody"/>
                <a:sym typeface="Anybody"/>
              </a:rPr>
              <a:t> </a:t>
            </a:r>
            <a:r>
              <a:rPr lang="fr-FR" sz="1100" b="0" i="0" u="none" strike="noStrike" dirty="0">
                <a:solidFill>
                  <a:srgbClr val="191919"/>
                </a:solidFill>
                <a:effectLst/>
                <a:latin typeface="Source Sans Pro" panose="020B0503030403020204" pitchFamily="34" charset="0"/>
                <a:ea typeface="Source Sans Pro" panose="020B0503030403020204" pitchFamily="34" charset="0"/>
              </a:rPr>
              <a:t>Entamez</a:t>
            </a:r>
            <a:r>
              <a:rPr lang="fr-FR" sz="1100" b="1" i="0" u="none" strike="noStrike" dirty="0">
                <a:solidFill>
                  <a:srgbClr val="191919"/>
                </a:solidFill>
                <a:effectLst/>
                <a:latin typeface="Source Sans Pro" panose="020B0503030403020204" pitchFamily="34" charset="0"/>
                <a:ea typeface="Source Sans Pro" panose="020B0503030403020204" pitchFamily="34" charset="0"/>
              </a:rPr>
              <a:t> </a:t>
            </a:r>
            <a:r>
              <a:rPr lang="fr-FR" sz="1100" b="0" i="0" u="none" strike="noStrike" dirty="0">
                <a:solidFill>
                  <a:srgbClr val="191919"/>
                </a:solidFill>
                <a:effectLst/>
                <a:latin typeface="Source Sans Pro" panose="020B0503030403020204" pitchFamily="34" charset="0"/>
                <a:ea typeface="Source Sans Pro" panose="020B0503030403020204" pitchFamily="34" charset="0"/>
              </a:rPr>
              <a:t>le </a:t>
            </a:r>
            <a:r>
              <a:rPr lang="fr-FR" sz="1100" b="0" i="0" u="none" strike="noStrike" dirty="0">
                <a:solidFill>
                  <a:srgbClr val="000200"/>
                </a:solidFill>
                <a:effectLst/>
                <a:latin typeface="Source Sans Pro" panose="020B0503030403020204" pitchFamily="34" charset="0"/>
                <a:ea typeface="Source Sans Pro" panose="020B0503030403020204" pitchFamily="34" charset="0"/>
              </a:rPr>
              <a:t>dialogue avec les membres de la communauté.</a:t>
            </a:r>
            <a:r>
              <a:rPr lang="fr-FR" sz="1100" dirty="0">
                <a:solidFill>
                  <a:srgbClr val="000200"/>
                </a:solidFill>
                <a:latin typeface="Source Sans Pro" panose="020B0503030403020204" pitchFamily="34" charset="0"/>
                <a:ea typeface="Source Sans Pro" panose="020B0503030403020204" pitchFamily="34" charset="0"/>
              </a:rPr>
              <a:t> Si vous </a:t>
            </a:r>
            <a:r>
              <a:rPr lang="fr-FR" sz="1100" b="0" i="0" u="none" strike="noStrike" dirty="0">
                <a:solidFill>
                  <a:srgbClr val="000200"/>
                </a:solidFill>
                <a:effectLst/>
                <a:latin typeface="Source Sans Pro" panose="020B0503030403020204" pitchFamily="34" charset="0"/>
                <a:ea typeface="Source Sans Pro" panose="020B0503030403020204" pitchFamily="34" charset="0"/>
              </a:rPr>
              <a:t>n’êtes pas sûr de votre réponse, demandez à un collègue ou à un supérieur de répondre.</a:t>
            </a:r>
            <a:endParaRPr sz="1100" dirty="0">
              <a:solidFill>
                <a:srgbClr val="000200"/>
              </a:solidFill>
              <a:latin typeface="Source Sans Pro" panose="020B0503030403020204" pitchFamily="34" charset="0"/>
              <a:ea typeface="Source Sans Pro" panose="020B0503030403020204" pitchFamily="34" charset="0"/>
            </a:endParaRPr>
          </a:p>
        </p:txBody>
      </p:sp>
      <p:sp>
        <p:nvSpPr>
          <p:cNvPr id="13" name="Google Shape;90;p1">
            <a:extLst>
              <a:ext uri="{FF2B5EF4-FFF2-40B4-BE49-F238E27FC236}">
                <a16:creationId xmlns:a16="http://schemas.microsoft.com/office/drawing/2014/main" id="{5FD8577D-2AEF-5878-D21B-E83CD357C2E3}"/>
              </a:ext>
            </a:extLst>
          </p:cNvPr>
          <p:cNvSpPr/>
          <p:nvPr/>
        </p:nvSpPr>
        <p:spPr>
          <a:xfrm>
            <a:off x="3484418" y="5744400"/>
            <a:ext cx="3193511" cy="439524"/>
          </a:xfrm>
          <a:prstGeom prst="rect">
            <a:avLst/>
          </a:prstGeom>
          <a:solidFill>
            <a:srgbClr val="009ADE"/>
          </a:solidFill>
          <a:ln>
            <a:noFill/>
          </a:ln>
        </p:spPr>
        <p:txBody>
          <a:bodyPr spcFirstLastPara="1" wrap="square" lIns="91425" tIns="45700" rIns="91425" bIns="45700" anchor="ctr" anchorCtr="0">
            <a:noAutofit/>
          </a:bodyPr>
          <a:lstStyle/>
          <a:p>
            <a:pPr algn="ctr">
              <a:buSzPts val="1400"/>
            </a:pPr>
            <a:endParaRPr>
              <a:solidFill>
                <a:schemeClr val="dk2"/>
              </a:solidFill>
            </a:endParaRPr>
          </a:p>
        </p:txBody>
      </p:sp>
      <p:sp>
        <p:nvSpPr>
          <p:cNvPr id="14" name="Google Shape;106;p1">
            <a:extLst>
              <a:ext uri="{FF2B5EF4-FFF2-40B4-BE49-F238E27FC236}">
                <a16:creationId xmlns:a16="http://schemas.microsoft.com/office/drawing/2014/main" id="{F6F6723B-95A7-648A-E33D-72941E863D02}"/>
              </a:ext>
            </a:extLst>
          </p:cNvPr>
          <p:cNvSpPr txBox="1"/>
          <p:nvPr/>
        </p:nvSpPr>
        <p:spPr>
          <a:xfrm>
            <a:off x="3391369" y="5817983"/>
            <a:ext cx="3278215" cy="307736"/>
          </a:xfrm>
          <a:prstGeom prst="rect">
            <a:avLst/>
          </a:prstGeom>
          <a:noFill/>
          <a:ln>
            <a:noFill/>
          </a:ln>
        </p:spPr>
        <p:txBody>
          <a:bodyPr spcFirstLastPara="1" wrap="square" lIns="91425" tIns="45700" rIns="91425" bIns="45700" anchor="t" anchorCtr="0">
            <a:spAutoFit/>
          </a:bodyPr>
          <a:lstStyle/>
          <a:p>
            <a:pPr marL="174625" lvl="0">
              <a:buSzPts val="1400"/>
            </a:pPr>
            <a:r>
              <a:rPr lang="en-US" b="1" dirty="0">
                <a:solidFill>
                  <a:schemeClr val="lt1"/>
                </a:solidFill>
                <a:latin typeface="Source Sans Pro" panose="020B0503030403020204" pitchFamily="34" charset="0"/>
                <a:sym typeface="Anybody"/>
              </a:rPr>
              <a:t>Après les efforts de vaccination</a:t>
            </a:r>
            <a:endParaRPr b="1" dirty="0">
              <a:solidFill>
                <a:schemeClr val="lt1"/>
              </a:solidFill>
              <a:latin typeface="Source Sans Pro" panose="020B0503030403020204" pitchFamily="34" charset="0"/>
            </a:endParaRPr>
          </a:p>
        </p:txBody>
      </p:sp>
      <p:pic>
        <p:nvPicPr>
          <p:cNvPr id="5" name="Picture 4" descr="A couple of people wearing scrubs&#10;&#10;Description automatically generated">
            <a:extLst>
              <a:ext uri="{FF2B5EF4-FFF2-40B4-BE49-F238E27FC236}">
                <a16:creationId xmlns:a16="http://schemas.microsoft.com/office/drawing/2014/main" id="{1D6782BD-23BC-17D7-D891-7B53142AE98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764367" y="-18561"/>
            <a:ext cx="952500" cy="1723352"/>
          </a:xfrm>
          <a:prstGeom prst="rect">
            <a:avLst/>
          </a:prstGeom>
        </p:spPr>
      </p:pic>
      <p:pic>
        <p:nvPicPr>
          <p:cNvPr id="7" name="Picture 6" descr="A couple of people wearing scrubs&#10;&#10;Description automatically generated">
            <a:extLst>
              <a:ext uri="{FF2B5EF4-FFF2-40B4-BE49-F238E27FC236}">
                <a16:creationId xmlns:a16="http://schemas.microsoft.com/office/drawing/2014/main" id="{E4F4D272-79B9-54E2-C6E9-C3B95BB419F9}"/>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685506" y="-26234"/>
            <a:ext cx="812635" cy="1723352"/>
          </a:xfrm>
          <a:prstGeom prst="rect">
            <a:avLst/>
          </a:prstGeom>
        </p:spPr>
      </p:pic>
      <p:pic>
        <p:nvPicPr>
          <p:cNvPr id="9" name="Picture 8" descr="A couple of people in scrubs&#10;&#10;Description automatically generated">
            <a:extLst>
              <a:ext uri="{FF2B5EF4-FFF2-40B4-BE49-F238E27FC236}">
                <a16:creationId xmlns:a16="http://schemas.microsoft.com/office/drawing/2014/main" id="{E2E11180-F6F9-4438-796A-1F3FA531B465}"/>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t="-3984"/>
          <a:stretch/>
        </p:blipFill>
        <p:spPr>
          <a:xfrm>
            <a:off x="196036" y="1621685"/>
            <a:ext cx="1592712" cy="1997365"/>
          </a:xfrm>
          <a:prstGeom prst="rect">
            <a:avLst/>
          </a:prstGeom>
        </p:spPr>
      </p:pic>
      <p:pic>
        <p:nvPicPr>
          <p:cNvPr id="18" name="Picture 17" descr="A blue and white logo&#10;&#10;Description automatically generated">
            <a:extLst>
              <a:ext uri="{FF2B5EF4-FFF2-40B4-BE49-F238E27FC236}">
                <a16:creationId xmlns:a16="http://schemas.microsoft.com/office/drawing/2014/main" id="{D52C02D9-3546-9E0C-43BC-273726E175B7}"/>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042409" y="9356354"/>
            <a:ext cx="1317865" cy="415402"/>
          </a:xfrm>
          <a:prstGeom prst="rect">
            <a:avLst/>
          </a:prstGeom>
        </p:spPr>
      </p:pic>
      <p:sp>
        <p:nvSpPr>
          <p:cNvPr id="2" name="Google Shape;93;p1">
            <a:extLst>
              <a:ext uri="{FF2B5EF4-FFF2-40B4-BE49-F238E27FC236}">
                <a16:creationId xmlns:a16="http://schemas.microsoft.com/office/drawing/2014/main" id="{E846FEDF-341E-FEB4-8A71-56F966C8B4D6}"/>
              </a:ext>
            </a:extLst>
          </p:cNvPr>
          <p:cNvSpPr/>
          <p:nvPr/>
        </p:nvSpPr>
        <p:spPr>
          <a:xfrm>
            <a:off x="3477149" y="5775776"/>
            <a:ext cx="3192435" cy="3410354"/>
          </a:xfrm>
          <a:prstGeom prst="rect">
            <a:avLst/>
          </a:prstGeom>
          <a:noFill/>
          <a:ln>
            <a:solidFill>
              <a:srgbClr val="009ADE"/>
            </a:solid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3" name="Google Shape;93;p1">
            <a:extLst>
              <a:ext uri="{FF2B5EF4-FFF2-40B4-BE49-F238E27FC236}">
                <a16:creationId xmlns:a16="http://schemas.microsoft.com/office/drawing/2014/main" id="{EDCDC045-E251-9643-CADD-18ED4C231F58}"/>
              </a:ext>
            </a:extLst>
          </p:cNvPr>
          <p:cNvSpPr/>
          <p:nvPr/>
        </p:nvSpPr>
        <p:spPr>
          <a:xfrm>
            <a:off x="228375" y="3619050"/>
            <a:ext cx="3167718" cy="5683810"/>
          </a:xfrm>
          <a:prstGeom prst="rect">
            <a:avLst/>
          </a:prstGeom>
          <a:noFill/>
          <a:ln>
            <a:solidFill>
              <a:srgbClr val="009ADE"/>
            </a:solid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6" name="TextBox 15">
            <a:extLst>
              <a:ext uri="{FF2B5EF4-FFF2-40B4-BE49-F238E27FC236}">
                <a16:creationId xmlns:a16="http://schemas.microsoft.com/office/drawing/2014/main" id="{7059DBED-FFF7-C237-D890-36405B76D608}"/>
              </a:ext>
            </a:extLst>
          </p:cNvPr>
          <p:cNvSpPr txBox="1"/>
          <p:nvPr/>
        </p:nvSpPr>
        <p:spPr>
          <a:xfrm>
            <a:off x="1572944" y="2744751"/>
            <a:ext cx="4787330" cy="523220"/>
          </a:xfrm>
          <a:prstGeom prst="rect">
            <a:avLst/>
          </a:prstGeom>
          <a:noFill/>
        </p:spPr>
        <p:txBody>
          <a:bodyPr wrap="square">
            <a:spAutoFit/>
          </a:bodyPr>
          <a:lstStyle/>
          <a:p>
            <a:pPr>
              <a:buSzPts val="1200"/>
            </a:pPr>
            <a:r>
              <a:rPr lang="fr-FR" b="1" i="0" u="none" strike="noStrike" cap="none" dirty="0">
                <a:solidFill>
                  <a:srgbClr val="00205C"/>
                </a:solidFill>
                <a:latin typeface="Source Sans Pro" panose="020B0503030403020204" pitchFamily="34" charset="0"/>
                <a:ea typeface="Anybody"/>
                <a:cs typeface="Anybody"/>
                <a:sym typeface="Anybody"/>
              </a:rPr>
              <a:t>Suivez ces conseils simples et aidez les membres de votre communauté à recevoir les vaccins recommandés.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6"/>
        <p:cNvGrpSpPr/>
        <p:nvPr/>
      </p:nvGrpSpPr>
      <p:grpSpPr>
        <a:xfrm>
          <a:off x="0" y="0"/>
          <a:ext cx="0" cy="0"/>
          <a:chOff x="0" y="0"/>
          <a:chExt cx="0" cy="0"/>
        </a:xfrm>
      </p:grpSpPr>
      <p:sp>
        <p:nvSpPr>
          <p:cNvPr id="22" name="Google Shape;121;g21065d65e71_2_0">
            <a:extLst>
              <a:ext uri="{FF2B5EF4-FFF2-40B4-BE49-F238E27FC236}">
                <a16:creationId xmlns:a16="http://schemas.microsoft.com/office/drawing/2014/main" id="{57BD0D91-6370-3840-8673-55C31731021D}"/>
              </a:ext>
            </a:extLst>
          </p:cNvPr>
          <p:cNvSpPr/>
          <p:nvPr/>
        </p:nvSpPr>
        <p:spPr>
          <a:xfrm>
            <a:off x="4482637" y="5220006"/>
            <a:ext cx="934500" cy="891198"/>
          </a:xfrm>
          <a:prstGeom prst="ellipse">
            <a:avLst/>
          </a:prstGeom>
          <a:solidFill>
            <a:srgbClr val="FEF3E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EF3E3"/>
              </a:solidFill>
              <a:latin typeface="Arial"/>
              <a:ea typeface="Arial"/>
              <a:cs typeface="Arial"/>
              <a:sym typeface="Arial"/>
            </a:endParaRPr>
          </a:p>
        </p:txBody>
      </p:sp>
      <p:sp>
        <p:nvSpPr>
          <p:cNvPr id="119" name="Google Shape;119;g21065d65e71_2_0"/>
          <p:cNvSpPr/>
          <p:nvPr/>
        </p:nvSpPr>
        <p:spPr>
          <a:xfrm>
            <a:off x="5473328" y="6404730"/>
            <a:ext cx="934500" cy="934500"/>
          </a:xfrm>
          <a:prstGeom prst="ellipse">
            <a:avLst/>
          </a:prstGeom>
          <a:solidFill>
            <a:srgbClr val="FEF3E3"/>
          </a:solidFill>
          <a:ln>
            <a:noFill/>
          </a:ln>
        </p:spPr>
        <p:txBody>
          <a:bodyPr spcFirstLastPara="1" wrap="square" lIns="91425" tIns="45700" rIns="91425" bIns="45700" anchor="ctr" anchorCtr="0">
            <a:noAutofit/>
          </a:bodyPr>
          <a:lstStyle/>
          <a:p>
            <a:pPr algn="ctr">
              <a:buSzPts val="1400"/>
            </a:pPr>
            <a:endParaRPr>
              <a:solidFill>
                <a:srgbClr val="FEF3E3"/>
              </a:solidFill>
            </a:endParaRPr>
          </a:p>
        </p:txBody>
      </p:sp>
      <p:sp>
        <p:nvSpPr>
          <p:cNvPr id="121" name="Google Shape;121;g21065d65e71_2_0"/>
          <p:cNvSpPr/>
          <p:nvPr/>
        </p:nvSpPr>
        <p:spPr>
          <a:xfrm>
            <a:off x="5392212" y="4111156"/>
            <a:ext cx="934500" cy="934500"/>
          </a:xfrm>
          <a:prstGeom prst="ellipse">
            <a:avLst/>
          </a:prstGeom>
          <a:solidFill>
            <a:srgbClr val="FEF3E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EF3E3"/>
              </a:solidFill>
              <a:latin typeface="Arial"/>
              <a:ea typeface="Arial"/>
              <a:cs typeface="Arial"/>
              <a:sym typeface="Arial"/>
            </a:endParaRPr>
          </a:p>
        </p:txBody>
      </p:sp>
      <p:sp>
        <p:nvSpPr>
          <p:cNvPr id="125" name="Google Shape;125;g21065d65e71_2_0"/>
          <p:cNvSpPr/>
          <p:nvPr/>
        </p:nvSpPr>
        <p:spPr>
          <a:xfrm>
            <a:off x="115836" y="121486"/>
            <a:ext cx="6626327" cy="3391143"/>
          </a:xfrm>
          <a:prstGeom prst="rect">
            <a:avLst/>
          </a:prstGeom>
          <a:solidFill>
            <a:srgbClr val="DDEFF9">
              <a:alpha val="80000"/>
            </a:srgbClr>
          </a:solidFill>
          <a:ln>
            <a:solidFill>
              <a:srgbClr val="009ADE"/>
            </a:solid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00"/>
              <a:buFont typeface="Arial"/>
              <a:buNone/>
            </a:pPr>
            <a:endParaRPr sz="900" b="1" i="0" u="none" strike="noStrike" cap="none" dirty="0">
              <a:solidFill>
                <a:schemeClr val="bg1">
                  <a:lumMod val="10000"/>
                </a:schemeClr>
              </a:solidFill>
              <a:latin typeface="Source Sans Pro" panose="020B0503030403020204" pitchFamily="34" charset="0"/>
              <a:ea typeface="Source Sans Pro" panose="020B0503030403020204" pitchFamily="34" charset="0"/>
              <a:cs typeface="Anybody SemiBold"/>
              <a:sym typeface="Anybody SemiBold"/>
            </a:endParaRPr>
          </a:p>
        </p:txBody>
      </p:sp>
      <p:sp>
        <p:nvSpPr>
          <p:cNvPr id="126" name="Google Shape;126;g21065d65e71_2_0"/>
          <p:cNvSpPr/>
          <p:nvPr/>
        </p:nvSpPr>
        <p:spPr>
          <a:xfrm>
            <a:off x="307754" y="245580"/>
            <a:ext cx="6434409" cy="186225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fr-FR" sz="1800" b="1" dirty="0">
                <a:solidFill>
                  <a:srgbClr val="00205C"/>
                </a:solidFill>
                <a:latin typeface="Source Sans Pro" panose="020B0503030403020204" pitchFamily="34" charset="0"/>
                <a:sym typeface="Anybody"/>
              </a:rPr>
              <a:t>Foire aux q</a:t>
            </a:r>
            <a:r>
              <a:rPr lang="en-US" sz="1800" b="1" dirty="0" err="1">
                <a:solidFill>
                  <a:srgbClr val="00205C"/>
                </a:solidFill>
                <a:latin typeface="Source Sans Pro" panose="020B0503030403020204" pitchFamily="34" charset="0"/>
                <a:sym typeface="Anybody"/>
              </a:rPr>
              <a:t>uestions</a:t>
            </a:r>
            <a:endParaRPr lang="en-US" sz="1800" b="1" dirty="0">
              <a:solidFill>
                <a:srgbClr val="00205C"/>
              </a:solidFill>
              <a:latin typeface="Source Sans Pro" panose="020B0503030403020204" pitchFamily="34" charset="0"/>
            </a:endParaRPr>
          </a:p>
          <a:p>
            <a:pPr marL="0" marR="0" lvl="0" indent="0" algn="l" rtl="0">
              <a:lnSpc>
                <a:spcPct val="100000"/>
              </a:lnSpc>
              <a:spcBef>
                <a:spcPts val="0"/>
              </a:spcBef>
              <a:spcAft>
                <a:spcPts val="0"/>
              </a:spcAft>
              <a:buClr>
                <a:srgbClr val="000000"/>
              </a:buClr>
              <a:buSzPts val="600"/>
              <a:buFont typeface="Arial"/>
              <a:buNone/>
            </a:pPr>
            <a:endParaRPr lang="en-US" sz="200" b="0" i="0" u="none" strike="noStrike" cap="none" dirty="0">
              <a:solidFill>
                <a:schemeClr val="bg1">
                  <a:lumMod val="10000"/>
                </a:schemeClr>
              </a:solidFill>
              <a:latin typeface="Source Sans Pro" panose="020B0503030403020204" pitchFamily="34" charset="0"/>
              <a:sym typeface="Arial"/>
            </a:endParaRPr>
          </a:p>
          <a:p>
            <a:pPr marL="0" marR="0" lvl="0" indent="0" algn="l" rtl="0">
              <a:lnSpc>
                <a:spcPct val="100000"/>
              </a:lnSpc>
              <a:spcBef>
                <a:spcPts val="0"/>
              </a:spcBef>
              <a:spcAft>
                <a:spcPts val="0"/>
              </a:spcAft>
              <a:buClr>
                <a:srgbClr val="000000"/>
              </a:buClr>
              <a:buSzPts val="600"/>
              <a:buFont typeface="Arial"/>
              <a:buNone/>
            </a:pPr>
            <a:endParaRPr lang="en-US" sz="400" b="0" i="0" u="none" strike="noStrike" cap="none" dirty="0">
              <a:solidFill>
                <a:schemeClr val="bg1">
                  <a:lumMod val="10000"/>
                </a:schemeClr>
              </a:solidFill>
              <a:latin typeface="Source Sans Pro" panose="020B0503030403020204" pitchFamily="34" charset="0"/>
              <a:sym typeface="Arial"/>
            </a:endParaRPr>
          </a:p>
          <a:p>
            <a:pPr lvl="0">
              <a:buSzPts val="1100"/>
            </a:pPr>
            <a:r>
              <a:rPr lang="fr-FR" sz="1200" i="0" u="none" strike="noStrike" dirty="0">
                <a:solidFill>
                  <a:srgbClr val="00205C"/>
                </a:solidFill>
                <a:effectLst/>
                <a:latin typeface="Source Sans Pro" panose="020B0503030403020204" pitchFamily="34" charset="0"/>
                <a:ea typeface="Source Sans Pro" panose="020B0503030403020204" pitchFamily="34" charset="0"/>
              </a:rPr>
              <a:t>Pourquoi est-il important d’atteindre les personnes qui n’ont pas été vaccinées ?</a:t>
            </a:r>
            <a:br>
              <a:rPr lang="fr-FR" sz="1100" b="0" i="0" u="none" strike="noStrike" dirty="0">
                <a:solidFill>
                  <a:schemeClr val="bg1">
                    <a:lumMod val="10000"/>
                  </a:schemeClr>
                </a:solidFill>
                <a:effectLst/>
                <a:latin typeface="Arial" panose="020B0604020202020204" pitchFamily="34" charset="0"/>
              </a:rPr>
            </a:br>
            <a:r>
              <a:rPr lang="fr-FR" sz="900" b="0" i="0" u="none" strike="noStrike" dirty="0">
                <a:solidFill>
                  <a:schemeClr val="bg1">
                    <a:lumMod val="10000"/>
                  </a:schemeClr>
                </a:solidFill>
                <a:effectLst/>
                <a:latin typeface="Source Sans Pro" panose="020B0503030403020204" pitchFamily="34" charset="0"/>
                <a:ea typeface="Source Sans Pro" panose="020B0503030403020204" pitchFamily="34" charset="0"/>
              </a:rPr>
              <a:t>Il existe des vaccins contre plus de 20 maladies – comme la rougeole, la diphtérie, la poliomyélite, l’infection au VPH et la COVID-19 – que n’importe qui peut contracter, quel que soit son âge. Il est donc absolument prioritaire d’atteindre rapidement les millions de personnes qui n’ont pas été vaccinées. Tous les enfants devraient avoir accès aux vaccins essentiels.</a:t>
            </a:r>
            <a:endParaRPr lang="en-US" sz="900" dirty="0">
              <a:solidFill>
                <a:schemeClr val="bg1">
                  <a:lumMod val="10000"/>
                </a:schemeClr>
              </a:solidFill>
              <a:latin typeface="Source Sans Pro" panose="020B0503030403020204" pitchFamily="34" charset="0"/>
              <a:ea typeface="Source Sans Pro" panose="020B0503030403020204" pitchFamily="34" charset="0"/>
            </a:endParaRPr>
          </a:p>
          <a:p>
            <a:pPr lvl="0">
              <a:buSzPts val="1100"/>
            </a:pPr>
            <a:endParaRPr lang="en-US" sz="500" b="0" i="0" u="none" strike="noStrike" cap="none" dirty="0">
              <a:solidFill>
                <a:schemeClr val="bg1">
                  <a:lumMod val="10000"/>
                </a:schemeClr>
              </a:solidFill>
              <a:latin typeface="Source Sans Pro" panose="020B0503030403020204" pitchFamily="34" charset="0"/>
              <a:sym typeface="Arial"/>
            </a:endParaRPr>
          </a:p>
          <a:p>
            <a:pPr marL="0" indent="0">
              <a:buSzPts val="1100"/>
              <a:buFont typeface="Arial"/>
              <a:buNone/>
            </a:pPr>
            <a:r>
              <a:rPr lang="fr-FR" sz="1200" dirty="0">
                <a:solidFill>
                  <a:srgbClr val="00205C"/>
                </a:solidFill>
                <a:latin typeface="Source Sans Pro" panose="020B0503030403020204" pitchFamily="34" charset="0"/>
                <a:cs typeface="Anybody SemiBold"/>
                <a:sym typeface="Anybody SemiBold"/>
              </a:rPr>
              <a:t>Les vaccins peuvent-ils avoir des effets secondaires dangereux </a:t>
            </a:r>
            <a:r>
              <a:rPr lang="en-US" sz="1200" dirty="0">
                <a:solidFill>
                  <a:srgbClr val="00205C"/>
                </a:solidFill>
                <a:latin typeface="Source Sans Pro" panose="020B0503030403020204" pitchFamily="34" charset="0"/>
                <a:cs typeface="Anybody SemiBold"/>
                <a:sym typeface="Anybody SemiBold"/>
              </a:rPr>
              <a:t>?</a:t>
            </a:r>
            <a:r>
              <a:rPr lang="fr-FR" sz="1200" dirty="0">
                <a:solidFill>
                  <a:srgbClr val="00205C"/>
                </a:solidFill>
                <a:latin typeface="Source Sans Pro" panose="020B0503030403020204" pitchFamily="34" charset="0"/>
                <a:cs typeface="Anybody SemiBold"/>
                <a:sym typeface="Anybody SemiBold"/>
              </a:rPr>
              <a:t> </a:t>
            </a:r>
            <a:endParaRPr lang="en-US" sz="1200" dirty="0">
              <a:solidFill>
                <a:srgbClr val="00205C"/>
              </a:solidFill>
              <a:latin typeface="Source Sans Pro" panose="020B0503030403020204" pitchFamily="34" charset="0"/>
              <a:cs typeface="Anybody SemiBold"/>
            </a:endParaRPr>
          </a:p>
          <a:p>
            <a:pPr>
              <a:buSzPts val="1100"/>
            </a:pPr>
            <a:r>
              <a:rPr lang="fr-FR" sz="900" dirty="0">
                <a:solidFill>
                  <a:schemeClr val="bg1">
                    <a:lumMod val="10000"/>
                  </a:schemeClr>
                </a:solidFill>
                <a:latin typeface="Source Sans Pro" panose="020B0503030403020204" pitchFamily="34" charset="0"/>
                <a:ea typeface="Source Sans Pro" panose="020B0503030403020204" pitchFamily="34" charset="0"/>
              </a:rPr>
              <a:t>Les vaccins sont très sûrs. La plupart des effets secondaires sont bénins comme (un peu de fièvre ou une douleur au point d’injection) et disparaissent. Les événements indésirables graves et les décès sont TRÈS rares (1 par million de doses) pour la plupart des vaccins.</a:t>
            </a:r>
          </a:p>
          <a:p>
            <a:pPr marL="0" indent="0">
              <a:buSzPts val="1100"/>
              <a:buFont typeface="Arial"/>
              <a:buNone/>
            </a:pPr>
            <a:endParaRPr lang="en-US" sz="900" dirty="0">
              <a:solidFill>
                <a:schemeClr val="bg1">
                  <a:lumMod val="10000"/>
                </a:schemeClr>
              </a:solidFill>
              <a:latin typeface="Source Sans Pro" panose="020B0503030403020204" pitchFamily="34" charset="0"/>
              <a:ea typeface="Source Sans Pro" panose="020B0503030403020204" pitchFamily="34" charset="0"/>
            </a:endParaRPr>
          </a:p>
          <a:p>
            <a:pPr marL="0" marR="0" lvl="0" indent="0" algn="l" rtl="0">
              <a:lnSpc>
                <a:spcPct val="100000"/>
              </a:lnSpc>
              <a:spcBef>
                <a:spcPts val="0"/>
              </a:spcBef>
              <a:spcAft>
                <a:spcPts val="0"/>
              </a:spcAft>
              <a:buClr>
                <a:srgbClr val="000000"/>
              </a:buClr>
              <a:buSzPts val="900"/>
              <a:buFont typeface="Arial"/>
              <a:buNone/>
            </a:pPr>
            <a:endParaRPr lang="en-US" sz="1000" b="1" i="0" u="none" strike="noStrike" cap="none" dirty="0">
              <a:solidFill>
                <a:schemeClr val="bg1">
                  <a:lumMod val="10000"/>
                </a:schemeClr>
              </a:solidFill>
              <a:latin typeface="Source Sans Pro" panose="020B0503030403020204" pitchFamily="34" charset="0"/>
              <a:sym typeface="Arial"/>
            </a:endParaRPr>
          </a:p>
          <a:p>
            <a:pPr marL="0" marR="0" lvl="0" indent="0" algn="l" rtl="0">
              <a:lnSpc>
                <a:spcPct val="100000"/>
              </a:lnSpc>
              <a:spcBef>
                <a:spcPts val="0"/>
              </a:spcBef>
              <a:spcAft>
                <a:spcPts val="0"/>
              </a:spcAft>
              <a:buClr>
                <a:srgbClr val="000000"/>
              </a:buClr>
              <a:buSzPts val="1000"/>
              <a:buFont typeface="Arial"/>
              <a:buNone/>
            </a:pPr>
            <a:endParaRPr lang="en-US" sz="1000" b="1" i="0" u="none" strike="noStrike" cap="none" dirty="0">
              <a:solidFill>
                <a:schemeClr val="bg1">
                  <a:lumMod val="10000"/>
                </a:schemeClr>
              </a:solidFill>
              <a:latin typeface="Source Sans Pro" panose="020B0503030403020204" pitchFamily="34" charset="0"/>
              <a:sym typeface="Arial"/>
            </a:endParaRPr>
          </a:p>
        </p:txBody>
      </p:sp>
      <p:sp>
        <p:nvSpPr>
          <p:cNvPr id="127" name="Google Shape;127;g21065d65e71_2_0"/>
          <p:cNvSpPr txBox="1"/>
          <p:nvPr/>
        </p:nvSpPr>
        <p:spPr>
          <a:xfrm>
            <a:off x="197618" y="8515040"/>
            <a:ext cx="3150624" cy="830956"/>
          </a:xfrm>
          <a:prstGeom prst="rect">
            <a:avLst/>
          </a:prstGeom>
          <a:noFill/>
          <a:ln>
            <a:noFill/>
          </a:ln>
        </p:spPr>
        <p:txBody>
          <a:bodyPr spcFirstLastPara="1" wrap="square" lIns="91425" tIns="45700" rIns="91425" bIns="45700" anchor="t" anchorCtr="0">
            <a:spAutoFit/>
          </a:bodyPr>
          <a:lstStyle/>
          <a:p>
            <a:pPr>
              <a:buSzPts val="1200"/>
            </a:pPr>
            <a:r>
              <a:rPr lang="fr-FR" dirty="0">
                <a:solidFill>
                  <a:srgbClr val="009ADE"/>
                </a:solidFill>
                <a:latin typeface="Source Sans Pro" panose="020B0503030403020204" pitchFamily="34" charset="0"/>
                <a:cs typeface="Anybody SemiBold"/>
                <a:sym typeface="Anybody SemiBold"/>
              </a:rPr>
              <a:t>Donnez des</a:t>
            </a:r>
            <a:r>
              <a:rPr lang="en-US" dirty="0">
                <a:solidFill>
                  <a:srgbClr val="009ADE"/>
                </a:solidFill>
                <a:latin typeface="Source Sans Pro" panose="020B0503030403020204" pitchFamily="34" charset="0"/>
                <a:cs typeface="Anybody SemiBold"/>
                <a:sym typeface="Anybody SemiBold"/>
              </a:rPr>
              <a:t> information</a:t>
            </a:r>
            <a:r>
              <a:rPr lang="fr-FR" dirty="0">
                <a:solidFill>
                  <a:srgbClr val="009ADE"/>
                </a:solidFill>
                <a:latin typeface="Source Sans Pro" panose="020B0503030403020204" pitchFamily="34" charset="0"/>
                <a:cs typeface="Anybody SemiBold"/>
                <a:sym typeface="Anybody SemiBold"/>
              </a:rPr>
              <a:t>s</a:t>
            </a:r>
            <a:r>
              <a:rPr lang="en-US" dirty="0">
                <a:solidFill>
                  <a:srgbClr val="009ADE"/>
                </a:solidFill>
                <a:latin typeface="Source Sans Pro" panose="020B0503030403020204" pitchFamily="34" charset="0"/>
                <a:cs typeface="Anybody SemiBold"/>
                <a:sym typeface="Anybody SemiBold"/>
              </a:rPr>
              <a:t> </a:t>
            </a:r>
            <a:r>
              <a:rPr lang="fr-FR" dirty="0">
                <a:solidFill>
                  <a:srgbClr val="009ADE"/>
                </a:solidFill>
                <a:latin typeface="Source Sans Pro" panose="020B0503030403020204" pitchFamily="34" charset="0"/>
                <a:cs typeface="Anybody SemiBold"/>
                <a:sym typeface="Anybody SemiBold"/>
              </a:rPr>
              <a:t> permettant de se faire vacciner localement</a:t>
            </a:r>
            <a:r>
              <a:rPr lang="en-US" dirty="0">
                <a:solidFill>
                  <a:srgbClr val="009ADE"/>
                </a:solidFill>
                <a:latin typeface="Source Sans Pro" panose="020B0503030403020204" pitchFamily="34" charset="0"/>
                <a:cs typeface="Anybody SemiBold"/>
                <a:sym typeface="Anybody SemiBold"/>
              </a:rPr>
              <a:t> </a:t>
            </a:r>
            <a:endParaRPr dirty="0">
              <a:solidFill>
                <a:srgbClr val="009ADE"/>
              </a:solidFill>
              <a:latin typeface="Source Sans Pro" panose="020B0503030403020204" pitchFamily="34" charset="0"/>
              <a:cs typeface="Anybody SemiBold"/>
              <a:sym typeface="Anybody SemiBold"/>
            </a:endParaRPr>
          </a:p>
          <a:p>
            <a:pPr marL="0" marR="0" lvl="0" indent="0" algn="l" rtl="0">
              <a:lnSpc>
                <a:spcPct val="100000"/>
              </a:lnSpc>
              <a:spcBef>
                <a:spcPts val="0"/>
              </a:spcBef>
              <a:spcAft>
                <a:spcPts val="0"/>
              </a:spcAft>
              <a:buClr>
                <a:srgbClr val="000000"/>
              </a:buClr>
              <a:buSzPts val="1000"/>
              <a:buFont typeface="Arial"/>
              <a:buNone/>
            </a:pPr>
            <a:r>
              <a:rPr lang="fr-FR" sz="1000" b="0" i="0" u="none" strike="noStrike" cap="none" dirty="0">
                <a:solidFill>
                  <a:srgbClr val="000200"/>
                </a:solidFill>
                <a:latin typeface="Source Sans Pro" panose="020B0503030403020204" pitchFamily="34" charset="0"/>
                <a:sym typeface="Arial"/>
              </a:rPr>
              <a:t>Cherchez des renseignements pratiques pour savoir quand et où il est possible de se faire vacciner.</a:t>
            </a:r>
            <a:endParaRPr sz="1400" b="0" i="0" u="none" strike="noStrike" cap="none" dirty="0">
              <a:solidFill>
                <a:srgbClr val="000200"/>
              </a:solidFill>
              <a:latin typeface="Source Sans Pro" panose="020B0503030403020204" pitchFamily="34" charset="0"/>
              <a:sym typeface="Arial"/>
            </a:endParaRPr>
          </a:p>
        </p:txBody>
      </p:sp>
      <p:sp>
        <p:nvSpPr>
          <p:cNvPr id="128" name="Google Shape;128;g21065d65e71_2_0"/>
          <p:cNvSpPr txBox="1"/>
          <p:nvPr/>
        </p:nvSpPr>
        <p:spPr>
          <a:xfrm>
            <a:off x="197618" y="7428527"/>
            <a:ext cx="4360204" cy="923289"/>
          </a:xfrm>
          <a:prstGeom prst="rect">
            <a:avLst/>
          </a:prstGeom>
          <a:noFill/>
          <a:ln>
            <a:noFill/>
          </a:ln>
        </p:spPr>
        <p:txBody>
          <a:bodyPr spcFirstLastPara="1" wrap="square" lIns="91425" tIns="45700" rIns="91425" bIns="45700" anchor="t" anchorCtr="0">
            <a:spAutoFit/>
          </a:bodyPr>
          <a:lstStyle/>
          <a:p>
            <a:pPr marL="0" lvl="0" indent="0">
              <a:buSzPts val="1200"/>
              <a:buFont typeface="Arial"/>
              <a:buNone/>
            </a:pPr>
            <a:r>
              <a:rPr lang="fr-FR" dirty="0">
                <a:solidFill>
                  <a:srgbClr val="009ADE"/>
                </a:solidFill>
                <a:latin typeface="Source Sans Pro" panose="020B0503030403020204" pitchFamily="34" charset="0"/>
                <a:cs typeface="Anybody SemiBold"/>
                <a:sym typeface="Anybody SemiBold"/>
              </a:rPr>
              <a:t>Évoquez les raisons qui incitent à se faire vacciner</a:t>
            </a:r>
            <a:endParaRPr dirty="0">
              <a:solidFill>
                <a:srgbClr val="009ADE"/>
              </a:solidFill>
              <a:latin typeface="Source Sans Pro" panose="020B0503030403020204" pitchFamily="34" charset="0"/>
              <a:cs typeface="Anybody SemiBold"/>
              <a:sym typeface="Anybody SemiBold"/>
            </a:endParaRPr>
          </a:p>
          <a:p>
            <a:pPr marL="0" marR="0" lvl="0" indent="0" algn="l" rtl="0">
              <a:lnSpc>
                <a:spcPct val="100000"/>
              </a:lnSpc>
              <a:spcBef>
                <a:spcPts val="0"/>
              </a:spcBef>
              <a:spcAft>
                <a:spcPts val="0"/>
              </a:spcAft>
              <a:buClr>
                <a:srgbClr val="000000"/>
              </a:buClr>
              <a:buSzPts val="1000"/>
              <a:buFont typeface="Arial"/>
              <a:buNone/>
            </a:pPr>
            <a:r>
              <a:rPr lang="fr-FR" sz="1000" b="0" i="0" u="none" strike="noStrike" dirty="0">
                <a:solidFill>
                  <a:srgbClr val="000200"/>
                </a:solidFill>
                <a:effectLst/>
                <a:latin typeface="Source Sans Pro" panose="020B0503030403020204" pitchFamily="34" charset="0"/>
                <a:ea typeface="Source Sans Pro" panose="020B0503030403020204" pitchFamily="34" charset="0"/>
              </a:rPr>
              <a:t>Lorsqu’on aborde la vaccination, il n’y a rien de plus efficace que de donner des informations personnelles. Le cas échéant, </a:t>
            </a:r>
            <a:r>
              <a:rPr lang="fr-FR" sz="1000" b="1" i="0" u="none" strike="noStrike" dirty="0">
                <a:solidFill>
                  <a:srgbClr val="000200"/>
                </a:solidFill>
                <a:effectLst/>
                <a:latin typeface="Source Sans Pro" panose="020B0503030403020204" pitchFamily="34" charset="0"/>
                <a:ea typeface="Source Sans Pro" panose="020B0503030403020204" pitchFamily="34" charset="0"/>
              </a:rPr>
              <a:t>expliquez pourquoi vous vouliez que votre enfant soit vacciné</a:t>
            </a:r>
            <a:r>
              <a:rPr lang="fr-FR" sz="1000" b="0" i="0" u="none" strike="noStrike" dirty="0">
                <a:solidFill>
                  <a:srgbClr val="000200"/>
                </a:solidFill>
                <a:effectLst/>
                <a:latin typeface="Source Sans Pro" panose="020B0503030403020204" pitchFamily="34" charset="0"/>
                <a:ea typeface="Source Sans Pro" panose="020B0503030403020204" pitchFamily="34" charset="0"/>
              </a:rPr>
              <a:t>. Si vous étiez inquiet et avez finalement fait vacciner votre enfant, expliquez ce qui a contribué à vous rassurer.</a:t>
            </a:r>
            <a:endParaRPr sz="1000" b="0" i="0" u="none" strike="noStrike" cap="none" dirty="0">
              <a:solidFill>
                <a:srgbClr val="000200"/>
              </a:solidFill>
              <a:latin typeface="Source Sans Pro" panose="020B0503030403020204" pitchFamily="34" charset="0"/>
              <a:ea typeface="Source Sans Pro" panose="020B0503030403020204" pitchFamily="34" charset="0"/>
              <a:sym typeface="Arial"/>
            </a:endParaRPr>
          </a:p>
        </p:txBody>
      </p:sp>
      <p:sp>
        <p:nvSpPr>
          <p:cNvPr id="129" name="Google Shape;129;g21065d65e71_2_0"/>
          <p:cNvSpPr txBox="1"/>
          <p:nvPr/>
        </p:nvSpPr>
        <p:spPr>
          <a:xfrm>
            <a:off x="197618" y="6275149"/>
            <a:ext cx="4403774" cy="1077178"/>
          </a:xfrm>
          <a:prstGeom prst="rect">
            <a:avLst/>
          </a:prstGeom>
          <a:noFill/>
          <a:ln>
            <a:noFill/>
          </a:ln>
        </p:spPr>
        <p:txBody>
          <a:bodyPr spcFirstLastPara="1" wrap="square" lIns="91425" tIns="45700" rIns="91425" bIns="45700" anchor="t" anchorCtr="0">
            <a:spAutoFit/>
          </a:bodyPr>
          <a:lstStyle/>
          <a:p>
            <a:pPr>
              <a:buSzPts val="1200"/>
            </a:pPr>
            <a:r>
              <a:rPr lang="fr-FR" dirty="0">
                <a:solidFill>
                  <a:srgbClr val="009ADE"/>
                </a:solidFill>
                <a:latin typeface="Source Sans Pro" panose="020B0503030403020204" pitchFamily="34" charset="0"/>
                <a:cs typeface="Anybody SemiBold"/>
                <a:sym typeface="Anybody SemiBold"/>
              </a:rPr>
              <a:t>Diffusez des</a:t>
            </a:r>
            <a:r>
              <a:rPr lang="en-US" dirty="0">
                <a:solidFill>
                  <a:srgbClr val="009ADE"/>
                </a:solidFill>
                <a:latin typeface="Source Sans Pro" panose="020B0503030403020204" pitchFamily="34" charset="0"/>
                <a:cs typeface="Anybody SemiBold"/>
                <a:sym typeface="Anybody SemiBold"/>
              </a:rPr>
              <a:t> information</a:t>
            </a:r>
            <a:r>
              <a:rPr lang="fr-FR" dirty="0">
                <a:solidFill>
                  <a:srgbClr val="009ADE"/>
                </a:solidFill>
                <a:latin typeface="Source Sans Pro" panose="020B0503030403020204" pitchFamily="34" charset="0"/>
                <a:cs typeface="Anybody SemiBold"/>
                <a:sym typeface="Anybody SemiBold"/>
              </a:rPr>
              <a:t>s fiables</a:t>
            </a:r>
            <a:endParaRPr dirty="0">
              <a:solidFill>
                <a:srgbClr val="009ADE"/>
              </a:solidFill>
              <a:latin typeface="Source Sans Pro" panose="020B0503030403020204" pitchFamily="34" charset="0"/>
              <a:cs typeface="Anybody SemiBold"/>
              <a:sym typeface="Anybody SemiBold"/>
            </a:endParaRPr>
          </a:p>
          <a:p>
            <a:pPr marL="0" marR="0" lvl="0" indent="0" algn="l" rtl="0">
              <a:lnSpc>
                <a:spcPct val="100000"/>
              </a:lnSpc>
              <a:spcBef>
                <a:spcPts val="0"/>
              </a:spcBef>
              <a:spcAft>
                <a:spcPts val="0"/>
              </a:spcAft>
              <a:buClr>
                <a:srgbClr val="000000"/>
              </a:buClr>
              <a:buSzPts val="1000"/>
              <a:buFont typeface="Arial"/>
              <a:buNone/>
            </a:pPr>
            <a:r>
              <a:rPr lang="fr-FR" sz="1000" b="0" i="0" u="none" strike="noStrike" dirty="0">
                <a:solidFill>
                  <a:srgbClr val="000200"/>
                </a:solidFill>
                <a:effectLst/>
                <a:latin typeface="Source Sans Pro" panose="020B0503030403020204" pitchFamily="34" charset="0"/>
                <a:ea typeface="Source Sans Pro" panose="020B0503030403020204" pitchFamily="34" charset="0"/>
              </a:rPr>
              <a:t>Quand vous ne connaissez pas la réponse, ou si vous ne savez pas comment répondre à une préoccupation, proposez d’aider à chercher les informations. </a:t>
            </a:r>
            <a:r>
              <a:rPr lang="fr-FR" sz="1000" b="1" i="0" u="none" strike="noStrike" dirty="0">
                <a:solidFill>
                  <a:srgbClr val="000200"/>
                </a:solidFill>
                <a:effectLst/>
                <a:latin typeface="Source Sans Pro" panose="020B0503030403020204" pitchFamily="34" charset="0"/>
                <a:ea typeface="Source Sans Pro" panose="020B0503030403020204" pitchFamily="34" charset="0"/>
              </a:rPr>
              <a:t>Si vous demandez l’autorisation de votre interlocuteur</a:t>
            </a:r>
            <a:r>
              <a:rPr lang="fr-FR" sz="1000" b="0" i="0" u="none" strike="noStrike" dirty="0">
                <a:solidFill>
                  <a:srgbClr val="000200"/>
                </a:solidFill>
                <a:effectLst/>
                <a:latin typeface="Source Sans Pro" panose="020B0503030403020204" pitchFamily="34" charset="0"/>
                <a:ea typeface="Source Sans Pro" panose="020B0503030403020204" pitchFamily="34" charset="0"/>
              </a:rPr>
              <a:t>, il sera peut-être plus enclin à vous écouter et n’aura pas l’impression que vous tentez de lui faire dire ce qu’il n’a pas envie de dire.</a:t>
            </a:r>
            <a:endParaRPr sz="1000" b="0" i="0" u="none" strike="noStrike" cap="none" dirty="0">
              <a:solidFill>
                <a:srgbClr val="000200"/>
              </a:solidFill>
              <a:latin typeface="Source Sans Pro" panose="020B0503030403020204" pitchFamily="34" charset="0"/>
              <a:ea typeface="Source Sans Pro" panose="020B0503030403020204" pitchFamily="34" charset="0"/>
              <a:sym typeface="Arial"/>
            </a:endParaRPr>
          </a:p>
        </p:txBody>
      </p:sp>
      <p:sp>
        <p:nvSpPr>
          <p:cNvPr id="130" name="Google Shape;130;g21065d65e71_2_0"/>
          <p:cNvSpPr txBox="1"/>
          <p:nvPr/>
        </p:nvSpPr>
        <p:spPr>
          <a:xfrm>
            <a:off x="197618" y="5132113"/>
            <a:ext cx="4096807" cy="1077178"/>
          </a:xfrm>
          <a:prstGeom prst="rect">
            <a:avLst/>
          </a:prstGeom>
          <a:noFill/>
          <a:ln>
            <a:noFill/>
          </a:ln>
        </p:spPr>
        <p:txBody>
          <a:bodyPr spcFirstLastPara="1" wrap="square" lIns="91425" tIns="45700" rIns="91425" bIns="45700" anchor="t" anchorCtr="0">
            <a:spAutoFit/>
          </a:bodyPr>
          <a:lstStyle/>
          <a:p>
            <a:pPr marL="0" lvl="0" indent="0">
              <a:buSzPts val="1200"/>
              <a:buFont typeface="Arial"/>
              <a:buNone/>
            </a:pPr>
            <a:r>
              <a:rPr lang="fr-FR" dirty="0">
                <a:solidFill>
                  <a:srgbClr val="009ADE"/>
                </a:solidFill>
                <a:latin typeface="Source Sans Pro" panose="020B0503030403020204" pitchFamily="34" charset="0"/>
                <a:cs typeface="Anybody SemiBold"/>
                <a:sym typeface="Anybody SemiBold"/>
              </a:rPr>
              <a:t>Posez des</a:t>
            </a:r>
            <a:r>
              <a:rPr lang="en-US" dirty="0">
                <a:solidFill>
                  <a:srgbClr val="009ADE"/>
                </a:solidFill>
                <a:latin typeface="Source Sans Pro" panose="020B0503030403020204" pitchFamily="34" charset="0"/>
                <a:cs typeface="Anybody SemiBold"/>
                <a:sym typeface="Anybody SemiBold"/>
              </a:rPr>
              <a:t> questions</a:t>
            </a:r>
            <a:r>
              <a:rPr lang="fr-FR" dirty="0">
                <a:solidFill>
                  <a:srgbClr val="009ADE"/>
                </a:solidFill>
                <a:latin typeface="Source Sans Pro" panose="020B0503030403020204" pitchFamily="34" charset="0"/>
                <a:cs typeface="Anybody SemiBold"/>
                <a:sym typeface="Anybody SemiBold"/>
              </a:rPr>
              <a:t> ouvertes</a:t>
            </a:r>
            <a:endParaRPr dirty="0">
              <a:solidFill>
                <a:srgbClr val="009ADE"/>
              </a:solidFill>
              <a:latin typeface="Source Sans Pro" panose="020B0503030403020204" pitchFamily="34" charset="0"/>
              <a:cs typeface="Anybody SemiBold"/>
              <a:sym typeface="Anybody SemiBold"/>
            </a:endParaRPr>
          </a:p>
          <a:p>
            <a:pPr marL="0" marR="0" lvl="0" indent="0" algn="l" rtl="0">
              <a:lnSpc>
                <a:spcPct val="100000"/>
              </a:lnSpc>
              <a:spcBef>
                <a:spcPts val="0"/>
              </a:spcBef>
              <a:spcAft>
                <a:spcPts val="0"/>
              </a:spcAft>
              <a:buClr>
                <a:srgbClr val="000000"/>
              </a:buClr>
              <a:buSzPts val="1000"/>
              <a:buFont typeface="Arial"/>
              <a:buNone/>
            </a:pPr>
            <a:r>
              <a:rPr lang="fr-FR" sz="1000" b="0" i="0" u="none" strike="noStrike" dirty="0">
                <a:solidFill>
                  <a:schemeClr val="bg1">
                    <a:lumMod val="10000"/>
                  </a:schemeClr>
                </a:solidFill>
                <a:effectLst/>
                <a:latin typeface="Source Sans Pro" panose="020B0503030403020204" pitchFamily="34" charset="0"/>
                <a:ea typeface="Source Sans Pro" panose="020B0503030403020204" pitchFamily="34" charset="0"/>
              </a:rPr>
              <a:t>Par exemple : </a:t>
            </a:r>
            <a:r>
              <a:rPr lang="fr-FR" sz="1000" b="1" i="0" u="none" strike="noStrike" dirty="0">
                <a:solidFill>
                  <a:schemeClr val="bg1">
                    <a:lumMod val="10000"/>
                  </a:schemeClr>
                </a:solidFill>
                <a:effectLst/>
                <a:latin typeface="Source Sans Pro" panose="020B0503030403020204" pitchFamily="34" charset="0"/>
                <a:ea typeface="Source Sans Pro" panose="020B0503030403020204" pitchFamily="34" charset="0"/>
              </a:rPr>
              <a:t>« Qu’avez-vous entendu dire à propos des vaccins ? » </a:t>
            </a:r>
            <a:r>
              <a:rPr lang="fr-FR" sz="1000" b="0" i="0" u="none" strike="noStrike" dirty="0">
                <a:solidFill>
                  <a:schemeClr val="bg1">
                    <a:lumMod val="10000"/>
                  </a:schemeClr>
                </a:solidFill>
                <a:effectLst/>
                <a:latin typeface="Source Sans Pro" panose="020B0503030403020204" pitchFamily="34" charset="0"/>
                <a:ea typeface="Source Sans Pro" panose="020B0503030403020204" pitchFamily="34" charset="0"/>
              </a:rPr>
              <a:t>ou </a:t>
            </a:r>
            <a:r>
              <a:rPr lang="fr-FR" sz="1000" b="1" i="0" u="none" strike="noStrike" dirty="0">
                <a:solidFill>
                  <a:schemeClr val="bg1">
                    <a:lumMod val="10000"/>
                  </a:schemeClr>
                </a:solidFill>
                <a:effectLst/>
                <a:latin typeface="Source Sans Pro" panose="020B0503030403020204" pitchFamily="34" charset="0"/>
                <a:ea typeface="Source Sans Pro" panose="020B0503030403020204" pitchFamily="34" charset="0"/>
              </a:rPr>
              <a:t>« Pourquoi pensez-vous cela ? »</a:t>
            </a:r>
            <a:r>
              <a:rPr lang="fr-FR" sz="1000" b="0" i="0" u="none" strike="noStrike" dirty="0">
                <a:solidFill>
                  <a:schemeClr val="bg1">
                    <a:lumMod val="10000"/>
                  </a:schemeClr>
                </a:solidFill>
                <a:effectLst/>
                <a:latin typeface="Source Sans Pro" panose="020B0503030403020204" pitchFamily="34" charset="0"/>
                <a:ea typeface="Source Sans Pro" panose="020B0503030403020204" pitchFamily="34" charset="0"/>
              </a:rPr>
              <a:t>. Ces questions entraînent une autre réponse que « oui » ou « non » et peuvent vous aider à mieux comprendre les préoccupations des individus et peuvent aussi aider votre interlocuteur à réfléchir.</a:t>
            </a:r>
            <a:endParaRPr sz="1000" b="0" i="0" u="none" strike="noStrike" cap="none" dirty="0">
              <a:solidFill>
                <a:schemeClr val="bg1">
                  <a:lumMod val="10000"/>
                </a:schemeClr>
              </a:solidFill>
              <a:latin typeface="Source Sans Pro" panose="020B0503030403020204" pitchFamily="34" charset="0"/>
              <a:ea typeface="Source Sans Pro" panose="020B0503030403020204" pitchFamily="34" charset="0"/>
              <a:sym typeface="Arial"/>
            </a:endParaRPr>
          </a:p>
        </p:txBody>
      </p:sp>
      <p:sp>
        <p:nvSpPr>
          <p:cNvPr id="131" name="Google Shape;131;g21065d65e71_2_0"/>
          <p:cNvSpPr txBox="1"/>
          <p:nvPr/>
        </p:nvSpPr>
        <p:spPr>
          <a:xfrm>
            <a:off x="197618" y="4277840"/>
            <a:ext cx="4729097" cy="769401"/>
          </a:xfrm>
          <a:prstGeom prst="rect">
            <a:avLst/>
          </a:prstGeom>
          <a:noFill/>
          <a:ln>
            <a:noFill/>
          </a:ln>
        </p:spPr>
        <p:txBody>
          <a:bodyPr spcFirstLastPara="1" wrap="square" lIns="91425" tIns="45700" rIns="91425" bIns="45700" anchor="t" anchorCtr="0">
            <a:spAutoFit/>
          </a:bodyPr>
          <a:lstStyle/>
          <a:p>
            <a:pPr>
              <a:buSzPts val="1200"/>
            </a:pPr>
            <a:r>
              <a:rPr lang="fr-FR" i="0" u="none" strike="noStrike" cap="none" dirty="0">
                <a:solidFill>
                  <a:srgbClr val="009ADE"/>
                </a:solidFill>
                <a:latin typeface="Source Sans Pro" panose="020B0503030403020204" pitchFamily="34" charset="0"/>
                <a:ea typeface="Anybody SemiBold"/>
                <a:cs typeface="Anybody SemiBold"/>
                <a:sym typeface="Anybody SemiBold"/>
              </a:rPr>
              <a:t>Écoutez avec</a:t>
            </a:r>
            <a:r>
              <a:rPr lang="en-US" i="0" u="none" strike="noStrike" cap="none" dirty="0">
                <a:solidFill>
                  <a:srgbClr val="009ADE"/>
                </a:solidFill>
                <a:latin typeface="Source Sans Pro" panose="020B0503030403020204" pitchFamily="34" charset="0"/>
                <a:ea typeface="Anybody SemiBold"/>
                <a:cs typeface="Anybody SemiBold"/>
                <a:sym typeface="Anybody SemiBold"/>
              </a:rPr>
              <a:t> empath</a:t>
            </a:r>
            <a:r>
              <a:rPr lang="fr-FR" i="0" u="none" strike="noStrike" cap="none" dirty="0" err="1">
                <a:solidFill>
                  <a:srgbClr val="009ADE"/>
                </a:solidFill>
                <a:latin typeface="Source Sans Pro" panose="020B0503030403020204" pitchFamily="34" charset="0"/>
                <a:ea typeface="Anybody SemiBold"/>
                <a:cs typeface="Anybody SemiBold"/>
                <a:sym typeface="Anybody SemiBold"/>
              </a:rPr>
              <a:t>ie</a:t>
            </a:r>
            <a:endParaRPr i="0" u="none" strike="noStrike" cap="none" dirty="0">
              <a:solidFill>
                <a:srgbClr val="009ADE"/>
              </a:solidFill>
              <a:latin typeface="Source Sans Pro" panose="020B0503030403020204" pitchFamily="34" charset="0"/>
              <a:ea typeface="Anybody SemiBold"/>
              <a:cs typeface="Anybody SemiBold"/>
              <a:sym typeface="Anybody SemiBold"/>
            </a:endParaRPr>
          </a:p>
          <a:p>
            <a:pPr>
              <a:buSzPts val="1000"/>
            </a:pPr>
            <a:r>
              <a:rPr lang="fr-FR" sz="1000" b="0" i="0" u="none" strike="noStrike" dirty="0">
                <a:solidFill>
                  <a:srgbClr val="000200"/>
                </a:solidFill>
                <a:effectLst/>
                <a:latin typeface="Source Sans Pro" panose="020B0503030403020204" pitchFamily="34" charset="0"/>
                <a:ea typeface="Source Sans Pro" panose="020B0503030403020204" pitchFamily="34" charset="0"/>
              </a:rPr>
              <a:t>Prenez acte de leurs questions (sans nécessairement être d’accord. Dites, par exemple, </a:t>
            </a:r>
            <a:r>
              <a:rPr lang="fr-FR" sz="1000" b="1" i="0" u="none" strike="noStrike" dirty="0">
                <a:solidFill>
                  <a:srgbClr val="000200"/>
                </a:solidFill>
                <a:effectLst/>
                <a:latin typeface="Source Sans Pro" panose="020B0503030403020204" pitchFamily="34" charset="0"/>
                <a:ea typeface="Source Sans Pro" panose="020B0503030403020204" pitchFamily="34" charset="0"/>
              </a:rPr>
              <a:t>« Vous pouvez poser des questions ou demander des informations avant de vous faire vacciner »</a:t>
            </a:r>
            <a:r>
              <a:rPr lang="fr-FR" sz="1000" b="0" i="0" u="none" strike="noStrike" dirty="0">
                <a:solidFill>
                  <a:srgbClr val="000200"/>
                </a:solidFill>
                <a:effectLst/>
                <a:latin typeface="Source Sans Pro" panose="020B0503030403020204" pitchFamily="34" charset="0"/>
                <a:ea typeface="Source Sans Pro" panose="020B0503030403020204" pitchFamily="34" charset="0"/>
              </a:rPr>
              <a:t>. Ne les rejetez pas. </a:t>
            </a:r>
            <a:endParaRPr sz="1000" b="0" i="0" u="none" strike="noStrike" cap="none" dirty="0">
              <a:solidFill>
                <a:srgbClr val="000200"/>
              </a:solidFill>
              <a:latin typeface="Source Sans Pro" panose="020B0503030403020204" pitchFamily="34" charset="0"/>
              <a:ea typeface="Source Sans Pro" panose="020B0503030403020204" pitchFamily="34" charset="0"/>
              <a:sym typeface="Arial"/>
            </a:endParaRPr>
          </a:p>
        </p:txBody>
      </p:sp>
      <p:sp>
        <p:nvSpPr>
          <p:cNvPr id="132" name="Google Shape;132;g21065d65e71_2_0"/>
          <p:cNvSpPr/>
          <p:nvPr/>
        </p:nvSpPr>
        <p:spPr>
          <a:xfrm>
            <a:off x="171607" y="3615825"/>
            <a:ext cx="6379028" cy="340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fr-FR" sz="1800" b="1" i="0" u="none" strike="noStrike" dirty="0">
                <a:solidFill>
                  <a:srgbClr val="00205C"/>
                </a:solidFill>
                <a:effectLst/>
                <a:latin typeface="Source Sans Pro" panose="020B0503030403020204" pitchFamily="34" charset="0"/>
                <a:ea typeface="Source Sans Pro" panose="020B0503030403020204" pitchFamily="34" charset="0"/>
              </a:rPr>
              <a:t>Que dire aux personnes indécises ?</a:t>
            </a:r>
            <a:endParaRPr lang="en-US" sz="1800" b="1" dirty="0">
              <a:solidFill>
                <a:srgbClr val="00205C"/>
              </a:solidFill>
              <a:latin typeface="Source Sans Pro" panose="020B0503030403020204" pitchFamily="34" charset="0"/>
              <a:ea typeface="Source Sans Pro" panose="020B0503030403020204" pitchFamily="34" charset="0"/>
              <a:cs typeface="Anybody"/>
              <a:sym typeface="Anybody"/>
            </a:endParaRPr>
          </a:p>
        </p:txBody>
      </p:sp>
      <p:sp>
        <p:nvSpPr>
          <p:cNvPr id="133" name="Google Shape;133;g21065d65e71_2_0"/>
          <p:cNvSpPr txBox="1"/>
          <p:nvPr/>
        </p:nvSpPr>
        <p:spPr>
          <a:xfrm>
            <a:off x="5413450" y="4136644"/>
            <a:ext cx="854123" cy="784790"/>
          </a:xfrm>
          <a:prstGeom prst="rect">
            <a:avLst/>
          </a:prstGeom>
          <a:noFill/>
          <a:ln>
            <a:noFill/>
          </a:ln>
        </p:spPr>
        <p:txBody>
          <a:bodyPr spcFirstLastPara="1" wrap="square" lIns="91425" tIns="45700" rIns="91425" bIns="45700" anchor="t" anchorCtr="0">
            <a:spAutoFit/>
          </a:bodyPr>
          <a:lstStyle/>
          <a:p>
            <a:pPr algn="ctr">
              <a:buSzPts val="800"/>
            </a:pPr>
            <a:r>
              <a:rPr lang="fr-FR" sz="900" i="1" u="none" strike="noStrike" cap="none" dirty="0">
                <a:solidFill>
                  <a:srgbClr val="00205C"/>
                </a:solidFill>
                <a:latin typeface="Source Sans Pro" panose="020B0503030403020204" pitchFamily="34" charset="0"/>
                <a:ea typeface="Anybody"/>
                <a:cs typeface="Anybody"/>
                <a:sym typeface="Anybody"/>
              </a:rPr>
              <a:t>« Je comprends. C’est naturel de vouloir en savoir plus »</a:t>
            </a:r>
            <a:endParaRPr lang="en-US" sz="900" i="1" u="none" strike="noStrike" cap="none" dirty="0">
              <a:solidFill>
                <a:srgbClr val="00205C"/>
              </a:solidFill>
              <a:latin typeface="Source Sans Pro" panose="020B0503030403020204" pitchFamily="34" charset="0"/>
              <a:sym typeface="Arial"/>
            </a:endParaRPr>
          </a:p>
        </p:txBody>
      </p:sp>
      <p:sp>
        <p:nvSpPr>
          <p:cNvPr id="134" name="Google Shape;134;g21065d65e71_2_0"/>
          <p:cNvSpPr txBox="1"/>
          <p:nvPr/>
        </p:nvSpPr>
        <p:spPr>
          <a:xfrm>
            <a:off x="4569676" y="5254332"/>
            <a:ext cx="776832" cy="78479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a:buSzPts val="800"/>
              <a:defRPr sz="800" i="1">
                <a:solidFill>
                  <a:srgbClr val="00205C"/>
                </a:solidFill>
                <a:latin typeface="Source Sans Pro" panose="020B0503030403020204" pitchFamily="34" charset="0"/>
                <a:ea typeface="Anybody"/>
                <a:cs typeface="Anybody"/>
              </a:defRPr>
            </a:lvl1pPr>
          </a:lstStyle>
          <a:p>
            <a:pPr algn="ctr"/>
            <a:r>
              <a:rPr lang="fr-FR" sz="900" dirty="0">
                <a:sym typeface="Anybody"/>
              </a:rPr>
              <a:t>« C’est intéressant ! Pouvez-vous m’en dire plus ? »</a:t>
            </a:r>
            <a:endParaRPr sz="900" dirty="0"/>
          </a:p>
        </p:txBody>
      </p:sp>
      <p:sp>
        <p:nvSpPr>
          <p:cNvPr id="135" name="Google Shape;135;g21065d65e71_2_0"/>
          <p:cNvSpPr txBox="1"/>
          <p:nvPr/>
        </p:nvSpPr>
        <p:spPr>
          <a:xfrm>
            <a:off x="5524871" y="6439970"/>
            <a:ext cx="853384" cy="78479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a:buSzPts val="800"/>
              <a:defRPr sz="800" i="1">
                <a:solidFill>
                  <a:srgbClr val="00205C"/>
                </a:solidFill>
                <a:latin typeface="Source Sans Pro" panose="020B0503030403020204" pitchFamily="34" charset="0"/>
                <a:ea typeface="Anybody"/>
                <a:cs typeface="Anybody"/>
              </a:defRPr>
            </a:lvl1pPr>
          </a:lstStyle>
          <a:p>
            <a:pPr algn="ctr"/>
            <a:r>
              <a:rPr lang="fr-FR" sz="900" dirty="0">
                <a:sym typeface="Anybody"/>
              </a:rPr>
              <a:t>« Je vais demander à mon collègue. Je vous tiens au courant »</a:t>
            </a:r>
            <a:endParaRPr sz="900" dirty="0"/>
          </a:p>
        </p:txBody>
      </p:sp>
      <p:sp>
        <p:nvSpPr>
          <p:cNvPr id="138" name="Google Shape;138;g21065d65e71_2_0"/>
          <p:cNvSpPr/>
          <p:nvPr/>
        </p:nvSpPr>
        <p:spPr>
          <a:xfrm>
            <a:off x="165859" y="3921200"/>
            <a:ext cx="5856000" cy="273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FR" sz="1800" b="0" i="0" u="none" strike="noStrike" cap="none" dirty="0">
                <a:solidFill>
                  <a:srgbClr val="00205C"/>
                </a:solidFill>
                <a:latin typeface="Source Sans Pro" panose="020B0503030403020204" pitchFamily="34" charset="0"/>
                <a:ea typeface="Anybody"/>
                <a:cs typeface="Anybody"/>
                <a:sym typeface="Anybody"/>
              </a:rPr>
              <a:t>Techniques efficaces de</a:t>
            </a:r>
            <a:r>
              <a:rPr lang="en-US" sz="1800" b="0" i="0" u="none" strike="noStrike" cap="none" dirty="0">
                <a:solidFill>
                  <a:srgbClr val="00205C"/>
                </a:solidFill>
                <a:latin typeface="Source Sans Pro" panose="020B0503030403020204" pitchFamily="34" charset="0"/>
                <a:ea typeface="Anybody"/>
                <a:cs typeface="Anybody"/>
                <a:sym typeface="Anybody"/>
              </a:rPr>
              <a:t> </a:t>
            </a:r>
            <a:r>
              <a:rPr lang="fr-FR" sz="1800" b="0" i="0" u="none" strike="noStrike" cap="none" dirty="0">
                <a:solidFill>
                  <a:srgbClr val="00205C"/>
                </a:solidFill>
                <a:latin typeface="Source Sans Pro" panose="020B0503030403020204" pitchFamily="34" charset="0"/>
                <a:ea typeface="Anybody"/>
                <a:cs typeface="Anybody"/>
                <a:sym typeface="Anybody"/>
              </a:rPr>
              <a:t>conversation</a:t>
            </a:r>
            <a:endParaRPr sz="1800" b="0" i="0" u="none" strike="noStrike" cap="none" dirty="0">
              <a:solidFill>
                <a:srgbClr val="00205C"/>
              </a:solidFill>
              <a:latin typeface="Source Sans Pro" panose="020B0503030403020204" pitchFamily="34" charset="0"/>
              <a:sym typeface="Arial"/>
            </a:endParaRPr>
          </a:p>
        </p:txBody>
      </p:sp>
      <p:cxnSp>
        <p:nvCxnSpPr>
          <p:cNvPr id="13" name="Straight Connector 12">
            <a:extLst>
              <a:ext uri="{FF2B5EF4-FFF2-40B4-BE49-F238E27FC236}">
                <a16:creationId xmlns:a16="http://schemas.microsoft.com/office/drawing/2014/main" id="{C52F7948-0E0D-8E95-B54A-8BDDD3A2814F}"/>
              </a:ext>
            </a:extLst>
          </p:cNvPr>
          <p:cNvCxnSpPr>
            <a:cxnSpLocks/>
          </p:cNvCxnSpPr>
          <p:nvPr/>
        </p:nvCxnSpPr>
        <p:spPr>
          <a:xfrm>
            <a:off x="280857" y="5093197"/>
            <a:ext cx="6211555"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83C05AA-8528-F89E-46AC-278BC10A3505}"/>
              </a:ext>
            </a:extLst>
          </p:cNvPr>
          <p:cNvCxnSpPr>
            <a:cxnSpLocks/>
          </p:cNvCxnSpPr>
          <p:nvPr/>
        </p:nvCxnSpPr>
        <p:spPr>
          <a:xfrm>
            <a:off x="280857" y="6231528"/>
            <a:ext cx="6211555"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238F54A-0F65-3F07-8630-2434EA8EC0C9}"/>
              </a:ext>
            </a:extLst>
          </p:cNvPr>
          <p:cNvCxnSpPr>
            <a:cxnSpLocks/>
          </p:cNvCxnSpPr>
          <p:nvPr/>
        </p:nvCxnSpPr>
        <p:spPr>
          <a:xfrm>
            <a:off x="280857" y="7374074"/>
            <a:ext cx="6211555"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E9B9D56-C01B-A7A3-BC34-2C16F8FFE23F}"/>
              </a:ext>
            </a:extLst>
          </p:cNvPr>
          <p:cNvCxnSpPr>
            <a:cxnSpLocks/>
          </p:cNvCxnSpPr>
          <p:nvPr/>
        </p:nvCxnSpPr>
        <p:spPr>
          <a:xfrm>
            <a:off x="280857" y="8448839"/>
            <a:ext cx="6211555"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9" name="Picture 18" descr="A cartoon of a person holding a baby&#10;&#10;Description automatically generated">
            <a:extLst>
              <a:ext uri="{FF2B5EF4-FFF2-40B4-BE49-F238E27FC236}">
                <a16:creationId xmlns:a16="http://schemas.microsoft.com/office/drawing/2014/main" id="{338B4749-BDDE-D081-CBCC-53E1682206B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4644085" y="4120693"/>
            <a:ext cx="731823" cy="1101015"/>
          </a:xfrm>
          <a:prstGeom prst="rect">
            <a:avLst/>
          </a:prstGeom>
        </p:spPr>
      </p:pic>
      <p:pic>
        <p:nvPicPr>
          <p:cNvPr id="6" name="Picture 5" descr="A group of people wearing scrubs&#10;&#10;Description automatically generated">
            <a:extLst>
              <a:ext uri="{FF2B5EF4-FFF2-40B4-BE49-F238E27FC236}">
                <a16:creationId xmlns:a16="http://schemas.microsoft.com/office/drawing/2014/main" id="{F7AF9596-4B84-A79E-8190-F58F8747CBFA}"/>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flipH="1">
            <a:off x="5351012" y="5182485"/>
            <a:ext cx="469723" cy="1012117"/>
          </a:xfrm>
          <a:prstGeom prst="rect">
            <a:avLst/>
          </a:prstGeom>
        </p:spPr>
      </p:pic>
      <p:pic>
        <p:nvPicPr>
          <p:cNvPr id="21" name="Picture 20" descr="A person pushing a baby in a stroller&#10;&#10;Description automatically generated">
            <a:extLst>
              <a:ext uri="{FF2B5EF4-FFF2-40B4-BE49-F238E27FC236}">
                <a16:creationId xmlns:a16="http://schemas.microsoft.com/office/drawing/2014/main" id="{F6D71FDF-576E-22EC-E785-12D286063CC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5583824" y="5200933"/>
            <a:ext cx="1018247" cy="1056175"/>
          </a:xfrm>
          <a:prstGeom prst="rect">
            <a:avLst/>
          </a:prstGeom>
        </p:spPr>
      </p:pic>
      <p:pic>
        <p:nvPicPr>
          <p:cNvPr id="24" name="Picture 23" descr="A couple of men standing together&#10;&#10;Description automatically generated">
            <a:extLst>
              <a:ext uri="{FF2B5EF4-FFF2-40B4-BE49-F238E27FC236}">
                <a16:creationId xmlns:a16="http://schemas.microsoft.com/office/drawing/2014/main" id="{AE688F5C-3872-A37E-212B-4941C8239719}"/>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4537302" y="6179771"/>
            <a:ext cx="673102" cy="1420140"/>
          </a:xfrm>
          <a:prstGeom prst="rect">
            <a:avLst/>
          </a:prstGeom>
        </p:spPr>
      </p:pic>
      <p:pic>
        <p:nvPicPr>
          <p:cNvPr id="26" name="Picture 25" descr="A couple of women wearing scrubs&#10;&#10;Description automatically generated">
            <a:extLst>
              <a:ext uri="{FF2B5EF4-FFF2-40B4-BE49-F238E27FC236}">
                <a16:creationId xmlns:a16="http://schemas.microsoft.com/office/drawing/2014/main" id="{D612133F-84D7-E7C2-97FC-16473E898BBB}"/>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5251689" y="6364835"/>
            <a:ext cx="367739" cy="1063692"/>
          </a:xfrm>
          <a:prstGeom prst="rect">
            <a:avLst/>
          </a:prstGeom>
        </p:spPr>
      </p:pic>
      <p:pic>
        <p:nvPicPr>
          <p:cNvPr id="27" name="Picture 26" descr="A couple of women wearing scrubs&#10;&#10;Description automatically generated">
            <a:extLst>
              <a:ext uri="{FF2B5EF4-FFF2-40B4-BE49-F238E27FC236}">
                <a16:creationId xmlns:a16="http://schemas.microsoft.com/office/drawing/2014/main" id="{1E4F4D28-AA41-F8BC-FA38-9E7C82A8450F}"/>
              </a:ext>
            </a:extLst>
          </p:cNvPr>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5549940" y="7438747"/>
            <a:ext cx="470628" cy="1063690"/>
          </a:xfrm>
          <a:prstGeom prst="rect">
            <a:avLst/>
          </a:prstGeom>
        </p:spPr>
      </p:pic>
      <p:pic>
        <p:nvPicPr>
          <p:cNvPr id="30" name="Picture 29" descr="A cartoon of a pregnant person&#10;&#10;Description automatically generated">
            <a:extLst>
              <a:ext uri="{FF2B5EF4-FFF2-40B4-BE49-F238E27FC236}">
                <a16:creationId xmlns:a16="http://schemas.microsoft.com/office/drawing/2014/main" id="{D0EECCEA-5457-B8F1-3B85-DE19F9CCB095}"/>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5807417" y="7391837"/>
            <a:ext cx="805048" cy="1157510"/>
          </a:xfrm>
          <a:prstGeom prst="rect">
            <a:avLst/>
          </a:prstGeom>
        </p:spPr>
      </p:pic>
      <p:sp>
        <p:nvSpPr>
          <p:cNvPr id="34" name="TextBox 33">
            <a:extLst>
              <a:ext uri="{FF2B5EF4-FFF2-40B4-BE49-F238E27FC236}">
                <a16:creationId xmlns:a16="http://schemas.microsoft.com/office/drawing/2014/main" id="{B028466F-7C05-FCE4-4177-CBCFEBF0A0BD}"/>
              </a:ext>
            </a:extLst>
          </p:cNvPr>
          <p:cNvSpPr txBox="1"/>
          <p:nvPr/>
        </p:nvSpPr>
        <p:spPr>
          <a:xfrm>
            <a:off x="5598269" y="3198039"/>
            <a:ext cx="1023357" cy="246221"/>
          </a:xfrm>
          <a:prstGeom prst="rect">
            <a:avLst/>
          </a:prstGeom>
          <a:noFill/>
        </p:spPr>
        <p:txBody>
          <a:bodyPr wrap="square">
            <a:spAutoFit/>
          </a:bodyPr>
          <a:lstStyle/>
          <a:p>
            <a:pPr algn="ctr"/>
            <a:r>
              <a:rPr lang="en-US" sz="1000">
                <a:solidFill>
                  <a:srgbClr val="00205C"/>
                </a:solidFill>
                <a:latin typeface="Source Sans Pro" panose="020B0503030403020204" pitchFamily="34" charset="0"/>
              </a:rPr>
              <a:t>bit.ly/3vP6ASY</a:t>
            </a:r>
          </a:p>
        </p:txBody>
      </p:sp>
      <p:pic>
        <p:nvPicPr>
          <p:cNvPr id="37" name="Picture 36">
            <a:extLst>
              <a:ext uri="{FF2B5EF4-FFF2-40B4-BE49-F238E27FC236}">
                <a16:creationId xmlns:a16="http://schemas.microsoft.com/office/drawing/2014/main" id="{FAB2A5FC-1825-15A8-6CC0-5FDE02E71159}"/>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5656030" y="2258216"/>
            <a:ext cx="923772" cy="923772"/>
          </a:xfrm>
          <a:prstGeom prst="rect">
            <a:avLst/>
          </a:prstGeom>
        </p:spPr>
      </p:pic>
      <p:sp>
        <p:nvSpPr>
          <p:cNvPr id="38" name="Google Shape;126;g21065d65e71_2_0">
            <a:extLst>
              <a:ext uri="{FF2B5EF4-FFF2-40B4-BE49-F238E27FC236}">
                <a16:creationId xmlns:a16="http://schemas.microsoft.com/office/drawing/2014/main" id="{B7F015F6-695B-1AE6-63B0-736B84FD2D02}"/>
              </a:ext>
            </a:extLst>
          </p:cNvPr>
          <p:cNvSpPr/>
          <p:nvPr/>
        </p:nvSpPr>
        <p:spPr>
          <a:xfrm>
            <a:off x="303956" y="1988411"/>
            <a:ext cx="5078048" cy="1469265"/>
          </a:xfrm>
          <a:prstGeom prst="rect">
            <a:avLst/>
          </a:prstGeom>
          <a:noFill/>
          <a:ln>
            <a:noFill/>
          </a:ln>
        </p:spPr>
        <p:txBody>
          <a:bodyPr spcFirstLastPara="1" wrap="square" lIns="91425" tIns="45700" rIns="91425" bIns="45700" anchor="t" anchorCtr="0">
            <a:noAutofit/>
          </a:bodyPr>
          <a:lstStyle/>
          <a:p>
            <a:r>
              <a:rPr lang="fr-FR" sz="1200" i="0" u="none" strike="noStrike" dirty="0">
                <a:solidFill>
                  <a:srgbClr val="00205C"/>
                </a:solidFill>
                <a:effectLst/>
                <a:latin typeface="Source Sans Pro" panose="020B0503030403020204" pitchFamily="34" charset="0"/>
                <a:ea typeface="Source Sans Pro" panose="020B0503030403020204" pitchFamily="34" charset="0"/>
              </a:rPr>
              <a:t>Comment sait-on que les vaccins sont sûrs ?</a:t>
            </a:r>
            <a:endParaRPr lang="en-US" sz="1200" dirty="0">
              <a:solidFill>
                <a:srgbClr val="00205C"/>
              </a:solidFill>
              <a:latin typeface="Source Sans Pro" panose="020B0503030403020204" pitchFamily="34" charset="0"/>
              <a:ea typeface="Source Sans Pro" panose="020B0503030403020204" pitchFamily="34" charset="0"/>
              <a:cs typeface="Anybody SemiBold"/>
            </a:endParaRPr>
          </a:p>
          <a:p>
            <a:pPr>
              <a:buSzPts val="1100"/>
            </a:pPr>
            <a:r>
              <a:rPr lang="fr-FR" sz="900" dirty="0">
                <a:solidFill>
                  <a:schemeClr val="bg1">
                    <a:lumMod val="10000"/>
                  </a:schemeClr>
                </a:solidFill>
                <a:latin typeface="Source Sans Pro" panose="020B0503030403020204" pitchFamily="34" charset="0"/>
                <a:ea typeface="Source Sans Pro" panose="020B0503030403020204" pitchFamily="34" charset="0"/>
              </a:rPr>
              <a:t>Tout vaccin subit une batterie de tests rigoureux avant son introduction dans un pays. Une fois utilisé, il est ensuite réévalué régulièrement pour vérifier qu’il est sans danger pour les personnes qui le reçoivent.</a:t>
            </a:r>
            <a:endParaRPr lang="en-US" sz="900" dirty="0">
              <a:solidFill>
                <a:schemeClr val="bg1">
                  <a:lumMod val="10000"/>
                </a:schemeClr>
              </a:solidFill>
              <a:latin typeface="Source Sans Pro" panose="020B0503030403020204" pitchFamily="34" charset="0"/>
              <a:ea typeface="Source Sans Pro" panose="020B0503030403020204" pitchFamily="34" charset="0"/>
            </a:endParaRPr>
          </a:p>
          <a:p>
            <a:pPr lvl="0">
              <a:buSzPts val="800"/>
            </a:pPr>
            <a:endParaRPr lang="en-US" sz="600" dirty="0">
              <a:solidFill>
                <a:schemeClr val="bg1">
                  <a:lumMod val="10000"/>
                </a:schemeClr>
              </a:solidFill>
              <a:latin typeface="Source Sans Pro" panose="020B0503030403020204" pitchFamily="34" charset="0"/>
            </a:endParaRPr>
          </a:p>
          <a:p>
            <a:pPr>
              <a:buSzPts val="1100"/>
            </a:pPr>
            <a:r>
              <a:rPr lang="fr-FR" sz="1200" dirty="0">
                <a:solidFill>
                  <a:srgbClr val="00205C"/>
                </a:solidFill>
                <a:latin typeface="Source Sans Pro" panose="020B0503030403020204" pitchFamily="34" charset="0"/>
                <a:cs typeface="Anybody SemiBold"/>
                <a:sym typeface="Anybody SemiBold"/>
              </a:rPr>
              <a:t>Les</a:t>
            </a:r>
            <a:r>
              <a:rPr lang="en-US" sz="1200" dirty="0">
                <a:solidFill>
                  <a:srgbClr val="00205C"/>
                </a:solidFill>
                <a:latin typeface="Source Sans Pro" panose="020B0503030403020204" pitchFamily="34" charset="0"/>
                <a:cs typeface="Anybody SemiBold"/>
                <a:sym typeface="Anybody SemiBold"/>
              </a:rPr>
              <a:t> </a:t>
            </a:r>
            <a:r>
              <a:rPr lang="en-US" sz="1200" dirty="0" err="1">
                <a:solidFill>
                  <a:srgbClr val="00205C"/>
                </a:solidFill>
                <a:latin typeface="Source Sans Pro" panose="020B0503030403020204" pitchFamily="34" charset="0"/>
                <a:cs typeface="Anybody SemiBold"/>
                <a:sym typeface="Anybody SemiBold"/>
              </a:rPr>
              <a:t>vaccin</a:t>
            </a:r>
            <a:r>
              <a:rPr lang="fr-FR" sz="1200" dirty="0">
                <a:solidFill>
                  <a:srgbClr val="00205C"/>
                </a:solidFill>
                <a:latin typeface="Source Sans Pro" panose="020B0503030403020204" pitchFamily="34" charset="0"/>
                <a:cs typeface="Anybody SemiBold"/>
                <a:sym typeface="Anybody SemiBold"/>
              </a:rPr>
              <a:t>s confèrent-ils une meilleure</a:t>
            </a:r>
            <a:r>
              <a:rPr lang="en-US" sz="1200" dirty="0">
                <a:solidFill>
                  <a:srgbClr val="00205C"/>
                </a:solidFill>
                <a:latin typeface="Source Sans Pro" panose="020B0503030403020204" pitchFamily="34" charset="0"/>
                <a:cs typeface="Anybody SemiBold"/>
                <a:sym typeface="Anybody SemiBold"/>
              </a:rPr>
              <a:t> </a:t>
            </a:r>
            <a:r>
              <a:rPr lang="en-US" sz="1200" dirty="0" err="1">
                <a:solidFill>
                  <a:srgbClr val="00205C"/>
                </a:solidFill>
                <a:latin typeface="Source Sans Pro" panose="020B0503030403020204" pitchFamily="34" charset="0"/>
                <a:cs typeface="Anybody SemiBold"/>
                <a:sym typeface="Anybody SemiBold"/>
              </a:rPr>
              <a:t>immunit</a:t>
            </a:r>
            <a:r>
              <a:rPr lang="fr-FR" sz="1200" dirty="0">
                <a:solidFill>
                  <a:srgbClr val="00205C"/>
                </a:solidFill>
                <a:latin typeface="Source Sans Pro" panose="020B0503030403020204" pitchFamily="34" charset="0"/>
                <a:cs typeface="Anybody SemiBold"/>
                <a:sym typeface="Anybody SemiBold"/>
              </a:rPr>
              <a:t>é</a:t>
            </a:r>
            <a:r>
              <a:rPr lang="en-US" sz="1200" dirty="0">
                <a:solidFill>
                  <a:srgbClr val="00205C"/>
                </a:solidFill>
                <a:latin typeface="Source Sans Pro" panose="020B0503030403020204" pitchFamily="34" charset="0"/>
                <a:cs typeface="Anybody SemiBold"/>
                <a:sym typeface="Anybody SemiBold"/>
              </a:rPr>
              <a:t> </a:t>
            </a:r>
            <a:r>
              <a:rPr lang="fr-FR" sz="1200" dirty="0">
                <a:solidFill>
                  <a:srgbClr val="00205C"/>
                </a:solidFill>
                <a:latin typeface="Source Sans Pro" panose="020B0503030403020204" pitchFamily="34" charset="0"/>
                <a:cs typeface="Anybody SemiBold"/>
                <a:sym typeface="Anybody SemiBold"/>
              </a:rPr>
              <a:t>que l’infection naturelle</a:t>
            </a:r>
            <a:r>
              <a:rPr lang="en-US" sz="1200" dirty="0">
                <a:solidFill>
                  <a:srgbClr val="00205C"/>
                </a:solidFill>
                <a:latin typeface="Source Sans Pro" panose="020B0503030403020204" pitchFamily="34" charset="0"/>
                <a:cs typeface="Anybody SemiBold"/>
                <a:sym typeface="Anybody SemiBold"/>
              </a:rPr>
              <a:t> ?</a:t>
            </a:r>
            <a:endParaRPr lang="en-US" sz="1200" dirty="0">
              <a:solidFill>
                <a:srgbClr val="00205C"/>
              </a:solidFill>
              <a:latin typeface="Source Sans Pro" panose="020B0503030403020204" pitchFamily="34" charset="0"/>
              <a:cs typeface="Anybody SemiBold"/>
            </a:endParaRPr>
          </a:p>
          <a:p>
            <a:pPr lvl="0">
              <a:buSzPts val="1100"/>
            </a:pPr>
            <a:r>
              <a:rPr lang="fr-FR" sz="900" dirty="0">
                <a:solidFill>
                  <a:schemeClr val="bg1">
                    <a:lumMod val="10000"/>
                  </a:schemeClr>
                </a:solidFill>
                <a:latin typeface="Source Sans Pro" panose="020B0503030403020204" pitchFamily="34" charset="0"/>
                <a:ea typeface="Source Sans Pro" panose="020B0503030403020204" pitchFamily="34" charset="0"/>
              </a:rPr>
              <a:t>Les vaccins déclenchent une réponse immunitaire similaire à celle induite par l’infection naturelle sans provoquer la maladie ni exposer le sujet à d’éventuelles complications. Une infection naturelle comporte un risque de complications graves liées à cette infection.</a:t>
            </a:r>
            <a:endParaRPr lang="en-US" sz="900" dirty="0">
              <a:solidFill>
                <a:schemeClr val="bg1">
                  <a:lumMod val="10000"/>
                </a:schemeClr>
              </a:solidFill>
              <a:latin typeface="Source Sans Pro" panose="020B0503030403020204" pitchFamily="34" charset="0"/>
              <a:ea typeface="Source Sans Pro" panose="020B0503030403020204" pitchFamily="34" charset="0"/>
            </a:endParaRPr>
          </a:p>
        </p:txBody>
      </p:sp>
      <p:cxnSp>
        <p:nvCxnSpPr>
          <p:cNvPr id="40" name="Straight Connector 39">
            <a:extLst>
              <a:ext uri="{FF2B5EF4-FFF2-40B4-BE49-F238E27FC236}">
                <a16:creationId xmlns:a16="http://schemas.microsoft.com/office/drawing/2014/main" id="{8C0A3219-4B22-F4DB-1B38-BE008E0703D7}"/>
              </a:ext>
            </a:extLst>
          </p:cNvPr>
          <p:cNvCxnSpPr>
            <a:cxnSpLocks/>
          </p:cNvCxnSpPr>
          <p:nvPr/>
        </p:nvCxnSpPr>
        <p:spPr>
          <a:xfrm flipH="1">
            <a:off x="5460834" y="1932325"/>
            <a:ext cx="0" cy="1416182"/>
          </a:xfrm>
          <a:prstGeom prst="line">
            <a:avLst/>
          </a:prstGeom>
          <a:ln>
            <a:solidFill>
              <a:srgbClr val="009ADE"/>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0AB1511B-0A99-20E3-8C2E-F97DCDAFB304}"/>
              </a:ext>
            </a:extLst>
          </p:cNvPr>
          <p:cNvSpPr txBox="1"/>
          <p:nvPr/>
        </p:nvSpPr>
        <p:spPr>
          <a:xfrm>
            <a:off x="5560624" y="2010248"/>
            <a:ext cx="1181539" cy="253916"/>
          </a:xfrm>
          <a:prstGeom prst="rect">
            <a:avLst/>
          </a:prstGeom>
          <a:noFill/>
        </p:spPr>
        <p:txBody>
          <a:bodyPr wrap="square">
            <a:spAutoFit/>
          </a:bodyPr>
          <a:lstStyle/>
          <a:p>
            <a:r>
              <a:rPr lang="fr-FR" sz="1050" b="1" dirty="0">
                <a:solidFill>
                  <a:srgbClr val="00205C"/>
                </a:solidFill>
                <a:latin typeface="Source Sans Pro" panose="020B0503030403020204" pitchFamily="34" charset="0"/>
              </a:rPr>
              <a:t>D’autres</a:t>
            </a:r>
            <a:r>
              <a:rPr lang="en-US" sz="1050" b="1" dirty="0">
                <a:solidFill>
                  <a:srgbClr val="00205C"/>
                </a:solidFill>
                <a:latin typeface="Source Sans Pro" panose="020B0503030403020204" pitchFamily="34" charset="0"/>
              </a:rPr>
              <a:t> FAQ </a:t>
            </a:r>
            <a:r>
              <a:rPr lang="fr-FR" sz="1050" b="1" dirty="0">
                <a:solidFill>
                  <a:srgbClr val="00205C"/>
                </a:solidFill>
                <a:latin typeface="Source Sans Pro" panose="020B0503030403020204" pitchFamily="34" charset="0"/>
              </a:rPr>
              <a:t>ici </a:t>
            </a:r>
            <a:r>
              <a:rPr lang="en-US" sz="1050" b="1" dirty="0">
                <a:solidFill>
                  <a:srgbClr val="00205C"/>
                </a:solidFill>
                <a:latin typeface="Source Sans Pro" panose="020B0503030403020204" pitchFamily="34" charset="0"/>
              </a:rPr>
              <a:t>:</a:t>
            </a:r>
          </a:p>
        </p:txBody>
      </p:sp>
      <p:pic>
        <p:nvPicPr>
          <p:cNvPr id="8" name="Picture 7" descr="A group of people wearing scrubs&#10;&#10;Description automatically generated">
            <a:extLst>
              <a:ext uri="{FF2B5EF4-FFF2-40B4-BE49-F238E27FC236}">
                <a16:creationId xmlns:a16="http://schemas.microsoft.com/office/drawing/2014/main" id="{0274B144-C8E6-9DE7-A752-555024A4A506}"/>
              </a:ext>
            </a:extLst>
          </p:cNvPr>
          <p:cNvPicPr>
            <a:picLocks noChangeAspect="1"/>
          </p:cNvPicPr>
          <p:nvPr/>
        </p:nvPicPr>
        <p:blipFill rotWithShape="1">
          <a:blip r:embed="rId11" cstate="email">
            <a:extLst>
              <a:ext uri="{28A0092B-C50C-407E-A947-70E740481C1C}">
                <a14:useLocalDpi xmlns:a14="http://schemas.microsoft.com/office/drawing/2010/main"/>
              </a:ext>
            </a:extLst>
          </a:blip>
          <a:srcRect/>
          <a:stretch/>
        </p:blipFill>
        <p:spPr>
          <a:xfrm flipH="1">
            <a:off x="5176499" y="4102035"/>
            <a:ext cx="284335" cy="1062253"/>
          </a:xfrm>
          <a:prstGeom prst="rect">
            <a:avLst/>
          </a:prstGeom>
        </p:spPr>
      </p:pic>
      <p:sp>
        <p:nvSpPr>
          <p:cNvPr id="32" name="Google Shape;119;g21065d65e71_2_0">
            <a:extLst>
              <a:ext uri="{FF2B5EF4-FFF2-40B4-BE49-F238E27FC236}">
                <a16:creationId xmlns:a16="http://schemas.microsoft.com/office/drawing/2014/main" id="{EC9F9AF9-941C-F461-3F20-A3CFC145D336}"/>
              </a:ext>
            </a:extLst>
          </p:cNvPr>
          <p:cNvSpPr/>
          <p:nvPr/>
        </p:nvSpPr>
        <p:spPr>
          <a:xfrm>
            <a:off x="3649853" y="8524432"/>
            <a:ext cx="934500" cy="934500"/>
          </a:xfrm>
          <a:prstGeom prst="ellipse">
            <a:avLst/>
          </a:prstGeom>
          <a:solidFill>
            <a:srgbClr val="FEF3E3"/>
          </a:solidFill>
          <a:ln>
            <a:noFill/>
          </a:ln>
        </p:spPr>
        <p:txBody>
          <a:bodyPr spcFirstLastPara="1" wrap="square" lIns="91425" tIns="45700" rIns="91425" bIns="45700" anchor="ctr" anchorCtr="0">
            <a:noAutofit/>
          </a:bodyPr>
          <a:lstStyle/>
          <a:p>
            <a:pPr algn="ctr">
              <a:buSzPts val="1400"/>
            </a:pPr>
            <a:endParaRPr>
              <a:solidFill>
                <a:srgbClr val="FEF3E3"/>
              </a:solidFill>
            </a:endParaRPr>
          </a:p>
        </p:txBody>
      </p:sp>
      <p:sp>
        <p:nvSpPr>
          <p:cNvPr id="137" name="Google Shape;137;g21065d65e71_2_0"/>
          <p:cNvSpPr txBox="1"/>
          <p:nvPr/>
        </p:nvSpPr>
        <p:spPr>
          <a:xfrm>
            <a:off x="3703297" y="8560157"/>
            <a:ext cx="853384" cy="92328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a:buSzPts val="800"/>
              <a:defRPr sz="800" i="1">
                <a:solidFill>
                  <a:srgbClr val="00205C"/>
                </a:solidFill>
                <a:latin typeface="Source Sans Pro" panose="020B0503030403020204" pitchFamily="34" charset="0"/>
                <a:ea typeface="Anybody"/>
                <a:cs typeface="Anybody"/>
              </a:defRPr>
            </a:lvl1pPr>
          </a:lstStyle>
          <a:p>
            <a:pPr algn="ctr"/>
            <a:r>
              <a:rPr lang="fr-FR" sz="900" dirty="0">
                <a:sym typeface="Anybody"/>
              </a:rPr>
              <a:t>« Vous pouvez vous faire vacciner tout de suite si vous êtes d’accord »</a:t>
            </a:r>
            <a:endParaRPr sz="900" dirty="0"/>
          </a:p>
        </p:txBody>
      </p:sp>
      <p:pic>
        <p:nvPicPr>
          <p:cNvPr id="9" name="Picture 8" descr="A group of people wearing scrubs&#10;&#10;Description automatically generated">
            <a:extLst>
              <a:ext uri="{FF2B5EF4-FFF2-40B4-BE49-F238E27FC236}">
                <a16:creationId xmlns:a16="http://schemas.microsoft.com/office/drawing/2014/main" id="{882A6ED6-7A72-3CE9-2F3B-6CB5098679AE}"/>
              </a:ext>
            </a:extLst>
          </p:cNvPr>
          <p:cNvPicPr>
            <a:picLocks noChangeAspect="1"/>
          </p:cNvPicPr>
          <p:nvPr/>
        </p:nvPicPr>
        <p:blipFill rotWithShape="1">
          <a:blip r:embed="rId12" cstate="email">
            <a:extLst>
              <a:ext uri="{28A0092B-C50C-407E-A947-70E740481C1C}">
                <a14:useLocalDpi xmlns:a14="http://schemas.microsoft.com/office/drawing/2010/main"/>
              </a:ext>
            </a:extLst>
          </a:blip>
          <a:srcRect l="-12149"/>
          <a:stretch/>
        </p:blipFill>
        <p:spPr>
          <a:xfrm>
            <a:off x="3105623" y="8478220"/>
            <a:ext cx="344219" cy="1057840"/>
          </a:xfrm>
          <a:prstGeom prst="rect">
            <a:avLst/>
          </a:prstGeom>
        </p:spPr>
      </p:pic>
      <p:pic>
        <p:nvPicPr>
          <p:cNvPr id="31" name="Picture 30" descr="A couple of men standing together&#10;&#10;Description automatically generated">
            <a:extLst>
              <a:ext uri="{FF2B5EF4-FFF2-40B4-BE49-F238E27FC236}">
                <a16:creationId xmlns:a16="http://schemas.microsoft.com/office/drawing/2014/main" id="{1CA72157-9784-13E4-2624-5368E9D47678}"/>
              </a:ext>
            </a:extLst>
          </p:cNvPr>
          <p:cNvPicPr>
            <a:picLocks noChangeAspect="1"/>
          </p:cNvPicPr>
          <p:nvPr/>
        </p:nvPicPr>
        <p:blipFill rotWithShape="1">
          <a:blip r:embed="rId13" cstate="email">
            <a:extLst>
              <a:ext uri="{28A0092B-C50C-407E-A947-70E740481C1C}">
                <a14:useLocalDpi xmlns:a14="http://schemas.microsoft.com/office/drawing/2010/main"/>
              </a:ext>
            </a:extLst>
          </a:blip>
          <a:srcRect/>
          <a:stretch/>
        </p:blipFill>
        <p:spPr>
          <a:xfrm>
            <a:off x="3425368" y="8373321"/>
            <a:ext cx="335461" cy="1157511"/>
          </a:xfrm>
          <a:prstGeom prst="rect">
            <a:avLst/>
          </a:prstGeom>
        </p:spPr>
      </p:pic>
      <p:sp>
        <p:nvSpPr>
          <p:cNvPr id="28" name="Google Shape;119;g21065d65e71_2_0">
            <a:extLst>
              <a:ext uri="{FF2B5EF4-FFF2-40B4-BE49-F238E27FC236}">
                <a16:creationId xmlns:a16="http://schemas.microsoft.com/office/drawing/2014/main" id="{766C8ADB-91CD-3C70-4738-034B66817B6E}"/>
              </a:ext>
            </a:extLst>
          </p:cNvPr>
          <p:cNvSpPr/>
          <p:nvPr/>
        </p:nvSpPr>
        <p:spPr>
          <a:xfrm>
            <a:off x="4584353" y="7449001"/>
            <a:ext cx="934500" cy="934500"/>
          </a:xfrm>
          <a:prstGeom prst="ellipse">
            <a:avLst/>
          </a:prstGeom>
          <a:solidFill>
            <a:srgbClr val="FEF3E3"/>
          </a:solidFill>
          <a:ln>
            <a:noFill/>
          </a:ln>
        </p:spPr>
        <p:txBody>
          <a:bodyPr spcFirstLastPara="1" wrap="square" lIns="91425" tIns="45700" rIns="91425" bIns="45700" anchor="ctr" anchorCtr="0">
            <a:noAutofit/>
          </a:bodyPr>
          <a:lstStyle/>
          <a:p>
            <a:pPr algn="ctr">
              <a:buSzPts val="1400"/>
            </a:pPr>
            <a:endParaRPr>
              <a:solidFill>
                <a:srgbClr val="FEF3E3"/>
              </a:solidFill>
            </a:endParaRPr>
          </a:p>
        </p:txBody>
      </p:sp>
      <p:pic>
        <p:nvPicPr>
          <p:cNvPr id="3" name="Picture 2" descr="A blue and white logo&#10;&#10;Description automatically generated">
            <a:extLst>
              <a:ext uri="{FF2B5EF4-FFF2-40B4-BE49-F238E27FC236}">
                <a16:creationId xmlns:a16="http://schemas.microsoft.com/office/drawing/2014/main" id="{01C8C373-2329-351D-E896-B4859C30CB3D}"/>
              </a:ext>
            </a:extLst>
          </p:cNvPr>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4643902" y="8983248"/>
            <a:ext cx="1830788" cy="577080"/>
          </a:xfrm>
          <a:prstGeom prst="rect">
            <a:avLst/>
          </a:prstGeom>
        </p:spPr>
      </p:pic>
      <p:sp>
        <p:nvSpPr>
          <p:cNvPr id="7" name="Google Shape;137;g21065d65e71_2_0">
            <a:extLst>
              <a:ext uri="{FF2B5EF4-FFF2-40B4-BE49-F238E27FC236}">
                <a16:creationId xmlns:a16="http://schemas.microsoft.com/office/drawing/2014/main" id="{D7125AB8-03A4-2BA0-987B-D1A4C4880B59}"/>
              </a:ext>
            </a:extLst>
          </p:cNvPr>
          <p:cNvSpPr txBox="1"/>
          <p:nvPr/>
        </p:nvSpPr>
        <p:spPr>
          <a:xfrm>
            <a:off x="4519454" y="7536808"/>
            <a:ext cx="1064298" cy="78479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a:buSzPts val="800"/>
              <a:defRPr sz="800" i="1">
                <a:solidFill>
                  <a:srgbClr val="00205C"/>
                </a:solidFill>
                <a:latin typeface="Source Sans Pro" panose="020B0503030403020204" pitchFamily="34" charset="0"/>
                <a:ea typeface="Anybody"/>
                <a:cs typeface="Anybody"/>
              </a:defRPr>
            </a:lvl1pPr>
          </a:lstStyle>
          <a:p>
            <a:pPr algn="ctr"/>
            <a:r>
              <a:rPr lang="fr-FR" sz="900" dirty="0">
                <a:sym typeface="Anybody"/>
              </a:rPr>
              <a:t>« J’ai aussi pensé aux effets secondaires, mais ils étaient bénins et </a:t>
            </a:r>
            <a:r>
              <a:rPr lang="fr-FR" sz="900" dirty="0" err="1">
                <a:sym typeface="Anybody"/>
              </a:rPr>
              <a:t>gérables</a:t>
            </a:r>
            <a:r>
              <a:rPr lang="fr-FR" sz="900" dirty="0">
                <a:sym typeface="Anybody"/>
              </a:rPr>
              <a:t> »</a:t>
            </a:r>
            <a:endParaRPr sz="900" dirty="0"/>
          </a:p>
        </p:txBody>
      </p:sp>
    </p:spTree>
  </p:cSld>
  <p:clrMapOvr>
    <a:masterClrMapping/>
  </p:clrMapOvr>
</p:sld>
</file>

<file path=ppt/theme/theme1.xml><?xml version="1.0" encoding="utf-8"?>
<a:theme xmlns:a="http://schemas.openxmlformats.org/drawingml/2006/main" name="Office Theme">
  <a:themeElements>
    <a:clrScheme name="WIW">
      <a:dk1>
        <a:srgbClr val="1D0267"/>
      </a:dk1>
      <a:lt1>
        <a:srgbClr val="FAFAFA"/>
      </a:lt1>
      <a:dk2>
        <a:srgbClr val="0000D6"/>
      </a:dk2>
      <a:lt2>
        <a:srgbClr val="F0F0F0"/>
      </a:lt2>
      <a:accent1>
        <a:srgbClr val="00FAC9"/>
      </a:accent1>
      <a:accent2>
        <a:srgbClr val="67FCFF"/>
      </a:accent2>
      <a:accent3>
        <a:srgbClr val="95FB7C"/>
      </a:accent3>
      <a:accent4>
        <a:srgbClr val="FAFC99"/>
      </a:accent4>
      <a:accent5>
        <a:srgbClr val="FF82AB"/>
      </a:accent5>
      <a:accent6>
        <a:srgbClr val="BB7DA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c5f1d87-00de-4809-a6ad-17e20902562c">
      <Terms xmlns="http://schemas.microsoft.com/office/infopath/2007/PartnerControls"/>
    </lcf76f155ced4ddcb4097134ff3c332f>
    <TaxCatchAll xmlns="ca8111a7-22c4-40a8-80ba-c46b40c6223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84BB9AC53C59942B02DC1C54EC07EEE" ma:contentTypeVersion="17" ma:contentTypeDescription="Create a new document." ma:contentTypeScope="" ma:versionID="3c81a905b87a49bc09b4daac0d82bb73">
  <xsd:schema xmlns:xsd="http://www.w3.org/2001/XMLSchema" xmlns:xs="http://www.w3.org/2001/XMLSchema" xmlns:p="http://schemas.microsoft.com/office/2006/metadata/properties" xmlns:ns2="fc5f1d87-00de-4809-a6ad-17e20902562c" xmlns:ns3="ca8111a7-22c4-40a8-80ba-c46b40c62234" targetNamespace="http://schemas.microsoft.com/office/2006/metadata/properties" ma:root="true" ma:fieldsID="cb75f7bb2cf291cf5855a7712a858a3a" ns2:_="" ns3:_="">
    <xsd:import namespace="fc5f1d87-00de-4809-a6ad-17e20902562c"/>
    <xsd:import namespace="ca8111a7-22c4-40a8-80ba-c46b40c6223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5f1d87-00de-4809-a6ad-17e2090256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aa4eac88-8ae6-4a96-90c7-97bc93c844ef"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8111a7-22c4-40a8-80ba-c46b40c6223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143953fe-29fb-4877-9edf-f4fa20449d5a}" ma:internalName="TaxCatchAll" ma:showField="CatchAllData" ma:web="ca8111a7-22c4-40a8-80ba-c46b40c6223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A70B94-96DE-44C0-B6D9-8F4A924AE8D5}">
  <ds:schemaRefs>
    <ds:schemaRef ds:uri="http://schemas.microsoft.com/sharepoint/v3/contenttype/forms"/>
  </ds:schemaRefs>
</ds:datastoreItem>
</file>

<file path=customXml/itemProps2.xml><?xml version="1.0" encoding="utf-8"?>
<ds:datastoreItem xmlns:ds="http://schemas.openxmlformats.org/officeDocument/2006/customXml" ds:itemID="{F6FFE78E-F9BD-41F7-B89A-F623A02E1C55}">
  <ds:schemaRefs>
    <ds:schemaRef ds:uri="http://schemas.openxmlformats.org/package/2006/metadata/core-properties"/>
    <ds:schemaRef ds:uri="http://purl.org/dc/terms/"/>
    <ds:schemaRef ds:uri="http://schemas.microsoft.com/office/2006/metadata/properties"/>
    <ds:schemaRef ds:uri="http://www.w3.org/XML/1998/namespace"/>
    <ds:schemaRef ds:uri="http://purl.org/dc/elements/1.1/"/>
    <ds:schemaRef ds:uri="http://schemas.microsoft.com/office/2006/documentManagement/types"/>
    <ds:schemaRef ds:uri="http://purl.org/dc/dcmitype/"/>
    <ds:schemaRef ds:uri="http://schemas.microsoft.com/office/infopath/2007/PartnerControls"/>
    <ds:schemaRef ds:uri="a9733e5a-5ef7-415c-80e3-a2618da45423"/>
    <ds:schemaRef ds:uri="1f33b567-8934-4065-9424-365bd2493b30"/>
  </ds:schemaRefs>
</ds:datastoreItem>
</file>

<file path=customXml/itemProps3.xml><?xml version="1.0" encoding="utf-8"?>
<ds:datastoreItem xmlns:ds="http://schemas.openxmlformats.org/officeDocument/2006/customXml" ds:itemID="{AD9D9EB8-87B6-42C5-95BD-970C732A2246}"/>
</file>

<file path=docProps/app.xml><?xml version="1.0" encoding="utf-8"?>
<Properties xmlns="http://schemas.openxmlformats.org/officeDocument/2006/extended-properties" xmlns:vt="http://schemas.openxmlformats.org/officeDocument/2006/docPropsVTypes">
  <TotalTime>1615</TotalTime>
  <Words>961</Words>
  <Application>Microsoft Office PowerPoint</Application>
  <PresentationFormat>A4 Paper (210x297 mm)</PresentationFormat>
  <Paragraphs>54</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Source Sans Pro</vt:lpstr>
      <vt:lpstr>Arial Black</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ORBINA, Jun Ryan</dc:creator>
  <cp:lastModifiedBy>ORBINA, Jun Ryan</cp:lastModifiedBy>
  <cp:revision>8</cp:revision>
  <dcterms:created xsi:type="dcterms:W3CDTF">2023-03-02T08:22:38Z</dcterms:created>
  <dcterms:modified xsi:type="dcterms:W3CDTF">2024-05-10T14:06:58Z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0x010100184BB9AC53C59942B02DC1C54EC07EEE</vt:lpwstr>
  </property>
  <property fmtid="{D5CDD505-2E9C-101B-9397-08002B2CF9AE}" pid="3" name="MediaServiceImageTags">
    <vt:lpwstr/>
  </property>
</Properties>
</file>