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4.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4745" r:id="rId5"/>
    <p:sldMasterId id="2147484796" r:id="rId6"/>
  </p:sldMasterIdLst>
  <p:notesMasterIdLst>
    <p:notesMasterId r:id="rId38"/>
  </p:notesMasterIdLst>
  <p:sldIdLst>
    <p:sldId id="2147481434" r:id="rId7"/>
    <p:sldId id="2147479728" r:id="rId8"/>
    <p:sldId id="2147479729" r:id="rId9"/>
    <p:sldId id="2147481412" r:id="rId10"/>
    <p:sldId id="2147481418" r:id="rId11"/>
    <p:sldId id="2147481417" r:id="rId12"/>
    <p:sldId id="2147481419" r:id="rId13"/>
    <p:sldId id="2147481420" r:id="rId14"/>
    <p:sldId id="2147481389" r:id="rId15"/>
    <p:sldId id="2147481390" r:id="rId16"/>
    <p:sldId id="2147481421" r:id="rId17"/>
    <p:sldId id="2147481393" r:id="rId18"/>
    <p:sldId id="2147481397" r:id="rId19"/>
    <p:sldId id="2147481398" r:id="rId20"/>
    <p:sldId id="2147481435" r:id="rId21"/>
    <p:sldId id="2147481436" r:id="rId22"/>
    <p:sldId id="2147481437" r:id="rId23"/>
    <p:sldId id="2147481422" r:id="rId24"/>
    <p:sldId id="2147481430" r:id="rId25"/>
    <p:sldId id="2147481431" r:id="rId26"/>
    <p:sldId id="2147481438" r:id="rId27"/>
    <p:sldId id="2147481433" r:id="rId28"/>
    <p:sldId id="2147481440" r:id="rId29"/>
    <p:sldId id="2147481423" r:id="rId30"/>
    <p:sldId id="2147481424" r:id="rId31"/>
    <p:sldId id="2147481425" r:id="rId32"/>
    <p:sldId id="2147481426" r:id="rId33"/>
    <p:sldId id="2147481427" r:id="rId34"/>
    <p:sldId id="2147481428" r:id="rId35"/>
    <p:sldId id="2147481429" r:id="rId36"/>
    <p:sldId id="2147481432" r:id="rId37"/>
  </p:sldIdLst>
  <p:sldSz cx="12192000" cy="6858000"/>
  <p:notesSz cx="6796088" cy="9928225"/>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B2BC07-9F8B-19DB-32E4-217D9D383805}" name="HOURANI, Soha" initials="HS" userId="S::houranis@who.int::41f593d1-1ebe-4336-9023-f10826e8106e" providerId="AD"/>
  <p188:author id="{BC834A2E-277E-FF87-B35A-EF1C31EEA66E}" name="Guest User" initials="GU" userId="S::urn:spo:anon#c6ff341cf834d63e0ac18c24447f47e7ed30ceca1106c7e821864aefd59d3c3b::" providerId="AD"/>
  <p188:author id="{D2575339-C79A-63AD-3148-323A4A928C6F}" name="AHMED, Danish" initials="AD" userId="S::ahmedd@who.int::19b19dd3-8f9b-474c-bc6d-7baf254bd18d" providerId="AD"/>
  <p188:author id="{26EA6B3F-1469-8300-5A0A-76DC40962763}" name="Guest User" initials="GU" userId="S::urn:spo:anon#4c3c463a6d3401b169c00e0863accb7b7584e25048d22b3698d253a20917fa86::" providerId="AD"/>
  <p188:author id="{E310BC51-442B-A9A4-5F74-8000D1D2174C}" name="Emilia Picazo" initials="EP" userId="44d3b9c28d243fba" providerId="Windows Live"/>
  <p188:author id="{4B87A654-9B3E-1BF5-C362-EC6D386F6974}" name="VILAJELIU, Alba" initials="VA" userId="S::avilajeliu@who.int::7a937d65-dd19-4d78-b565-80ebca80e53d" providerId="AD"/>
  <p188:author id="{9F58C65C-7DDF-128C-91D1-F769423D04BF}" name="FEIKIN, Daniel" initials="FD" userId="S::feikind@who.int::027dbe51-85e5-46de-acee-d8e1d9656ead" providerId="AD"/>
  <p188:author id="{03FEC66A-AC76-6CD8-63BE-35D91BA468E0}" name="VILAJELIU, Alba" initials="VA" userId="VILAJELIU, Alba" providerId="None"/>
  <p188:author id="{430614D7-3C9A-FDD7-68CD-8F5C71B8AF5B}" name="Aleksandra" initials="A" userId="Anonymous_Aleksandra" providerId="None"/>
  <p188:author id="{76B7A4D7-0E18-C78E-FAE1-048C3C03AC90}" name="LINDSTRAND, Ann" initials="LA" userId="S::lindstranda@who.int::47c6406f-1f0c-44e0-9b14-f4f52ee9cb39" providerId="AD"/>
  <p188:author id="{BC78E6E0-F2D7-8675-9ACE-6732D00ABEF3}" name="RAMIREZ GONZALEZ, Alejandro" initials="RA" userId="S::ramirezgonzaleza@who.int::f85759c6-dd51-4b10-afc6-8161062f0d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ESAI, Shalini" initials="DS" lastIdx="45" clrIdx="6">
    <p:extLst>
      <p:ext uri="{19B8F6BF-5375-455C-9EA6-DF929625EA0E}">
        <p15:presenceInfo xmlns:p15="http://schemas.microsoft.com/office/powerpoint/2012/main" userId="S::sdesai@who.int::62e2c573-819b-434f-8570-d7a4950cfe63" providerId="AD"/>
      </p:ext>
    </p:extLst>
  </p:cmAuthor>
  <p:cmAuthor id="1" name="CHANG BLANC, Diana" initials="CBD" lastIdx="16" clrIdx="0">
    <p:extLst>
      <p:ext uri="{19B8F6BF-5375-455C-9EA6-DF929625EA0E}">
        <p15:presenceInfo xmlns:p15="http://schemas.microsoft.com/office/powerpoint/2012/main" userId="S::changblancd@who.int::095af1f0-0fe9-48c0-b39d-431b31cc03ce" providerId="AD"/>
      </p:ext>
    </p:extLst>
  </p:cmAuthor>
  <p:cmAuthor id="8" name="HOURANI, Soha" initials="HS" lastIdx="1" clrIdx="7">
    <p:extLst>
      <p:ext uri="{19B8F6BF-5375-455C-9EA6-DF929625EA0E}">
        <p15:presenceInfo xmlns:p15="http://schemas.microsoft.com/office/powerpoint/2012/main" userId="HOURANI, Soha" providerId="None"/>
      </p:ext>
    </p:extLst>
  </p:cmAuthor>
  <p:cmAuthor id="2" name="HOMBACH, Joachim Maria" initials="HJM" lastIdx="8" clrIdx="1">
    <p:extLst>
      <p:ext uri="{19B8F6BF-5375-455C-9EA6-DF929625EA0E}">
        <p15:presenceInfo xmlns:p15="http://schemas.microsoft.com/office/powerpoint/2012/main" userId="S::hombachj@who.int::e9b73b3f-1fe2-4b0b-8234-367e42778744" providerId="AD"/>
      </p:ext>
    </p:extLst>
  </p:cmAuthor>
  <p:cmAuthor id="9" name="RAMIREZ GONZALEZ, Alejandro" initials="RA" lastIdx="15" clrIdx="8">
    <p:extLst>
      <p:ext uri="{19B8F6BF-5375-455C-9EA6-DF929625EA0E}">
        <p15:presenceInfo xmlns:p15="http://schemas.microsoft.com/office/powerpoint/2012/main" userId="S::ramirezgonzaleza@who.int::f85759c6-dd51-4b10-afc6-8161062f0dd8" providerId="AD"/>
      </p:ext>
    </p:extLst>
  </p:cmAuthor>
  <p:cmAuthor id="3" name="VILAJELIU, Alba" initials="VA" lastIdx="10" clrIdx="2">
    <p:extLst>
      <p:ext uri="{19B8F6BF-5375-455C-9EA6-DF929625EA0E}">
        <p15:presenceInfo xmlns:p15="http://schemas.microsoft.com/office/powerpoint/2012/main" userId="VILAJELIU, Alba" providerId="None"/>
      </p:ext>
    </p:extLst>
  </p:cmAuthor>
  <p:cmAuthor id="10" name="HOURANI, Soha" initials="HS [2]" lastIdx="1" clrIdx="9">
    <p:extLst>
      <p:ext uri="{19B8F6BF-5375-455C-9EA6-DF929625EA0E}">
        <p15:presenceInfo xmlns:p15="http://schemas.microsoft.com/office/powerpoint/2012/main" userId="S::houranis@who.int::41f593d1-1ebe-4336-9023-f10826e8106e" providerId="AD"/>
      </p:ext>
    </p:extLst>
  </p:cmAuthor>
  <p:cmAuthor id="4" name="CERNUSCHI, Tania" initials="CT" lastIdx="16" clrIdx="3">
    <p:extLst>
      <p:ext uri="{19B8F6BF-5375-455C-9EA6-DF929625EA0E}">
        <p15:presenceInfo xmlns:p15="http://schemas.microsoft.com/office/powerpoint/2012/main" userId="S::cernuschit@who.int::6ba6398f-77ad-4662-81db-e0fb726333e4" providerId="AD"/>
      </p:ext>
    </p:extLst>
  </p:cmAuthor>
  <p:cmAuthor id="11" name="CASTRO, Maricel" initials="CM" lastIdx="6" clrIdx="10">
    <p:extLst>
      <p:ext uri="{19B8F6BF-5375-455C-9EA6-DF929625EA0E}">
        <p15:presenceInfo xmlns:p15="http://schemas.microsoft.com/office/powerpoint/2012/main" userId="S::castroma@who.int::f1c41d83-403b-49ef-897e-f590a06fa52b" providerId="AD"/>
      </p:ext>
    </p:extLst>
  </p:cmAuthor>
  <p:cmAuthor id="5" name="VILAJELIU, Alba" initials="VA [2]" lastIdx="26" clrIdx="4">
    <p:extLst>
      <p:ext uri="{19B8F6BF-5375-455C-9EA6-DF929625EA0E}">
        <p15:presenceInfo xmlns:p15="http://schemas.microsoft.com/office/powerpoint/2012/main" userId="S::avilajeliu@who.int::7a937d65-dd19-4d78-b565-80ebca80e53d" providerId="AD"/>
      </p:ext>
    </p:extLst>
  </p:cmAuthor>
  <p:cmAuthor id="6" name="Guest User" initials="GU" lastIdx="6" clrIdx="5">
    <p:extLst>
      <p:ext uri="{19B8F6BF-5375-455C-9EA6-DF929625EA0E}">
        <p15:presenceInfo xmlns:p15="http://schemas.microsoft.com/office/powerpoint/2012/main" userId="S::urn:spo:anon#c7816a55d24daa98c0f4f4bdfacc6647099ff85241196f660f1b509ff7b8de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9966"/>
    <a:srgbClr val="6BA5EB"/>
    <a:srgbClr val="134A8A"/>
    <a:srgbClr val="FFFFFF"/>
    <a:srgbClr val="009CDE"/>
    <a:srgbClr val="0B6AAC"/>
    <a:srgbClr val="C5EDFF"/>
    <a:srgbClr val="0974B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070884-F865-4D15-AB44-5CCCDF58680F}" v="56" dt="2024-02-14T13:25:18.21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26" autoAdjust="0"/>
    <p:restoredTop sz="95887" autoAdjust="0"/>
  </p:normalViewPr>
  <p:slideViewPr>
    <p:cSldViewPr snapToGrid="0">
      <p:cViewPr>
        <p:scale>
          <a:sx n="120" d="100"/>
          <a:sy n="120" d="100"/>
        </p:scale>
        <p:origin x="84" y="84"/>
      </p:cViewPr>
      <p:guideLst/>
    </p:cSldViewPr>
  </p:slideViewPr>
  <p:notesTextViewPr>
    <p:cViewPr>
      <p:scale>
        <a:sx n="1" d="1"/>
        <a:sy n="1" d="1"/>
      </p:scale>
      <p:origin x="0" y="0"/>
    </p:cViewPr>
  </p:notesTextViewPr>
  <p:notesViewPr>
    <p:cSldViewPr snapToGrid="0">
      <p:cViewPr varScale="1">
        <p:scale>
          <a:sx n="74" d="100"/>
          <a:sy n="74" d="100"/>
        </p:scale>
        <p:origin x="295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Alba VILAJELIU BALAGUE" userId="7a937d65-dd19-4d78-b565-80ebca80e53d" providerId="ADAL" clId="{47070884-F865-4D15-AB44-5CCCDF58680F}"/>
    <pc:docChg chg="undo custSel addSld delSld modSld">
      <pc:chgData name="Maria Alba VILAJELIU BALAGUE" userId="7a937d65-dd19-4d78-b565-80ebca80e53d" providerId="ADAL" clId="{47070884-F865-4D15-AB44-5CCCDF58680F}" dt="2024-02-06T16:54:37.798" v="707"/>
      <pc:docMkLst>
        <pc:docMk/>
      </pc:docMkLst>
      <pc:sldChg chg="del">
        <pc:chgData name="Maria Alba VILAJELIU BALAGUE" userId="7a937d65-dd19-4d78-b565-80ebca80e53d" providerId="ADAL" clId="{47070884-F865-4D15-AB44-5CCCDF58680F}" dt="2024-02-06T15:14:18.737" v="26" actId="47"/>
        <pc:sldMkLst>
          <pc:docMk/>
          <pc:sldMk cId="1458057978" sldId="2147479727"/>
        </pc:sldMkLst>
      </pc:sldChg>
      <pc:sldChg chg="modSp mod">
        <pc:chgData name="Maria Alba VILAJELIU BALAGUE" userId="7a937d65-dd19-4d78-b565-80ebca80e53d" providerId="ADAL" clId="{47070884-F865-4D15-AB44-5CCCDF58680F}" dt="2024-02-06T15:15:08.475" v="64" actId="20577"/>
        <pc:sldMkLst>
          <pc:docMk/>
          <pc:sldMk cId="2901174370" sldId="2147479728"/>
        </pc:sldMkLst>
        <pc:spChg chg="mod">
          <ac:chgData name="Maria Alba VILAJELIU BALAGUE" userId="7a937d65-dd19-4d78-b565-80ebca80e53d" providerId="ADAL" clId="{47070884-F865-4D15-AB44-5CCCDF58680F}" dt="2024-02-06T15:14:43.137" v="35" actId="20577"/>
          <ac:spMkLst>
            <pc:docMk/>
            <pc:sldMk cId="2901174370" sldId="2147479728"/>
            <ac:spMk id="31" creationId="{3D0B93AA-7F98-41AE-AFCD-C1ED45752B1E}"/>
          </ac:spMkLst>
        </pc:spChg>
        <pc:spChg chg="mod">
          <ac:chgData name="Maria Alba VILAJELIU BALAGUE" userId="7a937d65-dd19-4d78-b565-80ebca80e53d" providerId="ADAL" clId="{47070884-F865-4D15-AB44-5CCCDF58680F}" dt="2024-02-06T15:15:08.475" v="64" actId="20577"/>
          <ac:spMkLst>
            <pc:docMk/>
            <pc:sldMk cId="2901174370" sldId="2147479728"/>
            <ac:spMk id="35" creationId="{4CA4653D-52CC-4C0D-9A2B-870C52F0A893}"/>
          </ac:spMkLst>
        </pc:spChg>
      </pc:sldChg>
      <pc:sldChg chg="modSp mod">
        <pc:chgData name="Maria Alba VILAJELIU BALAGUE" userId="7a937d65-dd19-4d78-b565-80ebca80e53d" providerId="ADAL" clId="{47070884-F865-4D15-AB44-5CCCDF58680F}" dt="2024-02-06T16:04:03.364" v="265" actId="20577"/>
        <pc:sldMkLst>
          <pc:docMk/>
          <pc:sldMk cId="2728424272" sldId="2147479729"/>
        </pc:sldMkLst>
        <pc:spChg chg="mod">
          <ac:chgData name="Maria Alba VILAJELIU BALAGUE" userId="7a937d65-dd19-4d78-b565-80ebca80e53d" providerId="ADAL" clId="{47070884-F865-4D15-AB44-5CCCDF58680F}" dt="2024-02-06T16:04:03.364" v="265" actId="20577"/>
          <ac:spMkLst>
            <pc:docMk/>
            <pc:sldMk cId="2728424272" sldId="2147479729"/>
            <ac:spMk id="2" creationId="{00000000-0000-0000-0000-000000000000}"/>
          </ac:spMkLst>
        </pc:spChg>
      </pc:sldChg>
      <pc:sldChg chg="modSp">
        <pc:chgData name="Maria Alba VILAJELIU BALAGUE" userId="7a937d65-dd19-4d78-b565-80ebca80e53d" providerId="ADAL" clId="{47070884-F865-4D15-AB44-5CCCDF58680F}" dt="2024-02-06T16:06:40.628" v="332" actId="20577"/>
        <pc:sldMkLst>
          <pc:docMk/>
          <pc:sldMk cId="16440159" sldId="2147481389"/>
        </pc:sldMkLst>
        <pc:spChg chg="mod">
          <ac:chgData name="Maria Alba VILAJELIU BALAGUE" userId="7a937d65-dd19-4d78-b565-80ebca80e53d" providerId="ADAL" clId="{47070884-F865-4D15-AB44-5CCCDF58680F}" dt="2024-02-06T16:06:40.628" v="332" actId="20577"/>
          <ac:spMkLst>
            <pc:docMk/>
            <pc:sldMk cId="16440159" sldId="2147481389"/>
            <ac:spMk id="3" creationId="{CBEB6820-6B3C-F66A-E5A4-F160028BF891}"/>
          </ac:spMkLst>
        </pc:spChg>
      </pc:sldChg>
      <pc:sldChg chg="addSp delSp modSp mod">
        <pc:chgData name="Maria Alba VILAJELIU BALAGUE" userId="7a937d65-dd19-4d78-b565-80ebca80e53d" providerId="ADAL" clId="{47070884-F865-4D15-AB44-5CCCDF58680F}" dt="2024-02-06T16:07:09.704" v="336" actId="20577"/>
        <pc:sldMkLst>
          <pc:docMk/>
          <pc:sldMk cId="2080149792" sldId="2147481390"/>
        </pc:sldMkLst>
        <pc:spChg chg="mod">
          <ac:chgData name="Maria Alba VILAJELIU BALAGUE" userId="7a937d65-dd19-4d78-b565-80ebca80e53d" providerId="ADAL" clId="{47070884-F865-4D15-AB44-5CCCDF58680F}" dt="2024-02-06T16:07:09.704" v="336" actId="20577"/>
          <ac:spMkLst>
            <pc:docMk/>
            <pc:sldMk cId="2080149792" sldId="2147481390"/>
            <ac:spMk id="47" creationId="{962E52A5-C609-AF48-C9B0-8EA234D914E7}"/>
          </ac:spMkLst>
        </pc:spChg>
        <pc:grpChg chg="add mod">
          <ac:chgData name="Maria Alba VILAJELIU BALAGUE" userId="7a937d65-dd19-4d78-b565-80ebca80e53d" providerId="ADAL" clId="{47070884-F865-4D15-AB44-5CCCDF58680F}" dt="2024-02-06T16:07:06.318" v="334"/>
          <ac:grpSpMkLst>
            <pc:docMk/>
            <pc:sldMk cId="2080149792" sldId="2147481390"/>
            <ac:grpSpMk id="3" creationId="{0CAC63F2-EE56-A075-D8F1-4A4FD4632CAF}"/>
          </ac:grpSpMkLst>
        </pc:grpChg>
        <pc:grpChg chg="del">
          <ac:chgData name="Maria Alba VILAJELIU BALAGUE" userId="7a937d65-dd19-4d78-b565-80ebca80e53d" providerId="ADAL" clId="{47070884-F865-4D15-AB44-5CCCDF58680F}" dt="2024-02-06T16:07:03.832" v="333" actId="478"/>
          <ac:grpSpMkLst>
            <pc:docMk/>
            <pc:sldMk cId="2080149792" sldId="2147481390"/>
            <ac:grpSpMk id="15" creationId="{88D5659F-E253-BB78-295C-0642CE730153}"/>
          </ac:grpSpMkLst>
        </pc:grpChg>
        <pc:picChg chg="mod">
          <ac:chgData name="Maria Alba VILAJELIU BALAGUE" userId="7a937d65-dd19-4d78-b565-80ebca80e53d" providerId="ADAL" clId="{47070884-F865-4D15-AB44-5CCCDF58680F}" dt="2024-02-06T16:07:06.318" v="334"/>
          <ac:picMkLst>
            <pc:docMk/>
            <pc:sldMk cId="2080149792" sldId="2147481390"/>
            <ac:picMk id="46" creationId="{80B908E9-0133-79B7-8A55-B2065FC7E691}"/>
          </ac:picMkLst>
        </pc:picChg>
      </pc:sldChg>
      <pc:sldChg chg="modSp mod">
        <pc:chgData name="Maria Alba VILAJELIU BALAGUE" userId="7a937d65-dd19-4d78-b565-80ebca80e53d" providerId="ADAL" clId="{47070884-F865-4D15-AB44-5CCCDF58680F}" dt="2024-02-06T16:07:55.080" v="342" actId="6549"/>
        <pc:sldMkLst>
          <pc:docMk/>
          <pc:sldMk cId="133956494" sldId="2147481393"/>
        </pc:sldMkLst>
        <pc:spChg chg="mod">
          <ac:chgData name="Maria Alba VILAJELIU BALAGUE" userId="7a937d65-dd19-4d78-b565-80ebca80e53d" providerId="ADAL" clId="{47070884-F865-4D15-AB44-5CCCDF58680F}" dt="2024-02-06T16:07:55.080" v="342" actId="6549"/>
          <ac:spMkLst>
            <pc:docMk/>
            <pc:sldMk cId="133956494" sldId="2147481393"/>
            <ac:spMk id="7" creationId="{F2D55669-5DE5-E207-5F35-55451E32CBD3}"/>
          </ac:spMkLst>
        </pc:spChg>
      </pc:sldChg>
      <pc:sldChg chg="modSp mod">
        <pc:chgData name="Maria Alba VILAJELIU BALAGUE" userId="7a937d65-dd19-4d78-b565-80ebca80e53d" providerId="ADAL" clId="{47070884-F865-4D15-AB44-5CCCDF58680F}" dt="2024-02-06T16:09:02.971" v="354" actId="6549"/>
        <pc:sldMkLst>
          <pc:docMk/>
          <pc:sldMk cId="3974870766" sldId="2147481397"/>
        </pc:sldMkLst>
        <pc:spChg chg="mod">
          <ac:chgData name="Maria Alba VILAJELIU BALAGUE" userId="7a937d65-dd19-4d78-b565-80ebca80e53d" providerId="ADAL" clId="{47070884-F865-4D15-AB44-5CCCDF58680F}" dt="2024-02-06T16:09:02.971" v="354" actId="6549"/>
          <ac:spMkLst>
            <pc:docMk/>
            <pc:sldMk cId="3974870766" sldId="2147481397"/>
            <ac:spMk id="9" creationId="{4F2CD5DC-0601-4F42-CBC1-F7BF12C5C9C7}"/>
          </ac:spMkLst>
        </pc:spChg>
        <pc:graphicFrameChg chg="mod modGraphic">
          <ac:chgData name="Maria Alba VILAJELIU BALAGUE" userId="7a937d65-dd19-4d78-b565-80ebca80e53d" providerId="ADAL" clId="{47070884-F865-4D15-AB44-5CCCDF58680F}" dt="2024-02-06T16:08:42.508" v="349"/>
          <ac:graphicFrameMkLst>
            <pc:docMk/>
            <pc:sldMk cId="3974870766" sldId="2147481397"/>
            <ac:graphicFrameMk id="11" creationId="{320639C7-4F9F-4DDE-DC6A-07500CF449A8}"/>
          </ac:graphicFrameMkLst>
        </pc:graphicFrameChg>
      </pc:sldChg>
      <pc:sldChg chg="modSp mod">
        <pc:chgData name="Maria Alba VILAJELIU BALAGUE" userId="7a937d65-dd19-4d78-b565-80ebca80e53d" providerId="ADAL" clId="{47070884-F865-4D15-AB44-5CCCDF58680F}" dt="2024-02-06T16:10:13.583" v="358" actId="1076"/>
        <pc:sldMkLst>
          <pc:docMk/>
          <pc:sldMk cId="1208616425" sldId="2147481398"/>
        </pc:sldMkLst>
        <pc:spChg chg="mod">
          <ac:chgData name="Maria Alba VILAJELIU BALAGUE" userId="7a937d65-dd19-4d78-b565-80ebca80e53d" providerId="ADAL" clId="{47070884-F865-4D15-AB44-5CCCDF58680F}" dt="2024-02-06T16:09:24.198" v="357" actId="20577"/>
          <ac:spMkLst>
            <pc:docMk/>
            <pc:sldMk cId="1208616425" sldId="2147481398"/>
            <ac:spMk id="17" creationId="{5DDECC19-0E33-CCFC-C42D-1FD97CFF451F}"/>
          </ac:spMkLst>
        </pc:spChg>
        <pc:spChg chg="mod">
          <ac:chgData name="Maria Alba VILAJELIU BALAGUE" userId="7a937d65-dd19-4d78-b565-80ebca80e53d" providerId="ADAL" clId="{47070884-F865-4D15-AB44-5CCCDF58680F}" dt="2024-02-06T16:10:13.583" v="358" actId="1076"/>
          <ac:spMkLst>
            <pc:docMk/>
            <pc:sldMk cId="1208616425" sldId="2147481398"/>
            <ac:spMk id="19" creationId="{ED5E90CA-A557-3551-FE3C-C84337F2E4D9}"/>
          </ac:spMkLst>
        </pc:spChg>
      </pc:sldChg>
      <pc:sldChg chg="del">
        <pc:chgData name="Maria Alba VILAJELIU BALAGUE" userId="7a937d65-dd19-4d78-b565-80ebca80e53d" providerId="ADAL" clId="{47070884-F865-4D15-AB44-5CCCDF58680F}" dt="2024-02-06T16:12:16.431" v="360" actId="2696"/>
        <pc:sldMkLst>
          <pc:docMk/>
          <pc:sldMk cId="2984650052" sldId="2147481399"/>
        </pc:sldMkLst>
      </pc:sldChg>
      <pc:sldChg chg="addSp modSp">
        <pc:chgData name="Maria Alba VILAJELIU BALAGUE" userId="7a937d65-dd19-4d78-b565-80ebca80e53d" providerId="ADAL" clId="{47070884-F865-4D15-AB44-5CCCDF58680F}" dt="2024-02-06T16:53:18.189" v="690"/>
        <pc:sldMkLst>
          <pc:docMk/>
          <pc:sldMk cId="3867521823" sldId="2147481407"/>
        </pc:sldMkLst>
        <pc:spChg chg="add mod">
          <ac:chgData name="Maria Alba VILAJELIU BALAGUE" userId="7a937d65-dd19-4d78-b565-80ebca80e53d" providerId="ADAL" clId="{47070884-F865-4D15-AB44-5CCCDF58680F}" dt="2024-02-06T16:53:18.189" v="690"/>
          <ac:spMkLst>
            <pc:docMk/>
            <pc:sldMk cId="3867521823" sldId="2147481407"/>
            <ac:spMk id="3" creationId="{A297AC93-594A-D6BB-631E-DB330963BD5F}"/>
          </ac:spMkLst>
        </pc:spChg>
      </pc:sldChg>
      <pc:sldChg chg="del">
        <pc:chgData name="Maria Alba VILAJELIU BALAGUE" userId="7a937d65-dd19-4d78-b565-80ebca80e53d" providerId="ADAL" clId="{47070884-F865-4D15-AB44-5CCCDF58680F}" dt="2024-02-06T16:51:35.498" v="549" actId="47"/>
        <pc:sldMkLst>
          <pc:docMk/>
          <pc:sldMk cId="658845839" sldId="2147481408"/>
        </pc:sldMkLst>
      </pc:sldChg>
      <pc:sldChg chg="addSp modSp">
        <pc:chgData name="Maria Alba VILAJELIU BALAGUE" userId="7a937d65-dd19-4d78-b565-80ebca80e53d" providerId="ADAL" clId="{47070884-F865-4D15-AB44-5CCCDF58680F}" dt="2024-02-06T16:53:24.704" v="692"/>
        <pc:sldMkLst>
          <pc:docMk/>
          <pc:sldMk cId="4102311577" sldId="2147481409"/>
        </pc:sldMkLst>
        <pc:spChg chg="add mod">
          <ac:chgData name="Maria Alba VILAJELIU BALAGUE" userId="7a937d65-dd19-4d78-b565-80ebca80e53d" providerId="ADAL" clId="{47070884-F865-4D15-AB44-5CCCDF58680F}" dt="2024-02-06T16:53:24.704" v="692"/>
          <ac:spMkLst>
            <pc:docMk/>
            <pc:sldMk cId="4102311577" sldId="2147481409"/>
            <ac:spMk id="15" creationId="{E869601F-682D-8D6F-88A8-2C86B53946BD}"/>
          </ac:spMkLst>
        </pc:spChg>
      </pc:sldChg>
      <pc:sldChg chg="addSp modSp">
        <pc:chgData name="Maria Alba VILAJELIU BALAGUE" userId="7a937d65-dd19-4d78-b565-80ebca80e53d" providerId="ADAL" clId="{47070884-F865-4D15-AB44-5CCCDF58680F}" dt="2024-02-06T16:53:29.863" v="694"/>
        <pc:sldMkLst>
          <pc:docMk/>
          <pc:sldMk cId="3115517134" sldId="2147481410"/>
        </pc:sldMkLst>
        <pc:spChg chg="add mod">
          <ac:chgData name="Maria Alba VILAJELIU BALAGUE" userId="7a937d65-dd19-4d78-b565-80ebca80e53d" providerId="ADAL" clId="{47070884-F865-4D15-AB44-5CCCDF58680F}" dt="2024-02-06T16:53:29.863" v="694"/>
          <ac:spMkLst>
            <pc:docMk/>
            <pc:sldMk cId="3115517134" sldId="2147481410"/>
            <ac:spMk id="3" creationId="{D625CA5A-E03C-0CAA-6F28-4407A5DB6903}"/>
          </ac:spMkLst>
        </pc:spChg>
      </pc:sldChg>
      <pc:sldChg chg="addSp delSp modSp mod">
        <pc:chgData name="Maria Alba VILAJELIU BALAGUE" userId="7a937d65-dd19-4d78-b565-80ebca80e53d" providerId="ADAL" clId="{47070884-F865-4D15-AB44-5CCCDF58680F}" dt="2024-02-06T16:06:07.550" v="320" actId="20577"/>
        <pc:sldMkLst>
          <pc:docMk/>
          <pc:sldMk cId="1232458708" sldId="2147481420"/>
        </pc:sldMkLst>
        <pc:spChg chg="mod">
          <ac:chgData name="Maria Alba VILAJELIU BALAGUE" userId="7a937d65-dd19-4d78-b565-80ebca80e53d" providerId="ADAL" clId="{47070884-F865-4D15-AB44-5CCCDF58680F}" dt="2024-02-06T15:18:16.682" v="190" actId="20577"/>
          <ac:spMkLst>
            <pc:docMk/>
            <pc:sldMk cId="1232458708" sldId="2147481420"/>
            <ac:spMk id="3" creationId="{6F7D5C51-4204-EE74-B91D-1CB6253242AA}"/>
          </ac:spMkLst>
        </pc:spChg>
        <pc:spChg chg="add del">
          <ac:chgData name="Maria Alba VILAJELIU BALAGUE" userId="7a937d65-dd19-4d78-b565-80ebca80e53d" providerId="ADAL" clId="{47070884-F865-4D15-AB44-5CCCDF58680F}" dt="2024-02-06T15:22:08.915" v="195"/>
          <ac:spMkLst>
            <pc:docMk/>
            <pc:sldMk cId="1232458708" sldId="2147481420"/>
            <ac:spMk id="4" creationId="{8C24217A-264E-6D4A-1892-AC37A3B49947}"/>
          </ac:spMkLst>
        </pc:spChg>
        <pc:spChg chg="add mod">
          <ac:chgData name="Maria Alba VILAJELIU BALAGUE" userId="7a937d65-dd19-4d78-b565-80ebca80e53d" providerId="ADAL" clId="{47070884-F865-4D15-AB44-5CCCDF58680F}" dt="2024-02-06T16:03:54.621" v="262" actId="20577"/>
          <ac:spMkLst>
            <pc:docMk/>
            <pc:sldMk cId="1232458708" sldId="2147481420"/>
            <ac:spMk id="5" creationId="{A7E66841-6A71-ADC5-0667-AB944B8322F3}"/>
          </ac:spMkLst>
        </pc:spChg>
        <pc:spChg chg="mod">
          <ac:chgData name="Maria Alba VILAJELIU BALAGUE" userId="7a937d65-dd19-4d78-b565-80ebca80e53d" providerId="ADAL" clId="{47070884-F865-4D15-AB44-5CCCDF58680F}" dt="2024-02-06T16:06:07.550" v="320" actId="20577"/>
          <ac:spMkLst>
            <pc:docMk/>
            <pc:sldMk cId="1232458708" sldId="2147481420"/>
            <ac:spMk id="9" creationId="{64D7D82E-A4B7-8F70-56B7-C41E07761FA7}"/>
          </ac:spMkLst>
        </pc:spChg>
      </pc:sldChg>
      <pc:sldChg chg="modSp mod">
        <pc:chgData name="Maria Alba VILAJELIU BALAGUE" userId="7a937d65-dd19-4d78-b565-80ebca80e53d" providerId="ADAL" clId="{47070884-F865-4D15-AB44-5CCCDF58680F}" dt="2024-02-06T16:54:19.426" v="706" actId="20577"/>
        <pc:sldMkLst>
          <pc:docMk/>
          <pc:sldMk cId="2225399515" sldId="2147481425"/>
        </pc:sldMkLst>
        <pc:spChg chg="mod">
          <ac:chgData name="Maria Alba VILAJELIU BALAGUE" userId="7a937d65-dd19-4d78-b565-80ebca80e53d" providerId="ADAL" clId="{47070884-F865-4D15-AB44-5CCCDF58680F}" dt="2024-02-06T16:54:19.426" v="706" actId="20577"/>
          <ac:spMkLst>
            <pc:docMk/>
            <pc:sldMk cId="2225399515" sldId="2147481425"/>
            <ac:spMk id="9" creationId="{5E21A7D4-B781-1D79-3A3D-E481B83D0787}"/>
          </ac:spMkLst>
        </pc:spChg>
      </pc:sldChg>
      <pc:sldChg chg="addSp modSp">
        <pc:chgData name="Maria Alba VILAJELIU BALAGUE" userId="7a937d65-dd19-4d78-b565-80ebca80e53d" providerId="ADAL" clId="{47070884-F865-4D15-AB44-5CCCDF58680F}" dt="2024-02-06T16:54:37.798" v="707"/>
        <pc:sldMkLst>
          <pc:docMk/>
          <pc:sldMk cId="1618510150" sldId="2147481429"/>
        </pc:sldMkLst>
        <pc:spChg chg="add mod">
          <ac:chgData name="Maria Alba VILAJELIU BALAGUE" userId="7a937d65-dd19-4d78-b565-80ebca80e53d" providerId="ADAL" clId="{47070884-F865-4D15-AB44-5CCCDF58680F}" dt="2024-02-06T16:54:37.798" v="707"/>
          <ac:spMkLst>
            <pc:docMk/>
            <pc:sldMk cId="1618510150" sldId="2147481429"/>
            <ac:spMk id="5" creationId="{619BEB52-F063-7D9C-9631-F32E911D71E5}"/>
          </ac:spMkLst>
        </pc:spChg>
      </pc:sldChg>
      <pc:sldChg chg="addSp modSp">
        <pc:chgData name="Maria Alba VILAJELIU BALAGUE" userId="7a937d65-dd19-4d78-b565-80ebca80e53d" providerId="ADAL" clId="{47070884-F865-4D15-AB44-5CCCDF58680F}" dt="2024-02-06T16:53:22.078" v="691"/>
        <pc:sldMkLst>
          <pc:docMk/>
          <pc:sldMk cId="3237250849" sldId="2147481430"/>
        </pc:sldMkLst>
        <pc:spChg chg="add mod">
          <ac:chgData name="Maria Alba VILAJELIU BALAGUE" userId="7a937d65-dd19-4d78-b565-80ebca80e53d" providerId="ADAL" clId="{47070884-F865-4D15-AB44-5CCCDF58680F}" dt="2024-02-06T16:53:22.078" v="691"/>
          <ac:spMkLst>
            <pc:docMk/>
            <pc:sldMk cId="3237250849" sldId="2147481430"/>
            <ac:spMk id="4" creationId="{0C1473E8-5258-01E0-A9DB-EF3DB09A5700}"/>
          </ac:spMkLst>
        </pc:spChg>
      </pc:sldChg>
      <pc:sldChg chg="addSp modSp">
        <pc:chgData name="Maria Alba VILAJELIU BALAGUE" userId="7a937d65-dd19-4d78-b565-80ebca80e53d" providerId="ADAL" clId="{47070884-F865-4D15-AB44-5CCCDF58680F}" dt="2024-02-06T16:53:27.389" v="693"/>
        <pc:sldMkLst>
          <pc:docMk/>
          <pc:sldMk cId="2864871419" sldId="2147481433"/>
        </pc:sldMkLst>
        <pc:spChg chg="add mod">
          <ac:chgData name="Maria Alba VILAJELIU BALAGUE" userId="7a937d65-dd19-4d78-b565-80ebca80e53d" providerId="ADAL" clId="{47070884-F865-4D15-AB44-5CCCDF58680F}" dt="2024-02-06T16:53:27.389" v="693"/>
          <ac:spMkLst>
            <pc:docMk/>
            <pc:sldMk cId="2864871419" sldId="2147481433"/>
            <ac:spMk id="3" creationId="{C91A270A-6F46-EA29-A453-676B3588D89A}"/>
          </ac:spMkLst>
        </pc:spChg>
      </pc:sldChg>
      <pc:sldChg chg="modSp add mod">
        <pc:chgData name="Maria Alba VILAJELIU BALAGUE" userId="7a937d65-dd19-4d78-b565-80ebca80e53d" providerId="ADAL" clId="{47070884-F865-4D15-AB44-5CCCDF58680F}" dt="2024-02-06T15:14:12.598" v="25" actId="20577"/>
        <pc:sldMkLst>
          <pc:docMk/>
          <pc:sldMk cId="3871615389" sldId="2147481434"/>
        </pc:sldMkLst>
        <pc:spChg chg="mod">
          <ac:chgData name="Maria Alba VILAJELIU BALAGUE" userId="7a937d65-dd19-4d78-b565-80ebca80e53d" providerId="ADAL" clId="{47070884-F865-4D15-AB44-5CCCDF58680F}" dt="2024-02-06T15:12:39.747" v="2" actId="1076"/>
          <ac:spMkLst>
            <pc:docMk/>
            <pc:sldMk cId="3871615389" sldId="2147481434"/>
            <ac:spMk id="3" creationId="{425873CA-7063-4D0F-BE91-827CF1E08A41}"/>
          </ac:spMkLst>
        </pc:spChg>
        <pc:spChg chg="mod">
          <ac:chgData name="Maria Alba VILAJELIU BALAGUE" userId="7a937d65-dd19-4d78-b565-80ebca80e53d" providerId="ADAL" clId="{47070884-F865-4D15-AB44-5CCCDF58680F}" dt="2024-02-06T15:14:12.598" v="25" actId="20577"/>
          <ac:spMkLst>
            <pc:docMk/>
            <pc:sldMk cId="3871615389" sldId="2147481434"/>
            <ac:spMk id="7" creationId="{5ABF5FE8-1466-4DBA-AEFE-4EECAC3A21F2}"/>
          </ac:spMkLst>
        </pc:spChg>
      </pc:sldChg>
      <pc:sldChg chg="addSp delSp modSp add mod">
        <pc:chgData name="Maria Alba VILAJELIU BALAGUE" userId="7a937d65-dd19-4d78-b565-80ebca80e53d" providerId="ADAL" clId="{47070884-F865-4D15-AB44-5CCCDF58680F}" dt="2024-02-06T16:50:31.202" v="547" actId="1076"/>
        <pc:sldMkLst>
          <pc:docMk/>
          <pc:sldMk cId="103093697" sldId="2147481435"/>
        </pc:sldMkLst>
        <pc:spChg chg="mod">
          <ac:chgData name="Maria Alba VILAJELIU BALAGUE" userId="7a937d65-dd19-4d78-b565-80ebca80e53d" providerId="ADAL" clId="{47070884-F865-4D15-AB44-5CCCDF58680F}" dt="2024-02-06T16:41:18.455" v="506" actId="20577"/>
          <ac:spMkLst>
            <pc:docMk/>
            <pc:sldMk cId="103093697" sldId="2147481435"/>
            <ac:spMk id="4" creationId="{FC778AEA-E57A-B3AB-E1D1-1CAD41FCFAB0}"/>
          </ac:spMkLst>
        </pc:spChg>
        <pc:spChg chg="add mod">
          <ac:chgData name="Maria Alba VILAJELIU BALAGUE" userId="7a937d65-dd19-4d78-b565-80ebca80e53d" providerId="ADAL" clId="{47070884-F865-4D15-AB44-5CCCDF58680F}" dt="2024-02-06T16:14:06.440" v="383" actId="1076"/>
          <ac:spMkLst>
            <pc:docMk/>
            <pc:sldMk cId="103093697" sldId="2147481435"/>
            <ac:spMk id="5" creationId="{DCE72D7D-EA1D-B242-B979-2A3BF439B971}"/>
          </ac:spMkLst>
        </pc:spChg>
        <pc:spChg chg="del">
          <ac:chgData name="Maria Alba VILAJELIU BALAGUE" userId="7a937d65-dd19-4d78-b565-80ebca80e53d" providerId="ADAL" clId="{47070884-F865-4D15-AB44-5CCCDF58680F}" dt="2024-02-06T16:13:31.628" v="367" actId="478"/>
          <ac:spMkLst>
            <pc:docMk/>
            <pc:sldMk cId="103093697" sldId="2147481435"/>
            <ac:spMk id="6" creationId="{17EB02C7-C826-030D-B253-CB929A3502C1}"/>
          </ac:spMkLst>
        </pc:spChg>
        <pc:spChg chg="mod">
          <ac:chgData name="Maria Alba VILAJELIU BALAGUE" userId="7a937d65-dd19-4d78-b565-80ebca80e53d" providerId="ADAL" clId="{47070884-F865-4D15-AB44-5CCCDF58680F}" dt="2024-02-06T16:50:12.376" v="542" actId="20577"/>
          <ac:spMkLst>
            <pc:docMk/>
            <pc:sldMk cId="103093697" sldId="2147481435"/>
            <ac:spMk id="7" creationId="{06AAD098-EBEE-A1A4-50EE-6514FD0152A0}"/>
          </ac:spMkLst>
        </pc:spChg>
        <pc:spChg chg="mod">
          <ac:chgData name="Maria Alba VILAJELIU BALAGUE" userId="7a937d65-dd19-4d78-b565-80ebca80e53d" providerId="ADAL" clId="{47070884-F865-4D15-AB44-5CCCDF58680F}" dt="2024-02-06T16:12:35.062" v="361"/>
          <ac:spMkLst>
            <pc:docMk/>
            <pc:sldMk cId="103093697" sldId="2147481435"/>
            <ac:spMk id="8" creationId="{8A171195-D932-483F-9B61-3D7B9A2A8A2B}"/>
          </ac:spMkLst>
        </pc:spChg>
        <pc:spChg chg="add mod">
          <ac:chgData name="Maria Alba VILAJELIU BALAGUE" userId="7a937d65-dd19-4d78-b565-80ebca80e53d" providerId="ADAL" clId="{47070884-F865-4D15-AB44-5CCCDF58680F}" dt="2024-02-06T16:13:56.717" v="381" actId="1076"/>
          <ac:spMkLst>
            <pc:docMk/>
            <pc:sldMk cId="103093697" sldId="2147481435"/>
            <ac:spMk id="9" creationId="{3D2B8EA9-8F85-A088-4036-406BBB166F1E}"/>
          </ac:spMkLst>
        </pc:spChg>
        <pc:spChg chg="add mod">
          <ac:chgData name="Maria Alba VILAJELIU BALAGUE" userId="7a937d65-dd19-4d78-b565-80ebca80e53d" providerId="ADAL" clId="{47070884-F865-4D15-AB44-5CCCDF58680F}" dt="2024-02-06T16:14:02.113" v="382" actId="1076"/>
          <ac:spMkLst>
            <pc:docMk/>
            <pc:sldMk cId="103093697" sldId="2147481435"/>
            <ac:spMk id="11" creationId="{607ACD40-B954-2E09-A839-337F015131A9}"/>
          </ac:spMkLst>
        </pc:spChg>
        <pc:spChg chg="add mod">
          <ac:chgData name="Maria Alba VILAJELIU BALAGUE" userId="7a937d65-dd19-4d78-b565-80ebca80e53d" providerId="ADAL" clId="{47070884-F865-4D15-AB44-5CCCDF58680F}" dt="2024-02-06T16:13:47.152" v="380" actId="1036"/>
          <ac:spMkLst>
            <pc:docMk/>
            <pc:sldMk cId="103093697" sldId="2147481435"/>
            <ac:spMk id="15" creationId="{8E017043-7D3A-4F25-A0BE-8715C03CD8B3}"/>
          </ac:spMkLst>
        </pc:spChg>
        <pc:spChg chg="mod">
          <ac:chgData name="Maria Alba VILAJELIU BALAGUE" userId="7a937d65-dd19-4d78-b565-80ebca80e53d" providerId="ADAL" clId="{47070884-F865-4D15-AB44-5CCCDF58680F}" dt="2024-02-06T16:41:16.056" v="504" actId="20577"/>
          <ac:spMkLst>
            <pc:docMk/>
            <pc:sldMk cId="103093697" sldId="2147481435"/>
            <ac:spMk id="17" creationId="{60438379-B949-8096-A377-879E10EE833F}"/>
          </ac:spMkLst>
        </pc:spChg>
        <pc:spChg chg="add mod">
          <ac:chgData name="Maria Alba VILAJELIU BALAGUE" userId="7a937d65-dd19-4d78-b565-80ebca80e53d" providerId="ADAL" clId="{47070884-F865-4D15-AB44-5CCCDF58680F}" dt="2024-02-06T16:13:47.152" v="380" actId="1036"/>
          <ac:spMkLst>
            <pc:docMk/>
            <pc:sldMk cId="103093697" sldId="2147481435"/>
            <ac:spMk id="18" creationId="{FFDFE6FC-878D-10D8-689C-2C9BB358089B}"/>
          </ac:spMkLst>
        </pc:spChg>
        <pc:spChg chg="add mod">
          <ac:chgData name="Maria Alba VILAJELIU BALAGUE" userId="7a937d65-dd19-4d78-b565-80ebca80e53d" providerId="ADAL" clId="{47070884-F865-4D15-AB44-5CCCDF58680F}" dt="2024-02-06T16:13:47.152" v="380" actId="1036"/>
          <ac:spMkLst>
            <pc:docMk/>
            <pc:sldMk cId="103093697" sldId="2147481435"/>
            <ac:spMk id="20" creationId="{871738D4-F1F3-6F4F-D930-B6EA02A15530}"/>
          </ac:spMkLst>
        </pc:spChg>
        <pc:spChg chg="mod">
          <ac:chgData name="Maria Alba VILAJELIU BALAGUE" userId="7a937d65-dd19-4d78-b565-80ebca80e53d" providerId="ADAL" clId="{47070884-F865-4D15-AB44-5CCCDF58680F}" dt="2024-02-06T16:41:20.410" v="508" actId="20577"/>
          <ac:spMkLst>
            <pc:docMk/>
            <pc:sldMk cId="103093697" sldId="2147481435"/>
            <ac:spMk id="21" creationId="{F6D7A6F5-A2A2-F8DC-31DC-A61C7655D20E}"/>
          </ac:spMkLst>
        </pc:spChg>
        <pc:spChg chg="mod">
          <ac:chgData name="Maria Alba VILAJELIU BALAGUE" userId="7a937d65-dd19-4d78-b565-80ebca80e53d" providerId="ADAL" clId="{47070884-F865-4D15-AB44-5CCCDF58680F}" dt="2024-02-06T16:50:31.202" v="547" actId="1076"/>
          <ac:spMkLst>
            <pc:docMk/>
            <pc:sldMk cId="103093697" sldId="2147481435"/>
            <ac:spMk id="22" creationId="{6657E023-054E-456B-8D45-BCF885159400}"/>
          </ac:spMkLst>
        </pc:spChg>
        <pc:spChg chg="del">
          <ac:chgData name="Maria Alba VILAJELIU BALAGUE" userId="7a937d65-dd19-4d78-b565-80ebca80e53d" providerId="ADAL" clId="{47070884-F865-4D15-AB44-5CCCDF58680F}" dt="2024-02-06T16:13:31.628" v="367" actId="478"/>
          <ac:spMkLst>
            <pc:docMk/>
            <pc:sldMk cId="103093697" sldId="2147481435"/>
            <ac:spMk id="24" creationId="{DC15965C-7659-1C23-0D8B-AFE61F309B9B}"/>
          </ac:spMkLst>
        </pc:spChg>
        <pc:spChg chg="mod">
          <ac:chgData name="Maria Alba VILAJELIU BALAGUE" userId="7a937d65-dd19-4d78-b565-80ebca80e53d" providerId="ADAL" clId="{47070884-F865-4D15-AB44-5CCCDF58680F}" dt="2024-02-06T16:12:50.554" v="362"/>
          <ac:spMkLst>
            <pc:docMk/>
            <pc:sldMk cId="103093697" sldId="2147481435"/>
            <ac:spMk id="26" creationId="{E0C2CA14-45FF-42E1-A063-3740284F9885}"/>
          </ac:spMkLst>
        </pc:spChg>
        <pc:spChg chg="mod">
          <ac:chgData name="Maria Alba VILAJELIU BALAGUE" userId="7a937d65-dd19-4d78-b565-80ebca80e53d" providerId="ADAL" clId="{47070884-F865-4D15-AB44-5CCCDF58680F}" dt="2024-02-06T16:25:10.187" v="412" actId="20577"/>
          <ac:spMkLst>
            <pc:docMk/>
            <pc:sldMk cId="103093697" sldId="2147481435"/>
            <ac:spMk id="27" creationId="{B0E994D0-1F9D-4F25-845C-336DE043DA23}"/>
          </ac:spMkLst>
        </pc:spChg>
        <pc:spChg chg="mod">
          <ac:chgData name="Maria Alba VILAJELIU BALAGUE" userId="7a937d65-dd19-4d78-b565-80ebca80e53d" providerId="ADAL" clId="{47070884-F865-4D15-AB44-5CCCDF58680F}" dt="2024-02-06T16:25:15.131" v="422" actId="20577"/>
          <ac:spMkLst>
            <pc:docMk/>
            <pc:sldMk cId="103093697" sldId="2147481435"/>
            <ac:spMk id="28" creationId="{AB6B0A81-E4A7-469C-A419-0F411C58352C}"/>
          </ac:spMkLst>
        </pc:spChg>
        <pc:spChg chg="mod">
          <ac:chgData name="Maria Alba VILAJELIU BALAGUE" userId="7a937d65-dd19-4d78-b565-80ebca80e53d" providerId="ADAL" clId="{47070884-F865-4D15-AB44-5CCCDF58680F}" dt="2024-02-06T16:25:34.632" v="444" actId="20577"/>
          <ac:spMkLst>
            <pc:docMk/>
            <pc:sldMk cId="103093697" sldId="2147481435"/>
            <ac:spMk id="29" creationId="{7F2A2002-FCC5-49B4-AA85-67A712E67C40}"/>
          </ac:spMkLst>
        </pc:spChg>
        <pc:spChg chg="mod">
          <ac:chgData name="Maria Alba VILAJELIU BALAGUE" userId="7a937d65-dd19-4d78-b565-80ebca80e53d" providerId="ADAL" clId="{47070884-F865-4D15-AB44-5CCCDF58680F}" dt="2024-02-06T16:25:04.613" v="405" actId="14100"/>
          <ac:spMkLst>
            <pc:docMk/>
            <pc:sldMk cId="103093697" sldId="2147481435"/>
            <ac:spMk id="30" creationId="{979BD570-BACC-41A6-8A9A-531BF1D27FE5}"/>
          </ac:spMkLst>
        </pc:spChg>
        <pc:spChg chg="del">
          <ac:chgData name="Maria Alba VILAJELIU BALAGUE" userId="7a937d65-dd19-4d78-b565-80ebca80e53d" providerId="ADAL" clId="{47070884-F865-4D15-AB44-5CCCDF58680F}" dt="2024-02-06T16:13:31.628" v="367" actId="478"/>
          <ac:spMkLst>
            <pc:docMk/>
            <pc:sldMk cId="103093697" sldId="2147481435"/>
            <ac:spMk id="32" creationId="{A44C606C-4D39-4171-15BA-F5B265CDD665}"/>
          </ac:spMkLst>
        </pc:spChg>
        <pc:spChg chg="del">
          <ac:chgData name="Maria Alba VILAJELIU BALAGUE" userId="7a937d65-dd19-4d78-b565-80ebca80e53d" providerId="ADAL" clId="{47070884-F865-4D15-AB44-5CCCDF58680F}" dt="2024-02-06T16:13:31.628" v="367" actId="478"/>
          <ac:spMkLst>
            <pc:docMk/>
            <pc:sldMk cId="103093697" sldId="2147481435"/>
            <ac:spMk id="33" creationId="{126D7A43-5F3E-DA36-0247-7F5D0CFD75B2}"/>
          </ac:spMkLst>
        </pc:spChg>
        <pc:spChg chg="mod">
          <ac:chgData name="Maria Alba VILAJELIU BALAGUE" userId="7a937d65-dd19-4d78-b565-80ebca80e53d" providerId="ADAL" clId="{47070884-F865-4D15-AB44-5CCCDF58680F}" dt="2024-02-06T16:12:58.065" v="363"/>
          <ac:spMkLst>
            <pc:docMk/>
            <pc:sldMk cId="103093697" sldId="2147481435"/>
            <ac:spMk id="35" creationId="{3B128D09-50CE-43B8-BC6C-8EAC46645963}"/>
          </ac:spMkLst>
        </pc:spChg>
        <pc:spChg chg="mod">
          <ac:chgData name="Maria Alba VILAJELIU BALAGUE" userId="7a937d65-dd19-4d78-b565-80ebca80e53d" providerId="ADAL" clId="{47070884-F865-4D15-AB44-5CCCDF58680F}" dt="2024-02-06T16:35:18.328" v="450" actId="20577"/>
          <ac:spMkLst>
            <pc:docMk/>
            <pc:sldMk cId="103093697" sldId="2147481435"/>
            <ac:spMk id="38" creationId="{7DF50AE4-826B-40C0-AB15-501D30291087}"/>
          </ac:spMkLst>
        </pc:spChg>
        <pc:spChg chg="mod">
          <ac:chgData name="Maria Alba VILAJELIU BALAGUE" userId="7a937d65-dd19-4d78-b565-80ebca80e53d" providerId="ADAL" clId="{47070884-F865-4D15-AB44-5CCCDF58680F}" dt="2024-02-06T16:24:27.832" v="385" actId="20577"/>
          <ac:spMkLst>
            <pc:docMk/>
            <pc:sldMk cId="103093697" sldId="2147481435"/>
            <ac:spMk id="39" creationId="{11117F85-4431-4F3A-83D0-757A25844A3A}"/>
          </ac:spMkLst>
        </pc:spChg>
        <pc:spChg chg="del">
          <ac:chgData name="Maria Alba VILAJELIU BALAGUE" userId="7a937d65-dd19-4d78-b565-80ebca80e53d" providerId="ADAL" clId="{47070884-F865-4D15-AB44-5CCCDF58680F}" dt="2024-02-06T16:13:31.628" v="367" actId="478"/>
          <ac:spMkLst>
            <pc:docMk/>
            <pc:sldMk cId="103093697" sldId="2147481435"/>
            <ac:spMk id="41" creationId="{751BFB77-1C09-74C3-A70D-EAF91C38892B}"/>
          </ac:spMkLst>
        </pc:spChg>
        <pc:spChg chg="del">
          <ac:chgData name="Maria Alba VILAJELIU BALAGUE" userId="7a937d65-dd19-4d78-b565-80ebca80e53d" providerId="ADAL" clId="{47070884-F865-4D15-AB44-5CCCDF58680F}" dt="2024-02-06T16:13:31.628" v="367" actId="478"/>
          <ac:spMkLst>
            <pc:docMk/>
            <pc:sldMk cId="103093697" sldId="2147481435"/>
            <ac:spMk id="43" creationId="{ACB5653A-C959-36DA-B57E-588B24B2E063}"/>
          </ac:spMkLst>
        </pc:spChg>
        <pc:spChg chg="mod">
          <ac:chgData name="Maria Alba VILAJELIU BALAGUE" userId="7a937d65-dd19-4d78-b565-80ebca80e53d" providerId="ADAL" clId="{47070884-F865-4D15-AB44-5CCCDF58680F}" dt="2024-02-06T16:35:22.153" v="456" actId="20577"/>
          <ac:spMkLst>
            <pc:docMk/>
            <pc:sldMk cId="103093697" sldId="2147481435"/>
            <ac:spMk id="61" creationId="{25AC6E1B-996A-4ABE-A6F3-C28DD62FD696}"/>
          </ac:spMkLst>
        </pc:spChg>
        <pc:spChg chg="mod">
          <ac:chgData name="Maria Alba VILAJELIU BALAGUE" userId="7a937d65-dd19-4d78-b565-80ebca80e53d" providerId="ADAL" clId="{47070884-F865-4D15-AB44-5CCCDF58680F}" dt="2024-02-06T16:13:05.358" v="364"/>
          <ac:spMkLst>
            <pc:docMk/>
            <pc:sldMk cId="103093697" sldId="2147481435"/>
            <ac:spMk id="67" creationId="{5731E801-6D96-428F-B187-C20D81316A4E}"/>
          </ac:spMkLst>
        </pc:spChg>
        <pc:spChg chg="mod">
          <ac:chgData name="Maria Alba VILAJELIU BALAGUE" userId="7a937d65-dd19-4d78-b565-80ebca80e53d" providerId="ADAL" clId="{47070884-F865-4D15-AB44-5CCCDF58680F}" dt="2024-02-06T16:35:26.300" v="464" actId="20577"/>
          <ac:spMkLst>
            <pc:docMk/>
            <pc:sldMk cId="103093697" sldId="2147481435"/>
            <ac:spMk id="70" creationId="{79B3B093-3C95-4171-8957-F6F382860809}"/>
          </ac:spMkLst>
        </pc:spChg>
        <pc:spChg chg="mod">
          <ac:chgData name="Maria Alba VILAJELIU BALAGUE" userId="7a937d65-dd19-4d78-b565-80ebca80e53d" providerId="ADAL" clId="{47070884-F865-4D15-AB44-5CCCDF58680F}" dt="2024-02-06T16:24:29.805" v="387" actId="20577"/>
          <ac:spMkLst>
            <pc:docMk/>
            <pc:sldMk cId="103093697" sldId="2147481435"/>
            <ac:spMk id="71" creationId="{B3593D4B-F245-4EB0-A67A-9F52DC6A1CB9}"/>
          </ac:spMkLst>
        </pc:spChg>
        <pc:spChg chg="mod">
          <ac:chgData name="Maria Alba VILAJELIU BALAGUE" userId="7a937d65-dd19-4d78-b565-80ebca80e53d" providerId="ADAL" clId="{47070884-F865-4D15-AB44-5CCCDF58680F}" dt="2024-02-06T16:35:30.501" v="472" actId="20577"/>
          <ac:spMkLst>
            <pc:docMk/>
            <pc:sldMk cId="103093697" sldId="2147481435"/>
            <ac:spMk id="80" creationId="{6037D6E2-2381-4C34-89D0-6F0BFEB60492}"/>
          </ac:spMkLst>
        </pc:spChg>
        <pc:spChg chg="mod">
          <ac:chgData name="Maria Alba VILAJELIU BALAGUE" userId="7a937d65-dd19-4d78-b565-80ebca80e53d" providerId="ADAL" clId="{47070884-F865-4D15-AB44-5CCCDF58680F}" dt="2024-02-06T16:35:38.382" v="474" actId="20577"/>
          <ac:spMkLst>
            <pc:docMk/>
            <pc:sldMk cId="103093697" sldId="2147481435"/>
            <ac:spMk id="89" creationId="{11B8C785-1E62-40BD-BE79-4B0613D1A9BE}"/>
          </ac:spMkLst>
        </pc:spChg>
        <pc:spChg chg="mod">
          <ac:chgData name="Maria Alba VILAJELIU BALAGUE" userId="7a937d65-dd19-4d78-b565-80ebca80e53d" providerId="ADAL" clId="{47070884-F865-4D15-AB44-5CCCDF58680F}" dt="2024-02-06T16:24:32.020" v="389" actId="20577"/>
          <ac:spMkLst>
            <pc:docMk/>
            <pc:sldMk cId="103093697" sldId="2147481435"/>
            <ac:spMk id="90" creationId="{77101FDD-7F53-4443-81F6-A9FB646EF9C9}"/>
          </ac:spMkLst>
        </pc:spChg>
        <pc:spChg chg="mod">
          <ac:chgData name="Maria Alba VILAJELIU BALAGUE" userId="7a937d65-dd19-4d78-b565-80ebca80e53d" providerId="ADAL" clId="{47070884-F865-4D15-AB44-5CCCDF58680F}" dt="2024-02-06T16:41:00.623" v="482" actId="20577"/>
          <ac:spMkLst>
            <pc:docMk/>
            <pc:sldMk cId="103093697" sldId="2147481435"/>
            <ac:spMk id="98" creationId="{4A223065-E3F7-48E1-90E6-9D9C0C154398}"/>
          </ac:spMkLst>
        </pc:spChg>
        <pc:spChg chg="mod">
          <ac:chgData name="Maria Alba VILAJELIU BALAGUE" userId="7a937d65-dd19-4d78-b565-80ebca80e53d" providerId="ADAL" clId="{47070884-F865-4D15-AB44-5CCCDF58680F}" dt="2024-02-06T16:24:37.286" v="397" actId="20577"/>
          <ac:spMkLst>
            <pc:docMk/>
            <pc:sldMk cId="103093697" sldId="2147481435"/>
            <ac:spMk id="99" creationId="{028E659D-0590-408B-984D-E6DB5ADD34B3}"/>
          </ac:spMkLst>
        </pc:spChg>
        <pc:spChg chg="mod">
          <ac:chgData name="Maria Alba VILAJELIU BALAGUE" userId="7a937d65-dd19-4d78-b565-80ebca80e53d" providerId="ADAL" clId="{47070884-F865-4D15-AB44-5CCCDF58680F}" dt="2024-02-06T16:41:03.964" v="484" actId="20577"/>
          <ac:spMkLst>
            <pc:docMk/>
            <pc:sldMk cId="103093697" sldId="2147481435"/>
            <ac:spMk id="108" creationId="{2D2F283B-5547-4C20-B873-122D168AC0F5}"/>
          </ac:spMkLst>
        </pc:spChg>
        <pc:spChg chg="mod">
          <ac:chgData name="Maria Alba VILAJELIU BALAGUE" userId="7a937d65-dd19-4d78-b565-80ebca80e53d" providerId="ADAL" clId="{47070884-F865-4D15-AB44-5CCCDF58680F}" dt="2024-02-06T16:41:07.787" v="490" actId="20577"/>
          <ac:spMkLst>
            <pc:docMk/>
            <pc:sldMk cId="103093697" sldId="2147481435"/>
            <ac:spMk id="127" creationId="{84BD5724-84B2-4A72-91AD-4BAD2E3273F2}"/>
          </ac:spMkLst>
        </pc:spChg>
        <pc:spChg chg="mod">
          <ac:chgData name="Maria Alba VILAJELIU BALAGUE" userId="7a937d65-dd19-4d78-b565-80ebca80e53d" providerId="ADAL" clId="{47070884-F865-4D15-AB44-5CCCDF58680F}" dt="2024-02-06T16:24:41.255" v="403" actId="20577"/>
          <ac:spMkLst>
            <pc:docMk/>
            <pc:sldMk cId="103093697" sldId="2147481435"/>
            <ac:spMk id="128" creationId="{9AFF4454-DE70-46D0-B042-A7800D5B79FE}"/>
          </ac:spMkLst>
        </pc:spChg>
        <pc:spChg chg="mod">
          <ac:chgData name="Maria Alba VILAJELIU BALAGUE" userId="7a937d65-dd19-4d78-b565-80ebca80e53d" providerId="ADAL" clId="{47070884-F865-4D15-AB44-5CCCDF58680F}" dt="2024-02-06T16:13:13.520" v="365"/>
          <ac:spMkLst>
            <pc:docMk/>
            <pc:sldMk cId="103093697" sldId="2147481435"/>
            <ac:spMk id="153" creationId="{570E2A7D-2655-4956-86D5-E32B9678DDDD}"/>
          </ac:spMkLst>
        </pc:spChg>
        <pc:spChg chg="mod">
          <ac:chgData name="Maria Alba VILAJELIU BALAGUE" userId="7a937d65-dd19-4d78-b565-80ebca80e53d" providerId="ADAL" clId="{47070884-F865-4D15-AB44-5CCCDF58680F}" dt="2024-02-06T16:13:22.215" v="366"/>
          <ac:spMkLst>
            <pc:docMk/>
            <pc:sldMk cId="103093697" sldId="2147481435"/>
            <ac:spMk id="162" creationId="{A51196A7-269D-43F2-82B1-40FAC044B88B}"/>
          </ac:spMkLst>
        </pc:spChg>
        <pc:spChg chg="mod">
          <ac:chgData name="Maria Alba VILAJELIU BALAGUE" userId="7a937d65-dd19-4d78-b565-80ebca80e53d" providerId="ADAL" clId="{47070884-F865-4D15-AB44-5CCCDF58680F}" dt="2024-02-06T16:41:10.016" v="494" actId="20577"/>
          <ac:spMkLst>
            <pc:docMk/>
            <pc:sldMk cId="103093697" sldId="2147481435"/>
            <ac:spMk id="168" creationId="{DF62714C-C6E9-4C2B-9400-04D9ADF11838}"/>
          </ac:spMkLst>
        </pc:spChg>
        <pc:spChg chg="mod">
          <ac:chgData name="Maria Alba VILAJELIU BALAGUE" userId="7a937d65-dd19-4d78-b565-80ebca80e53d" providerId="ADAL" clId="{47070884-F865-4D15-AB44-5CCCDF58680F}" dt="2024-02-06T16:40:58.050" v="480" actId="20577"/>
          <ac:spMkLst>
            <pc:docMk/>
            <pc:sldMk cId="103093697" sldId="2147481435"/>
            <ac:spMk id="172" creationId="{AC196EC7-0ADA-4012-A4C9-2DAD5E9CBC67}"/>
          </ac:spMkLst>
        </pc:spChg>
        <pc:spChg chg="mod">
          <ac:chgData name="Maria Alba VILAJELIU BALAGUE" userId="7a937d65-dd19-4d78-b565-80ebca80e53d" providerId="ADAL" clId="{47070884-F865-4D15-AB44-5CCCDF58680F}" dt="2024-02-06T16:24:34.289" v="391" actId="20577"/>
          <ac:spMkLst>
            <pc:docMk/>
            <pc:sldMk cId="103093697" sldId="2147481435"/>
            <ac:spMk id="173" creationId="{89703BEC-2BE3-4CF3-B671-AA06D55B126A}"/>
          </ac:spMkLst>
        </pc:spChg>
      </pc:sldChg>
      <pc:sldChg chg="addSp modSp add mod">
        <pc:chgData name="Maria Alba VILAJELIU BALAGUE" userId="7a937d65-dd19-4d78-b565-80ebca80e53d" providerId="ADAL" clId="{47070884-F865-4D15-AB44-5CCCDF58680F}" dt="2024-02-06T16:53:12.705" v="689" actId="207"/>
        <pc:sldMkLst>
          <pc:docMk/>
          <pc:sldMk cId="322405719" sldId="2147481436"/>
        </pc:sldMkLst>
        <pc:spChg chg="mod">
          <ac:chgData name="Maria Alba VILAJELIU BALAGUE" userId="7a937d65-dd19-4d78-b565-80ebca80e53d" providerId="ADAL" clId="{47070884-F865-4D15-AB44-5CCCDF58680F}" dt="2024-02-06T16:52:02.902" v="550"/>
          <ac:spMkLst>
            <pc:docMk/>
            <pc:sldMk cId="322405719" sldId="2147481436"/>
            <ac:spMk id="3" creationId="{C66BF7D5-1F9C-EFB3-F71B-21A0FE525A3B}"/>
          </ac:spMkLst>
        </pc:spChg>
        <pc:spChg chg="add mod">
          <ac:chgData name="Maria Alba VILAJELIU BALAGUE" userId="7a937d65-dd19-4d78-b565-80ebca80e53d" providerId="ADAL" clId="{47070884-F865-4D15-AB44-5CCCDF58680F}" dt="2024-02-06T16:53:12.705" v="689" actId="207"/>
          <ac:spMkLst>
            <pc:docMk/>
            <pc:sldMk cId="322405719" sldId="2147481436"/>
            <ac:spMk id="4" creationId="{EF0A65CF-8BF0-3FA0-3200-68550552A964}"/>
          </ac:spMkLst>
        </pc:spChg>
        <pc:spChg chg="mod">
          <ac:chgData name="Maria Alba VILAJELIU BALAGUE" userId="7a937d65-dd19-4d78-b565-80ebca80e53d" providerId="ADAL" clId="{47070884-F865-4D15-AB44-5CCCDF58680F}" dt="2024-02-06T16:52:51.451" v="649" actId="20577"/>
          <ac:spMkLst>
            <pc:docMk/>
            <pc:sldMk cId="322405719" sldId="2147481436"/>
            <ac:spMk id="8" creationId="{D0C63207-8C3F-8928-8EC7-067F4CC0FE82}"/>
          </ac:spMkLst>
        </pc:spChg>
        <pc:spChg chg="mod">
          <ac:chgData name="Maria Alba VILAJELIU BALAGUE" userId="7a937d65-dd19-4d78-b565-80ebca80e53d" providerId="ADAL" clId="{47070884-F865-4D15-AB44-5CCCDF58680F}" dt="2024-02-06T16:53:01.394" v="687" actId="20577"/>
          <ac:spMkLst>
            <pc:docMk/>
            <pc:sldMk cId="322405719" sldId="2147481436"/>
            <ac:spMk id="11" creationId="{9080F247-F3E1-8824-E50C-98F8A6E78DA7}"/>
          </ac:spMkLst>
        </pc:spChg>
        <pc:spChg chg="mod">
          <ac:chgData name="Maria Alba VILAJELIU BALAGUE" userId="7a937d65-dd19-4d78-b565-80ebca80e53d" providerId="ADAL" clId="{47070884-F865-4D15-AB44-5CCCDF58680F}" dt="2024-02-06T16:52:28.502" v="604" actId="20577"/>
          <ac:spMkLst>
            <pc:docMk/>
            <pc:sldMk cId="322405719" sldId="2147481436"/>
            <ac:spMk id="13" creationId="{C78A4215-DDA8-069C-F36F-C6960C86DBE7}"/>
          </ac:spMkLst>
        </pc:spChg>
        <pc:spChg chg="mod">
          <ac:chgData name="Maria Alba VILAJELIU BALAGUE" userId="7a937d65-dd19-4d78-b565-80ebca80e53d" providerId="ADAL" clId="{47070884-F865-4D15-AB44-5CCCDF58680F}" dt="2024-02-06T16:52:35.168" v="622" actId="20577"/>
          <ac:spMkLst>
            <pc:docMk/>
            <pc:sldMk cId="322405719" sldId="2147481436"/>
            <ac:spMk id="18" creationId="{3870AC6D-6CD6-649E-E31A-5B20FF3282F1}"/>
          </ac:spMkLst>
        </pc:spChg>
      </pc:sldChg>
    </pc:docChg>
  </pc:docChgLst>
  <pc:docChgLst>
    <pc:chgData name="VILAJELIU, Alba" userId="7a937d65-dd19-4d78-b565-80ebca80e53d" providerId="ADAL" clId="{47070884-F865-4D15-AB44-5CCCDF58680F}"/>
    <pc:docChg chg="undo custSel addSld delSld modSld sldOrd">
      <pc:chgData name="VILAJELIU, Alba" userId="7a937d65-dd19-4d78-b565-80ebca80e53d" providerId="ADAL" clId="{47070884-F865-4D15-AB44-5CCCDF58680F}" dt="2024-02-14T14:49:58.104" v="3515" actId="20577"/>
      <pc:docMkLst>
        <pc:docMk/>
      </pc:docMkLst>
      <pc:sldChg chg="modSp mod">
        <pc:chgData name="VILAJELIU, Alba" userId="7a937d65-dd19-4d78-b565-80ebca80e53d" providerId="ADAL" clId="{47070884-F865-4D15-AB44-5CCCDF58680F}" dt="2024-02-14T13:31:25.009" v="3484" actId="404"/>
        <pc:sldMkLst>
          <pc:docMk/>
          <pc:sldMk cId="1208616425" sldId="2147481398"/>
        </pc:sldMkLst>
        <pc:spChg chg="mod">
          <ac:chgData name="VILAJELIU, Alba" userId="7a937d65-dd19-4d78-b565-80ebca80e53d" providerId="ADAL" clId="{47070884-F865-4D15-AB44-5CCCDF58680F}" dt="2024-02-14T13:31:25.009" v="3484" actId="404"/>
          <ac:spMkLst>
            <pc:docMk/>
            <pc:sldMk cId="1208616425" sldId="2147481398"/>
            <ac:spMk id="17" creationId="{5DDECC19-0E33-CCFC-C42D-1FD97CFF451F}"/>
          </ac:spMkLst>
        </pc:spChg>
      </pc:sldChg>
      <pc:sldChg chg="addSp delSp del mod">
        <pc:chgData name="VILAJELIU, Alba" userId="7a937d65-dd19-4d78-b565-80ebca80e53d" providerId="ADAL" clId="{47070884-F865-4D15-AB44-5CCCDF58680F}" dt="2024-02-13T13:35:11.844" v="711" actId="47"/>
        <pc:sldMkLst>
          <pc:docMk/>
          <pc:sldMk cId="3867521823" sldId="2147481407"/>
        </pc:sldMkLst>
        <pc:spChg chg="add del">
          <ac:chgData name="VILAJELIU, Alba" userId="7a937d65-dd19-4d78-b565-80ebca80e53d" providerId="ADAL" clId="{47070884-F865-4D15-AB44-5CCCDF58680F}" dt="2024-02-13T13:28:32.780" v="537" actId="478"/>
          <ac:spMkLst>
            <pc:docMk/>
            <pc:sldMk cId="3867521823" sldId="2147481407"/>
            <ac:spMk id="3" creationId="{A297AC93-594A-D6BB-631E-DB330963BD5F}"/>
          </ac:spMkLst>
        </pc:spChg>
      </pc:sldChg>
      <pc:sldChg chg="del">
        <pc:chgData name="VILAJELIU, Alba" userId="7a937d65-dd19-4d78-b565-80ebca80e53d" providerId="ADAL" clId="{47070884-F865-4D15-AB44-5CCCDF58680F}" dt="2024-02-14T08:44:30.204" v="1338" actId="2696"/>
        <pc:sldMkLst>
          <pc:docMk/>
          <pc:sldMk cId="4102311577" sldId="2147481409"/>
        </pc:sldMkLst>
      </pc:sldChg>
      <pc:sldChg chg="delSp del mod ord">
        <pc:chgData name="VILAJELIU, Alba" userId="7a937d65-dd19-4d78-b565-80ebca80e53d" providerId="ADAL" clId="{47070884-F865-4D15-AB44-5CCCDF58680F}" dt="2024-02-14T10:18:32.042" v="3199" actId="47"/>
        <pc:sldMkLst>
          <pc:docMk/>
          <pc:sldMk cId="3115517134" sldId="2147481410"/>
        </pc:sldMkLst>
        <pc:spChg chg="del">
          <ac:chgData name="VILAJELIU, Alba" userId="7a937d65-dd19-4d78-b565-80ebca80e53d" providerId="ADAL" clId="{47070884-F865-4D15-AB44-5CCCDF58680F}" dt="2024-02-14T09:53:21.532" v="3110" actId="478"/>
          <ac:spMkLst>
            <pc:docMk/>
            <pc:sldMk cId="3115517134" sldId="2147481410"/>
            <ac:spMk id="10" creationId="{4DE7C62B-EC5E-AAC5-ECE4-E5F7C5C910AA}"/>
          </ac:spMkLst>
        </pc:spChg>
        <pc:spChg chg="del">
          <ac:chgData name="VILAJELIU, Alba" userId="7a937d65-dd19-4d78-b565-80ebca80e53d" providerId="ADAL" clId="{47070884-F865-4D15-AB44-5CCCDF58680F}" dt="2024-02-14T09:53:21.532" v="3110" actId="478"/>
          <ac:spMkLst>
            <pc:docMk/>
            <pc:sldMk cId="3115517134" sldId="2147481410"/>
            <ac:spMk id="14" creationId="{B6E71615-D2AE-0CF1-7C25-5AAF6C36AB6D}"/>
          </ac:spMkLst>
        </pc:spChg>
        <pc:spChg chg="del">
          <ac:chgData name="VILAJELIU, Alba" userId="7a937d65-dd19-4d78-b565-80ebca80e53d" providerId="ADAL" clId="{47070884-F865-4D15-AB44-5CCCDF58680F}" dt="2024-02-14T09:53:21.532" v="3110" actId="478"/>
          <ac:spMkLst>
            <pc:docMk/>
            <pc:sldMk cId="3115517134" sldId="2147481410"/>
            <ac:spMk id="15" creationId="{B07BD69F-761D-598B-0C76-156DC8C94A26}"/>
          </ac:spMkLst>
        </pc:spChg>
        <pc:spChg chg="del">
          <ac:chgData name="VILAJELIU, Alba" userId="7a937d65-dd19-4d78-b565-80ebca80e53d" providerId="ADAL" clId="{47070884-F865-4D15-AB44-5CCCDF58680F}" dt="2024-02-14T09:53:21.532" v="3110" actId="478"/>
          <ac:spMkLst>
            <pc:docMk/>
            <pc:sldMk cId="3115517134" sldId="2147481410"/>
            <ac:spMk id="16" creationId="{BDFB08EE-D039-5B4D-BC86-455B4BD968BA}"/>
          </ac:spMkLst>
        </pc:spChg>
        <pc:spChg chg="del">
          <ac:chgData name="VILAJELIU, Alba" userId="7a937d65-dd19-4d78-b565-80ebca80e53d" providerId="ADAL" clId="{47070884-F865-4D15-AB44-5CCCDF58680F}" dt="2024-02-14T09:53:21.532" v="3110" actId="478"/>
          <ac:spMkLst>
            <pc:docMk/>
            <pc:sldMk cId="3115517134" sldId="2147481410"/>
            <ac:spMk id="19" creationId="{BBCFC0E8-5C04-594F-3836-5FF799E458CC}"/>
          </ac:spMkLst>
        </pc:spChg>
        <pc:spChg chg="del">
          <ac:chgData name="VILAJELIU, Alba" userId="7a937d65-dd19-4d78-b565-80ebca80e53d" providerId="ADAL" clId="{47070884-F865-4D15-AB44-5CCCDF58680F}" dt="2024-02-14T09:53:21.532" v="3110" actId="478"/>
          <ac:spMkLst>
            <pc:docMk/>
            <pc:sldMk cId="3115517134" sldId="2147481410"/>
            <ac:spMk id="20" creationId="{6171F3B7-15E1-B13A-65F1-C9F98D8FE53B}"/>
          </ac:spMkLst>
        </pc:spChg>
        <pc:spChg chg="del">
          <ac:chgData name="VILAJELIU, Alba" userId="7a937d65-dd19-4d78-b565-80ebca80e53d" providerId="ADAL" clId="{47070884-F865-4D15-AB44-5CCCDF58680F}" dt="2024-02-14T09:53:21.532" v="3110" actId="478"/>
          <ac:spMkLst>
            <pc:docMk/>
            <pc:sldMk cId="3115517134" sldId="2147481410"/>
            <ac:spMk id="21" creationId="{EA601329-8B40-0921-D570-9B67B4D426DE}"/>
          </ac:spMkLst>
        </pc:spChg>
        <pc:spChg chg="del">
          <ac:chgData name="VILAJELIU, Alba" userId="7a937d65-dd19-4d78-b565-80ebca80e53d" providerId="ADAL" clId="{47070884-F865-4D15-AB44-5CCCDF58680F}" dt="2024-02-14T09:53:21.532" v="3110" actId="478"/>
          <ac:spMkLst>
            <pc:docMk/>
            <pc:sldMk cId="3115517134" sldId="2147481410"/>
            <ac:spMk id="24" creationId="{5A6216A0-D16A-2C66-611C-33B60FEDB9C9}"/>
          </ac:spMkLst>
        </pc:spChg>
        <pc:spChg chg="del">
          <ac:chgData name="VILAJELIU, Alba" userId="7a937d65-dd19-4d78-b565-80ebca80e53d" providerId="ADAL" clId="{47070884-F865-4D15-AB44-5CCCDF58680F}" dt="2024-02-14T09:53:21.532" v="3110" actId="478"/>
          <ac:spMkLst>
            <pc:docMk/>
            <pc:sldMk cId="3115517134" sldId="2147481410"/>
            <ac:spMk id="25" creationId="{7A427309-33B1-7E1E-911E-9B055ACA5302}"/>
          </ac:spMkLst>
        </pc:spChg>
        <pc:spChg chg="del">
          <ac:chgData name="VILAJELIU, Alba" userId="7a937d65-dd19-4d78-b565-80ebca80e53d" providerId="ADAL" clId="{47070884-F865-4D15-AB44-5CCCDF58680F}" dt="2024-02-14T09:53:21.532" v="3110" actId="478"/>
          <ac:spMkLst>
            <pc:docMk/>
            <pc:sldMk cId="3115517134" sldId="2147481410"/>
            <ac:spMk id="26" creationId="{DABA4709-4E6A-943C-F162-9E443EF3D36E}"/>
          </ac:spMkLst>
        </pc:spChg>
        <pc:spChg chg="del">
          <ac:chgData name="VILAJELIU, Alba" userId="7a937d65-dd19-4d78-b565-80ebca80e53d" providerId="ADAL" clId="{47070884-F865-4D15-AB44-5CCCDF58680F}" dt="2024-02-14T09:53:21.532" v="3110" actId="478"/>
          <ac:spMkLst>
            <pc:docMk/>
            <pc:sldMk cId="3115517134" sldId="2147481410"/>
            <ac:spMk id="29" creationId="{BC5C440B-DD0A-04DE-8318-76C2F3CFA086}"/>
          </ac:spMkLst>
        </pc:spChg>
        <pc:spChg chg="del">
          <ac:chgData name="VILAJELIU, Alba" userId="7a937d65-dd19-4d78-b565-80ebca80e53d" providerId="ADAL" clId="{47070884-F865-4D15-AB44-5CCCDF58680F}" dt="2024-02-14T09:53:21.532" v="3110" actId="478"/>
          <ac:spMkLst>
            <pc:docMk/>
            <pc:sldMk cId="3115517134" sldId="2147481410"/>
            <ac:spMk id="30" creationId="{210CAA45-1C65-C122-3CBB-38035B4344C0}"/>
          </ac:spMkLst>
        </pc:spChg>
        <pc:spChg chg="del">
          <ac:chgData name="VILAJELIU, Alba" userId="7a937d65-dd19-4d78-b565-80ebca80e53d" providerId="ADAL" clId="{47070884-F865-4D15-AB44-5CCCDF58680F}" dt="2024-02-14T09:53:21.532" v="3110" actId="478"/>
          <ac:spMkLst>
            <pc:docMk/>
            <pc:sldMk cId="3115517134" sldId="2147481410"/>
            <ac:spMk id="31" creationId="{8F32B1C9-A247-28C9-0A66-AB4CB315CFCE}"/>
          </ac:spMkLst>
        </pc:spChg>
        <pc:spChg chg="del">
          <ac:chgData name="VILAJELIU, Alba" userId="7a937d65-dd19-4d78-b565-80ebca80e53d" providerId="ADAL" clId="{47070884-F865-4D15-AB44-5CCCDF58680F}" dt="2024-02-14T09:53:21.532" v="3110" actId="478"/>
          <ac:spMkLst>
            <pc:docMk/>
            <pc:sldMk cId="3115517134" sldId="2147481410"/>
            <ac:spMk id="35" creationId="{784BE7F2-6AC7-CF06-3680-0A2B6D0930AB}"/>
          </ac:spMkLst>
        </pc:spChg>
        <pc:spChg chg="del">
          <ac:chgData name="VILAJELIU, Alba" userId="7a937d65-dd19-4d78-b565-80ebca80e53d" providerId="ADAL" clId="{47070884-F865-4D15-AB44-5CCCDF58680F}" dt="2024-02-14T09:53:21.532" v="3110" actId="478"/>
          <ac:spMkLst>
            <pc:docMk/>
            <pc:sldMk cId="3115517134" sldId="2147481410"/>
            <ac:spMk id="36" creationId="{2382C736-08D7-B391-ABB0-86B3BDC62429}"/>
          </ac:spMkLst>
        </pc:spChg>
        <pc:spChg chg="del">
          <ac:chgData name="VILAJELIU, Alba" userId="7a937d65-dd19-4d78-b565-80ebca80e53d" providerId="ADAL" clId="{47070884-F865-4D15-AB44-5CCCDF58680F}" dt="2024-02-14T09:53:21.532" v="3110" actId="478"/>
          <ac:spMkLst>
            <pc:docMk/>
            <pc:sldMk cId="3115517134" sldId="2147481410"/>
            <ac:spMk id="44" creationId="{88B08BE9-57BC-F69F-DCF2-D50603B5680A}"/>
          </ac:spMkLst>
        </pc:spChg>
        <pc:spChg chg="del">
          <ac:chgData name="VILAJELIU, Alba" userId="7a937d65-dd19-4d78-b565-80ebca80e53d" providerId="ADAL" clId="{47070884-F865-4D15-AB44-5CCCDF58680F}" dt="2024-02-14T09:53:21.532" v="3110" actId="478"/>
          <ac:spMkLst>
            <pc:docMk/>
            <pc:sldMk cId="3115517134" sldId="2147481410"/>
            <ac:spMk id="45" creationId="{35DFD781-F9C6-F665-5AA4-92C73B0C2B67}"/>
          </ac:spMkLst>
        </pc:spChg>
        <pc:spChg chg="del">
          <ac:chgData name="VILAJELIU, Alba" userId="7a937d65-dd19-4d78-b565-80ebca80e53d" providerId="ADAL" clId="{47070884-F865-4D15-AB44-5CCCDF58680F}" dt="2024-02-14T09:53:21.532" v="3110" actId="478"/>
          <ac:spMkLst>
            <pc:docMk/>
            <pc:sldMk cId="3115517134" sldId="2147481410"/>
            <ac:spMk id="46" creationId="{E6AD3F96-8555-04F0-3289-34BFDA9CEEA9}"/>
          </ac:spMkLst>
        </pc:spChg>
        <pc:spChg chg="del">
          <ac:chgData name="VILAJELIU, Alba" userId="7a937d65-dd19-4d78-b565-80ebca80e53d" providerId="ADAL" clId="{47070884-F865-4D15-AB44-5CCCDF58680F}" dt="2024-02-14T09:53:21.532" v="3110" actId="478"/>
          <ac:spMkLst>
            <pc:docMk/>
            <pc:sldMk cId="3115517134" sldId="2147481410"/>
            <ac:spMk id="47" creationId="{1DBD504F-EB79-D189-3500-D6FEAC306CB9}"/>
          </ac:spMkLst>
        </pc:spChg>
        <pc:spChg chg="del">
          <ac:chgData name="VILAJELIU, Alba" userId="7a937d65-dd19-4d78-b565-80ebca80e53d" providerId="ADAL" clId="{47070884-F865-4D15-AB44-5CCCDF58680F}" dt="2024-02-14T09:53:21.532" v="3110" actId="478"/>
          <ac:spMkLst>
            <pc:docMk/>
            <pc:sldMk cId="3115517134" sldId="2147481410"/>
            <ac:spMk id="48" creationId="{7286F91E-FE31-B981-35E8-4BDA7E8CBD36}"/>
          </ac:spMkLst>
        </pc:spChg>
      </pc:sldChg>
      <pc:sldChg chg="modSp mod">
        <pc:chgData name="VILAJELIU, Alba" userId="7a937d65-dd19-4d78-b565-80ebca80e53d" providerId="ADAL" clId="{47070884-F865-4D15-AB44-5CCCDF58680F}" dt="2024-02-14T13:19:44.709" v="3316" actId="20577"/>
        <pc:sldMkLst>
          <pc:docMk/>
          <pc:sldMk cId="3739857394" sldId="2147481427"/>
        </pc:sldMkLst>
        <pc:spChg chg="mod">
          <ac:chgData name="VILAJELIU, Alba" userId="7a937d65-dd19-4d78-b565-80ebca80e53d" providerId="ADAL" clId="{47070884-F865-4D15-AB44-5CCCDF58680F}" dt="2024-02-14T13:19:44.709" v="3316" actId="20577"/>
          <ac:spMkLst>
            <pc:docMk/>
            <pc:sldMk cId="3739857394" sldId="2147481427"/>
            <ac:spMk id="95" creationId="{C3DBF217-E594-4AC0-842E-B6F20CD3BE8C}"/>
          </ac:spMkLst>
        </pc:spChg>
      </pc:sldChg>
      <pc:sldChg chg="addSp delSp modSp mod">
        <pc:chgData name="VILAJELIU, Alba" userId="7a937d65-dd19-4d78-b565-80ebca80e53d" providerId="ADAL" clId="{47070884-F865-4D15-AB44-5CCCDF58680F}" dt="2024-02-14T12:28:24.859" v="3217" actId="404"/>
        <pc:sldMkLst>
          <pc:docMk/>
          <pc:sldMk cId="1618510150" sldId="2147481429"/>
        </pc:sldMkLst>
        <pc:spChg chg="mod">
          <ac:chgData name="VILAJELIU, Alba" userId="7a937d65-dd19-4d78-b565-80ebca80e53d" providerId="ADAL" clId="{47070884-F865-4D15-AB44-5CCCDF58680F}" dt="2024-02-14T12:28:24.859" v="3217" actId="404"/>
          <ac:spMkLst>
            <pc:docMk/>
            <pc:sldMk cId="1618510150" sldId="2147481429"/>
            <ac:spMk id="4" creationId="{A1236893-EC5D-CD05-B50D-25E885B1B73C}"/>
          </ac:spMkLst>
        </pc:spChg>
        <pc:spChg chg="del">
          <ac:chgData name="VILAJELIU, Alba" userId="7a937d65-dd19-4d78-b565-80ebca80e53d" providerId="ADAL" clId="{47070884-F865-4D15-AB44-5CCCDF58680F}" dt="2024-02-14T12:21:01.274" v="3203" actId="478"/>
          <ac:spMkLst>
            <pc:docMk/>
            <pc:sldMk cId="1618510150" sldId="2147481429"/>
            <ac:spMk id="5" creationId="{619BEB52-F063-7D9C-9631-F32E911D71E5}"/>
          </ac:spMkLst>
        </pc:spChg>
        <pc:spChg chg="mod">
          <ac:chgData name="VILAJELIU, Alba" userId="7a937d65-dd19-4d78-b565-80ebca80e53d" providerId="ADAL" clId="{47070884-F865-4D15-AB44-5CCCDF58680F}" dt="2024-02-14T12:27:28.270" v="3213"/>
          <ac:spMkLst>
            <pc:docMk/>
            <pc:sldMk cId="1618510150" sldId="2147481429"/>
            <ac:spMk id="11" creationId="{FEE3DB17-C9B5-47C3-A477-DE2ED200BAFB}"/>
          </ac:spMkLst>
        </pc:spChg>
        <pc:spChg chg="mod">
          <ac:chgData name="VILAJELIU, Alba" userId="7a937d65-dd19-4d78-b565-80ebca80e53d" providerId="ADAL" clId="{47070884-F865-4D15-AB44-5CCCDF58680F}" dt="2024-02-14T12:28:00.253" v="3214"/>
          <ac:spMkLst>
            <pc:docMk/>
            <pc:sldMk cId="1618510150" sldId="2147481429"/>
            <ac:spMk id="13" creationId="{DBB40854-06BA-4863-8703-532EDFC3133B}"/>
          </ac:spMkLst>
        </pc:spChg>
        <pc:picChg chg="add mod">
          <ac:chgData name="VILAJELIU, Alba" userId="7a937d65-dd19-4d78-b565-80ebca80e53d" providerId="ADAL" clId="{47070884-F865-4D15-AB44-5CCCDF58680F}" dt="2024-02-14T12:21:28.817" v="3210" actId="1076"/>
          <ac:picMkLst>
            <pc:docMk/>
            <pc:sldMk cId="1618510150" sldId="2147481429"/>
            <ac:picMk id="6" creationId="{A92501E8-5D4B-4C18-1C85-886CBE979FEB}"/>
          </ac:picMkLst>
        </pc:picChg>
        <pc:picChg chg="add mod">
          <ac:chgData name="VILAJELIU, Alba" userId="7a937d65-dd19-4d78-b565-80ebca80e53d" providerId="ADAL" clId="{47070884-F865-4D15-AB44-5CCCDF58680F}" dt="2024-02-14T12:21:27.052" v="3209" actId="1076"/>
          <ac:picMkLst>
            <pc:docMk/>
            <pc:sldMk cId="1618510150" sldId="2147481429"/>
            <ac:picMk id="7" creationId="{9E153BFD-F855-321C-FAAE-2813C48B467E}"/>
          </ac:picMkLst>
        </pc:picChg>
        <pc:picChg chg="add mod">
          <ac:chgData name="VILAJELIU, Alba" userId="7a937d65-dd19-4d78-b565-80ebca80e53d" providerId="ADAL" clId="{47070884-F865-4D15-AB44-5CCCDF58680F}" dt="2024-02-14T12:21:36.362" v="3211" actId="1076"/>
          <ac:picMkLst>
            <pc:docMk/>
            <pc:sldMk cId="1618510150" sldId="2147481429"/>
            <ac:picMk id="8" creationId="{DFAD40D5-4131-B8C1-2936-DEDE2F6E1BBC}"/>
          </ac:picMkLst>
        </pc:picChg>
      </pc:sldChg>
      <pc:sldChg chg="delSp modSp mod">
        <pc:chgData name="VILAJELIU, Alba" userId="7a937d65-dd19-4d78-b565-80ebca80e53d" providerId="ADAL" clId="{47070884-F865-4D15-AB44-5CCCDF58680F}" dt="2024-02-14T08:43:22.273" v="1335" actId="20577"/>
        <pc:sldMkLst>
          <pc:docMk/>
          <pc:sldMk cId="3237250849" sldId="2147481430"/>
        </pc:sldMkLst>
        <pc:spChg chg="del">
          <ac:chgData name="VILAJELIU, Alba" userId="7a937d65-dd19-4d78-b565-80ebca80e53d" providerId="ADAL" clId="{47070884-F865-4D15-AB44-5CCCDF58680F}" dt="2024-02-14T08:43:11.133" v="1333" actId="478"/>
          <ac:spMkLst>
            <pc:docMk/>
            <pc:sldMk cId="3237250849" sldId="2147481430"/>
            <ac:spMk id="4" creationId="{0C1473E8-5258-01E0-A9DB-EF3DB09A5700}"/>
          </ac:spMkLst>
        </pc:spChg>
        <pc:spChg chg="mod">
          <ac:chgData name="VILAJELIU, Alba" userId="7a937d65-dd19-4d78-b565-80ebca80e53d" providerId="ADAL" clId="{47070884-F865-4D15-AB44-5CCCDF58680F}" dt="2024-02-14T08:43:22.273" v="1335" actId="20577"/>
          <ac:spMkLst>
            <pc:docMk/>
            <pc:sldMk cId="3237250849" sldId="2147481430"/>
            <ac:spMk id="20" creationId="{51E90949-C656-7CF1-282C-D139C5842160}"/>
          </ac:spMkLst>
        </pc:spChg>
      </pc:sldChg>
      <pc:sldChg chg="addSp delSp modSp mod ord">
        <pc:chgData name="VILAJELIU, Alba" userId="7a937d65-dd19-4d78-b565-80ebca80e53d" providerId="ADAL" clId="{47070884-F865-4D15-AB44-5CCCDF58680F}" dt="2024-02-14T13:33:54.771" v="3501" actId="790"/>
        <pc:sldMkLst>
          <pc:docMk/>
          <pc:sldMk cId="2864871419" sldId="2147481433"/>
        </pc:sldMkLst>
        <pc:spChg chg="del">
          <ac:chgData name="VILAJELIU, Alba" userId="7a937d65-dd19-4d78-b565-80ebca80e53d" providerId="ADAL" clId="{47070884-F865-4D15-AB44-5CCCDF58680F}" dt="2024-02-14T09:38:44.247" v="2746" actId="21"/>
          <ac:spMkLst>
            <pc:docMk/>
            <pc:sldMk cId="2864871419" sldId="2147481433"/>
            <ac:spMk id="3" creationId="{C91A270A-6F46-EA29-A453-676B3588D89A}"/>
          </ac:spMkLst>
        </pc:spChg>
        <pc:spChg chg="add del mod">
          <ac:chgData name="VILAJELIU, Alba" userId="7a937d65-dd19-4d78-b565-80ebca80e53d" providerId="ADAL" clId="{47070884-F865-4D15-AB44-5CCCDF58680F}" dt="2024-02-14T09:40:24.029" v="2779" actId="478"/>
          <ac:spMkLst>
            <pc:docMk/>
            <pc:sldMk cId="2864871419" sldId="2147481433"/>
            <ac:spMk id="4" creationId="{2B143AA5-59F3-D7A1-F345-33ADC8B23769}"/>
          </ac:spMkLst>
        </pc:spChg>
        <pc:spChg chg="del">
          <ac:chgData name="VILAJELIU, Alba" userId="7a937d65-dd19-4d78-b565-80ebca80e53d" providerId="ADAL" clId="{47070884-F865-4D15-AB44-5CCCDF58680F}" dt="2024-02-14T09:38:44.247" v="2746" actId="21"/>
          <ac:spMkLst>
            <pc:docMk/>
            <pc:sldMk cId="2864871419" sldId="2147481433"/>
            <ac:spMk id="6" creationId="{6A9A941B-4C35-83A5-8AB0-D447F4B807B6}"/>
          </ac:spMkLst>
        </pc:spChg>
        <pc:spChg chg="del">
          <ac:chgData name="VILAJELIU, Alba" userId="7a937d65-dd19-4d78-b565-80ebca80e53d" providerId="ADAL" clId="{47070884-F865-4D15-AB44-5CCCDF58680F}" dt="2024-02-14T09:38:44.247" v="2746" actId="21"/>
          <ac:spMkLst>
            <pc:docMk/>
            <pc:sldMk cId="2864871419" sldId="2147481433"/>
            <ac:spMk id="7" creationId="{43073288-662A-33C6-1520-0A81DF91106C}"/>
          </ac:spMkLst>
        </pc:spChg>
        <pc:spChg chg="del">
          <ac:chgData name="VILAJELIU, Alba" userId="7a937d65-dd19-4d78-b565-80ebca80e53d" providerId="ADAL" clId="{47070884-F865-4D15-AB44-5CCCDF58680F}" dt="2024-02-14T09:38:44.247" v="2746" actId="21"/>
          <ac:spMkLst>
            <pc:docMk/>
            <pc:sldMk cId="2864871419" sldId="2147481433"/>
            <ac:spMk id="8" creationId="{CDEE9A2C-58B6-6812-C9E5-EAB7EEF852E6}"/>
          </ac:spMkLst>
        </pc:spChg>
        <pc:spChg chg="del">
          <ac:chgData name="VILAJELIU, Alba" userId="7a937d65-dd19-4d78-b565-80ebca80e53d" providerId="ADAL" clId="{47070884-F865-4D15-AB44-5CCCDF58680F}" dt="2024-02-14T09:38:44.247" v="2746" actId="21"/>
          <ac:spMkLst>
            <pc:docMk/>
            <pc:sldMk cId="2864871419" sldId="2147481433"/>
            <ac:spMk id="9" creationId="{8DB113FA-6DF7-00A6-BCBB-66D65DB3561A}"/>
          </ac:spMkLst>
        </pc:spChg>
        <pc:spChg chg="del">
          <ac:chgData name="VILAJELIU, Alba" userId="7a937d65-dd19-4d78-b565-80ebca80e53d" providerId="ADAL" clId="{47070884-F865-4D15-AB44-5CCCDF58680F}" dt="2024-02-14T09:38:44.247" v="2746" actId="21"/>
          <ac:spMkLst>
            <pc:docMk/>
            <pc:sldMk cId="2864871419" sldId="2147481433"/>
            <ac:spMk id="10" creationId="{A3BC00B7-9E82-2542-BBEF-B4FB052BC40B}"/>
          </ac:spMkLst>
        </pc:spChg>
        <pc:spChg chg="del">
          <ac:chgData name="VILAJELIU, Alba" userId="7a937d65-dd19-4d78-b565-80ebca80e53d" providerId="ADAL" clId="{47070884-F865-4D15-AB44-5CCCDF58680F}" dt="2024-02-14T09:38:44.247" v="2746" actId="21"/>
          <ac:spMkLst>
            <pc:docMk/>
            <pc:sldMk cId="2864871419" sldId="2147481433"/>
            <ac:spMk id="11" creationId="{28F25682-8146-3DB6-6C6D-FDEEC4E6A4B8}"/>
          </ac:spMkLst>
        </pc:spChg>
        <pc:spChg chg="del">
          <ac:chgData name="VILAJELIU, Alba" userId="7a937d65-dd19-4d78-b565-80ebca80e53d" providerId="ADAL" clId="{47070884-F865-4D15-AB44-5CCCDF58680F}" dt="2024-02-14T09:38:44.247" v="2746" actId="21"/>
          <ac:spMkLst>
            <pc:docMk/>
            <pc:sldMk cId="2864871419" sldId="2147481433"/>
            <ac:spMk id="12" creationId="{91313756-C7F6-9B39-6118-ABBF9AFC80AB}"/>
          </ac:spMkLst>
        </pc:spChg>
        <pc:spChg chg="del">
          <ac:chgData name="VILAJELIU, Alba" userId="7a937d65-dd19-4d78-b565-80ebca80e53d" providerId="ADAL" clId="{47070884-F865-4D15-AB44-5CCCDF58680F}" dt="2024-02-14T09:38:44.247" v="2746" actId="21"/>
          <ac:spMkLst>
            <pc:docMk/>
            <pc:sldMk cId="2864871419" sldId="2147481433"/>
            <ac:spMk id="13" creationId="{59D3AD45-8D72-2658-CECD-6073470FB005}"/>
          </ac:spMkLst>
        </pc:spChg>
        <pc:spChg chg="add del mod">
          <ac:chgData name="VILAJELIU, Alba" userId="7a937d65-dd19-4d78-b565-80ebca80e53d" providerId="ADAL" clId="{47070884-F865-4D15-AB44-5CCCDF58680F}" dt="2024-02-14T09:40:24.029" v="2779" actId="478"/>
          <ac:spMkLst>
            <pc:docMk/>
            <pc:sldMk cId="2864871419" sldId="2147481433"/>
            <ac:spMk id="14" creationId="{6DE58719-D062-B35C-06AC-82508BAEF4EC}"/>
          </ac:spMkLst>
        </pc:spChg>
        <pc:spChg chg="del">
          <ac:chgData name="VILAJELIU, Alba" userId="7a937d65-dd19-4d78-b565-80ebca80e53d" providerId="ADAL" clId="{47070884-F865-4D15-AB44-5CCCDF58680F}" dt="2024-02-14T09:38:44.247" v="2746" actId="21"/>
          <ac:spMkLst>
            <pc:docMk/>
            <pc:sldMk cId="2864871419" sldId="2147481433"/>
            <ac:spMk id="15" creationId="{62415812-625C-0D0C-5830-8F1EFDC94CB5}"/>
          </ac:spMkLst>
        </pc:spChg>
        <pc:spChg chg="add del mod">
          <ac:chgData name="VILAJELIU, Alba" userId="7a937d65-dd19-4d78-b565-80ebca80e53d" providerId="ADAL" clId="{47070884-F865-4D15-AB44-5CCCDF58680F}" dt="2024-02-14T09:40:24.029" v="2779" actId="478"/>
          <ac:spMkLst>
            <pc:docMk/>
            <pc:sldMk cId="2864871419" sldId="2147481433"/>
            <ac:spMk id="16" creationId="{07D5C613-9975-EB85-069D-3A65B9ADB864}"/>
          </ac:spMkLst>
        </pc:spChg>
        <pc:spChg chg="del">
          <ac:chgData name="VILAJELIU, Alba" userId="7a937d65-dd19-4d78-b565-80ebca80e53d" providerId="ADAL" clId="{47070884-F865-4D15-AB44-5CCCDF58680F}" dt="2024-02-14T09:38:44.247" v="2746" actId="21"/>
          <ac:spMkLst>
            <pc:docMk/>
            <pc:sldMk cId="2864871419" sldId="2147481433"/>
            <ac:spMk id="17" creationId="{4AF56563-4B52-C066-F021-A161C66C2D25}"/>
          </ac:spMkLst>
        </pc:spChg>
        <pc:spChg chg="mod">
          <ac:chgData name="VILAJELIU, Alba" userId="7a937d65-dd19-4d78-b565-80ebca80e53d" providerId="ADAL" clId="{47070884-F865-4D15-AB44-5CCCDF58680F}" dt="2024-02-14T09:39:19.856" v="2770" actId="20577"/>
          <ac:spMkLst>
            <pc:docMk/>
            <pc:sldMk cId="2864871419" sldId="2147481433"/>
            <ac:spMk id="19" creationId="{E82E25F1-4A70-53D8-F68A-95D620E725D3}"/>
          </ac:spMkLst>
        </pc:spChg>
        <pc:spChg chg="del">
          <ac:chgData name="VILAJELIU, Alba" userId="7a937d65-dd19-4d78-b565-80ebca80e53d" providerId="ADAL" clId="{47070884-F865-4D15-AB44-5CCCDF58680F}" dt="2024-02-14T09:38:44.247" v="2746" actId="21"/>
          <ac:spMkLst>
            <pc:docMk/>
            <pc:sldMk cId="2864871419" sldId="2147481433"/>
            <ac:spMk id="20" creationId="{E1C09BCD-3B77-CC36-4B7F-C8E0A8A7E94B}"/>
          </ac:spMkLst>
        </pc:spChg>
        <pc:spChg chg="add del mod">
          <ac:chgData name="VILAJELIU, Alba" userId="7a937d65-dd19-4d78-b565-80ebca80e53d" providerId="ADAL" clId="{47070884-F865-4D15-AB44-5CCCDF58680F}" dt="2024-02-14T09:40:24.029" v="2779" actId="478"/>
          <ac:spMkLst>
            <pc:docMk/>
            <pc:sldMk cId="2864871419" sldId="2147481433"/>
            <ac:spMk id="21" creationId="{6203757E-8F29-AACA-1E4F-3D7EC9D8A8BB}"/>
          </ac:spMkLst>
        </pc:spChg>
        <pc:spChg chg="del">
          <ac:chgData name="VILAJELIU, Alba" userId="7a937d65-dd19-4d78-b565-80ebca80e53d" providerId="ADAL" clId="{47070884-F865-4D15-AB44-5CCCDF58680F}" dt="2024-02-14T09:38:44.247" v="2746" actId="21"/>
          <ac:spMkLst>
            <pc:docMk/>
            <pc:sldMk cId="2864871419" sldId="2147481433"/>
            <ac:spMk id="22" creationId="{CD8822D2-83F1-1DB3-69E9-8DC6A4508C65}"/>
          </ac:spMkLst>
        </pc:spChg>
        <pc:spChg chg="add del mod">
          <ac:chgData name="VILAJELIU, Alba" userId="7a937d65-dd19-4d78-b565-80ebca80e53d" providerId="ADAL" clId="{47070884-F865-4D15-AB44-5CCCDF58680F}" dt="2024-02-14T09:40:24.029" v="2779" actId="478"/>
          <ac:spMkLst>
            <pc:docMk/>
            <pc:sldMk cId="2864871419" sldId="2147481433"/>
            <ac:spMk id="23" creationId="{17989956-A768-BD60-39BD-E2D34BCC5AD3}"/>
          </ac:spMkLst>
        </pc:spChg>
        <pc:spChg chg="add del mod">
          <ac:chgData name="VILAJELIU, Alba" userId="7a937d65-dd19-4d78-b565-80ebca80e53d" providerId="ADAL" clId="{47070884-F865-4D15-AB44-5CCCDF58680F}" dt="2024-02-14T09:40:24.029" v="2779" actId="478"/>
          <ac:spMkLst>
            <pc:docMk/>
            <pc:sldMk cId="2864871419" sldId="2147481433"/>
            <ac:spMk id="24" creationId="{F3E808A8-881E-5EBB-17C5-0B403C0A5233}"/>
          </ac:spMkLst>
        </pc:spChg>
        <pc:spChg chg="add del mod">
          <ac:chgData name="VILAJELIU, Alba" userId="7a937d65-dd19-4d78-b565-80ebca80e53d" providerId="ADAL" clId="{47070884-F865-4D15-AB44-5CCCDF58680F}" dt="2024-02-14T09:40:24.029" v="2779" actId="478"/>
          <ac:spMkLst>
            <pc:docMk/>
            <pc:sldMk cId="2864871419" sldId="2147481433"/>
            <ac:spMk id="25" creationId="{2BDB30CF-1CCB-2849-ADEC-801FDF34F516}"/>
          </ac:spMkLst>
        </pc:spChg>
        <pc:spChg chg="del">
          <ac:chgData name="VILAJELIU, Alba" userId="7a937d65-dd19-4d78-b565-80ebca80e53d" providerId="ADAL" clId="{47070884-F865-4D15-AB44-5CCCDF58680F}" dt="2024-02-14T09:38:44.247" v="2746" actId="21"/>
          <ac:spMkLst>
            <pc:docMk/>
            <pc:sldMk cId="2864871419" sldId="2147481433"/>
            <ac:spMk id="26" creationId="{B96CAA50-4370-8AAD-A08E-D94FEDD07507}"/>
          </ac:spMkLst>
        </pc:spChg>
        <pc:spChg chg="del">
          <ac:chgData name="VILAJELIU, Alba" userId="7a937d65-dd19-4d78-b565-80ebca80e53d" providerId="ADAL" clId="{47070884-F865-4D15-AB44-5CCCDF58680F}" dt="2024-02-14T09:38:44.247" v="2746" actId="21"/>
          <ac:spMkLst>
            <pc:docMk/>
            <pc:sldMk cId="2864871419" sldId="2147481433"/>
            <ac:spMk id="27" creationId="{FF7EE092-97A6-FC1E-5497-C4F278C68515}"/>
          </ac:spMkLst>
        </pc:spChg>
        <pc:spChg chg="add del mod">
          <ac:chgData name="VILAJELIU, Alba" userId="7a937d65-dd19-4d78-b565-80ebca80e53d" providerId="ADAL" clId="{47070884-F865-4D15-AB44-5CCCDF58680F}" dt="2024-02-14T09:40:24.029" v="2779" actId="478"/>
          <ac:spMkLst>
            <pc:docMk/>
            <pc:sldMk cId="2864871419" sldId="2147481433"/>
            <ac:spMk id="28" creationId="{35E3A2E6-D49F-9852-410E-4F27566B49A0}"/>
          </ac:spMkLst>
        </pc:spChg>
        <pc:spChg chg="add del mod">
          <ac:chgData name="VILAJELIU, Alba" userId="7a937d65-dd19-4d78-b565-80ebca80e53d" providerId="ADAL" clId="{47070884-F865-4D15-AB44-5CCCDF58680F}" dt="2024-02-14T09:39:46.671" v="2773" actId="478"/>
          <ac:spMkLst>
            <pc:docMk/>
            <pc:sldMk cId="2864871419" sldId="2147481433"/>
            <ac:spMk id="29" creationId="{A30F4718-4347-8BC1-8F64-060A9CE41F9B}"/>
          </ac:spMkLst>
        </pc:spChg>
        <pc:spChg chg="add del mod">
          <ac:chgData name="VILAJELIU, Alba" userId="7a937d65-dd19-4d78-b565-80ebca80e53d" providerId="ADAL" clId="{47070884-F865-4D15-AB44-5CCCDF58680F}" dt="2024-02-14T09:39:46.671" v="2773" actId="478"/>
          <ac:spMkLst>
            <pc:docMk/>
            <pc:sldMk cId="2864871419" sldId="2147481433"/>
            <ac:spMk id="30" creationId="{08042501-F1B1-602E-F7C6-A46215ABBBC3}"/>
          </ac:spMkLst>
        </pc:spChg>
        <pc:spChg chg="del">
          <ac:chgData name="VILAJELIU, Alba" userId="7a937d65-dd19-4d78-b565-80ebca80e53d" providerId="ADAL" clId="{47070884-F865-4D15-AB44-5CCCDF58680F}" dt="2024-02-14T09:38:44.247" v="2746" actId="21"/>
          <ac:spMkLst>
            <pc:docMk/>
            <pc:sldMk cId="2864871419" sldId="2147481433"/>
            <ac:spMk id="31" creationId="{25E5E3C7-D60B-06EE-88F3-F58D6719FA99}"/>
          </ac:spMkLst>
        </pc:spChg>
        <pc:spChg chg="del">
          <ac:chgData name="VILAJELIU, Alba" userId="7a937d65-dd19-4d78-b565-80ebca80e53d" providerId="ADAL" clId="{47070884-F865-4D15-AB44-5CCCDF58680F}" dt="2024-02-14T09:38:44.247" v="2746" actId="21"/>
          <ac:spMkLst>
            <pc:docMk/>
            <pc:sldMk cId="2864871419" sldId="2147481433"/>
            <ac:spMk id="32" creationId="{7872AC6C-6E36-1A7D-E211-DF0DA07054FD}"/>
          </ac:spMkLst>
        </pc:spChg>
        <pc:spChg chg="add del mod">
          <ac:chgData name="VILAJELIU, Alba" userId="7a937d65-dd19-4d78-b565-80ebca80e53d" providerId="ADAL" clId="{47070884-F865-4D15-AB44-5CCCDF58680F}" dt="2024-02-14T09:39:46.671" v="2773" actId="478"/>
          <ac:spMkLst>
            <pc:docMk/>
            <pc:sldMk cId="2864871419" sldId="2147481433"/>
            <ac:spMk id="33" creationId="{830BA90B-6074-3E2D-5E38-E6858F776A05}"/>
          </ac:spMkLst>
        </pc:spChg>
        <pc:spChg chg="add del mod">
          <ac:chgData name="VILAJELIU, Alba" userId="7a937d65-dd19-4d78-b565-80ebca80e53d" providerId="ADAL" clId="{47070884-F865-4D15-AB44-5CCCDF58680F}" dt="2024-02-14T09:43:47.217" v="2829" actId="478"/>
          <ac:spMkLst>
            <pc:docMk/>
            <pc:sldMk cId="2864871419" sldId="2147481433"/>
            <ac:spMk id="34" creationId="{227DCFF8-74A3-69D3-E055-C7AB328D3D44}"/>
          </ac:spMkLst>
        </pc:spChg>
        <pc:spChg chg="add del mod">
          <ac:chgData name="VILAJELIU, Alba" userId="7a937d65-dd19-4d78-b565-80ebca80e53d" providerId="ADAL" clId="{47070884-F865-4D15-AB44-5CCCDF58680F}" dt="2024-02-14T09:39:46.671" v="2773" actId="478"/>
          <ac:spMkLst>
            <pc:docMk/>
            <pc:sldMk cId="2864871419" sldId="2147481433"/>
            <ac:spMk id="35" creationId="{77A57911-BE26-98D2-4B81-AD89658108B9}"/>
          </ac:spMkLst>
        </pc:spChg>
        <pc:spChg chg="del">
          <ac:chgData name="VILAJELIU, Alba" userId="7a937d65-dd19-4d78-b565-80ebca80e53d" providerId="ADAL" clId="{47070884-F865-4D15-AB44-5CCCDF58680F}" dt="2024-02-14T09:38:44.247" v="2746" actId="21"/>
          <ac:spMkLst>
            <pc:docMk/>
            <pc:sldMk cId="2864871419" sldId="2147481433"/>
            <ac:spMk id="36" creationId="{91A28C5D-7AD8-5D67-3125-5E18D6AB08FA}"/>
          </ac:spMkLst>
        </pc:spChg>
        <pc:spChg chg="del">
          <ac:chgData name="VILAJELIU, Alba" userId="7a937d65-dd19-4d78-b565-80ebca80e53d" providerId="ADAL" clId="{47070884-F865-4D15-AB44-5CCCDF58680F}" dt="2024-02-14T09:38:44.247" v="2746" actId="21"/>
          <ac:spMkLst>
            <pc:docMk/>
            <pc:sldMk cId="2864871419" sldId="2147481433"/>
            <ac:spMk id="37" creationId="{E70BE03B-F60B-E8F0-420C-A35E36B917BA}"/>
          </ac:spMkLst>
        </pc:spChg>
        <pc:spChg chg="del">
          <ac:chgData name="VILAJELIU, Alba" userId="7a937d65-dd19-4d78-b565-80ebca80e53d" providerId="ADAL" clId="{47070884-F865-4D15-AB44-5CCCDF58680F}" dt="2024-02-14T09:38:44.247" v="2746" actId="21"/>
          <ac:spMkLst>
            <pc:docMk/>
            <pc:sldMk cId="2864871419" sldId="2147481433"/>
            <ac:spMk id="38" creationId="{72DBB5E5-53E9-95BB-1AD1-325736164A4F}"/>
          </ac:spMkLst>
        </pc:spChg>
        <pc:spChg chg="add del mod">
          <ac:chgData name="VILAJELIU, Alba" userId="7a937d65-dd19-4d78-b565-80ebca80e53d" providerId="ADAL" clId="{47070884-F865-4D15-AB44-5CCCDF58680F}" dt="2024-02-14T09:39:46.671" v="2773" actId="478"/>
          <ac:spMkLst>
            <pc:docMk/>
            <pc:sldMk cId="2864871419" sldId="2147481433"/>
            <ac:spMk id="39" creationId="{8E334464-8791-4A6E-FDAB-947BACC11B59}"/>
          </ac:spMkLst>
        </pc:spChg>
        <pc:spChg chg="add del mod">
          <ac:chgData name="VILAJELIU, Alba" userId="7a937d65-dd19-4d78-b565-80ebca80e53d" providerId="ADAL" clId="{47070884-F865-4D15-AB44-5CCCDF58680F}" dt="2024-02-14T09:39:46.671" v="2773" actId="478"/>
          <ac:spMkLst>
            <pc:docMk/>
            <pc:sldMk cId="2864871419" sldId="2147481433"/>
            <ac:spMk id="40" creationId="{A64CDDA6-AA92-1D57-68B2-C5292DF416C0}"/>
          </ac:spMkLst>
        </pc:spChg>
        <pc:spChg chg="add del mod">
          <ac:chgData name="VILAJELIU, Alba" userId="7a937d65-dd19-4d78-b565-80ebca80e53d" providerId="ADAL" clId="{47070884-F865-4D15-AB44-5CCCDF58680F}" dt="2024-02-14T09:39:46.671" v="2773" actId="478"/>
          <ac:spMkLst>
            <pc:docMk/>
            <pc:sldMk cId="2864871419" sldId="2147481433"/>
            <ac:spMk id="41" creationId="{95D3758A-462E-D240-D473-08C4BC4285E6}"/>
          </ac:spMkLst>
        </pc:spChg>
        <pc:spChg chg="del">
          <ac:chgData name="VILAJELIU, Alba" userId="7a937d65-dd19-4d78-b565-80ebca80e53d" providerId="ADAL" clId="{47070884-F865-4D15-AB44-5CCCDF58680F}" dt="2024-02-14T09:38:44.247" v="2746" actId="21"/>
          <ac:spMkLst>
            <pc:docMk/>
            <pc:sldMk cId="2864871419" sldId="2147481433"/>
            <ac:spMk id="42" creationId="{3B48EE73-6E0E-E390-32E0-863B8DCDFF74}"/>
          </ac:spMkLst>
        </pc:spChg>
        <pc:spChg chg="del">
          <ac:chgData name="VILAJELIU, Alba" userId="7a937d65-dd19-4d78-b565-80ebca80e53d" providerId="ADAL" clId="{47070884-F865-4D15-AB44-5CCCDF58680F}" dt="2024-02-14T09:38:44.247" v="2746" actId="21"/>
          <ac:spMkLst>
            <pc:docMk/>
            <pc:sldMk cId="2864871419" sldId="2147481433"/>
            <ac:spMk id="43" creationId="{AE54D021-9E19-3111-EE6E-258A656B501C}"/>
          </ac:spMkLst>
        </pc:spChg>
        <pc:spChg chg="add del mod">
          <ac:chgData name="VILAJELIU, Alba" userId="7a937d65-dd19-4d78-b565-80ebca80e53d" providerId="ADAL" clId="{47070884-F865-4D15-AB44-5CCCDF58680F}" dt="2024-02-14T09:39:46.671" v="2773" actId="478"/>
          <ac:spMkLst>
            <pc:docMk/>
            <pc:sldMk cId="2864871419" sldId="2147481433"/>
            <ac:spMk id="44" creationId="{D38CF9AB-EECC-98D6-9FC2-77214A548349}"/>
          </ac:spMkLst>
        </pc:spChg>
        <pc:spChg chg="add del mod">
          <ac:chgData name="VILAJELIU, Alba" userId="7a937d65-dd19-4d78-b565-80ebca80e53d" providerId="ADAL" clId="{47070884-F865-4D15-AB44-5CCCDF58680F}" dt="2024-02-14T09:43:21.895" v="2819" actId="478"/>
          <ac:spMkLst>
            <pc:docMk/>
            <pc:sldMk cId="2864871419" sldId="2147481433"/>
            <ac:spMk id="45" creationId="{3529011E-8666-FAAA-D691-7E6DD5DEDBF7}"/>
          </ac:spMkLst>
        </pc:spChg>
        <pc:spChg chg="del">
          <ac:chgData name="VILAJELIU, Alba" userId="7a937d65-dd19-4d78-b565-80ebca80e53d" providerId="ADAL" clId="{47070884-F865-4D15-AB44-5CCCDF58680F}" dt="2024-02-14T09:38:44.247" v="2746" actId="21"/>
          <ac:spMkLst>
            <pc:docMk/>
            <pc:sldMk cId="2864871419" sldId="2147481433"/>
            <ac:spMk id="46" creationId="{151932FE-9457-0416-1062-B06055580889}"/>
          </ac:spMkLst>
        </pc:spChg>
        <pc:spChg chg="add del mod">
          <ac:chgData name="VILAJELIU, Alba" userId="7a937d65-dd19-4d78-b565-80ebca80e53d" providerId="ADAL" clId="{47070884-F865-4D15-AB44-5CCCDF58680F}" dt="2024-02-14T09:39:46.671" v="2773" actId="478"/>
          <ac:spMkLst>
            <pc:docMk/>
            <pc:sldMk cId="2864871419" sldId="2147481433"/>
            <ac:spMk id="47" creationId="{7A6889DF-1A62-4BD8-361D-22529600DAE2}"/>
          </ac:spMkLst>
        </pc:spChg>
        <pc:spChg chg="add del mod">
          <ac:chgData name="VILAJELIU, Alba" userId="7a937d65-dd19-4d78-b565-80ebca80e53d" providerId="ADAL" clId="{47070884-F865-4D15-AB44-5CCCDF58680F}" dt="2024-02-14T09:39:46.671" v="2773" actId="478"/>
          <ac:spMkLst>
            <pc:docMk/>
            <pc:sldMk cId="2864871419" sldId="2147481433"/>
            <ac:spMk id="48" creationId="{2F1DD5C7-89F0-AA03-A3AD-572982EBF7B1}"/>
          </ac:spMkLst>
        </pc:spChg>
        <pc:spChg chg="add del mod">
          <ac:chgData name="VILAJELIU, Alba" userId="7a937d65-dd19-4d78-b565-80ebca80e53d" providerId="ADAL" clId="{47070884-F865-4D15-AB44-5CCCDF58680F}" dt="2024-02-14T09:44:04.204" v="2832" actId="478"/>
          <ac:spMkLst>
            <pc:docMk/>
            <pc:sldMk cId="2864871419" sldId="2147481433"/>
            <ac:spMk id="49" creationId="{8C2A0366-FAFC-3DA7-31DC-3949D45C3978}"/>
          </ac:spMkLst>
        </pc:spChg>
        <pc:spChg chg="add del mod">
          <ac:chgData name="VILAJELIU, Alba" userId="7a937d65-dd19-4d78-b565-80ebca80e53d" providerId="ADAL" clId="{47070884-F865-4D15-AB44-5CCCDF58680F}" dt="2024-02-14T09:42:06.836" v="2785" actId="478"/>
          <ac:spMkLst>
            <pc:docMk/>
            <pc:sldMk cId="2864871419" sldId="2147481433"/>
            <ac:spMk id="50" creationId="{73B5E929-55D5-5059-DB2C-BF2F58C03DD6}"/>
          </ac:spMkLst>
        </pc:spChg>
        <pc:spChg chg="add del mod">
          <ac:chgData name="VILAJELIU, Alba" userId="7a937d65-dd19-4d78-b565-80ebca80e53d" providerId="ADAL" clId="{47070884-F865-4D15-AB44-5CCCDF58680F}" dt="2024-02-14T09:39:46.671" v="2773" actId="478"/>
          <ac:spMkLst>
            <pc:docMk/>
            <pc:sldMk cId="2864871419" sldId="2147481433"/>
            <ac:spMk id="51" creationId="{5828CCE1-5D16-8003-C56B-ADAA87CABAE0}"/>
          </ac:spMkLst>
        </pc:spChg>
        <pc:spChg chg="add del mod">
          <ac:chgData name="VILAJELIU, Alba" userId="7a937d65-dd19-4d78-b565-80ebca80e53d" providerId="ADAL" clId="{47070884-F865-4D15-AB44-5CCCDF58680F}" dt="2024-02-14T09:39:46.671" v="2773" actId="478"/>
          <ac:spMkLst>
            <pc:docMk/>
            <pc:sldMk cId="2864871419" sldId="2147481433"/>
            <ac:spMk id="52" creationId="{949A1BD3-2551-EFC9-E32A-AC194E613872}"/>
          </ac:spMkLst>
        </pc:spChg>
        <pc:spChg chg="add del mod">
          <ac:chgData name="VILAJELIU, Alba" userId="7a937d65-dd19-4d78-b565-80ebca80e53d" providerId="ADAL" clId="{47070884-F865-4D15-AB44-5CCCDF58680F}" dt="2024-02-14T09:39:46.671" v="2773" actId="478"/>
          <ac:spMkLst>
            <pc:docMk/>
            <pc:sldMk cId="2864871419" sldId="2147481433"/>
            <ac:spMk id="53" creationId="{85F79C54-A748-CDDB-A762-E6CBA1E3E07D}"/>
          </ac:spMkLst>
        </pc:spChg>
        <pc:spChg chg="add del mod">
          <ac:chgData name="VILAJELIU, Alba" userId="7a937d65-dd19-4d78-b565-80ebca80e53d" providerId="ADAL" clId="{47070884-F865-4D15-AB44-5CCCDF58680F}" dt="2024-02-14T09:39:46.671" v="2773" actId="478"/>
          <ac:spMkLst>
            <pc:docMk/>
            <pc:sldMk cId="2864871419" sldId="2147481433"/>
            <ac:spMk id="54" creationId="{7D96597A-A2CC-82F6-19AF-8536F41EFE51}"/>
          </ac:spMkLst>
        </pc:spChg>
        <pc:spChg chg="del">
          <ac:chgData name="VILAJELIU, Alba" userId="7a937d65-dd19-4d78-b565-80ebca80e53d" providerId="ADAL" clId="{47070884-F865-4D15-AB44-5CCCDF58680F}" dt="2024-02-14T09:38:44.247" v="2746" actId="21"/>
          <ac:spMkLst>
            <pc:docMk/>
            <pc:sldMk cId="2864871419" sldId="2147481433"/>
            <ac:spMk id="57" creationId="{6AB0077D-BEB9-7527-96FD-1C0FD4C6A787}"/>
          </ac:spMkLst>
        </pc:spChg>
        <pc:spChg chg="del">
          <ac:chgData name="VILAJELIU, Alba" userId="7a937d65-dd19-4d78-b565-80ebca80e53d" providerId="ADAL" clId="{47070884-F865-4D15-AB44-5CCCDF58680F}" dt="2024-02-14T09:38:44.247" v="2746" actId="21"/>
          <ac:spMkLst>
            <pc:docMk/>
            <pc:sldMk cId="2864871419" sldId="2147481433"/>
            <ac:spMk id="58" creationId="{74683681-06B8-CF86-482A-FFC26648BAF5}"/>
          </ac:spMkLst>
        </pc:spChg>
        <pc:spChg chg="del">
          <ac:chgData name="VILAJELIU, Alba" userId="7a937d65-dd19-4d78-b565-80ebca80e53d" providerId="ADAL" clId="{47070884-F865-4D15-AB44-5CCCDF58680F}" dt="2024-02-14T09:38:44.247" v="2746" actId="21"/>
          <ac:spMkLst>
            <pc:docMk/>
            <pc:sldMk cId="2864871419" sldId="2147481433"/>
            <ac:spMk id="59" creationId="{647FF9B5-D6CA-8B29-CD22-4CEEADF22592}"/>
          </ac:spMkLst>
        </pc:spChg>
        <pc:spChg chg="del">
          <ac:chgData name="VILAJELIU, Alba" userId="7a937d65-dd19-4d78-b565-80ebca80e53d" providerId="ADAL" clId="{47070884-F865-4D15-AB44-5CCCDF58680F}" dt="2024-02-14T09:38:44.247" v="2746" actId="21"/>
          <ac:spMkLst>
            <pc:docMk/>
            <pc:sldMk cId="2864871419" sldId="2147481433"/>
            <ac:spMk id="60" creationId="{423387D4-FFCE-970E-B783-FA89B9357749}"/>
          </ac:spMkLst>
        </pc:spChg>
        <pc:spChg chg="del">
          <ac:chgData name="VILAJELIU, Alba" userId="7a937d65-dd19-4d78-b565-80ebca80e53d" providerId="ADAL" clId="{47070884-F865-4D15-AB44-5CCCDF58680F}" dt="2024-02-14T09:38:44.247" v="2746" actId="21"/>
          <ac:spMkLst>
            <pc:docMk/>
            <pc:sldMk cId="2864871419" sldId="2147481433"/>
            <ac:spMk id="61" creationId="{9BA4DF77-FBEB-E369-7E85-B6E397676923}"/>
          </ac:spMkLst>
        </pc:spChg>
        <pc:spChg chg="add mod">
          <ac:chgData name="VILAJELIU, Alba" userId="7a937d65-dd19-4d78-b565-80ebca80e53d" providerId="ADAL" clId="{47070884-F865-4D15-AB44-5CCCDF58680F}" dt="2024-02-14T13:33:54.771" v="3501" actId="790"/>
          <ac:spMkLst>
            <pc:docMk/>
            <pc:sldMk cId="2864871419" sldId="2147481433"/>
            <ac:spMk id="62" creationId="{7181D516-0C8E-D2B4-76E7-F5F371137389}"/>
          </ac:spMkLst>
        </pc:spChg>
        <pc:spChg chg="add mod">
          <ac:chgData name="VILAJELIU, Alba" userId="7a937d65-dd19-4d78-b565-80ebca80e53d" providerId="ADAL" clId="{47070884-F865-4D15-AB44-5CCCDF58680F}" dt="2024-02-14T13:33:54.771" v="3501" actId="790"/>
          <ac:spMkLst>
            <pc:docMk/>
            <pc:sldMk cId="2864871419" sldId="2147481433"/>
            <ac:spMk id="63" creationId="{8453851E-66BD-B808-4C04-4E015FB01732}"/>
          </ac:spMkLst>
        </pc:spChg>
        <pc:spChg chg="add mod">
          <ac:chgData name="VILAJELIU, Alba" userId="7a937d65-dd19-4d78-b565-80ebca80e53d" providerId="ADAL" clId="{47070884-F865-4D15-AB44-5CCCDF58680F}" dt="2024-02-14T13:33:54.771" v="3501" actId="790"/>
          <ac:spMkLst>
            <pc:docMk/>
            <pc:sldMk cId="2864871419" sldId="2147481433"/>
            <ac:spMk id="64" creationId="{85F1FF7C-2903-9C8F-675B-863408C6C32F}"/>
          </ac:spMkLst>
        </pc:spChg>
        <pc:spChg chg="add mod">
          <ac:chgData name="VILAJELIU, Alba" userId="7a937d65-dd19-4d78-b565-80ebca80e53d" providerId="ADAL" clId="{47070884-F865-4D15-AB44-5CCCDF58680F}" dt="2024-02-14T13:33:54.771" v="3501" actId="790"/>
          <ac:spMkLst>
            <pc:docMk/>
            <pc:sldMk cId="2864871419" sldId="2147481433"/>
            <ac:spMk id="66" creationId="{2BA5490D-2DCB-A9C9-A4F8-DC0986CA2A0E}"/>
          </ac:spMkLst>
        </pc:spChg>
        <pc:spChg chg="add mod">
          <ac:chgData name="VILAJELIU, Alba" userId="7a937d65-dd19-4d78-b565-80ebca80e53d" providerId="ADAL" clId="{47070884-F865-4D15-AB44-5CCCDF58680F}" dt="2024-02-14T13:33:54.771" v="3501" actId="790"/>
          <ac:spMkLst>
            <pc:docMk/>
            <pc:sldMk cId="2864871419" sldId="2147481433"/>
            <ac:spMk id="68" creationId="{3826F714-AADE-2D41-17DA-7564B755FB8D}"/>
          </ac:spMkLst>
        </pc:spChg>
        <pc:spChg chg="add mod">
          <ac:chgData name="VILAJELIU, Alba" userId="7a937d65-dd19-4d78-b565-80ebca80e53d" providerId="ADAL" clId="{47070884-F865-4D15-AB44-5CCCDF58680F}" dt="2024-02-14T13:33:54.771" v="3501" actId="790"/>
          <ac:spMkLst>
            <pc:docMk/>
            <pc:sldMk cId="2864871419" sldId="2147481433"/>
            <ac:spMk id="69" creationId="{F96DBD0E-347D-0856-A2B0-1DB0E7D3860F}"/>
          </ac:spMkLst>
        </pc:spChg>
        <pc:spChg chg="add mod">
          <ac:chgData name="VILAJELIU, Alba" userId="7a937d65-dd19-4d78-b565-80ebca80e53d" providerId="ADAL" clId="{47070884-F865-4D15-AB44-5CCCDF58680F}" dt="2024-02-14T13:33:54.771" v="3501" actId="790"/>
          <ac:spMkLst>
            <pc:docMk/>
            <pc:sldMk cId="2864871419" sldId="2147481433"/>
            <ac:spMk id="70" creationId="{C62F6770-E38E-16FB-8EF7-1D8CE237B019}"/>
          </ac:spMkLst>
        </pc:spChg>
        <pc:spChg chg="add mod">
          <ac:chgData name="VILAJELIU, Alba" userId="7a937d65-dd19-4d78-b565-80ebca80e53d" providerId="ADAL" clId="{47070884-F865-4D15-AB44-5CCCDF58680F}" dt="2024-02-14T13:33:54.771" v="3501" actId="790"/>
          <ac:spMkLst>
            <pc:docMk/>
            <pc:sldMk cId="2864871419" sldId="2147481433"/>
            <ac:spMk id="71" creationId="{682FBFBE-563B-7A9C-47D3-B8317A19BCBF}"/>
          </ac:spMkLst>
        </pc:spChg>
        <pc:spChg chg="add mod">
          <ac:chgData name="VILAJELIU, Alba" userId="7a937d65-dd19-4d78-b565-80ebca80e53d" providerId="ADAL" clId="{47070884-F865-4D15-AB44-5CCCDF58680F}" dt="2024-02-14T13:33:54.771" v="3501" actId="790"/>
          <ac:spMkLst>
            <pc:docMk/>
            <pc:sldMk cId="2864871419" sldId="2147481433"/>
            <ac:spMk id="72" creationId="{F6A4DC67-BCA0-7069-81AE-76BFA5F66F0F}"/>
          </ac:spMkLst>
        </pc:spChg>
        <pc:spChg chg="add mod">
          <ac:chgData name="VILAJELIU, Alba" userId="7a937d65-dd19-4d78-b565-80ebca80e53d" providerId="ADAL" clId="{47070884-F865-4D15-AB44-5CCCDF58680F}" dt="2024-02-14T13:33:54.771" v="3501" actId="790"/>
          <ac:spMkLst>
            <pc:docMk/>
            <pc:sldMk cId="2864871419" sldId="2147481433"/>
            <ac:spMk id="73" creationId="{691D2F29-9541-BF0D-BC11-F25D2D7B47C8}"/>
          </ac:spMkLst>
        </pc:spChg>
        <pc:spChg chg="add mod">
          <ac:chgData name="VILAJELIU, Alba" userId="7a937d65-dd19-4d78-b565-80ebca80e53d" providerId="ADAL" clId="{47070884-F865-4D15-AB44-5CCCDF58680F}" dt="2024-02-14T13:33:54.771" v="3501" actId="790"/>
          <ac:spMkLst>
            <pc:docMk/>
            <pc:sldMk cId="2864871419" sldId="2147481433"/>
            <ac:spMk id="74" creationId="{5CB3F412-3257-C6C5-653B-73C035B1EBB7}"/>
          </ac:spMkLst>
        </pc:spChg>
        <pc:spChg chg="add mod">
          <ac:chgData name="VILAJELIU, Alba" userId="7a937d65-dd19-4d78-b565-80ebca80e53d" providerId="ADAL" clId="{47070884-F865-4D15-AB44-5CCCDF58680F}" dt="2024-02-14T13:33:54.771" v="3501" actId="790"/>
          <ac:spMkLst>
            <pc:docMk/>
            <pc:sldMk cId="2864871419" sldId="2147481433"/>
            <ac:spMk id="75" creationId="{DEE30948-2669-0253-60F7-EE50476C58E0}"/>
          </ac:spMkLst>
        </pc:spChg>
        <pc:spChg chg="add mod">
          <ac:chgData name="VILAJELIU, Alba" userId="7a937d65-dd19-4d78-b565-80ebca80e53d" providerId="ADAL" clId="{47070884-F865-4D15-AB44-5CCCDF58680F}" dt="2024-02-14T13:33:54.771" v="3501" actId="790"/>
          <ac:spMkLst>
            <pc:docMk/>
            <pc:sldMk cId="2864871419" sldId="2147481433"/>
            <ac:spMk id="76" creationId="{239E104B-149D-C795-8575-3DDB142DDB46}"/>
          </ac:spMkLst>
        </pc:spChg>
        <pc:spChg chg="add del mod">
          <ac:chgData name="VILAJELIU, Alba" userId="7a937d65-dd19-4d78-b565-80ebca80e53d" providerId="ADAL" clId="{47070884-F865-4D15-AB44-5CCCDF58680F}" dt="2024-02-14T09:39:46.671" v="2773" actId="478"/>
          <ac:spMkLst>
            <pc:docMk/>
            <pc:sldMk cId="2864871419" sldId="2147481433"/>
            <ac:spMk id="77" creationId="{DA42891E-DBE0-4DD6-F528-1C64E3E5BBA2}"/>
          </ac:spMkLst>
        </pc:spChg>
        <pc:spChg chg="add del mod">
          <ac:chgData name="VILAJELIU, Alba" userId="7a937d65-dd19-4d78-b565-80ebca80e53d" providerId="ADAL" clId="{47070884-F865-4D15-AB44-5CCCDF58680F}" dt="2024-02-14T09:40:18.749" v="2778"/>
          <ac:spMkLst>
            <pc:docMk/>
            <pc:sldMk cId="2864871419" sldId="2147481433"/>
            <ac:spMk id="79" creationId="{003C905D-06BF-40A0-C605-C8C266F6A202}"/>
          </ac:spMkLst>
        </pc:spChg>
        <pc:spChg chg="add del mod">
          <ac:chgData name="VILAJELIU, Alba" userId="7a937d65-dd19-4d78-b565-80ebca80e53d" providerId="ADAL" clId="{47070884-F865-4D15-AB44-5CCCDF58680F}" dt="2024-02-14T09:40:18.749" v="2778"/>
          <ac:spMkLst>
            <pc:docMk/>
            <pc:sldMk cId="2864871419" sldId="2147481433"/>
            <ac:spMk id="80" creationId="{44254BD1-6987-C0E0-C894-A81C2B9E74E6}"/>
          </ac:spMkLst>
        </pc:spChg>
        <pc:spChg chg="add del mod">
          <ac:chgData name="VILAJELIU, Alba" userId="7a937d65-dd19-4d78-b565-80ebca80e53d" providerId="ADAL" clId="{47070884-F865-4D15-AB44-5CCCDF58680F}" dt="2024-02-14T09:40:18.749" v="2778"/>
          <ac:spMkLst>
            <pc:docMk/>
            <pc:sldMk cId="2864871419" sldId="2147481433"/>
            <ac:spMk id="81" creationId="{1A44A895-F94C-2AAA-708F-046814CACF67}"/>
          </ac:spMkLst>
        </pc:spChg>
        <pc:spChg chg="add del mod">
          <ac:chgData name="VILAJELIU, Alba" userId="7a937d65-dd19-4d78-b565-80ebca80e53d" providerId="ADAL" clId="{47070884-F865-4D15-AB44-5CCCDF58680F}" dt="2024-02-14T09:40:18.749" v="2778"/>
          <ac:spMkLst>
            <pc:docMk/>
            <pc:sldMk cId="2864871419" sldId="2147481433"/>
            <ac:spMk id="82" creationId="{D5BBDED8-6F55-6E68-9109-B6B2CD91B26A}"/>
          </ac:spMkLst>
        </pc:spChg>
        <pc:spChg chg="add del mod">
          <ac:chgData name="VILAJELIU, Alba" userId="7a937d65-dd19-4d78-b565-80ebca80e53d" providerId="ADAL" clId="{47070884-F865-4D15-AB44-5CCCDF58680F}" dt="2024-02-14T09:40:18.749" v="2778"/>
          <ac:spMkLst>
            <pc:docMk/>
            <pc:sldMk cId="2864871419" sldId="2147481433"/>
            <ac:spMk id="83" creationId="{0B164A30-9BC4-BA21-4E1E-BA085F6962B4}"/>
          </ac:spMkLst>
        </pc:spChg>
        <pc:spChg chg="add del mod">
          <ac:chgData name="VILAJELIU, Alba" userId="7a937d65-dd19-4d78-b565-80ebca80e53d" providerId="ADAL" clId="{47070884-F865-4D15-AB44-5CCCDF58680F}" dt="2024-02-14T09:40:18.749" v="2778"/>
          <ac:spMkLst>
            <pc:docMk/>
            <pc:sldMk cId="2864871419" sldId="2147481433"/>
            <ac:spMk id="84" creationId="{92A1EAB1-123D-7CD5-A0F4-78DA95E486E8}"/>
          </ac:spMkLst>
        </pc:spChg>
        <pc:spChg chg="add del mod">
          <ac:chgData name="VILAJELIU, Alba" userId="7a937d65-dd19-4d78-b565-80ebca80e53d" providerId="ADAL" clId="{47070884-F865-4D15-AB44-5CCCDF58680F}" dt="2024-02-14T09:40:18.749" v="2778"/>
          <ac:spMkLst>
            <pc:docMk/>
            <pc:sldMk cId="2864871419" sldId="2147481433"/>
            <ac:spMk id="85" creationId="{F341A078-052E-06B8-175B-488018AF178E}"/>
          </ac:spMkLst>
        </pc:spChg>
        <pc:spChg chg="add del mod">
          <ac:chgData name="VILAJELIU, Alba" userId="7a937d65-dd19-4d78-b565-80ebca80e53d" providerId="ADAL" clId="{47070884-F865-4D15-AB44-5CCCDF58680F}" dt="2024-02-14T09:40:18.749" v="2778"/>
          <ac:spMkLst>
            <pc:docMk/>
            <pc:sldMk cId="2864871419" sldId="2147481433"/>
            <ac:spMk id="86" creationId="{B55E73E5-5AA6-F319-7589-B81CE8FC6C00}"/>
          </ac:spMkLst>
        </pc:spChg>
        <pc:spChg chg="add del mod">
          <ac:chgData name="VILAJELIU, Alba" userId="7a937d65-dd19-4d78-b565-80ebca80e53d" providerId="ADAL" clId="{47070884-F865-4D15-AB44-5CCCDF58680F}" dt="2024-02-14T09:40:18.749" v="2778"/>
          <ac:spMkLst>
            <pc:docMk/>
            <pc:sldMk cId="2864871419" sldId="2147481433"/>
            <ac:spMk id="87" creationId="{AA75E5FC-BFA6-B3BD-A348-3308B3E0F892}"/>
          </ac:spMkLst>
        </pc:spChg>
        <pc:spChg chg="add del mod">
          <ac:chgData name="VILAJELIU, Alba" userId="7a937d65-dd19-4d78-b565-80ebca80e53d" providerId="ADAL" clId="{47070884-F865-4D15-AB44-5CCCDF58680F}" dt="2024-02-14T09:40:18.749" v="2778"/>
          <ac:spMkLst>
            <pc:docMk/>
            <pc:sldMk cId="2864871419" sldId="2147481433"/>
            <ac:spMk id="88" creationId="{D4244836-2756-480B-2D08-786A8549F2DF}"/>
          </ac:spMkLst>
        </pc:spChg>
        <pc:spChg chg="add del mod">
          <ac:chgData name="VILAJELIU, Alba" userId="7a937d65-dd19-4d78-b565-80ebca80e53d" providerId="ADAL" clId="{47070884-F865-4D15-AB44-5CCCDF58680F}" dt="2024-02-14T09:40:18.749" v="2778"/>
          <ac:spMkLst>
            <pc:docMk/>
            <pc:sldMk cId="2864871419" sldId="2147481433"/>
            <ac:spMk id="89" creationId="{F528609F-7834-CA4A-BECD-0116B68E3ACB}"/>
          </ac:spMkLst>
        </pc:spChg>
        <pc:spChg chg="add del mod">
          <ac:chgData name="VILAJELIU, Alba" userId="7a937d65-dd19-4d78-b565-80ebca80e53d" providerId="ADAL" clId="{47070884-F865-4D15-AB44-5CCCDF58680F}" dt="2024-02-14T09:40:18.749" v="2778"/>
          <ac:spMkLst>
            <pc:docMk/>
            <pc:sldMk cId="2864871419" sldId="2147481433"/>
            <ac:spMk id="90" creationId="{6480409D-7518-BBF8-3969-5FE7F0248F7E}"/>
          </ac:spMkLst>
        </pc:spChg>
        <pc:spChg chg="add del mod">
          <ac:chgData name="VILAJELIU, Alba" userId="7a937d65-dd19-4d78-b565-80ebca80e53d" providerId="ADAL" clId="{47070884-F865-4D15-AB44-5CCCDF58680F}" dt="2024-02-14T09:40:18.749" v="2778"/>
          <ac:spMkLst>
            <pc:docMk/>
            <pc:sldMk cId="2864871419" sldId="2147481433"/>
            <ac:spMk id="91" creationId="{D112381E-D6F2-B9C7-02CF-E35D677B08C8}"/>
          </ac:spMkLst>
        </pc:spChg>
        <pc:spChg chg="add del mod">
          <ac:chgData name="VILAJELIU, Alba" userId="7a937d65-dd19-4d78-b565-80ebca80e53d" providerId="ADAL" clId="{47070884-F865-4D15-AB44-5CCCDF58680F}" dt="2024-02-14T09:40:18.749" v="2778"/>
          <ac:spMkLst>
            <pc:docMk/>
            <pc:sldMk cId="2864871419" sldId="2147481433"/>
            <ac:spMk id="92" creationId="{03733D7B-CE10-900E-027C-CCDC4B04CD29}"/>
          </ac:spMkLst>
        </pc:spChg>
        <pc:spChg chg="add del mod">
          <ac:chgData name="VILAJELIU, Alba" userId="7a937d65-dd19-4d78-b565-80ebca80e53d" providerId="ADAL" clId="{47070884-F865-4D15-AB44-5CCCDF58680F}" dt="2024-02-14T09:40:18.749" v="2778"/>
          <ac:spMkLst>
            <pc:docMk/>
            <pc:sldMk cId="2864871419" sldId="2147481433"/>
            <ac:spMk id="93" creationId="{8F089780-83C0-57E2-32DE-42AAA212CF7B}"/>
          </ac:spMkLst>
        </pc:spChg>
        <pc:spChg chg="add del mod">
          <ac:chgData name="VILAJELIU, Alba" userId="7a937d65-dd19-4d78-b565-80ebca80e53d" providerId="ADAL" clId="{47070884-F865-4D15-AB44-5CCCDF58680F}" dt="2024-02-14T09:40:18.749" v="2778"/>
          <ac:spMkLst>
            <pc:docMk/>
            <pc:sldMk cId="2864871419" sldId="2147481433"/>
            <ac:spMk id="94" creationId="{DDF78720-0FAD-01C9-7182-759453F4E454}"/>
          </ac:spMkLst>
        </pc:spChg>
        <pc:spChg chg="add del mod">
          <ac:chgData name="VILAJELIU, Alba" userId="7a937d65-dd19-4d78-b565-80ebca80e53d" providerId="ADAL" clId="{47070884-F865-4D15-AB44-5CCCDF58680F}" dt="2024-02-14T09:40:18.749" v="2778"/>
          <ac:spMkLst>
            <pc:docMk/>
            <pc:sldMk cId="2864871419" sldId="2147481433"/>
            <ac:spMk id="95" creationId="{6325B19F-F5D7-BC7B-BAFC-CBC2BAD81D67}"/>
          </ac:spMkLst>
        </pc:spChg>
        <pc:spChg chg="add del mod">
          <ac:chgData name="VILAJELIU, Alba" userId="7a937d65-dd19-4d78-b565-80ebca80e53d" providerId="ADAL" clId="{47070884-F865-4D15-AB44-5CCCDF58680F}" dt="2024-02-14T09:40:18.749" v="2778"/>
          <ac:spMkLst>
            <pc:docMk/>
            <pc:sldMk cId="2864871419" sldId="2147481433"/>
            <ac:spMk id="96" creationId="{68C9DE78-D344-8EE3-1578-DCDECB97E24D}"/>
          </ac:spMkLst>
        </pc:spChg>
        <pc:spChg chg="add del mod">
          <ac:chgData name="VILAJELIU, Alba" userId="7a937d65-dd19-4d78-b565-80ebca80e53d" providerId="ADAL" clId="{47070884-F865-4D15-AB44-5CCCDF58680F}" dt="2024-02-14T09:40:18.749" v="2778"/>
          <ac:spMkLst>
            <pc:docMk/>
            <pc:sldMk cId="2864871419" sldId="2147481433"/>
            <ac:spMk id="97" creationId="{4D189E6C-6785-9253-27BF-5C3D13E9FD1E}"/>
          </ac:spMkLst>
        </pc:spChg>
        <pc:spChg chg="add del mod">
          <ac:chgData name="VILAJELIU, Alba" userId="7a937d65-dd19-4d78-b565-80ebca80e53d" providerId="ADAL" clId="{47070884-F865-4D15-AB44-5CCCDF58680F}" dt="2024-02-14T09:40:18.749" v="2778"/>
          <ac:spMkLst>
            <pc:docMk/>
            <pc:sldMk cId="2864871419" sldId="2147481433"/>
            <ac:spMk id="98" creationId="{11B8EB72-11B9-8E52-9D48-353EEB8B4E6A}"/>
          </ac:spMkLst>
        </pc:spChg>
        <pc:spChg chg="add del mod">
          <ac:chgData name="VILAJELIU, Alba" userId="7a937d65-dd19-4d78-b565-80ebca80e53d" providerId="ADAL" clId="{47070884-F865-4D15-AB44-5CCCDF58680F}" dt="2024-02-14T09:40:18.749" v="2778"/>
          <ac:spMkLst>
            <pc:docMk/>
            <pc:sldMk cId="2864871419" sldId="2147481433"/>
            <ac:spMk id="99" creationId="{E2D7586D-BC54-2881-1590-C9F8C60F98ED}"/>
          </ac:spMkLst>
        </pc:spChg>
        <pc:spChg chg="add del mod">
          <ac:chgData name="VILAJELIU, Alba" userId="7a937d65-dd19-4d78-b565-80ebca80e53d" providerId="ADAL" clId="{47070884-F865-4D15-AB44-5CCCDF58680F}" dt="2024-02-14T09:40:18.749" v="2778"/>
          <ac:spMkLst>
            <pc:docMk/>
            <pc:sldMk cId="2864871419" sldId="2147481433"/>
            <ac:spMk id="100" creationId="{0A014797-1D7E-0FF4-76ED-1C609267748C}"/>
          </ac:spMkLst>
        </pc:spChg>
        <pc:spChg chg="add del mod">
          <ac:chgData name="VILAJELIU, Alba" userId="7a937d65-dd19-4d78-b565-80ebca80e53d" providerId="ADAL" clId="{47070884-F865-4D15-AB44-5CCCDF58680F}" dt="2024-02-14T09:40:18.749" v="2778"/>
          <ac:spMkLst>
            <pc:docMk/>
            <pc:sldMk cId="2864871419" sldId="2147481433"/>
            <ac:spMk id="101" creationId="{6F8E154A-49F4-056A-231E-3B4B27C2BA82}"/>
          </ac:spMkLst>
        </pc:spChg>
        <pc:spChg chg="add del mod">
          <ac:chgData name="VILAJELIU, Alba" userId="7a937d65-dd19-4d78-b565-80ebca80e53d" providerId="ADAL" clId="{47070884-F865-4D15-AB44-5CCCDF58680F}" dt="2024-02-14T09:40:18.749" v="2778"/>
          <ac:spMkLst>
            <pc:docMk/>
            <pc:sldMk cId="2864871419" sldId="2147481433"/>
            <ac:spMk id="102" creationId="{A2547E9F-7C72-AC91-F9E3-AC9521EA6A06}"/>
          </ac:spMkLst>
        </pc:spChg>
        <pc:spChg chg="add del mod">
          <ac:chgData name="VILAJELIU, Alba" userId="7a937d65-dd19-4d78-b565-80ebca80e53d" providerId="ADAL" clId="{47070884-F865-4D15-AB44-5CCCDF58680F}" dt="2024-02-14T09:40:18.749" v="2778"/>
          <ac:spMkLst>
            <pc:docMk/>
            <pc:sldMk cId="2864871419" sldId="2147481433"/>
            <ac:spMk id="103" creationId="{7784E740-B2DB-AE19-16E6-EE2FD58EFB5B}"/>
          </ac:spMkLst>
        </pc:spChg>
        <pc:spChg chg="add del mod">
          <ac:chgData name="VILAJELIU, Alba" userId="7a937d65-dd19-4d78-b565-80ebca80e53d" providerId="ADAL" clId="{47070884-F865-4D15-AB44-5CCCDF58680F}" dt="2024-02-14T09:40:18.749" v="2778"/>
          <ac:spMkLst>
            <pc:docMk/>
            <pc:sldMk cId="2864871419" sldId="2147481433"/>
            <ac:spMk id="104" creationId="{89F67426-61E4-9F5C-EDAE-64832AAB38DA}"/>
          </ac:spMkLst>
        </pc:spChg>
        <pc:spChg chg="add del mod">
          <ac:chgData name="VILAJELIU, Alba" userId="7a937d65-dd19-4d78-b565-80ebca80e53d" providerId="ADAL" clId="{47070884-F865-4D15-AB44-5CCCDF58680F}" dt="2024-02-14T09:40:18.749" v="2778"/>
          <ac:spMkLst>
            <pc:docMk/>
            <pc:sldMk cId="2864871419" sldId="2147481433"/>
            <ac:spMk id="105" creationId="{06D4905B-D4A3-FDE8-30F0-D6ED221A64E2}"/>
          </ac:spMkLst>
        </pc:spChg>
        <pc:spChg chg="add mod">
          <ac:chgData name="VILAJELIU, Alba" userId="7a937d65-dd19-4d78-b565-80ebca80e53d" providerId="ADAL" clId="{47070884-F865-4D15-AB44-5CCCDF58680F}" dt="2024-02-14T13:33:54.771" v="3501" actId="790"/>
          <ac:spMkLst>
            <pc:docMk/>
            <pc:sldMk cId="2864871419" sldId="2147481433"/>
            <ac:spMk id="109" creationId="{081319EA-F146-A18D-9E04-24796A09DB6D}"/>
          </ac:spMkLst>
        </pc:spChg>
        <pc:spChg chg="add mod">
          <ac:chgData name="VILAJELIU, Alba" userId="7a937d65-dd19-4d78-b565-80ebca80e53d" providerId="ADAL" clId="{47070884-F865-4D15-AB44-5CCCDF58680F}" dt="2024-02-14T13:33:54.771" v="3501" actId="790"/>
          <ac:spMkLst>
            <pc:docMk/>
            <pc:sldMk cId="2864871419" sldId="2147481433"/>
            <ac:spMk id="110" creationId="{08A31706-2784-DE37-FB99-F72991A59D74}"/>
          </ac:spMkLst>
        </pc:spChg>
        <pc:spChg chg="add mod">
          <ac:chgData name="VILAJELIU, Alba" userId="7a937d65-dd19-4d78-b565-80ebca80e53d" providerId="ADAL" clId="{47070884-F865-4D15-AB44-5CCCDF58680F}" dt="2024-02-14T13:33:54.771" v="3501" actId="790"/>
          <ac:spMkLst>
            <pc:docMk/>
            <pc:sldMk cId="2864871419" sldId="2147481433"/>
            <ac:spMk id="111" creationId="{B30ADBE7-2498-9FF0-FE2C-E73C358A13C9}"/>
          </ac:spMkLst>
        </pc:spChg>
        <pc:spChg chg="add mod">
          <ac:chgData name="VILAJELIU, Alba" userId="7a937d65-dd19-4d78-b565-80ebca80e53d" providerId="ADAL" clId="{47070884-F865-4D15-AB44-5CCCDF58680F}" dt="2024-02-14T13:33:54.771" v="3501" actId="790"/>
          <ac:spMkLst>
            <pc:docMk/>
            <pc:sldMk cId="2864871419" sldId="2147481433"/>
            <ac:spMk id="112" creationId="{45B05B6E-A8F6-1C25-246F-3A981C140F0C}"/>
          </ac:spMkLst>
        </pc:spChg>
        <pc:spChg chg="add mod">
          <ac:chgData name="VILAJELIU, Alba" userId="7a937d65-dd19-4d78-b565-80ebca80e53d" providerId="ADAL" clId="{47070884-F865-4D15-AB44-5CCCDF58680F}" dt="2024-02-14T13:33:54.771" v="3501" actId="790"/>
          <ac:spMkLst>
            <pc:docMk/>
            <pc:sldMk cId="2864871419" sldId="2147481433"/>
            <ac:spMk id="113" creationId="{6637D232-F995-9488-C454-57A1AE786968}"/>
          </ac:spMkLst>
        </pc:spChg>
        <pc:spChg chg="add mod">
          <ac:chgData name="VILAJELIU, Alba" userId="7a937d65-dd19-4d78-b565-80ebca80e53d" providerId="ADAL" clId="{47070884-F865-4D15-AB44-5CCCDF58680F}" dt="2024-02-14T13:33:54.771" v="3501" actId="790"/>
          <ac:spMkLst>
            <pc:docMk/>
            <pc:sldMk cId="2864871419" sldId="2147481433"/>
            <ac:spMk id="114" creationId="{BD54EC86-D0BA-6578-71B0-5B760AE56817}"/>
          </ac:spMkLst>
        </pc:spChg>
        <pc:spChg chg="add mod">
          <ac:chgData name="VILAJELIU, Alba" userId="7a937d65-dd19-4d78-b565-80ebca80e53d" providerId="ADAL" clId="{47070884-F865-4D15-AB44-5CCCDF58680F}" dt="2024-02-14T13:33:54.771" v="3501" actId="790"/>
          <ac:spMkLst>
            <pc:docMk/>
            <pc:sldMk cId="2864871419" sldId="2147481433"/>
            <ac:spMk id="115" creationId="{4BBDB647-DB28-800E-45B2-F6B906EE51DB}"/>
          </ac:spMkLst>
        </pc:spChg>
        <pc:spChg chg="add mod">
          <ac:chgData name="VILAJELIU, Alba" userId="7a937d65-dd19-4d78-b565-80ebca80e53d" providerId="ADAL" clId="{47070884-F865-4D15-AB44-5CCCDF58680F}" dt="2024-02-14T13:33:54.771" v="3501" actId="790"/>
          <ac:spMkLst>
            <pc:docMk/>
            <pc:sldMk cId="2864871419" sldId="2147481433"/>
            <ac:spMk id="116" creationId="{9D0EB3E1-3F96-0268-47D1-4AC79DB0E666}"/>
          </ac:spMkLst>
        </pc:spChg>
        <pc:spChg chg="add mod">
          <ac:chgData name="VILAJELIU, Alba" userId="7a937d65-dd19-4d78-b565-80ebca80e53d" providerId="ADAL" clId="{47070884-F865-4D15-AB44-5CCCDF58680F}" dt="2024-02-14T13:33:54.771" v="3501" actId="790"/>
          <ac:spMkLst>
            <pc:docMk/>
            <pc:sldMk cId="2864871419" sldId="2147481433"/>
            <ac:spMk id="117" creationId="{1287C05C-DBEC-20EC-9AA0-2F6B8A9294E1}"/>
          </ac:spMkLst>
        </pc:spChg>
        <pc:spChg chg="add mod">
          <ac:chgData name="VILAJELIU, Alba" userId="7a937d65-dd19-4d78-b565-80ebca80e53d" providerId="ADAL" clId="{47070884-F865-4D15-AB44-5CCCDF58680F}" dt="2024-02-14T13:33:54.771" v="3501" actId="790"/>
          <ac:spMkLst>
            <pc:docMk/>
            <pc:sldMk cId="2864871419" sldId="2147481433"/>
            <ac:spMk id="118" creationId="{98F65CE7-F078-D43C-F7F8-6EC423098A32}"/>
          </ac:spMkLst>
        </pc:spChg>
        <pc:spChg chg="add mod">
          <ac:chgData name="VILAJELIU, Alba" userId="7a937d65-dd19-4d78-b565-80ebca80e53d" providerId="ADAL" clId="{47070884-F865-4D15-AB44-5CCCDF58680F}" dt="2024-02-14T13:33:54.771" v="3501" actId="790"/>
          <ac:spMkLst>
            <pc:docMk/>
            <pc:sldMk cId="2864871419" sldId="2147481433"/>
            <ac:spMk id="119" creationId="{12D753D8-2767-C481-DCA0-20A664490788}"/>
          </ac:spMkLst>
        </pc:spChg>
        <pc:spChg chg="add mod">
          <ac:chgData name="VILAJELIU, Alba" userId="7a937d65-dd19-4d78-b565-80ebca80e53d" providerId="ADAL" clId="{47070884-F865-4D15-AB44-5CCCDF58680F}" dt="2024-02-14T13:33:54.771" v="3501" actId="790"/>
          <ac:spMkLst>
            <pc:docMk/>
            <pc:sldMk cId="2864871419" sldId="2147481433"/>
            <ac:spMk id="120" creationId="{94E1682C-4B4E-6029-4DB7-BD774514E917}"/>
          </ac:spMkLst>
        </pc:spChg>
        <pc:spChg chg="add mod">
          <ac:chgData name="VILAJELIU, Alba" userId="7a937d65-dd19-4d78-b565-80ebca80e53d" providerId="ADAL" clId="{47070884-F865-4D15-AB44-5CCCDF58680F}" dt="2024-02-14T13:33:54.771" v="3501" actId="790"/>
          <ac:spMkLst>
            <pc:docMk/>
            <pc:sldMk cId="2864871419" sldId="2147481433"/>
            <ac:spMk id="121" creationId="{91060A4E-E6A4-1482-2E3A-AAADE6041D27}"/>
          </ac:spMkLst>
        </pc:spChg>
        <pc:spChg chg="add mod">
          <ac:chgData name="VILAJELIU, Alba" userId="7a937d65-dd19-4d78-b565-80ebca80e53d" providerId="ADAL" clId="{47070884-F865-4D15-AB44-5CCCDF58680F}" dt="2024-02-14T13:33:54.771" v="3501" actId="790"/>
          <ac:spMkLst>
            <pc:docMk/>
            <pc:sldMk cId="2864871419" sldId="2147481433"/>
            <ac:spMk id="122" creationId="{36D43023-BC96-74E4-E394-C5E01B0299C5}"/>
          </ac:spMkLst>
        </pc:spChg>
        <pc:spChg chg="add mod">
          <ac:chgData name="VILAJELIU, Alba" userId="7a937d65-dd19-4d78-b565-80ebca80e53d" providerId="ADAL" clId="{47070884-F865-4D15-AB44-5CCCDF58680F}" dt="2024-02-14T13:33:54.771" v="3501" actId="790"/>
          <ac:spMkLst>
            <pc:docMk/>
            <pc:sldMk cId="2864871419" sldId="2147481433"/>
            <ac:spMk id="123" creationId="{BB28A4AA-A223-E71A-79E5-90EE4C5F5040}"/>
          </ac:spMkLst>
        </pc:spChg>
        <pc:spChg chg="add mod">
          <ac:chgData name="VILAJELIU, Alba" userId="7a937d65-dd19-4d78-b565-80ebca80e53d" providerId="ADAL" clId="{47070884-F865-4D15-AB44-5CCCDF58680F}" dt="2024-02-14T13:33:54.771" v="3501" actId="790"/>
          <ac:spMkLst>
            <pc:docMk/>
            <pc:sldMk cId="2864871419" sldId="2147481433"/>
            <ac:spMk id="124" creationId="{4236E7FB-3EE8-A816-E390-814C93C14255}"/>
          </ac:spMkLst>
        </pc:spChg>
        <pc:spChg chg="add mod">
          <ac:chgData name="VILAJELIU, Alba" userId="7a937d65-dd19-4d78-b565-80ebca80e53d" providerId="ADAL" clId="{47070884-F865-4D15-AB44-5CCCDF58680F}" dt="2024-02-14T13:33:54.771" v="3501" actId="790"/>
          <ac:spMkLst>
            <pc:docMk/>
            <pc:sldMk cId="2864871419" sldId="2147481433"/>
            <ac:spMk id="125" creationId="{569F0AB1-9063-58F0-BCEF-261306DC6B15}"/>
          </ac:spMkLst>
        </pc:spChg>
        <pc:spChg chg="add mod">
          <ac:chgData name="VILAJELIU, Alba" userId="7a937d65-dd19-4d78-b565-80ebca80e53d" providerId="ADAL" clId="{47070884-F865-4D15-AB44-5CCCDF58680F}" dt="2024-02-14T13:33:54.771" v="3501" actId="790"/>
          <ac:spMkLst>
            <pc:docMk/>
            <pc:sldMk cId="2864871419" sldId="2147481433"/>
            <ac:spMk id="126" creationId="{17BF658F-5B85-090C-5489-732CBCF443FD}"/>
          </ac:spMkLst>
        </pc:spChg>
        <pc:spChg chg="add mod">
          <ac:chgData name="VILAJELIU, Alba" userId="7a937d65-dd19-4d78-b565-80ebca80e53d" providerId="ADAL" clId="{47070884-F865-4D15-AB44-5CCCDF58680F}" dt="2024-02-14T13:33:54.771" v="3501" actId="790"/>
          <ac:spMkLst>
            <pc:docMk/>
            <pc:sldMk cId="2864871419" sldId="2147481433"/>
            <ac:spMk id="127" creationId="{C450F788-4FDA-0ED2-05FC-A2DED2B5EFC8}"/>
          </ac:spMkLst>
        </pc:spChg>
        <pc:spChg chg="add mod">
          <ac:chgData name="VILAJELIU, Alba" userId="7a937d65-dd19-4d78-b565-80ebca80e53d" providerId="ADAL" clId="{47070884-F865-4D15-AB44-5CCCDF58680F}" dt="2024-02-14T13:33:54.771" v="3501" actId="790"/>
          <ac:spMkLst>
            <pc:docMk/>
            <pc:sldMk cId="2864871419" sldId="2147481433"/>
            <ac:spMk id="128" creationId="{0C5F3F37-9CAD-F06E-59A1-B0C8FDE2F87E}"/>
          </ac:spMkLst>
        </pc:spChg>
        <pc:spChg chg="add mod">
          <ac:chgData name="VILAJELIU, Alba" userId="7a937d65-dd19-4d78-b565-80ebca80e53d" providerId="ADAL" clId="{47070884-F865-4D15-AB44-5CCCDF58680F}" dt="2024-02-14T13:33:54.771" v="3501" actId="790"/>
          <ac:spMkLst>
            <pc:docMk/>
            <pc:sldMk cId="2864871419" sldId="2147481433"/>
            <ac:spMk id="129" creationId="{A8FEBE45-9CBE-DF40-0A70-C0031E736604}"/>
          </ac:spMkLst>
        </pc:spChg>
        <pc:spChg chg="add mod">
          <ac:chgData name="VILAJELIU, Alba" userId="7a937d65-dd19-4d78-b565-80ebca80e53d" providerId="ADAL" clId="{47070884-F865-4D15-AB44-5CCCDF58680F}" dt="2024-02-14T13:33:54.771" v="3501" actId="790"/>
          <ac:spMkLst>
            <pc:docMk/>
            <pc:sldMk cId="2864871419" sldId="2147481433"/>
            <ac:spMk id="130" creationId="{9D999705-BCC8-E753-C27B-03E9FC088320}"/>
          </ac:spMkLst>
        </pc:spChg>
        <pc:spChg chg="add mod">
          <ac:chgData name="VILAJELIU, Alba" userId="7a937d65-dd19-4d78-b565-80ebca80e53d" providerId="ADAL" clId="{47070884-F865-4D15-AB44-5CCCDF58680F}" dt="2024-02-14T13:33:54.771" v="3501" actId="790"/>
          <ac:spMkLst>
            <pc:docMk/>
            <pc:sldMk cId="2864871419" sldId="2147481433"/>
            <ac:spMk id="131" creationId="{F1A651CE-B623-7F46-B1E3-4EC484665E15}"/>
          </ac:spMkLst>
        </pc:spChg>
        <pc:spChg chg="add mod">
          <ac:chgData name="VILAJELIU, Alba" userId="7a937d65-dd19-4d78-b565-80ebca80e53d" providerId="ADAL" clId="{47070884-F865-4D15-AB44-5CCCDF58680F}" dt="2024-02-14T13:33:54.771" v="3501" actId="790"/>
          <ac:spMkLst>
            <pc:docMk/>
            <pc:sldMk cId="2864871419" sldId="2147481433"/>
            <ac:spMk id="132" creationId="{FEBDBDD9-AEC4-A6DA-D0EA-4428F3D69898}"/>
          </ac:spMkLst>
        </pc:spChg>
        <pc:spChg chg="add mod">
          <ac:chgData name="VILAJELIU, Alba" userId="7a937d65-dd19-4d78-b565-80ebca80e53d" providerId="ADAL" clId="{47070884-F865-4D15-AB44-5CCCDF58680F}" dt="2024-02-14T13:33:54.771" v="3501" actId="790"/>
          <ac:spMkLst>
            <pc:docMk/>
            <pc:sldMk cId="2864871419" sldId="2147481433"/>
            <ac:spMk id="133" creationId="{3810D3E1-0F21-40B8-708F-9D025C92040A}"/>
          </ac:spMkLst>
        </pc:spChg>
        <pc:spChg chg="add mod">
          <ac:chgData name="VILAJELIU, Alba" userId="7a937d65-dd19-4d78-b565-80ebca80e53d" providerId="ADAL" clId="{47070884-F865-4D15-AB44-5CCCDF58680F}" dt="2024-02-14T13:33:54.771" v="3501" actId="790"/>
          <ac:spMkLst>
            <pc:docMk/>
            <pc:sldMk cId="2864871419" sldId="2147481433"/>
            <ac:spMk id="134" creationId="{A85079E5-7C9B-BB05-620A-DD73D076487E}"/>
          </ac:spMkLst>
        </pc:spChg>
        <pc:spChg chg="add mod">
          <ac:chgData name="VILAJELIU, Alba" userId="7a937d65-dd19-4d78-b565-80ebca80e53d" providerId="ADAL" clId="{47070884-F865-4D15-AB44-5CCCDF58680F}" dt="2024-02-14T13:33:54.771" v="3501" actId="790"/>
          <ac:spMkLst>
            <pc:docMk/>
            <pc:sldMk cId="2864871419" sldId="2147481433"/>
            <ac:spMk id="135" creationId="{1A1E703C-DAC7-9364-2A78-7EAB744ADAD9}"/>
          </ac:spMkLst>
        </pc:spChg>
        <pc:picChg chg="add del mod">
          <ac:chgData name="VILAJELIU, Alba" userId="7a937d65-dd19-4d78-b565-80ebca80e53d" providerId="ADAL" clId="{47070884-F865-4D15-AB44-5CCCDF58680F}" dt="2024-02-14T09:40:27.257" v="2780" actId="478"/>
          <ac:picMkLst>
            <pc:docMk/>
            <pc:sldMk cId="2864871419" sldId="2147481433"/>
            <ac:picMk id="55" creationId="{F5222A35-DDDB-B0C7-50C5-85740EC3CBA8}"/>
          </ac:picMkLst>
        </pc:picChg>
        <pc:picChg chg="add del mod">
          <ac:chgData name="VILAJELIU, Alba" userId="7a937d65-dd19-4d78-b565-80ebca80e53d" providerId="ADAL" clId="{47070884-F865-4D15-AB44-5CCCDF58680F}" dt="2024-02-14T09:40:27.257" v="2780" actId="478"/>
          <ac:picMkLst>
            <pc:docMk/>
            <pc:sldMk cId="2864871419" sldId="2147481433"/>
            <ac:picMk id="56" creationId="{627E0CEA-0EA9-042E-117A-F38A9AB9B60C}"/>
          </ac:picMkLst>
        </pc:picChg>
        <pc:picChg chg="del">
          <ac:chgData name="VILAJELIU, Alba" userId="7a937d65-dd19-4d78-b565-80ebca80e53d" providerId="ADAL" clId="{47070884-F865-4D15-AB44-5CCCDF58680F}" dt="2024-02-14T09:38:44.247" v="2746" actId="21"/>
          <ac:picMkLst>
            <pc:docMk/>
            <pc:sldMk cId="2864871419" sldId="2147481433"/>
            <ac:picMk id="65" creationId="{FEE17860-A967-2558-1C32-F3610D2D2359}"/>
          </ac:picMkLst>
        </pc:picChg>
        <pc:picChg chg="del">
          <ac:chgData name="VILAJELIU, Alba" userId="7a937d65-dd19-4d78-b565-80ebca80e53d" providerId="ADAL" clId="{47070884-F865-4D15-AB44-5CCCDF58680F}" dt="2024-02-14T09:38:44.247" v="2746" actId="21"/>
          <ac:picMkLst>
            <pc:docMk/>
            <pc:sldMk cId="2864871419" sldId="2147481433"/>
            <ac:picMk id="67" creationId="{7D2541AF-096C-967C-2485-31B55EECDC15}"/>
          </ac:picMkLst>
        </pc:picChg>
        <pc:picChg chg="add del mod">
          <ac:chgData name="VILAJELIU, Alba" userId="7a937d65-dd19-4d78-b565-80ebca80e53d" providerId="ADAL" clId="{47070884-F865-4D15-AB44-5CCCDF58680F}" dt="2024-02-14T09:40:18.749" v="2778"/>
          <ac:picMkLst>
            <pc:docMk/>
            <pc:sldMk cId="2864871419" sldId="2147481433"/>
            <ac:picMk id="106" creationId="{044237DF-6157-5DFB-0C52-271D52B045A8}"/>
          </ac:picMkLst>
        </pc:picChg>
        <pc:picChg chg="add del mod">
          <ac:chgData name="VILAJELIU, Alba" userId="7a937d65-dd19-4d78-b565-80ebca80e53d" providerId="ADAL" clId="{47070884-F865-4D15-AB44-5CCCDF58680F}" dt="2024-02-14T09:40:18.749" v="2778"/>
          <ac:picMkLst>
            <pc:docMk/>
            <pc:sldMk cId="2864871419" sldId="2147481433"/>
            <ac:picMk id="107" creationId="{43BACFD3-D5AF-0289-08F0-FE6E1E17CE85}"/>
          </ac:picMkLst>
        </pc:picChg>
        <pc:picChg chg="add mod">
          <ac:chgData name="VILAJELIU, Alba" userId="7a937d65-dd19-4d78-b565-80ebca80e53d" providerId="ADAL" clId="{47070884-F865-4D15-AB44-5CCCDF58680F}" dt="2024-02-14T09:40:58.086" v="2782" actId="1076"/>
          <ac:picMkLst>
            <pc:docMk/>
            <pc:sldMk cId="2864871419" sldId="2147481433"/>
            <ac:picMk id="136" creationId="{104989CF-59C7-A849-6976-58BC407455E7}"/>
          </ac:picMkLst>
        </pc:picChg>
        <pc:picChg chg="add mod">
          <ac:chgData name="VILAJELIU, Alba" userId="7a937d65-dd19-4d78-b565-80ebca80e53d" providerId="ADAL" clId="{47070884-F865-4D15-AB44-5CCCDF58680F}" dt="2024-02-14T09:40:58.086" v="2782" actId="1076"/>
          <ac:picMkLst>
            <pc:docMk/>
            <pc:sldMk cId="2864871419" sldId="2147481433"/>
            <ac:picMk id="137" creationId="{DDA88B02-3EC4-BFF4-45A0-29E8AB4EB06D}"/>
          </ac:picMkLst>
        </pc:picChg>
        <pc:cxnChg chg="del">
          <ac:chgData name="VILAJELIU, Alba" userId="7a937d65-dd19-4d78-b565-80ebca80e53d" providerId="ADAL" clId="{47070884-F865-4D15-AB44-5CCCDF58680F}" dt="2024-02-14T09:38:44.247" v="2746" actId="21"/>
          <ac:cxnSpMkLst>
            <pc:docMk/>
            <pc:sldMk cId="2864871419" sldId="2147481433"/>
            <ac:cxnSpMk id="5" creationId="{CB5E6743-C865-B36B-81B9-17D49074F513}"/>
          </ac:cxnSpMkLst>
        </pc:cxnChg>
        <pc:cxnChg chg="add del mod">
          <ac:chgData name="VILAJELIU, Alba" userId="7a937d65-dd19-4d78-b565-80ebca80e53d" providerId="ADAL" clId="{47070884-F865-4D15-AB44-5CCCDF58680F}" dt="2024-02-14T09:40:18.749" v="2778"/>
          <ac:cxnSpMkLst>
            <pc:docMk/>
            <pc:sldMk cId="2864871419" sldId="2147481433"/>
            <ac:cxnSpMk id="78" creationId="{E3C3CD3A-C6C3-B96E-4537-4CC62275FFA6}"/>
          </ac:cxnSpMkLst>
        </pc:cxnChg>
        <pc:cxnChg chg="add mod">
          <ac:chgData name="VILAJELIU, Alba" userId="7a937d65-dd19-4d78-b565-80ebca80e53d" providerId="ADAL" clId="{47070884-F865-4D15-AB44-5CCCDF58680F}" dt="2024-02-14T09:57:02.577" v="3193" actId="14100"/>
          <ac:cxnSpMkLst>
            <pc:docMk/>
            <pc:sldMk cId="2864871419" sldId="2147481433"/>
            <ac:cxnSpMk id="108" creationId="{5BAEDF63-D84D-7A6F-8C1A-6F47BC9135C3}"/>
          </ac:cxnSpMkLst>
        </pc:cxnChg>
      </pc:sldChg>
      <pc:sldChg chg="modSp mod">
        <pc:chgData name="VILAJELIU, Alba" userId="7a937d65-dd19-4d78-b565-80ebca80e53d" providerId="ADAL" clId="{47070884-F865-4D15-AB44-5CCCDF58680F}" dt="2024-02-14T14:49:58.104" v="3515" actId="20577"/>
        <pc:sldMkLst>
          <pc:docMk/>
          <pc:sldMk cId="3871615389" sldId="2147481434"/>
        </pc:sldMkLst>
        <pc:spChg chg="mod">
          <ac:chgData name="VILAJELIU, Alba" userId="7a937d65-dd19-4d78-b565-80ebca80e53d" providerId="ADAL" clId="{47070884-F865-4D15-AB44-5CCCDF58680F}" dt="2024-02-14T14:49:58.104" v="3515" actId="20577"/>
          <ac:spMkLst>
            <pc:docMk/>
            <pc:sldMk cId="3871615389" sldId="2147481434"/>
            <ac:spMk id="3" creationId="{425873CA-7063-4D0F-BE91-827CF1E08A41}"/>
          </ac:spMkLst>
        </pc:spChg>
      </pc:sldChg>
      <pc:sldChg chg="modSp mod">
        <pc:chgData name="VILAJELIU, Alba" userId="7a937d65-dd19-4d78-b565-80ebca80e53d" providerId="ADAL" clId="{47070884-F865-4D15-AB44-5CCCDF58680F}" dt="2024-02-14T13:25:10.667" v="3346" actId="790"/>
        <pc:sldMkLst>
          <pc:docMk/>
          <pc:sldMk cId="103093697" sldId="2147481435"/>
        </pc:sldMkLst>
        <pc:spChg chg="mod">
          <ac:chgData name="VILAJELIU, Alba" userId="7a937d65-dd19-4d78-b565-80ebca80e53d" providerId="ADAL" clId="{47070884-F865-4D15-AB44-5CCCDF58680F}" dt="2024-02-13T13:11:15.536" v="3" actId="1076"/>
          <ac:spMkLst>
            <pc:docMk/>
            <pc:sldMk cId="103093697" sldId="2147481435"/>
            <ac:spMk id="3" creationId="{20512C1E-2A11-BB35-C539-2D2855080757}"/>
          </ac:spMkLst>
        </pc:spChg>
        <pc:spChg chg="mod">
          <ac:chgData name="VILAJELIU, Alba" userId="7a937d65-dd19-4d78-b565-80ebca80e53d" providerId="ADAL" clId="{47070884-F865-4D15-AB44-5CCCDF58680F}" dt="2024-02-13T13:11:15.536" v="3" actId="1076"/>
          <ac:spMkLst>
            <pc:docMk/>
            <pc:sldMk cId="103093697" sldId="2147481435"/>
            <ac:spMk id="4" creationId="{FC778AEA-E57A-B3AB-E1D1-1CAD41FCFAB0}"/>
          </ac:spMkLst>
        </pc:spChg>
        <pc:spChg chg="mod">
          <ac:chgData name="VILAJELIU, Alba" userId="7a937d65-dd19-4d78-b565-80ebca80e53d" providerId="ADAL" clId="{47070884-F865-4D15-AB44-5CCCDF58680F}" dt="2024-02-14T13:25:10.667" v="3346" actId="790"/>
          <ac:spMkLst>
            <pc:docMk/>
            <pc:sldMk cId="103093697" sldId="2147481435"/>
            <ac:spMk id="7" creationId="{06AAD098-EBEE-A1A4-50EE-6514FD0152A0}"/>
          </ac:spMkLst>
        </pc:spChg>
        <pc:spChg chg="mod">
          <ac:chgData name="VILAJELIU, Alba" userId="7a937d65-dd19-4d78-b565-80ebca80e53d" providerId="ADAL" clId="{47070884-F865-4D15-AB44-5CCCDF58680F}" dt="2024-02-13T13:11:15.536" v="3" actId="1076"/>
          <ac:spMkLst>
            <pc:docMk/>
            <pc:sldMk cId="103093697" sldId="2147481435"/>
            <ac:spMk id="13" creationId="{FD24C309-01EB-A995-464D-E2614E6757E3}"/>
          </ac:spMkLst>
        </pc:spChg>
        <pc:spChg chg="mod">
          <ac:chgData name="VILAJELIU, Alba" userId="7a937d65-dd19-4d78-b565-80ebca80e53d" providerId="ADAL" clId="{47070884-F865-4D15-AB44-5CCCDF58680F}" dt="2024-02-13T13:11:22.713" v="5" actId="1076"/>
          <ac:spMkLst>
            <pc:docMk/>
            <pc:sldMk cId="103093697" sldId="2147481435"/>
            <ac:spMk id="14" creationId="{4552A388-D3FE-528B-9B2D-CA4087AF3B70}"/>
          </ac:spMkLst>
        </pc:spChg>
        <pc:spChg chg="mod">
          <ac:chgData name="VILAJELIU, Alba" userId="7a937d65-dd19-4d78-b565-80ebca80e53d" providerId="ADAL" clId="{47070884-F865-4D15-AB44-5CCCDF58680F}" dt="2024-02-13T13:11:27.544" v="7" actId="1076"/>
          <ac:spMkLst>
            <pc:docMk/>
            <pc:sldMk cId="103093697" sldId="2147481435"/>
            <ac:spMk id="17" creationId="{60438379-B949-8096-A377-879E10EE833F}"/>
          </ac:spMkLst>
        </pc:spChg>
        <pc:spChg chg="mod">
          <ac:chgData name="VILAJELIU, Alba" userId="7a937d65-dd19-4d78-b565-80ebca80e53d" providerId="ADAL" clId="{47070884-F865-4D15-AB44-5CCCDF58680F}" dt="2024-02-13T13:11:15.536" v="3" actId="1076"/>
          <ac:spMkLst>
            <pc:docMk/>
            <pc:sldMk cId="103093697" sldId="2147481435"/>
            <ac:spMk id="21" creationId="{F6D7A6F5-A2A2-F8DC-31DC-A61C7655D20E}"/>
          </ac:spMkLst>
        </pc:spChg>
        <pc:picChg chg="mod">
          <ac:chgData name="VILAJELIU, Alba" userId="7a937d65-dd19-4d78-b565-80ebca80e53d" providerId="ADAL" clId="{47070884-F865-4D15-AB44-5CCCDF58680F}" dt="2024-02-13T13:11:24.296" v="6" actId="1076"/>
          <ac:picMkLst>
            <pc:docMk/>
            <pc:sldMk cId="103093697" sldId="2147481435"/>
            <ac:picMk id="19" creationId="{A3B947D9-D16C-EA09-0C0C-4F878FA6CB9E}"/>
          </ac:picMkLst>
        </pc:picChg>
        <pc:picChg chg="mod">
          <ac:chgData name="VILAJELIU, Alba" userId="7a937d65-dd19-4d78-b565-80ebca80e53d" providerId="ADAL" clId="{47070884-F865-4D15-AB44-5CCCDF58680F}" dt="2024-02-13T13:11:15.536" v="3" actId="1076"/>
          <ac:picMkLst>
            <pc:docMk/>
            <pc:sldMk cId="103093697" sldId="2147481435"/>
            <ac:picMk id="1026" creationId="{320FFAB4-DAF4-9E3F-5B49-F56CCCDDB070}"/>
          </ac:picMkLst>
        </pc:picChg>
        <pc:picChg chg="mod">
          <ac:chgData name="VILAJELIU, Alba" userId="7a937d65-dd19-4d78-b565-80ebca80e53d" providerId="ADAL" clId="{47070884-F865-4D15-AB44-5CCCDF58680F}" dt="2024-02-13T13:11:15.536" v="3" actId="1076"/>
          <ac:picMkLst>
            <pc:docMk/>
            <pc:sldMk cId="103093697" sldId="2147481435"/>
            <ac:picMk id="1028" creationId="{1E0C4A72-1A5A-0C2A-1308-87A0235962B4}"/>
          </ac:picMkLst>
        </pc:picChg>
      </pc:sldChg>
      <pc:sldChg chg="addSp delSp modSp mod">
        <pc:chgData name="VILAJELIU, Alba" userId="7a937d65-dd19-4d78-b565-80ebca80e53d" providerId="ADAL" clId="{47070884-F865-4D15-AB44-5CCCDF58680F}" dt="2024-02-14T13:27:51.808" v="3470" actId="20577"/>
        <pc:sldMkLst>
          <pc:docMk/>
          <pc:sldMk cId="322405719" sldId="2147481436"/>
        </pc:sldMkLst>
        <pc:spChg chg="del">
          <ac:chgData name="VILAJELIU, Alba" userId="7a937d65-dd19-4d78-b565-80ebca80e53d" providerId="ADAL" clId="{47070884-F865-4D15-AB44-5CCCDF58680F}" dt="2024-02-13T13:12:10.875" v="8" actId="478"/>
          <ac:spMkLst>
            <pc:docMk/>
            <pc:sldMk cId="322405719" sldId="2147481436"/>
            <ac:spMk id="4" creationId="{EF0A65CF-8BF0-3FA0-3200-68550552A964}"/>
          </ac:spMkLst>
        </pc:spChg>
        <pc:spChg chg="del">
          <ac:chgData name="VILAJELIU, Alba" userId="7a937d65-dd19-4d78-b565-80ebca80e53d" providerId="ADAL" clId="{47070884-F865-4D15-AB44-5CCCDF58680F}" dt="2024-02-13T13:12:14.656" v="9" actId="478"/>
          <ac:spMkLst>
            <pc:docMk/>
            <pc:sldMk cId="322405719" sldId="2147481436"/>
            <ac:spMk id="7" creationId="{BFBE9C72-A6B4-3992-523E-64515804B392}"/>
          </ac:spMkLst>
        </pc:spChg>
        <pc:spChg chg="del">
          <ac:chgData name="VILAJELIU, Alba" userId="7a937d65-dd19-4d78-b565-80ebca80e53d" providerId="ADAL" clId="{47070884-F865-4D15-AB44-5CCCDF58680F}" dt="2024-02-13T13:12:14.656" v="9" actId="478"/>
          <ac:spMkLst>
            <pc:docMk/>
            <pc:sldMk cId="322405719" sldId="2147481436"/>
            <ac:spMk id="8" creationId="{D0C63207-8C3F-8928-8EC7-067F4CC0FE82}"/>
          </ac:spMkLst>
        </pc:spChg>
        <pc:spChg chg="del">
          <ac:chgData name="VILAJELIU, Alba" userId="7a937d65-dd19-4d78-b565-80ebca80e53d" providerId="ADAL" clId="{47070884-F865-4D15-AB44-5CCCDF58680F}" dt="2024-02-13T13:12:14.656" v="9" actId="478"/>
          <ac:spMkLst>
            <pc:docMk/>
            <pc:sldMk cId="322405719" sldId="2147481436"/>
            <ac:spMk id="9" creationId="{F803608D-24E1-5595-26C9-06788486FBC5}"/>
          </ac:spMkLst>
        </pc:spChg>
        <pc:spChg chg="del">
          <ac:chgData name="VILAJELIU, Alba" userId="7a937d65-dd19-4d78-b565-80ebca80e53d" providerId="ADAL" clId="{47070884-F865-4D15-AB44-5CCCDF58680F}" dt="2024-02-13T13:12:14.656" v="9" actId="478"/>
          <ac:spMkLst>
            <pc:docMk/>
            <pc:sldMk cId="322405719" sldId="2147481436"/>
            <ac:spMk id="10" creationId="{425B129B-DD74-D897-D710-855B2CAD43F0}"/>
          </ac:spMkLst>
        </pc:spChg>
        <pc:spChg chg="del">
          <ac:chgData name="VILAJELIU, Alba" userId="7a937d65-dd19-4d78-b565-80ebca80e53d" providerId="ADAL" clId="{47070884-F865-4D15-AB44-5CCCDF58680F}" dt="2024-02-13T13:12:14.656" v="9" actId="478"/>
          <ac:spMkLst>
            <pc:docMk/>
            <pc:sldMk cId="322405719" sldId="2147481436"/>
            <ac:spMk id="11" creationId="{9080F247-F3E1-8824-E50C-98F8A6E78DA7}"/>
          </ac:spMkLst>
        </pc:spChg>
        <pc:spChg chg="del">
          <ac:chgData name="VILAJELIU, Alba" userId="7a937d65-dd19-4d78-b565-80ebca80e53d" providerId="ADAL" clId="{47070884-F865-4D15-AB44-5CCCDF58680F}" dt="2024-02-13T13:12:14.656" v="9" actId="478"/>
          <ac:spMkLst>
            <pc:docMk/>
            <pc:sldMk cId="322405719" sldId="2147481436"/>
            <ac:spMk id="12" creationId="{32D0E6BA-BB1D-4718-D1DA-314C599AEDAD}"/>
          </ac:spMkLst>
        </pc:spChg>
        <pc:spChg chg="del">
          <ac:chgData name="VILAJELIU, Alba" userId="7a937d65-dd19-4d78-b565-80ebca80e53d" providerId="ADAL" clId="{47070884-F865-4D15-AB44-5CCCDF58680F}" dt="2024-02-13T13:12:14.656" v="9" actId="478"/>
          <ac:spMkLst>
            <pc:docMk/>
            <pc:sldMk cId="322405719" sldId="2147481436"/>
            <ac:spMk id="13" creationId="{C78A4215-DDA8-069C-F36F-C6960C86DBE7}"/>
          </ac:spMkLst>
        </pc:spChg>
        <pc:spChg chg="del">
          <ac:chgData name="VILAJELIU, Alba" userId="7a937d65-dd19-4d78-b565-80ebca80e53d" providerId="ADAL" clId="{47070884-F865-4D15-AB44-5CCCDF58680F}" dt="2024-02-13T13:12:14.656" v="9" actId="478"/>
          <ac:spMkLst>
            <pc:docMk/>
            <pc:sldMk cId="322405719" sldId="2147481436"/>
            <ac:spMk id="14" creationId="{8EEF43BB-D868-B281-AEE6-BAC0CE5E0F35}"/>
          </ac:spMkLst>
        </pc:spChg>
        <pc:spChg chg="del">
          <ac:chgData name="VILAJELIU, Alba" userId="7a937d65-dd19-4d78-b565-80ebca80e53d" providerId="ADAL" clId="{47070884-F865-4D15-AB44-5CCCDF58680F}" dt="2024-02-13T13:12:14.656" v="9" actId="478"/>
          <ac:spMkLst>
            <pc:docMk/>
            <pc:sldMk cId="322405719" sldId="2147481436"/>
            <ac:spMk id="18" creationId="{3870AC6D-6CD6-649E-E31A-5B20FF3282F1}"/>
          </ac:spMkLst>
        </pc:spChg>
        <pc:spChg chg="del">
          <ac:chgData name="VILAJELIU, Alba" userId="7a937d65-dd19-4d78-b565-80ebca80e53d" providerId="ADAL" clId="{47070884-F865-4D15-AB44-5CCCDF58680F}" dt="2024-02-13T13:12:14.656" v="9" actId="478"/>
          <ac:spMkLst>
            <pc:docMk/>
            <pc:sldMk cId="322405719" sldId="2147481436"/>
            <ac:spMk id="19" creationId="{D8EC1D3B-373A-94CB-4FE1-B91978ECD426}"/>
          </ac:spMkLst>
        </pc:spChg>
        <pc:spChg chg="del">
          <ac:chgData name="VILAJELIU, Alba" userId="7a937d65-dd19-4d78-b565-80ebca80e53d" providerId="ADAL" clId="{47070884-F865-4D15-AB44-5CCCDF58680F}" dt="2024-02-13T13:12:14.656" v="9" actId="478"/>
          <ac:spMkLst>
            <pc:docMk/>
            <pc:sldMk cId="322405719" sldId="2147481436"/>
            <ac:spMk id="20" creationId="{B08A9B14-011F-0E45-F4B4-7CCC7F54366F}"/>
          </ac:spMkLst>
        </pc:spChg>
        <pc:spChg chg="del">
          <ac:chgData name="VILAJELIU, Alba" userId="7a937d65-dd19-4d78-b565-80ebca80e53d" providerId="ADAL" clId="{47070884-F865-4D15-AB44-5CCCDF58680F}" dt="2024-02-13T13:12:14.656" v="9" actId="478"/>
          <ac:spMkLst>
            <pc:docMk/>
            <pc:sldMk cId="322405719" sldId="2147481436"/>
            <ac:spMk id="21" creationId="{09F11A19-01B6-B96A-8204-D7460363D8AB}"/>
          </ac:spMkLst>
        </pc:spChg>
        <pc:spChg chg="del">
          <ac:chgData name="VILAJELIU, Alba" userId="7a937d65-dd19-4d78-b565-80ebca80e53d" providerId="ADAL" clId="{47070884-F865-4D15-AB44-5CCCDF58680F}" dt="2024-02-13T13:12:14.656" v="9" actId="478"/>
          <ac:spMkLst>
            <pc:docMk/>
            <pc:sldMk cId="322405719" sldId="2147481436"/>
            <ac:spMk id="22" creationId="{5690ECFD-8207-BFB3-C439-9705ADA5714A}"/>
          </ac:spMkLst>
        </pc:spChg>
        <pc:spChg chg="del">
          <ac:chgData name="VILAJELIU, Alba" userId="7a937d65-dd19-4d78-b565-80ebca80e53d" providerId="ADAL" clId="{47070884-F865-4D15-AB44-5CCCDF58680F}" dt="2024-02-13T13:12:14.656" v="9" actId="478"/>
          <ac:spMkLst>
            <pc:docMk/>
            <pc:sldMk cId="322405719" sldId="2147481436"/>
            <ac:spMk id="23" creationId="{59083983-CED3-EB69-1040-CB9D03306473}"/>
          </ac:spMkLst>
        </pc:spChg>
        <pc:spChg chg="del">
          <ac:chgData name="VILAJELIU, Alba" userId="7a937d65-dd19-4d78-b565-80ebca80e53d" providerId="ADAL" clId="{47070884-F865-4D15-AB44-5CCCDF58680F}" dt="2024-02-13T13:12:14.656" v="9" actId="478"/>
          <ac:spMkLst>
            <pc:docMk/>
            <pc:sldMk cId="322405719" sldId="2147481436"/>
            <ac:spMk id="24" creationId="{489D1549-7750-DD7D-2767-F6EF67D6D424}"/>
          </ac:spMkLst>
        </pc:spChg>
        <pc:spChg chg="del">
          <ac:chgData name="VILAJELIU, Alba" userId="7a937d65-dd19-4d78-b565-80ebca80e53d" providerId="ADAL" clId="{47070884-F865-4D15-AB44-5CCCDF58680F}" dt="2024-02-13T13:12:14.656" v="9" actId="478"/>
          <ac:spMkLst>
            <pc:docMk/>
            <pc:sldMk cId="322405719" sldId="2147481436"/>
            <ac:spMk id="25" creationId="{4F520FAD-182E-808D-49F9-AC11CEA1BA56}"/>
          </ac:spMkLst>
        </pc:spChg>
        <pc:spChg chg="del">
          <ac:chgData name="VILAJELIU, Alba" userId="7a937d65-dd19-4d78-b565-80ebca80e53d" providerId="ADAL" clId="{47070884-F865-4D15-AB44-5CCCDF58680F}" dt="2024-02-13T13:12:14.656" v="9" actId="478"/>
          <ac:spMkLst>
            <pc:docMk/>
            <pc:sldMk cId="322405719" sldId="2147481436"/>
            <ac:spMk id="26" creationId="{3AB02915-23C2-B343-5999-BCCEDAAAE9D5}"/>
          </ac:spMkLst>
        </pc:spChg>
        <pc:spChg chg="del">
          <ac:chgData name="VILAJELIU, Alba" userId="7a937d65-dd19-4d78-b565-80ebca80e53d" providerId="ADAL" clId="{47070884-F865-4D15-AB44-5CCCDF58680F}" dt="2024-02-13T13:12:14.656" v="9" actId="478"/>
          <ac:spMkLst>
            <pc:docMk/>
            <pc:sldMk cId="322405719" sldId="2147481436"/>
            <ac:spMk id="27" creationId="{62D12913-C5F8-01ED-8B74-2ABBD462AEBB}"/>
          </ac:spMkLst>
        </pc:spChg>
        <pc:spChg chg="del">
          <ac:chgData name="VILAJELIU, Alba" userId="7a937d65-dd19-4d78-b565-80ebca80e53d" providerId="ADAL" clId="{47070884-F865-4D15-AB44-5CCCDF58680F}" dt="2024-02-13T13:12:14.656" v="9" actId="478"/>
          <ac:spMkLst>
            <pc:docMk/>
            <pc:sldMk cId="322405719" sldId="2147481436"/>
            <ac:spMk id="28" creationId="{07299367-42F6-0A92-1B97-2469758FD0F6}"/>
          </ac:spMkLst>
        </pc:spChg>
        <pc:spChg chg="del">
          <ac:chgData name="VILAJELIU, Alba" userId="7a937d65-dd19-4d78-b565-80ebca80e53d" providerId="ADAL" clId="{47070884-F865-4D15-AB44-5CCCDF58680F}" dt="2024-02-13T13:12:14.656" v="9" actId="478"/>
          <ac:spMkLst>
            <pc:docMk/>
            <pc:sldMk cId="322405719" sldId="2147481436"/>
            <ac:spMk id="29" creationId="{4EC0B2E6-044A-26BA-0C3F-E8D9FE376C3F}"/>
          </ac:spMkLst>
        </pc:spChg>
        <pc:spChg chg="del">
          <ac:chgData name="VILAJELIU, Alba" userId="7a937d65-dd19-4d78-b565-80ebca80e53d" providerId="ADAL" clId="{47070884-F865-4D15-AB44-5CCCDF58680F}" dt="2024-02-13T13:12:14.656" v="9" actId="478"/>
          <ac:spMkLst>
            <pc:docMk/>
            <pc:sldMk cId="322405719" sldId="2147481436"/>
            <ac:spMk id="30" creationId="{800E4DC6-BB58-3D31-C41E-ECB35CAA9C62}"/>
          </ac:spMkLst>
        </pc:spChg>
        <pc:spChg chg="del">
          <ac:chgData name="VILAJELIU, Alba" userId="7a937d65-dd19-4d78-b565-80ebca80e53d" providerId="ADAL" clId="{47070884-F865-4D15-AB44-5CCCDF58680F}" dt="2024-02-13T13:12:14.656" v="9" actId="478"/>
          <ac:spMkLst>
            <pc:docMk/>
            <pc:sldMk cId="322405719" sldId="2147481436"/>
            <ac:spMk id="31" creationId="{5CEFBE77-D074-C1E9-1F12-B2DC046EE24E}"/>
          </ac:spMkLst>
        </pc:spChg>
        <pc:spChg chg="del">
          <ac:chgData name="VILAJELIU, Alba" userId="7a937d65-dd19-4d78-b565-80ebca80e53d" providerId="ADAL" clId="{47070884-F865-4D15-AB44-5CCCDF58680F}" dt="2024-02-13T13:12:14.656" v="9" actId="478"/>
          <ac:spMkLst>
            <pc:docMk/>
            <pc:sldMk cId="322405719" sldId="2147481436"/>
            <ac:spMk id="32" creationId="{7175752C-8F70-C4EF-5209-60719737ED9B}"/>
          </ac:spMkLst>
        </pc:spChg>
        <pc:spChg chg="del">
          <ac:chgData name="VILAJELIU, Alba" userId="7a937d65-dd19-4d78-b565-80ebca80e53d" providerId="ADAL" clId="{47070884-F865-4D15-AB44-5CCCDF58680F}" dt="2024-02-13T13:12:14.656" v="9" actId="478"/>
          <ac:spMkLst>
            <pc:docMk/>
            <pc:sldMk cId="322405719" sldId="2147481436"/>
            <ac:spMk id="33" creationId="{4890412C-0510-1BE1-3C42-67E1E8D545C9}"/>
          </ac:spMkLst>
        </pc:spChg>
        <pc:spChg chg="del">
          <ac:chgData name="VILAJELIU, Alba" userId="7a937d65-dd19-4d78-b565-80ebca80e53d" providerId="ADAL" clId="{47070884-F865-4D15-AB44-5CCCDF58680F}" dt="2024-02-13T13:12:14.656" v="9" actId="478"/>
          <ac:spMkLst>
            <pc:docMk/>
            <pc:sldMk cId="322405719" sldId="2147481436"/>
            <ac:spMk id="34" creationId="{DE5E4351-B32B-672A-FDBC-AB02E1B69DE3}"/>
          </ac:spMkLst>
        </pc:spChg>
        <pc:spChg chg="del">
          <ac:chgData name="VILAJELIU, Alba" userId="7a937d65-dd19-4d78-b565-80ebca80e53d" providerId="ADAL" clId="{47070884-F865-4D15-AB44-5CCCDF58680F}" dt="2024-02-13T13:12:14.656" v="9" actId="478"/>
          <ac:spMkLst>
            <pc:docMk/>
            <pc:sldMk cId="322405719" sldId="2147481436"/>
            <ac:spMk id="35" creationId="{37C1A1D6-BD99-158D-FE77-0CDB5B9686DB}"/>
          </ac:spMkLst>
        </pc:spChg>
        <pc:spChg chg="del">
          <ac:chgData name="VILAJELIU, Alba" userId="7a937d65-dd19-4d78-b565-80ebca80e53d" providerId="ADAL" clId="{47070884-F865-4D15-AB44-5CCCDF58680F}" dt="2024-02-13T13:12:14.656" v="9" actId="478"/>
          <ac:spMkLst>
            <pc:docMk/>
            <pc:sldMk cId="322405719" sldId="2147481436"/>
            <ac:spMk id="36" creationId="{30EE2737-6FF6-09BD-5EA7-75AB5612E8EE}"/>
          </ac:spMkLst>
        </pc:spChg>
        <pc:spChg chg="mod">
          <ac:chgData name="VILAJELIU, Alba" userId="7a937d65-dd19-4d78-b565-80ebca80e53d" providerId="ADAL" clId="{47070884-F865-4D15-AB44-5CCCDF58680F}" dt="2024-02-13T13:20:33.392" v="473" actId="20577"/>
          <ac:spMkLst>
            <pc:docMk/>
            <pc:sldMk cId="322405719" sldId="2147481436"/>
            <ac:spMk id="37" creationId="{D25AEBA3-4177-3BA7-6E27-3170E7103AF0}"/>
          </ac:spMkLst>
        </pc:spChg>
        <pc:spChg chg="del">
          <ac:chgData name="VILAJELIU, Alba" userId="7a937d65-dd19-4d78-b565-80ebca80e53d" providerId="ADAL" clId="{47070884-F865-4D15-AB44-5CCCDF58680F}" dt="2024-02-13T13:12:14.656" v="9" actId="478"/>
          <ac:spMkLst>
            <pc:docMk/>
            <pc:sldMk cId="322405719" sldId="2147481436"/>
            <ac:spMk id="39" creationId="{BEC510BE-21CB-5292-1DED-70503E83EBD8}"/>
          </ac:spMkLst>
        </pc:spChg>
        <pc:spChg chg="del">
          <ac:chgData name="VILAJELIU, Alba" userId="7a937d65-dd19-4d78-b565-80ebca80e53d" providerId="ADAL" clId="{47070884-F865-4D15-AB44-5CCCDF58680F}" dt="2024-02-13T13:12:14.656" v="9" actId="478"/>
          <ac:spMkLst>
            <pc:docMk/>
            <pc:sldMk cId="322405719" sldId="2147481436"/>
            <ac:spMk id="40" creationId="{9E7C33EF-BB79-9667-8AC3-3815609D763E}"/>
          </ac:spMkLst>
        </pc:spChg>
        <pc:spChg chg="del">
          <ac:chgData name="VILAJELIU, Alba" userId="7a937d65-dd19-4d78-b565-80ebca80e53d" providerId="ADAL" clId="{47070884-F865-4D15-AB44-5CCCDF58680F}" dt="2024-02-13T13:12:14.656" v="9" actId="478"/>
          <ac:spMkLst>
            <pc:docMk/>
            <pc:sldMk cId="322405719" sldId="2147481436"/>
            <ac:spMk id="41" creationId="{8442EB0F-E29F-B1B6-B00D-F6A27D57DCF8}"/>
          </ac:spMkLst>
        </pc:spChg>
        <pc:spChg chg="del">
          <ac:chgData name="VILAJELIU, Alba" userId="7a937d65-dd19-4d78-b565-80ebca80e53d" providerId="ADAL" clId="{47070884-F865-4D15-AB44-5CCCDF58680F}" dt="2024-02-13T13:12:14.656" v="9" actId="478"/>
          <ac:spMkLst>
            <pc:docMk/>
            <pc:sldMk cId="322405719" sldId="2147481436"/>
            <ac:spMk id="42" creationId="{43B8EAAB-3FC1-C989-C874-E02A7A017DA4}"/>
          </ac:spMkLst>
        </pc:spChg>
        <pc:spChg chg="del">
          <ac:chgData name="VILAJELIU, Alba" userId="7a937d65-dd19-4d78-b565-80ebca80e53d" providerId="ADAL" clId="{47070884-F865-4D15-AB44-5CCCDF58680F}" dt="2024-02-13T13:12:14.656" v="9" actId="478"/>
          <ac:spMkLst>
            <pc:docMk/>
            <pc:sldMk cId="322405719" sldId="2147481436"/>
            <ac:spMk id="43" creationId="{D9E035A5-3FB1-4B14-E6CD-AA128F8E584E}"/>
          </ac:spMkLst>
        </pc:spChg>
        <pc:spChg chg="add mod">
          <ac:chgData name="VILAJELIU, Alba" userId="7a937d65-dd19-4d78-b565-80ebca80e53d" providerId="ADAL" clId="{47070884-F865-4D15-AB44-5CCCDF58680F}" dt="2024-02-13T13:12:16.020" v="10"/>
          <ac:spMkLst>
            <pc:docMk/>
            <pc:sldMk cId="322405719" sldId="2147481436"/>
            <ac:spMk id="44" creationId="{82807306-FCB7-592A-F8C3-4190A82CF187}"/>
          </ac:spMkLst>
        </pc:spChg>
        <pc:spChg chg="add mod">
          <ac:chgData name="VILAJELIU, Alba" userId="7a937d65-dd19-4d78-b565-80ebca80e53d" providerId="ADAL" clId="{47070884-F865-4D15-AB44-5CCCDF58680F}" dt="2024-02-14T09:09:56.309" v="2211" actId="790"/>
          <ac:spMkLst>
            <pc:docMk/>
            <pc:sldMk cId="322405719" sldId="2147481436"/>
            <ac:spMk id="45" creationId="{946FE568-E030-7CC4-546F-57FA8EFEADB8}"/>
          </ac:spMkLst>
        </pc:spChg>
        <pc:spChg chg="add mod">
          <ac:chgData name="VILAJELIU, Alba" userId="7a937d65-dd19-4d78-b565-80ebca80e53d" providerId="ADAL" clId="{47070884-F865-4D15-AB44-5CCCDF58680F}" dt="2024-02-13T13:12:16.020" v="10"/>
          <ac:spMkLst>
            <pc:docMk/>
            <pc:sldMk cId="322405719" sldId="2147481436"/>
            <ac:spMk id="46" creationId="{F061B228-3071-2F89-87C0-05AB9C425202}"/>
          </ac:spMkLst>
        </pc:spChg>
        <pc:spChg chg="add mod">
          <ac:chgData name="VILAJELIU, Alba" userId="7a937d65-dd19-4d78-b565-80ebca80e53d" providerId="ADAL" clId="{47070884-F865-4D15-AB44-5CCCDF58680F}" dt="2024-02-13T13:12:16.020" v="10"/>
          <ac:spMkLst>
            <pc:docMk/>
            <pc:sldMk cId="322405719" sldId="2147481436"/>
            <ac:spMk id="47" creationId="{7499B0F1-1E77-94B9-14F8-97EE39CFA49D}"/>
          </ac:spMkLst>
        </pc:spChg>
        <pc:spChg chg="add mod">
          <ac:chgData name="VILAJELIU, Alba" userId="7a937d65-dd19-4d78-b565-80ebca80e53d" providerId="ADAL" clId="{47070884-F865-4D15-AB44-5CCCDF58680F}" dt="2024-02-14T09:09:56.309" v="2211" actId="790"/>
          <ac:spMkLst>
            <pc:docMk/>
            <pc:sldMk cId="322405719" sldId="2147481436"/>
            <ac:spMk id="48" creationId="{2A3764B4-D18C-3969-16AF-96E8DE23AC80}"/>
          </ac:spMkLst>
        </pc:spChg>
        <pc:spChg chg="add mod">
          <ac:chgData name="VILAJELIU, Alba" userId="7a937d65-dd19-4d78-b565-80ebca80e53d" providerId="ADAL" clId="{47070884-F865-4D15-AB44-5CCCDF58680F}" dt="2024-02-14T13:27:40.129" v="3452" actId="14100"/>
          <ac:spMkLst>
            <pc:docMk/>
            <pc:sldMk cId="322405719" sldId="2147481436"/>
            <ac:spMk id="49" creationId="{7262C9D9-9C1F-B2EE-125D-DBE9BEB092A7}"/>
          </ac:spMkLst>
        </pc:spChg>
        <pc:spChg chg="add mod">
          <ac:chgData name="VILAJELIU, Alba" userId="7a937d65-dd19-4d78-b565-80ebca80e53d" providerId="ADAL" clId="{47070884-F865-4D15-AB44-5CCCDF58680F}" dt="2024-02-14T09:09:56.309" v="2211" actId="790"/>
          <ac:spMkLst>
            <pc:docMk/>
            <pc:sldMk cId="322405719" sldId="2147481436"/>
            <ac:spMk id="50" creationId="{CDC74F58-B3C5-8CFF-FD96-41C8AD488016}"/>
          </ac:spMkLst>
        </pc:spChg>
        <pc:spChg chg="add mod">
          <ac:chgData name="VILAJELIU, Alba" userId="7a937d65-dd19-4d78-b565-80ebca80e53d" providerId="ADAL" clId="{47070884-F865-4D15-AB44-5CCCDF58680F}" dt="2024-02-14T09:09:56.309" v="2211" actId="790"/>
          <ac:spMkLst>
            <pc:docMk/>
            <pc:sldMk cId="322405719" sldId="2147481436"/>
            <ac:spMk id="51" creationId="{8F20F925-DA0C-9109-DC7D-A560A648E96F}"/>
          </ac:spMkLst>
        </pc:spChg>
        <pc:spChg chg="mod">
          <ac:chgData name="VILAJELIU, Alba" userId="7a937d65-dd19-4d78-b565-80ebca80e53d" providerId="ADAL" clId="{47070884-F865-4D15-AB44-5CCCDF58680F}" dt="2024-02-14T09:09:56.309" v="2211" actId="790"/>
          <ac:spMkLst>
            <pc:docMk/>
            <pc:sldMk cId="322405719" sldId="2147481436"/>
            <ac:spMk id="53" creationId="{A8320DB8-DC9C-B62D-83AA-45404354AF41}"/>
          </ac:spMkLst>
        </pc:spChg>
        <pc:spChg chg="mod">
          <ac:chgData name="VILAJELIU, Alba" userId="7a937d65-dd19-4d78-b565-80ebca80e53d" providerId="ADAL" clId="{47070884-F865-4D15-AB44-5CCCDF58680F}" dt="2024-02-14T09:09:56.309" v="2211" actId="790"/>
          <ac:spMkLst>
            <pc:docMk/>
            <pc:sldMk cId="322405719" sldId="2147481436"/>
            <ac:spMk id="54" creationId="{5B4B11D6-B2BF-4299-765C-8D8E64ED10E5}"/>
          </ac:spMkLst>
        </pc:spChg>
        <pc:spChg chg="add mod">
          <ac:chgData name="VILAJELIU, Alba" userId="7a937d65-dd19-4d78-b565-80ebca80e53d" providerId="ADAL" clId="{47070884-F865-4D15-AB44-5CCCDF58680F}" dt="2024-02-14T09:09:56.309" v="2211" actId="790"/>
          <ac:spMkLst>
            <pc:docMk/>
            <pc:sldMk cId="322405719" sldId="2147481436"/>
            <ac:spMk id="55" creationId="{5767B770-FB24-2EB1-AD39-09329872EF61}"/>
          </ac:spMkLst>
        </pc:spChg>
        <pc:spChg chg="add mod">
          <ac:chgData name="VILAJELIU, Alba" userId="7a937d65-dd19-4d78-b565-80ebca80e53d" providerId="ADAL" clId="{47070884-F865-4D15-AB44-5CCCDF58680F}" dt="2024-02-14T09:09:56.309" v="2211" actId="790"/>
          <ac:spMkLst>
            <pc:docMk/>
            <pc:sldMk cId="322405719" sldId="2147481436"/>
            <ac:spMk id="56" creationId="{CB3D02FB-EB54-F8A1-C4CA-8F997AAFC5E3}"/>
          </ac:spMkLst>
        </pc:spChg>
        <pc:spChg chg="add mod">
          <ac:chgData name="VILAJELIU, Alba" userId="7a937d65-dd19-4d78-b565-80ebca80e53d" providerId="ADAL" clId="{47070884-F865-4D15-AB44-5CCCDF58680F}" dt="2024-02-14T09:09:56.309" v="2211" actId="790"/>
          <ac:spMkLst>
            <pc:docMk/>
            <pc:sldMk cId="322405719" sldId="2147481436"/>
            <ac:spMk id="57" creationId="{CE9E0BD8-6087-6E7C-9165-F52ECEC1A003}"/>
          </ac:spMkLst>
        </pc:spChg>
        <pc:spChg chg="add mod">
          <ac:chgData name="VILAJELIU, Alba" userId="7a937d65-dd19-4d78-b565-80ebca80e53d" providerId="ADAL" clId="{47070884-F865-4D15-AB44-5CCCDF58680F}" dt="2024-02-14T09:09:56.309" v="2211" actId="790"/>
          <ac:spMkLst>
            <pc:docMk/>
            <pc:sldMk cId="322405719" sldId="2147481436"/>
            <ac:spMk id="58" creationId="{3524DB9A-667C-C353-7C89-CAB65474CED1}"/>
          </ac:spMkLst>
        </pc:spChg>
        <pc:spChg chg="add mod">
          <ac:chgData name="VILAJELIU, Alba" userId="7a937d65-dd19-4d78-b565-80ebca80e53d" providerId="ADAL" clId="{47070884-F865-4D15-AB44-5CCCDF58680F}" dt="2024-02-14T09:09:56.309" v="2211" actId="790"/>
          <ac:spMkLst>
            <pc:docMk/>
            <pc:sldMk cId="322405719" sldId="2147481436"/>
            <ac:spMk id="59" creationId="{AF2E9F44-41F0-33A7-19FC-FF1F4151D2CA}"/>
          </ac:spMkLst>
        </pc:spChg>
        <pc:spChg chg="add mod">
          <ac:chgData name="VILAJELIU, Alba" userId="7a937d65-dd19-4d78-b565-80ebca80e53d" providerId="ADAL" clId="{47070884-F865-4D15-AB44-5CCCDF58680F}" dt="2024-02-14T09:09:56.309" v="2211" actId="790"/>
          <ac:spMkLst>
            <pc:docMk/>
            <pc:sldMk cId="322405719" sldId="2147481436"/>
            <ac:spMk id="60" creationId="{0FFF6E45-6C3C-17B1-0D71-0EAA6C49195E}"/>
          </ac:spMkLst>
        </pc:spChg>
        <pc:spChg chg="add mod">
          <ac:chgData name="VILAJELIU, Alba" userId="7a937d65-dd19-4d78-b565-80ebca80e53d" providerId="ADAL" clId="{47070884-F865-4D15-AB44-5CCCDF58680F}" dt="2024-02-14T09:09:56.309" v="2211" actId="790"/>
          <ac:spMkLst>
            <pc:docMk/>
            <pc:sldMk cId="322405719" sldId="2147481436"/>
            <ac:spMk id="61" creationId="{18BDCC7A-9E0A-464C-6305-5A452AF0E59C}"/>
          </ac:spMkLst>
        </pc:spChg>
        <pc:spChg chg="add mod">
          <ac:chgData name="VILAJELIU, Alba" userId="7a937d65-dd19-4d78-b565-80ebca80e53d" providerId="ADAL" clId="{47070884-F865-4D15-AB44-5CCCDF58680F}" dt="2024-02-14T09:09:56.309" v="2211" actId="790"/>
          <ac:spMkLst>
            <pc:docMk/>
            <pc:sldMk cId="322405719" sldId="2147481436"/>
            <ac:spMk id="62" creationId="{0CB0F76E-D6B4-26ED-A622-B813313C898A}"/>
          </ac:spMkLst>
        </pc:spChg>
        <pc:spChg chg="add mod">
          <ac:chgData name="VILAJELIU, Alba" userId="7a937d65-dd19-4d78-b565-80ebca80e53d" providerId="ADAL" clId="{47070884-F865-4D15-AB44-5CCCDF58680F}" dt="2024-02-14T09:09:56.309" v="2211" actId="790"/>
          <ac:spMkLst>
            <pc:docMk/>
            <pc:sldMk cId="322405719" sldId="2147481436"/>
            <ac:spMk id="63" creationId="{706C7C4E-F1B2-FAF5-2888-1A8672D7AB21}"/>
          </ac:spMkLst>
        </pc:spChg>
        <pc:spChg chg="add mod">
          <ac:chgData name="VILAJELIU, Alba" userId="7a937d65-dd19-4d78-b565-80ebca80e53d" providerId="ADAL" clId="{47070884-F865-4D15-AB44-5CCCDF58680F}" dt="2024-02-14T09:09:56.309" v="2211" actId="790"/>
          <ac:spMkLst>
            <pc:docMk/>
            <pc:sldMk cId="322405719" sldId="2147481436"/>
            <ac:spMk id="64" creationId="{2E6D8AE3-3294-4EEF-F7EE-E50C40A050ED}"/>
          </ac:spMkLst>
        </pc:spChg>
        <pc:spChg chg="add mod">
          <ac:chgData name="VILAJELIU, Alba" userId="7a937d65-dd19-4d78-b565-80ebca80e53d" providerId="ADAL" clId="{47070884-F865-4D15-AB44-5CCCDF58680F}" dt="2024-02-14T09:09:56.309" v="2211" actId="790"/>
          <ac:spMkLst>
            <pc:docMk/>
            <pc:sldMk cId="322405719" sldId="2147481436"/>
            <ac:spMk id="65" creationId="{86AC594B-1900-EEFB-D1DF-0A19CFB8B1B6}"/>
          </ac:spMkLst>
        </pc:spChg>
        <pc:spChg chg="add mod">
          <ac:chgData name="VILAJELIU, Alba" userId="7a937d65-dd19-4d78-b565-80ebca80e53d" providerId="ADAL" clId="{47070884-F865-4D15-AB44-5CCCDF58680F}" dt="2024-02-14T09:09:56.309" v="2211" actId="790"/>
          <ac:spMkLst>
            <pc:docMk/>
            <pc:sldMk cId="322405719" sldId="2147481436"/>
            <ac:spMk id="66" creationId="{B960F6C0-FF93-1A58-FA59-B7B4496ACF1C}"/>
          </ac:spMkLst>
        </pc:spChg>
        <pc:spChg chg="add mod">
          <ac:chgData name="VILAJELIU, Alba" userId="7a937d65-dd19-4d78-b565-80ebca80e53d" providerId="ADAL" clId="{47070884-F865-4D15-AB44-5CCCDF58680F}" dt="2024-02-14T09:09:56.309" v="2211" actId="790"/>
          <ac:spMkLst>
            <pc:docMk/>
            <pc:sldMk cId="322405719" sldId="2147481436"/>
            <ac:spMk id="67" creationId="{74396B1D-3AA6-29A2-27A3-D8B63C2C8AA2}"/>
          </ac:spMkLst>
        </pc:spChg>
        <pc:spChg chg="add mod">
          <ac:chgData name="VILAJELIU, Alba" userId="7a937d65-dd19-4d78-b565-80ebca80e53d" providerId="ADAL" clId="{47070884-F865-4D15-AB44-5CCCDF58680F}" dt="2024-02-14T09:09:56.309" v="2211" actId="790"/>
          <ac:spMkLst>
            <pc:docMk/>
            <pc:sldMk cId="322405719" sldId="2147481436"/>
            <ac:spMk id="68" creationId="{17E5F0BF-DA90-ABD5-D266-88AEC4ACCD8F}"/>
          </ac:spMkLst>
        </pc:spChg>
        <pc:spChg chg="add mod">
          <ac:chgData name="VILAJELIU, Alba" userId="7a937d65-dd19-4d78-b565-80ebca80e53d" providerId="ADAL" clId="{47070884-F865-4D15-AB44-5CCCDF58680F}" dt="2024-02-14T09:09:56.309" v="2211" actId="790"/>
          <ac:spMkLst>
            <pc:docMk/>
            <pc:sldMk cId="322405719" sldId="2147481436"/>
            <ac:spMk id="69" creationId="{7E5E7E33-6D91-A38C-28CD-7540F45C8AFB}"/>
          </ac:spMkLst>
        </pc:spChg>
        <pc:spChg chg="add mod">
          <ac:chgData name="VILAJELIU, Alba" userId="7a937d65-dd19-4d78-b565-80ebca80e53d" providerId="ADAL" clId="{47070884-F865-4D15-AB44-5CCCDF58680F}" dt="2024-02-14T09:09:56.309" v="2211" actId="790"/>
          <ac:spMkLst>
            <pc:docMk/>
            <pc:sldMk cId="322405719" sldId="2147481436"/>
            <ac:spMk id="70" creationId="{A2932378-CB65-41AF-A93F-5CEEBD7D7792}"/>
          </ac:spMkLst>
        </pc:spChg>
        <pc:spChg chg="add mod">
          <ac:chgData name="VILAJELIU, Alba" userId="7a937d65-dd19-4d78-b565-80ebca80e53d" providerId="ADAL" clId="{47070884-F865-4D15-AB44-5CCCDF58680F}" dt="2024-02-14T09:09:56.309" v="2211" actId="790"/>
          <ac:spMkLst>
            <pc:docMk/>
            <pc:sldMk cId="322405719" sldId="2147481436"/>
            <ac:spMk id="71" creationId="{B685B1D6-ECA7-D79F-9C33-FDD952CF5EEE}"/>
          </ac:spMkLst>
        </pc:spChg>
        <pc:spChg chg="add mod">
          <ac:chgData name="VILAJELIU, Alba" userId="7a937d65-dd19-4d78-b565-80ebca80e53d" providerId="ADAL" clId="{47070884-F865-4D15-AB44-5CCCDF58680F}" dt="2024-02-14T09:09:56.309" v="2211" actId="790"/>
          <ac:spMkLst>
            <pc:docMk/>
            <pc:sldMk cId="322405719" sldId="2147481436"/>
            <ac:spMk id="72" creationId="{A1467D1E-C27B-50E6-5286-FC812B86D3DE}"/>
          </ac:spMkLst>
        </pc:spChg>
        <pc:spChg chg="add mod">
          <ac:chgData name="VILAJELIU, Alba" userId="7a937d65-dd19-4d78-b565-80ebca80e53d" providerId="ADAL" clId="{47070884-F865-4D15-AB44-5CCCDF58680F}" dt="2024-02-14T13:27:48.092" v="3460" actId="20577"/>
          <ac:spMkLst>
            <pc:docMk/>
            <pc:sldMk cId="322405719" sldId="2147481436"/>
            <ac:spMk id="73" creationId="{381B98D9-7EE4-10AA-3400-27FCF8D845AE}"/>
          </ac:spMkLst>
        </pc:spChg>
        <pc:spChg chg="add mod">
          <ac:chgData name="VILAJELIU, Alba" userId="7a937d65-dd19-4d78-b565-80ebca80e53d" providerId="ADAL" clId="{47070884-F865-4D15-AB44-5CCCDF58680F}" dt="2024-02-13T13:12:16.020" v="10"/>
          <ac:spMkLst>
            <pc:docMk/>
            <pc:sldMk cId="322405719" sldId="2147481436"/>
            <ac:spMk id="74" creationId="{76978F44-19C2-62E9-DE35-5F264C24D12A}"/>
          </ac:spMkLst>
        </pc:spChg>
        <pc:spChg chg="add mod">
          <ac:chgData name="VILAJELIU, Alba" userId="7a937d65-dd19-4d78-b565-80ebca80e53d" providerId="ADAL" clId="{47070884-F865-4D15-AB44-5CCCDF58680F}" dt="2024-02-14T09:09:56.309" v="2211" actId="790"/>
          <ac:spMkLst>
            <pc:docMk/>
            <pc:sldMk cId="322405719" sldId="2147481436"/>
            <ac:spMk id="75" creationId="{74BF16E6-D20A-E92E-4B28-F7C2EA17379F}"/>
          </ac:spMkLst>
        </pc:spChg>
        <pc:spChg chg="add mod">
          <ac:chgData name="VILAJELIU, Alba" userId="7a937d65-dd19-4d78-b565-80ebca80e53d" providerId="ADAL" clId="{47070884-F865-4D15-AB44-5CCCDF58680F}" dt="2024-02-14T09:09:56.309" v="2211" actId="790"/>
          <ac:spMkLst>
            <pc:docMk/>
            <pc:sldMk cId="322405719" sldId="2147481436"/>
            <ac:spMk id="76" creationId="{4CC8B51E-AD98-2660-CBFE-C08B535B8541}"/>
          </ac:spMkLst>
        </pc:spChg>
        <pc:spChg chg="add mod">
          <ac:chgData name="VILAJELIU, Alba" userId="7a937d65-dd19-4d78-b565-80ebca80e53d" providerId="ADAL" clId="{47070884-F865-4D15-AB44-5CCCDF58680F}" dt="2024-02-14T09:09:56.309" v="2211" actId="790"/>
          <ac:spMkLst>
            <pc:docMk/>
            <pc:sldMk cId="322405719" sldId="2147481436"/>
            <ac:spMk id="77" creationId="{3FFBF812-0D23-082A-21CE-BCAD8830F797}"/>
          </ac:spMkLst>
        </pc:spChg>
        <pc:spChg chg="add mod">
          <ac:chgData name="VILAJELIU, Alba" userId="7a937d65-dd19-4d78-b565-80ebca80e53d" providerId="ADAL" clId="{47070884-F865-4D15-AB44-5CCCDF58680F}" dt="2024-02-14T13:27:51.808" v="3470" actId="20577"/>
          <ac:spMkLst>
            <pc:docMk/>
            <pc:sldMk cId="322405719" sldId="2147481436"/>
            <ac:spMk id="78" creationId="{B0B5483F-6355-6B1C-B1E9-A5BA9BEB4CA2}"/>
          </ac:spMkLst>
        </pc:spChg>
        <pc:spChg chg="add del mod">
          <ac:chgData name="VILAJELIU, Alba" userId="7a937d65-dd19-4d78-b565-80ebca80e53d" providerId="ADAL" clId="{47070884-F865-4D15-AB44-5CCCDF58680F}" dt="2024-02-13T13:14:16.858" v="83"/>
          <ac:spMkLst>
            <pc:docMk/>
            <pc:sldMk cId="322405719" sldId="2147481436"/>
            <ac:spMk id="79" creationId="{AB20FB0E-05DD-DC41-6DF7-FECAB2C8124E}"/>
          </ac:spMkLst>
        </pc:spChg>
        <pc:spChg chg="add mod">
          <ac:chgData name="VILAJELIU, Alba" userId="7a937d65-dd19-4d78-b565-80ebca80e53d" providerId="ADAL" clId="{47070884-F865-4D15-AB44-5CCCDF58680F}" dt="2024-02-13T13:13:22.627" v="14" actId="113"/>
          <ac:spMkLst>
            <pc:docMk/>
            <pc:sldMk cId="322405719" sldId="2147481436"/>
            <ac:spMk id="80" creationId="{DA27A118-2790-4570-FA7B-D7E780945EE5}"/>
          </ac:spMkLst>
        </pc:spChg>
        <pc:spChg chg="add del mod">
          <ac:chgData name="VILAJELIU, Alba" userId="7a937d65-dd19-4d78-b565-80ebca80e53d" providerId="ADAL" clId="{47070884-F865-4D15-AB44-5CCCDF58680F}" dt="2024-02-13T13:28:35.780" v="538" actId="478"/>
          <ac:spMkLst>
            <pc:docMk/>
            <pc:sldMk cId="322405719" sldId="2147481436"/>
            <ac:spMk id="81" creationId="{163FD20A-217C-3DB0-E4C7-65BED7B191F9}"/>
          </ac:spMkLst>
        </pc:spChg>
        <pc:grpChg chg="del">
          <ac:chgData name="VILAJELIU, Alba" userId="7a937d65-dd19-4d78-b565-80ebca80e53d" providerId="ADAL" clId="{47070884-F865-4D15-AB44-5CCCDF58680F}" dt="2024-02-13T13:12:14.656" v="9" actId="478"/>
          <ac:grpSpMkLst>
            <pc:docMk/>
            <pc:sldMk cId="322405719" sldId="2147481436"/>
            <ac:grpSpMk id="15" creationId="{CF5D20AB-A43D-24B9-BDEF-FD0906588195}"/>
          </ac:grpSpMkLst>
        </pc:grpChg>
        <pc:grpChg chg="add mod">
          <ac:chgData name="VILAJELIU, Alba" userId="7a937d65-dd19-4d78-b565-80ebca80e53d" providerId="ADAL" clId="{47070884-F865-4D15-AB44-5CCCDF58680F}" dt="2024-02-13T13:12:16.020" v="10"/>
          <ac:grpSpMkLst>
            <pc:docMk/>
            <pc:sldMk cId="322405719" sldId="2147481436"/>
            <ac:grpSpMk id="52" creationId="{7CE34D17-48A6-1C05-DCDE-754BB0C10B6E}"/>
          </ac:grpSpMkLst>
        </pc:grpChg>
        <pc:cxnChg chg="add mod">
          <ac:chgData name="VILAJELIU, Alba" userId="7a937d65-dd19-4d78-b565-80ebca80e53d" providerId="ADAL" clId="{47070884-F865-4D15-AB44-5CCCDF58680F}" dt="2024-02-13T13:12:16.020" v="10"/>
          <ac:cxnSpMkLst>
            <pc:docMk/>
            <pc:sldMk cId="322405719" sldId="2147481436"/>
            <ac:cxnSpMk id="5" creationId="{25375632-EF5D-7D00-00CA-25D34C8E4F90}"/>
          </ac:cxnSpMkLst>
        </pc:cxnChg>
        <pc:cxnChg chg="del">
          <ac:chgData name="VILAJELIU, Alba" userId="7a937d65-dd19-4d78-b565-80ebca80e53d" providerId="ADAL" clId="{47070884-F865-4D15-AB44-5CCCDF58680F}" dt="2024-02-13T13:12:14.656" v="9" actId="478"/>
          <ac:cxnSpMkLst>
            <pc:docMk/>
            <pc:sldMk cId="322405719" sldId="2147481436"/>
            <ac:cxnSpMk id="6" creationId="{A8290AA1-6B0F-C46C-BD80-E68AA6A2A0BC}"/>
          </ac:cxnSpMkLst>
        </pc:cxnChg>
      </pc:sldChg>
      <pc:sldChg chg="addSp delSp modSp new mod">
        <pc:chgData name="VILAJELIU, Alba" userId="7a937d65-dd19-4d78-b565-80ebca80e53d" providerId="ADAL" clId="{47070884-F865-4D15-AB44-5CCCDF58680F}" dt="2024-02-14T13:33:08.445" v="3498" actId="20577"/>
        <pc:sldMkLst>
          <pc:docMk/>
          <pc:sldMk cId="185496753" sldId="2147481437"/>
        </pc:sldMkLst>
        <pc:spChg chg="mod">
          <ac:chgData name="VILAJELIU, Alba" userId="7a937d65-dd19-4d78-b565-80ebca80e53d" providerId="ADAL" clId="{47070884-F865-4D15-AB44-5CCCDF58680F}" dt="2024-02-14T09:10:14.210" v="2212" actId="790"/>
          <ac:spMkLst>
            <pc:docMk/>
            <pc:sldMk cId="185496753" sldId="2147481437"/>
            <ac:spMk id="2" creationId="{5E4BC524-0710-6DA6-4D43-0A7BEA4448E0}"/>
          </ac:spMkLst>
        </pc:spChg>
        <pc:spChg chg="mod">
          <ac:chgData name="VILAJELIU, Alba" userId="7a937d65-dd19-4d78-b565-80ebca80e53d" providerId="ADAL" clId="{47070884-F865-4D15-AB44-5CCCDF58680F}" dt="2024-02-13T13:32:14.600" v="545" actId="14100"/>
          <ac:spMkLst>
            <pc:docMk/>
            <pc:sldMk cId="185496753" sldId="2147481437"/>
            <ac:spMk id="3" creationId="{9F04D17A-A475-1E8A-2DE9-1ECD0E64F786}"/>
          </ac:spMkLst>
        </pc:spChg>
        <pc:spChg chg="del">
          <ac:chgData name="VILAJELIU, Alba" userId="7a937d65-dd19-4d78-b565-80ebca80e53d" providerId="ADAL" clId="{47070884-F865-4D15-AB44-5CCCDF58680F}" dt="2024-02-13T13:32:18.087" v="546" actId="478"/>
          <ac:spMkLst>
            <pc:docMk/>
            <pc:sldMk cId="185496753" sldId="2147481437"/>
            <ac:spMk id="4" creationId="{8E497D21-DD97-8868-7D96-5B8A06ACC7B4}"/>
          </ac:spMkLst>
        </pc:spChg>
        <pc:spChg chg="add mod">
          <ac:chgData name="VILAJELIU, Alba" userId="7a937d65-dd19-4d78-b565-80ebca80e53d" providerId="ADAL" clId="{47070884-F865-4D15-AB44-5CCCDF58680F}" dt="2024-02-14T09:10:14.210" v="2212" actId="790"/>
          <ac:spMkLst>
            <pc:docMk/>
            <pc:sldMk cId="185496753" sldId="2147481437"/>
            <ac:spMk id="6" creationId="{7A61F4D8-EC7C-0812-4280-4C4197EBF054}"/>
          </ac:spMkLst>
        </pc:spChg>
        <pc:spChg chg="add mod">
          <ac:chgData name="VILAJELIU, Alba" userId="7a937d65-dd19-4d78-b565-80ebca80e53d" providerId="ADAL" clId="{47070884-F865-4D15-AB44-5CCCDF58680F}" dt="2024-02-14T09:10:14.210" v="2212" actId="790"/>
          <ac:spMkLst>
            <pc:docMk/>
            <pc:sldMk cId="185496753" sldId="2147481437"/>
            <ac:spMk id="7" creationId="{D2DF22CD-A7D9-FE91-0DA2-D9D47B4EF1B6}"/>
          </ac:spMkLst>
        </pc:spChg>
        <pc:spChg chg="add mod">
          <ac:chgData name="VILAJELIU, Alba" userId="7a937d65-dd19-4d78-b565-80ebca80e53d" providerId="ADAL" clId="{47070884-F865-4D15-AB44-5CCCDF58680F}" dt="2024-02-14T09:10:14.210" v="2212" actId="790"/>
          <ac:spMkLst>
            <pc:docMk/>
            <pc:sldMk cId="185496753" sldId="2147481437"/>
            <ac:spMk id="8" creationId="{DB28C801-8F1E-8083-357B-4A521DE6E867}"/>
          </ac:spMkLst>
        </pc:spChg>
        <pc:spChg chg="add mod">
          <ac:chgData name="VILAJELIU, Alba" userId="7a937d65-dd19-4d78-b565-80ebca80e53d" providerId="ADAL" clId="{47070884-F865-4D15-AB44-5CCCDF58680F}" dt="2024-02-14T09:10:14.210" v="2212" actId="790"/>
          <ac:spMkLst>
            <pc:docMk/>
            <pc:sldMk cId="185496753" sldId="2147481437"/>
            <ac:spMk id="9" creationId="{185C39A6-1971-2355-22F6-01BE9E370B5A}"/>
          </ac:spMkLst>
        </pc:spChg>
        <pc:spChg chg="add mod">
          <ac:chgData name="VILAJELIU, Alba" userId="7a937d65-dd19-4d78-b565-80ebca80e53d" providerId="ADAL" clId="{47070884-F865-4D15-AB44-5CCCDF58680F}" dt="2024-02-14T09:10:14.210" v="2212" actId="790"/>
          <ac:spMkLst>
            <pc:docMk/>
            <pc:sldMk cId="185496753" sldId="2147481437"/>
            <ac:spMk id="10" creationId="{154F7C51-DEFE-80F2-B35C-7AC919A1D0F9}"/>
          </ac:spMkLst>
        </pc:spChg>
        <pc:spChg chg="add mod">
          <ac:chgData name="VILAJELIU, Alba" userId="7a937d65-dd19-4d78-b565-80ebca80e53d" providerId="ADAL" clId="{47070884-F865-4D15-AB44-5CCCDF58680F}" dt="2024-02-14T09:10:14.210" v="2212" actId="790"/>
          <ac:spMkLst>
            <pc:docMk/>
            <pc:sldMk cId="185496753" sldId="2147481437"/>
            <ac:spMk id="11" creationId="{F85D5729-97A1-AAF0-6CDC-78687707C83C}"/>
          </ac:spMkLst>
        </pc:spChg>
        <pc:spChg chg="add mod">
          <ac:chgData name="VILAJELIU, Alba" userId="7a937d65-dd19-4d78-b565-80ebca80e53d" providerId="ADAL" clId="{47070884-F865-4D15-AB44-5CCCDF58680F}" dt="2024-02-14T09:10:14.210" v="2212" actId="790"/>
          <ac:spMkLst>
            <pc:docMk/>
            <pc:sldMk cId="185496753" sldId="2147481437"/>
            <ac:spMk id="12" creationId="{2F11B024-5896-8457-7BAB-08FA8A3A699C}"/>
          </ac:spMkLst>
        </pc:spChg>
        <pc:spChg chg="add mod">
          <ac:chgData name="VILAJELIU, Alba" userId="7a937d65-dd19-4d78-b565-80ebca80e53d" providerId="ADAL" clId="{47070884-F865-4D15-AB44-5CCCDF58680F}" dt="2024-02-14T09:10:14.210" v="2212" actId="790"/>
          <ac:spMkLst>
            <pc:docMk/>
            <pc:sldMk cId="185496753" sldId="2147481437"/>
            <ac:spMk id="13" creationId="{5E7FEE75-95A6-0C11-CAC3-12882D51973D}"/>
          </ac:spMkLst>
        </pc:spChg>
        <pc:spChg chg="add mod">
          <ac:chgData name="VILAJELIU, Alba" userId="7a937d65-dd19-4d78-b565-80ebca80e53d" providerId="ADAL" clId="{47070884-F865-4D15-AB44-5CCCDF58680F}" dt="2024-02-14T09:10:14.210" v="2212" actId="790"/>
          <ac:spMkLst>
            <pc:docMk/>
            <pc:sldMk cId="185496753" sldId="2147481437"/>
            <ac:spMk id="14" creationId="{40ECD8CD-9B0B-2450-6016-B64EEF14DFF0}"/>
          </ac:spMkLst>
        </pc:spChg>
        <pc:spChg chg="add mod">
          <ac:chgData name="VILAJELIU, Alba" userId="7a937d65-dd19-4d78-b565-80ebca80e53d" providerId="ADAL" clId="{47070884-F865-4D15-AB44-5CCCDF58680F}" dt="2024-02-14T09:10:14.210" v="2212" actId="790"/>
          <ac:spMkLst>
            <pc:docMk/>
            <pc:sldMk cId="185496753" sldId="2147481437"/>
            <ac:spMk id="15" creationId="{5818BD79-A1A7-99C4-B070-A3387EF1BC23}"/>
          </ac:spMkLst>
        </pc:spChg>
        <pc:spChg chg="add mod">
          <ac:chgData name="VILAJELIU, Alba" userId="7a937d65-dd19-4d78-b565-80ebca80e53d" providerId="ADAL" clId="{47070884-F865-4D15-AB44-5CCCDF58680F}" dt="2024-02-14T09:10:14.210" v="2212" actId="790"/>
          <ac:spMkLst>
            <pc:docMk/>
            <pc:sldMk cId="185496753" sldId="2147481437"/>
            <ac:spMk id="16" creationId="{62F6D396-EEA7-D40A-E90F-806BC2682A64}"/>
          </ac:spMkLst>
        </pc:spChg>
        <pc:spChg chg="add mod">
          <ac:chgData name="VILAJELIU, Alba" userId="7a937d65-dd19-4d78-b565-80ebca80e53d" providerId="ADAL" clId="{47070884-F865-4D15-AB44-5CCCDF58680F}" dt="2024-02-14T09:10:14.210" v="2212" actId="790"/>
          <ac:spMkLst>
            <pc:docMk/>
            <pc:sldMk cId="185496753" sldId="2147481437"/>
            <ac:spMk id="17" creationId="{B5E7EC35-3564-1C58-5792-4A42111DCFDD}"/>
          </ac:spMkLst>
        </pc:spChg>
        <pc:spChg chg="add mod">
          <ac:chgData name="VILAJELIU, Alba" userId="7a937d65-dd19-4d78-b565-80ebca80e53d" providerId="ADAL" clId="{47070884-F865-4D15-AB44-5CCCDF58680F}" dt="2024-02-14T09:10:14.210" v="2212" actId="790"/>
          <ac:spMkLst>
            <pc:docMk/>
            <pc:sldMk cId="185496753" sldId="2147481437"/>
            <ac:spMk id="18" creationId="{BBEF178A-CCFE-F19D-6BE6-2135CA1B7A6C}"/>
          </ac:spMkLst>
        </pc:spChg>
        <pc:spChg chg="add mod">
          <ac:chgData name="VILAJELIU, Alba" userId="7a937d65-dd19-4d78-b565-80ebca80e53d" providerId="ADAL" clId="{47070884-F865-4D15-AB44-5CCCDF58680F}" dt="2024-02-14T09:10:14.210" v="2212" actId="790"/>
          <ac:spMkLst>
            <pc:docMk/>
            <pc:sldMk cId="185496753" sldId="2147481437"/>
            <ac:spMk id="19" creationId="{443F54B1-6C4B-ADD1-4B9E-EF27735C8F87}"/>
          </ac:spMkLst>
        </pc:spChg>
        <pc:spChg chg="add mod">
          <ac:chgData name="VILAJELIU, Alba" userId="7a937d65-dd19-4d78-b565-80ebca80e53d" providerId="ADAL" clId="{47070884-F865-4D15-AB44-5CCCDF58680F}" dt="2024-02-14T09:10:14.210" v="2212" actId="790"/>
          <ac:spMkLst>
            <pc:docMk/>
            <pc:sldMk cId="185496753" sldId="2147481437"/>
            <ac:spMk id="20" creationId="{C7547700-8092-FEC8-BB01-08E94B2C9E1F}"/>
          </ac:spMkLst>
        </pc:spChg>
        <pc:spChg chg="add mod">
          <ac:chgData name="VILAJELIU, Alba" userId="7a937d65-dd19-4d78-b565-80ebca80e53d" providerId="ADAL" clId="{47070884-F865-4D15-AB44-5CCCDF58680F}" dt="2024-02-14T09:10:14.210" v="2212" actId="790"/>
          <ac:spMkLst>
            <pc:docMk/>
            <pc:sldMk cId="185496753" sldId="2147481437"/>
            <ac:spMk id="21" creationId="{0DBB52BD-EEDB-1FE1-A27E-F94DD0778068}"/>
          </ac:spMkLst>
        </pc:spChg>
        <pc:spChg chg="add mod">
          <ac:chgData name="VILAJELIU, Alba" userId="7a937d65-dd19-4d78-b565-80ebca80e53d" providerId="ADAL" clId="{47070884-F865-4D15-AB44-5CCCDF58680F}" dt="2024-02-14T13:33:08.445" v="3498" actId="20577"/>
          <ac:spMkLst>
            <pc:docMk/>
            <pc:sldMk cId="185496753" sldId="2147481437"/>
            <ac:spMk id="22" creationId="{15235A06-A4D2-5E06-4460-FE83ECDA1D58}"/>
          </ac:spMkLst>
        </pc:spChg>
        <pc:spChg chg="add del mod">
          <ac:chgData name="VILAJELIU, Alba" userId="7a937d65-dd19-4d78-b565-80ebca80e53d" providerId="ADAL" clId="{47070884-F865-4D15-AB44-5CCCDF58680F}" dt="2024-02-14T08:28:20.717" v="840" actId="478"/>
          <ac:spMkLst>
            <pc:docMk/>
            <pc:sldMk cId="185496753" sldId="2147481437"/>
            <ac:spMk id="23" creationId="{F2308A82-E6A4-B10F-92C8-98DE603E8898}"/>
          </ac:spMkLst>
        </pc:spChg>
        <pc:spChg chg="add mod">
          <ac:chgData name="VILAJELIU, Alba" userId="7a937d65-dd19-4d78-b565-80ebca80e53d" providerId="ADAL" clId="{47070884-F865-4D15-AB44-5CCCDF58680F}" dt="2024-02-14T13:32:49.173" v="3490"/>
          <ac:spMkLst>
            <pc:docMk/>
            <pc:sldMk cId="185496753" sldId="2147481437"/>
            <ac:spMk id="24" creationId="{DCBDE935-AFD2-EEE1-6C37-AE3B2ACB628B}"/>
          </ac:spMkLst>
        </pc:spChg>
        <pc:spChg chg="add mod">
          <ac:chgData name="VILAJELIU, Alba" userId="7a937d65-dd19-4d78-b565-80ebca80e53d" providerId="ADAL" clId="{47070884-F865-4D15-AB44-5CCCDF58680F}" dt="2024-02-14T09:10:14.210" v="2212" actId="790"/>
          <ac:spMkLst>
            <pc:docMk/>
            <pc:sldMk cId="185496753" sldId="2147481437"/>
            <ac:spMk id="25" creationId="{0F990A2F-39D6-C2DB-EDAB-F3101240F305}"/>
          </ac:spMkLst>
        </pc:spChg>
        <pc:spChg chg="add mod">
          <ac:chgData name="VILAJELIU, Alba" userId="7a937d65-dd19-4d78-b565-80ebca80e53d" providerId="ADAL" clId="{47070884-F865-4D15-AB44-5CCCDF58680F}" dt="2024-02-14T09:10:14.210" v="2212" actId="790"/>
          <ac:spMkLst>
            <pc:docMk/>
            <pc:sldMk cId="185496753" sldId="2147481437"/>
            <ac:spMk id="26" creationId="{02476B5A-904C-C542-DCD6-36DC7D40FB8D}"/>
          </ac:spMkLst>
        </pc:spChg>
        <pc:spChg chg="add mod">
          <ac:chgData name="VILAJELIU, Alba" userId="7a937d65-dd19-4d78-b565-80ebca80e53d" providerId="ADAL" clId="{47070884-F865-4D15-AB44-5CCCDF58680F}" dt="2024-02-14T09:10:14.210" v="2212" actId="790"/>
          <ac:spMkLst>
            <pc:docMk/>
            <pc:sldMk cId="185496753" sldId="2147481437"/>
            <ac:spMk id="27" creationId="{D39A1BFF-292E-484B-6649-E91A8DF1E530}"/>
          </ac:spMkLst>
        </pc:spChg>
        <pc:spChg chg="add mod">
          <ac:chgData name="VILAJELIU, Alba" userId="7a937d65-dd19-4d78-b565-80ebca80e53d" providerId="ADAL" clId="{47070884-F865-4D15-AB44-5CCCDF58680F}" dt="2024-02-14T09:10:14.210" v="2212" actId="790"/>
          <ac:spMkLst>
            <pc:docMk/>
            <pc:sldMk cId="185496753" sldId="2147481437"/>
            <ac:spMk id="28" creationId="{3FE43447-6B2F-0711-3DC2-AE58418A0AA3}"/>
          </ac:spMkLst>
        </pc:spChg>
        <pc:spChg chg="add mod">
          <ac:chgData name="VILAJELIU, Alba" userId="7a937d65-dd19-4d78-b565-80ebca80e53d" providerId="ADAL" clId="{47070884-F865-4D15-AB44-5CCCDF58680F}" dt="2024-02-14T13:32:22.999" v="3489" actId="14100"/>
          <ac:spMkLst>
            <pc:docMk/>
            <pc:sldMk cId="185496753" sldId="2147481437"/>
            <ac:spMk id="29" creationId="{C07EBD86-440C-C75D-3F92-443AC8DC9AA7}"/>
          </ac:spMkLst>
        </pc:spChg>
        <pc:spChg chg="add mod">
          <ac:chgData name="VILAJELIU, Alba" userId="7a937d65-dd19-4d78-b565-80ebca80e53d" providerId="ADAL" clId="{47070884-F865-4D15-AB44-5CCCDF58680F}" dt="2024-02-14T09:10:14.210" v="2212" actId="790"/>
          <ac:spMkLst>
            <pc:docMk/>
            <pc:sldMk cId="185496753" sldId="2147481437"/>
            <ac:spMk id="30" creationId="{D3E5493A-855C-5E0E-D053-238E116846A6}"/>
          </ac:spMkLst>
        </pc:spChg>
        <pc:spChg chg="add mod">
          <ac:chgData name="VILAJELIU, Alba" userId="7a937d65-dd19-4d78-b565-80ebca80e53d" providerId="ADAL" clId="{47070884-F865-4D15-AB44-5CCCDF58680F}" dt="2024-02-14T09:10:14.210" v="2212" actId="790"/>
          <ac:spMkLst>
            <pc:docMk/>
            <pc:sldMk cId="185496753" sldId="2147481437"/>
            <ac:spMk id="31" creationId="{0CB06B4E-1FD7-C9D6-A0F8-B365E8CD4ACA}"/>
          </ac:spMkLst>
        </pc:spChg>
        <pc:spChg chg="add mod">
          <ac:chgData name="VILAJELIU, Alba" userId="7a937d65-dd19-4d78-b565-80ebca80e53d" providerId="ADAL" clId="{47070884-F865-4D15-AB44-5CCCDF58680F}" dt="2024-02-14T13:28:10.092" v="3478" actId="6549"/>
          <ac:spMkLst>
            <pc:docMk/>
            <pc:sldMk cId="185496753" sldId="2147481437"/>
            <ac:spMk id="32" creationId="{37BC0FEA-42F0-D218-9258-735603DC8CA1}"/>
          </ac:spMkLst>
        </pc:spChg>
        <pc:spChg chg="add mod">
          <ac:chgData name="VILAJELIU, Alba" userId="7a937d65-dd19-4d78-b565-80ebca80e53d" providerId="ADAL" clId="{47070884-F865-4D15-AB44-5CCCDF58680F}" dt="2024-02-14T09:10:14.210" v="2212" actId="790"/>
          <ac:spMkLst>
            <pc:docMk/>
            <pc:sldMk cId="185496753" sldId="2147481437"/>
            <ac:spMk id="33" creationId="{D448BBF3-6D25-F6A7-CE31-7D864526FAF2}"/>
          </ac:spMkLst>
        </pc:spChg>
        <pc:spChg chg="add mod">
          <ac:chgData name="VILAJELIU, Alba" userId="7a937d65-dd19-4d78-b565-80ebca80e53d" providerId="ADAL" clId="{47070884-F865-4D15-AB44-5CCCDF58680F}" dt="2024-02-14T09:10:14.210" v="2212" actId="790"/>
          <ac:spMkLst>
            <pc:docMk/>
            <pc:sldMk cId="185496753" sldId="2147481437"/>
            <ac:spMk id="34" creationId="{D5D7BF02-C76F-3437-D6C5-595C02EC1222}"/>
          </ac:spMkLst>
        </pc:spChg>
        <pc:spChg chg="add mod">
          <ac:chgData name="VILAJELIU, Alba" userId="7a937d65-dd19-4d78-b565-80ebca80e53d" providerId="ADAL" clId="{47070884-F865-4D15-AB44-5CCCDF58680F}" dt="2024-02-14T09:10:14.210" v="2212" actId="790"/>
          <ac:spMkLst>
            <pc:docMk/>
            <pc:sldMk cId="185496753" sldId="2147481437"/>
            <ac:spMk id="35" creationId="{6A08EB49-F653-1B20-C987-58DA8C56102C}"/>
          </ac:spMkLst>
        </pc:spChg>
        <pc:spChg chg="add mod">
          <ac:chgData name="VILAJELIU, Alba" userId="7a937d65-dd19-4d78-b565-80ebca80e53d" providerId="ADAL" clId="{47070884-F865-4D15-AB44-5CCCDF58680F}" dt="2024-02-14T09:10:14.210" v="2212" actId="790"/>
          <ac:spMkLst>
            <pc:docMk/>
            <pc:sldMk cId="185496753" sldId="2147481437"/>
            <ac:spMk id="36" creationId="{F5DC8E96-DCCE-C08F-3B46-D7BE88739BA8}"/>
          </ac:spMkLst>
        </pc:spChg>
        <pc:spChg chg="add mod">
          <ac:chgData name="VILAJELIU, Alba" userId="7a937d65-dd19-4d78-b565-80ebca80e53d" providerId="ADAL" clId="{47070884-F865-4D15-AB44-5CCCDF58680F}" dt="2024-02-14T09:10:14.210" v="2212" actId="790"/>
          <ac:spMkLst>
            <pc:docMk/>
            <pc:sldMk cId="185496753" sldId="2147481437"/>
            <ac:spMk id="37" creationId="{48E43E78-81F0-1FF2-9FE9-868488C35539}"/>
          </ac:spMkLst>
        </pc:spChg>
        <pc:spChg chg="add mod">
          <ac:chgData name="VILAJELIU, Alba" userId="7a937d65-dd19-4d78-b565-80ebca80e53d" providerId="ADAL" clId="{47070884-F865-4D15-AB44-5CCCDF58680F}" dt="2024-02-14T09:10:14.210" v="2212" actId="790"/>
          <ac:spMkLst>
            <pc:docMk/>
            <pc:sldMk cId="185496753" sldId="2147481437"/>
            <ac:spMk id="38" creationId="{D303FAE3-B7A1-ECFE-300F-8C376D092F27}"/>
          </ac:spMkLst>
        </pc:spChg>
        <pc:spChg chg="add mod">
          <ac:chgData name="VILAJELIU, Alba" userId="7a937d65-dd19-4d78-b565-80ebca80e53d" providerId="ADAL" clId="{47070884-F865-4D15-AB44-5CCCDF58680F}" dt="2024-02-14T09:10:14.210" v="2212" actId="790"/>
          <ac:spMkLst>
            <pc:docMk/>
            <pc:sldMk cId="185496753" sldId="2147481437"/>
            <ac:spMk id="39" creationId="{EE6671AA-EAA7-B09C-4B1C-CFE0420B5ED4}"/>
          </ac:spMkLst>
        </pc:spChg>
        <pc:spChg chg="add mod">
          <ac:chgData name="VILAJELIU, Alba" userId="7a937d65-dd19-4d78-b565-80ebca80e53d" providerId="ADAL" clId="{47070884-F865-4D15-AB44-5CCCDF58680F}" dt="2024-02-14T09:10:14.210" v="2212" actId="790"/>
          <ac:spMkLst>
            <pc:docMk/>
            <pc:sldMk cId="185496753" sldId="2147481437"/>
            <ac:spMk id="40" creationId="{255B2117-CB7D-C937-9CE0-303B5C7E720C}"/>
          </ac:spMkLst>
        </pc:spChg>
        <pc:spChg chg="add mod">
          <ac:chgData name="VILAJELIU, Alba" userId="7a937d65-dd19-4d78-b565-80ebca80e53d" providerId="ADAL" clId="{47070884-F865-4D15-AB44-5CCCDF58680F}" dt="2024-02-14T09:10:14.210" v="2212" actId="790"/>
          <ac:spMkLst>
            <pc:docMk/>
            <pc:sldMk cId="185496753" sldId="2147481437"/>
            <ac:spMk id="41" creationId="{4041F029-8636-2059-FA77-CF37A8E323DD}"/>
          </ac:spMkLst>
        </pc:spChg>
        <pc:spChg chg="add mod">
          <ac:chgData name="VILAJELIU, Alba" userId="7a937d65-dd19-4d78-b565-80ebca80e53d" providerId="ADAL" clId="{47070884-F865-4D15-AB44-5CCCDF58680F}" dt="2024-02-14T09:10:14.210" v="2212" actId="790"/>
          <ac:spMkLst>
            <pc:docMk/>
            <pc:sldMk cId="185496753" sldId="2147481437"/>
            <ac:spMk id="42" creationId="{6245B2D8-30B5-2C55-97E2-14DC47C48AD5}"/>
          </ac:spMkLst>
        </pc:spChg>
        <pc:spChg chg="add mod">
          <ac:chgData name="VILAJELIU, Alba" userId="7a937d65-dd19-4d78-b565-80ebca80e53d" providerId="ADAL" clId="{47070884-F865-4D15-AB44-5CCCDF58680F}" dt="2024-02-14T09:10:14.210" v="2212" actId="790"/>
          <ac:spMkLst>
            <pc:docMk/>
            <pc:sldMk cId="185496753" sldId="2147481437"/>
            <ac:spMk id="43" creationId="{AE1CA911-023B-5A4F-BBDD-BFB872079B0B}"/>
          </ac:spMkLst>
        </pc:spChg>
        <pc:spChg chg="add mod">
          <ac:chgData name="VILAJELIU, Alba" userId="7a937d65-dd19-4d78-b565-80ebca80e53d" providerId="ADAL" clId="{47070884-F865-4D15-AB44-5CCCDF58680F}" dt="2024-02-14T09:10:14.210" v="2212" actId="790"/>
          <ac:spMkLst>
            <pc:docMk/>
            <pc:sldMk cId="185496753" sldId="2147481437"/>
            <ac:spMk id="44" creationId="{520D628B-825F-99D9-9393-ACBFDFAD6597}"/>
          </ac:spMkLst>
        </pc:spChg>
        <pc:spChg chg="add mod">
          <ac:chgData name="VILAJELIU, Alba" userId="7a937d65-dd19-4d78-b565-80ebca80e53d" providerId="ADAL" clId="{47070884-F865-4D15-AB44-5CCCDF58680F}" dt="2024-02-14T09:10:14.210" v="2212" actId="790"/>
          <ac:spMkLst>
            <pc:docMk/>
            <pc:sldMk cId="185496753" sldId="2147481437"/>
            <ac:spMk id="45" creationId="{AC9F57E4-7135-1005-4BBE-C861B11B1847}"/>
          </ac:spMkLst>
        </pc:spChg>
        <pc:spChg chg="add mod">
          <ac:chgData name="VILAJELIU, Alba" userId="7a937d65-dd19-4d78-b565-80ebca80e53d" providerId="ADAL" clId="{47070884-F865-4D15-AB44-5CCCDF58680F}" dt="2024-02-14T09:10:14.210" v="2212" actId="790"/>
          <ac:spMkLst>
            <pc:docMk/>
            <pc:sldMk cId="185496753" sldId="2147481437"/>
            <ac:spMk id="46" creationId="{8F2381F0-0672-2118-B58C-0191C573037A}"/>
          </ac:spMkLst>
        </pc:spChg>
        <pc:spChg chg="add mod">
          <ac:chgData name="VILAJELIU, Alba" userId="7a937d65-dd19-4d78-b565-80ebca80e53d" providerId="ADAL" clId="{47070884-F865-4D15-AB44-5CCCDF58680F}" dt="2024-02-14T09:10:14.210" v="2212" actId="790"/>
          <ac:spMkLst>
            <pc:docMk/>
            <pc:sldMk cId="185496753" sldId="2147481437"/>
            <ac:spMk id="47" creationId="{B99DDBDA-C8BA-BB0A-D227-0FB90D786B20}"/>
          </ac:spMkLst>
        </pc:spChg>
        <pc:spChg chg="add mod">
          <ac:chgData name="VILAJELIU, Alba" userId="7a937d65-dd19-4d78-b565-80ebca80e53d" providerId="ADAL" clId="{47070884-F865-4D15-AB44-5CCCDF58680F}" dt="2024-02-14T09:10:14.210" v="2212" actId="790"/>
          <ac:spMkLst>
            <pc:docMk/>
            <pc:sldMk cId="185496753" sldId="2147481437"/>
            <ac:spMk id="48" creationId="{71D00094-55CB-199B-1B23-C8C0DC939607}"/>
          </ac:spMkLst>
        </pc:spChg>
        <pc:spChg chg="add mod">
          <ac:chgData name="VILAJELIU, Alba" userId="7a937d65-dd19-4d78-b565-80ebca80e53d" providerId="ADAL" clId="{47070884-F865-4D15-AB44-5CCCDF58680F}" dt="2024-02-14T09:10:14.210" v="2212" actId="790"/>
          <ac:spMkLst>
            <pc:docMk/>
            <pc:sldMk cId="185496753" sldId="2147481437"/>
            <ac:spMk id="49" creationId="{AE0FD8AE-3D93-34C2-0425-5D8D7F95459A}"/>
          </ac:spMkLst>
        </pc:spChg>
        <pc:spChg chg="add mod">
          <ac:chgData name="VILAJELIU, Alba" userId="7a937d65-dd19-4d78-b565-80ebca80e53d" providerId="ADAL" clId="{47070884-F865-4D15-AB44-5CCCDF58680F}" dt="2024-02-14T09:10:14.210" v="2212" actId="790"/>
          <ac:spMkLst>
            <pc:docMk/>
            <pc:sldMk cId="185496753" sldId="2147481437"/>
            <ac:spMk id="50" creationId="{206DF83F-3E87-0732-A4E8-FC0152DD75F9}"/>
          </ac:spMkLst>
        </pc:spChg>
        <pc:spChg chg="add mod">
          <ac:chgData name="VILAJELIU, Alba" userId="7a937d65-dd19-4d78-b565-80ebca80e53d" providerId="ADAL" clId="{47070884-F865-4D15-AB44-5CCCDF58680F}" dt="2024-02-14T09:10:14.210" v="2212" actId="790"/>
          <ac:spMkLst>
            <pc:docMk/>
            <pc:sldMk cId="185496753" sldId="2147481437"/>
            <ac:spMk id="51" creationId="{B187DC81-2739-701C-B972-0D3F4ECE669D}"/>
          </ac:spMkLst>
        </pc:spChg>
        <pc:spChg chg="add mod">
          <ac:chgData name="VILAJELIU, Alba" userId="7a937d65-dd19-4d78-b565-80ebca80e53d" providerId="ADAL" clId="{47070884-F865-4D15-AB44-5CCCDF58680F}" dt="2024-02-14T09:10:14.210" v="2212" actId="790"/>
          <ac:spMkLst>
            <pc:docMk/>
            <pc:sldMk cId="185496753" sldId="2147481437"/>
            <ac:spMk id="52" creationId="{BC4E78FD-DC94-08DC-7198-45EC98C712DD}"/>
          </ac:spMkLst>
        </pc:spChg>
        <pc:spChg chg="add mod">
          <ac:chgData name="VILAJELIU, Alba" userId="7a937d65-dd19-4d78-b565-80ebca80e53d" providerId="ADAL" clId="{47070884-F865-4D15-AB44-5CCCDF58680F}" dt="2024-02-14T09:10:14.210" v="2212" actId="790"/>
          <ac:spMkLst>
            <pc:docMk/>
            <pc:sldMk cId="185496753" sldId="2147481437"/>
            <ac:spMk id="53" creationId="{D2276BAD-49B3-13F8-5EB3-55F478F6C219}"/>
          </ac:spMkLst>
        </pc:spChg>
        <pc:spChg chg="add del">
          <ac:chgData name="VILAJELIU, Alba" userId="7a937d65-dd19-4d78-b565-80ebca80e53d" providerId="ADAL" clId="{47070884-F865-4D15-AB44-5CCCDF58680F}" dt="2024-02-14T08:40:59.734" v="1204"/>
          <ac:spMkLst>
            <pc:docMk/>
            <pc:sldMk cId="185496753" sldId="2147481437"/>
            <ac:spMk id="54" creationId="{EA2FBFA8-A67C-BC00-BB8F-A174511E300F}"/>
          </ac:spMkLst>
        </pc:spChg>
        <pc:cxnChg chg="add mod">
          <ac:chgData name="VILAJELIU, Alba" userId="7a937d65-dd19-4d78-b565-80ebca80e53d" providerId="ADAL" clId="{47070884-F865-4D15-AB44-5CCCDF58680F}" dt="2024-02-13T13:32:02.930" v="543"/>
          <ac:cxnSpMkLst>
            <pc:docMk/>
            <pc:sldMk cId="185496753" sldId="2147481437"/>
            <ac:cxnSpMk id="5" creationId="{5E13F603-B283-9655-6545-7B0E7FF71FD9}"/>
          </ac:cxnSpMkLst>
        </pc:cxnChg>
      </pc:sldChg>
      <pc:sldChg chg="addSp delSp modSp new mod">
        <pc:chgData name="VILAJELIU, Alba" userId="7a937d65-dd19-4d78-b565-80ebca80e53d" providerId="ADAL" clId="{47070884-F865-4D15-AB44-5CCCDF58680F}" dt="2024-02-14T13:29:27.631" v="3480" actId="790"/>
        <pc:sldMkLst>
          <pc:docMk/>
          <pc:sldMk cId="3639238473" sldId="2147481438"/>
        </pc:sldMkLst>
        <pc:spChg chg="mod">
          <ac:chgData name="VILAJELIU, Alba" userId="7a937d65-dd19-4d78-b565-80ebca80e53d" providerId="ADAL" clId="{47070884-F865-4D15-AB44-5CCCDF58680F}" dt="2024-02-14T08:45:24.980" v="1339" actId="20577"/>
          <ac:spMkLst>
            <pc:docMk/>
            <pc:sldMk cId="3639238473" sldId="2147481438"/>
            <ac:spMk id="3" creationId="{55B1B12E-72AD-7C01-E5E6-02BA81717A9B}"/>
          </ac:spMkLst>
        </pc:spChg>
        <pc:spChg chg="del">
          <ac:chgData name="VILAJELIU, Alba" userId="7a937d65-dd19-4d78-b565-80ebca80e53d" providerId="ADAL" clId="{47070884-F865-4D15-AB44-5CCCDF58680F}" dt="2024-02-14T08:49:46.532" v="1512" actId="478"/>
          <ac:spMkLst>
            <pc:docMk/>
            <pc:sldMk cId="3639238473" sldId="2147481438"/>
            <ac:spMk id="4" creationId="{AF9369B2-6E95-8538-AEFD-FAE3560845A8}"/>
          </ac:spMkLst>
        </pc:spChg>
        <pc:spChg chg="add mod">
          <ac:chgData name="VILAJELIU, Alba" userId="7a937d65-dd19-4d78-b565-80ebca80e53d" providerId="ADAL" clId="{47070884-F865-4D15-AB44-5CCCDF58680F}" dt="2024-02-14T13:29:27.631" v="3480" actId="790"/>
          <ac:spMkLst>
            <pc:docMk/>
            <pc:sldMk cId="3639238473" sldId="2147481438"/>
            <ac:spMk id="6" creationId="{4529D771-F150-7F64-1D3E-833E669B43F4}"/>
          </ac:spMkLst>
        </pc:spChg>
        <pc:spChg chg="add mod">
          <ac:chgData name="VILAJELIU, Alba" userId="7a937d65-dd19-4d78-b565-80ebca80e53d" providerId="ADAL" clId="{47070884-F865-4D15-AB44-5CCCDF58680F}" dt="2024-02-14T13:29:27.631" v="3480" actId="790"/>
          <ac:spMkLst>
            <pc:docMk/>
            <pc:sldMk cId="3639238473" sldId="2147481438"/>
            <ac:spMk id="7" creationId="{A4D44DA9-8583-35EA-4F04-E133F3745F33}"/>
          </ac:spMkLst>
        </pc:spChg>
        <pc:spChg chg="add mod">
          <ac:chgData name="VILAJELIU, Alba" userId="7a937d65-dd19-4d78-b565-80ebca80e53d" providerId="ADAL" clId="{47070884-F865-4D15-AB44-5CCCDF58680F}" dt="2024-02-14T13:29:27.631" v="3480" actId="790"/>
          <ac:spMkLst>
            <pc:docMk/>
            <pc:sldMk cId="3639238473" sldId="2147481438"/>
            <ac:spMk id="8" creationId="{CE06E18B-C007-29F4-A2E0-077070F71348}"/>
          </ac:spMkLst>
        </pc:spChg>
        <pc:spChg chg="add mod">
          <ac:chgData name="VILAJELIU, Alba" userId="7a937d65-dd19-4d78-b565-80ebca80e53d" providerId="ADAL" clId="{47070884-F865-4D15-AB44-5CCCDF58680F}" dt="2024-02-14T13:29:27.631" v="3480" actId="790"/>
          <ac:spMkLst>
            <pc:docMk/>
            <pc:sldMk cId="3639238473" sldId="2147481438"/>
            <ac:spMk id="9" creationId="{0C9C88E6-24FF-2E5E-01CC-1B73F9316096}"/>
          </ac:spMkLst>
        </pc:spChg>
        <pc:spChg chg="add mod">
          <ac:chgData name="VILAJELIU, Alba" userId="7a937d65-dd19-4d78-b565-80ebca80e53d" providerId="ADAL" clId="{47070884-F865-4D15-AB44-5CCCDF58680F}" dt="2024-02-14T13:29:27.631" v="3480" actId="790"/>
          <ac:spMkLst>
            <pc:docMk/>
            <pc:sldMk cId="3639238473" sldId="2147481438"/>
            <ac:spMk id="10" creationId="{5A82F4B1-28D1-F2CF-5114-171F0459F21B}"/>
          </ac:spMkLst>
        </pc:spChg>
        <pc:spChg chg="add mod">
          <ac:chgData name="VILAJELIU, Alba" userId="7a937d65-dd19-4d78-b565-80ebca80e53d" providerId="ADAL" clId="{47070884-F865-4D15-AB44-5CCCDF58680F}" dt="2024-02-14T13:29:27.631" v="3480" actId="790"/>
          <ac:spMkLst>
            <pc:docMk/>
            <pc:sldMk cId="3639238473" sldId="2147481438"/>
            <ac:spMk id="11" creationId="{3738775E-20DD-C21D-68BC-DCD9F8EAED10}"/>
          </ac:spMkLst>
        </pc:spChg>
        <pc:spChg chg="add mod">
          <ac:chgData name="VILAJELIU, Alba" userId="7a937d65-dd19-4d78-b565-80ebca80e53d" providerId="ADAL" clId="{47070884-F865-4D15-AB44-5CCCDF58680F}" dt="2024-02-14T13:29:27.631" v="3480" actId="790"/>
          <ac:spMkLst>
            <pc:docMk/>
            <pc:sldMk cId="3639238473" sldId="2147481438"/>
            <ac:spMk id="12" creationId="{11FB8F87-F7E0-D13F-69DB-40BA903E6E05}"/>
          </ac:spMkLst>
        </pc:spChg>
        <pc:spChg chg="add mod">
          <ac:chgData name="VILAJELIU, Alba" userId="7a937d65-dd19-4d78-b565-80ebca80e53d" providerId="ADAL" clId="{47070884-F865-4D15-AB44-5CCCDF58680F}" dt="2024-02-14T13:29:27.631" v="3480" actId="790"/>
          <ac:spMkLst>
            <pc:docMk/>
            <pc:sldMk cId="3639238473" sldId="2147481438"/>
            <ac:spMk id="13" creationId="{DC2443D8-2DE2-CD3D-883E-F4423D770634}"/>
          </ac:spMkLst>
        </pc:spChg>
        <pc:spChg chg="add mod">
          <ac:chgData name="VILAJELIU, Alba" userId="7a937d65-dd19-4d78-b565-80ebca80e53d" providerId="ADAL" clId="{47070884-F865-4D15-AB44-5CCCDF58680F}" dt="2024-02-14T13:29:27.631" v="3480" actId="790"/>
          <ac:spMkLst>
            <pc:docMk/>
            <pc:sldMk cId="3639238473" sldId="2147481438"/>
            <ac:spMk id="14" creationId="{96F9C5EA-D2CA-2AFB-25A2-825B519CFF0A}"/>
          </ac:spMkLst>
        </pc:spChg>
        <pc:spChg chg="add mod">
          <ac:chgData name="VILAJELIU, Alba" userId="7a937d65-dd19-4d78-b565-80ebca80e53d" providerId="ADAL" clId="{47070884-F865-4D15-AB44-5CCCDF58680F}" dt="2024-02-14T13:29:27.631" v="3480" actId="790"/>
          <ac:spMkLst>
            <pc:docMk/>
            <pc:sldMk cId="3639238473" sldId="2147481438"/>
            <ac:spMk id="15" creationId="{B5130121-75DC-9D4B-B247-C716C19A04CF}"/>
          </ac:spMkLst>
        </pc:spChg>
        <pc:spChg chg="add mod">
          <ac:chgData name="VILAJELIU, Alba" userId="7a937d65-dd19-4d78-b565-80ebca80e53d" providerId="ADAL" clId="{47070884-F865-4D15-AB44-5CCCDF58680F}" dt="2024-02-14T13:29:27.631" v="3480" actId="790"/>
          <ac:spMkLst>
            <pc:docMk/>
            <pc:sldMk cId="3639238473" sldId="2147481438"/>
            <ac:spMk id="16" creationId="{64E7E329-D9FD-CC52-16A3-9B02FA1CB238}"/>
          </ac:spMkLst>
        </pc:spChg>
        <pc:spChg chg="add mod">
          <ac:chgData name="VILAJELIU, Alba" userId="7a937d65-dd19-4d78-b565-80ebca80e53d" providerId="ADAL" clId="{47070884-F865-4D15-AB44-5CCCDF58680F}" dt="2024-02-14T13:29:27.631" v="3480" actId="790"/>
          <ac:spMkLst>
            <pc:docMk/>
            <pc:sldMk cId="3639238473" sldId="2147481438"/>
            <ac:spMk id="17" creationId="{31B3FDF3-7832-68FE-EA5F-F838041251F1}"/>
          </ac:spMkLst>
        </pc:spChg>
        <pc:spChg chg="add mod">
          <ac:chgData name="VILAJELIU, Alba" userId="7a937d65-dd19-4d78-b565-80ebca80e53d" providerId="ADAL" clId="{47070884-F865-4D15-AB44-5CCCDF58680F}" dt="2024-02-14T13:29:27.631" v="3480" actId="790"/>
          <ac:spMkLst>
            <pc:docMk/>
            <pc:sldMk cId="3639238473" sldId="2147481438"/>
            <ac:spMk id="18" creationId="{3BFB0E4F-C8C0-6CD1-C30F-6E7263E05C07}"/>
          </ac:spMkLst>
        </pc:spChg>
        <pc:spChg chg="add mod">
          <ac:chgData name="VILAJELIU, Alba" userId="7a937d65-dd19-4d78-b565-80ebca80e53d" providerId="ADAL" clId="{47070884-F865-4D15-AB44-5CCCDF58680F}" dt="2024-02-14T13:29:27.631" v="3480" actId="790"/>
          <ac:spMkLst>
            <pc:docMk/>
            <pc:sldMk cId="3639238473" sldId="2147481438"/>
            <ac:spMk id="19" creationId="{F274E38E-699E-15A0-CC30-AF5EFCE3C324}"/>
          </ac:spMkLst>
        </pc:spChg>
        <pc:spChg chg="add mod">
          <ac:chgData name="VILAJELIU, Alba" userId="7a937d65-dd19-4d78-b565-80ebca80e53d" providerId="ADAL" clId="{47070884-F865-4D15-AB44-5CCCDF58680F}" dt="2024-02-14T13:29:27.631" v="3480" actId="790"/>
          <ac:spMkLst>
            <pc:docMk/>
            <pc:sldMk cId="3639238473" sldId="2147481438"/>
            <ac:spMk id="20" creationId="{F3FD6A6B-5580-927A-A162-DB4F32881373}"/>
          </ac:spMkLst>
        </pc:spChg>
        <pc:spChg chg="add mod">
          <ac:chgData name="VILAJELIU, Alba" userId="7a937d65-dd19-4d78-b565-80ebca80e53d" providerId="ADAL" clId="{47070884-F865-4D15-AB44-5CCCDF58680F}" dt="2024-02-14T13:29:27.631" v="3480" actId="790"/>
          <ac:spMkLst>
            <pc:docMk/>
            <pc:sldMk cId="3639238473" sldId="2147481438"/>
            <ac:spMk id="21" creationId="{E21AF86C-51BF-2701-74CC-7AEB894680A3}"/>
          </ac:spMkLst>
        </pc:spChg>
        <pc:spChg chg="add mod">
          <ac:chgData name="VILAJELIU, Alba" userId="7a937d65-dd19-4d78-b565-80ebca80e53d" providerId="ADAL" clId="{47070884-F865-4D15-AB44-5CCCDF58680F}" dt="2024-02-14T13:29:27.631" v="3480" actId="790"/>
          <ac:spMkLst>
            <pc:docMk/>
            <pc:sldMk cId="3639238473" sldId="2147481438"/>
            <ac:spMk id="22" creationId="{4C2CB38F-1F7D-B201-8291-B6473B30EC74}"/>
          </ac:spMkLst>
        </pc:spChg>
        <pc:spChg chg="add mod">
          <ac:chgData name="VILAJELIU, Alba" userId="7a937d65-dd19-4d78-b565-80ebca80e53d" providerId="ADAL" clId="{47070884-F865-4D15-AB44-5CCCDF58680F}" dt="2024-02-14T13:29:27.631" v="3480" actId="790"/>
          <ac:spMkLst>
            <pc:docMk/>
            <pc:sldMk cId="3639238473" sldId="2147481438"/>
            <ac:spMk id="23" creationId="{B65CA5A0-D408-2299-E9AB-50236FDB07BF}"/>
          </ac:spMkLst>
        </pc:spChg>
        <pc:spChg chg="add mod">
          <ac:chgData name="VILAJELIU, Alba" userId="7a937d65-dd19-4d78-b565-80ebca80e53d" providerId="ADAL" clId="{47070884-F865-4D15-AB44-5CCCDF58680F}" dt="2024-02-14T13:29:27.631" v="3480" actId="790"/>
          <ac:spMkLst>
            <pc:docMk/>
            <pc:sldMk cId="3639238473" sldId="2147481438"/>
            <ac:spMk id="24" creationId="{B21A7322-83A8-61FD-7582-34645EC7B9BC}"/>
          </ac:spMkLst>
        </pc:spChg>
        <pc:spChg chg="add mod">
          <ac:chgData name="VILAJELIU, Alba" userId="7a937d65-dd19-4d78-b565-80ebca80e53d" providerId="ADAL" clId="{47070884-F865-4D15-AB44-5CCCDF58680F}" dt="2024-02-14T13:29:27.631" v="3480" actId="790"/>
          <ac:spMkLst>
            <pc:docMk/>
            <pc:sldMk cId="3639238473" sldId="2147481438"/>
            <ac:spMk id="25" creationId="{42C5EF6B-30D8-309A-C44F-09457C9F14E9}"/>
          </ac:spMkLst>
        </pc:spChg>
        <pc:spChg chg="add mod">
          <ac:chgData name="VILAJELIU, Alba" userId="7a937d65-dd19-4d78-b565-80ebca80e53d" providerId="ADAL" clId="{47070884-F865-4D15-AB44-5CCCDF58680F}" dt="2024-02-14T13:29:27.631" v="3480" actId="790"/>
          <ac:spMkLst>
            <pc:docMk/>
            <pc:sldMk cId="3639238473" sldId="2147481438"/>
            <ac:spMk id="26" creationId="{F0841F2D-0660-98E5-CB70-E092C61C5B08}"/>
          </ac:spMkLst>
        </pc:spChg>
        <pc:spChg chg="add mod">
          <ac:chgData name="VILAJELIU, Alba" userId="7a937d65-dd19-4d78-b565-80ebca80e53d" providerId="ADAL" clId="{47070884-F865-4D15-AB44-5CCCDF58680F}" dt="2024-02-14T13:29:27.631" v="3480" actId="790"/>
          <ac:spMkLst>
            <pc:docMk/>
            <pc:sldMk cId="3639238473" sldId="2147481438"/>
            <ac:spMk id="27" creationId="{B2F719A1-6225-5E08-EADA-6BE9CAED1394}"/>
          </ac:spMkLst>
        </pc:spChg>
        <pc:spChg chg="add mod">
          <ac:chgData name="VILAJELIU, Alba" userId="7a937d65-dd19-4d78-b565-80ebca80e53d" providerId="ADAL" clId="{47070884-F865-4D15-AB44-5CCCDF58680F}" dt="2024-02-14T13:29:27.631" v="3480" actId="790"/>
          <ac:spMkLst>
            <pc:docMk/>
            <pc:sldMk cId="3639238473" sldId="2147481438"/>
            <ac:spMk id="28" creationId="{710EC8DF-9CC4-7E66-A6E5-448D93CA724F}"/>
          </ac:spMkLst>
        </pc:spChg>
        <pc:spChg chg="add mod">
          <ac:chgData name="VILAJELIU, Alba" userId="7a937d65-dd19-4d78-b565-80ebca80e53d" providerId="ADAL" clId="{47070884-F865-4D15-AB44-5CCCDF58680F}" dt="2024-02-14T13:29:27.631" v="3480" actId="790"/>
          <ac:spMkLst>
            <pc:docMk/>
            <pc:sldMk cId="3639238473" sldId="2147481438"/>
            <ac:spMk id="29" creationId="{370FE3B5-079D-DC69-5409-BD177EE84204}"/>
          </ac:spMkLst>
        </pc:spChg>
        <pc:spChg chg="add mod">
          <ac:chgData name="VILAJELIU, Alba" userId="7a937d65-dd19-4d78-b565-80ebca80e53d" providerId="ADAL" clId="{47070884-F865-4D15-AB44-5CCCDF58680F}" dt="2024-02-14T13:29:27.631" v="3480" actId="790"/>
          <ac:spMkLst>
            <pc:docMk/>
            <pc:sldMk cId="3639238473" sldId="2147481438"/>
            <ac:spMk id="30" creationId="{33252D43-CB07-6AA5-80D6-15F372012916}"/>
          </ac:spMkLst>
        </pc:spChg>
        <pc:spChg chg="add mod">
          <ac:chgData name="VILAJELIU, Alba" userId="7a937d65-dd19-4d78-b565-80ebca80e53d" providerId="ADAL" clId="{47070884-F865-4D15-AB44-5CCCDF58680F}" dt="2024-02-14T13:29:27.631" v="3480" actId="790"/>
          <ac:spMkLst>
            <pc:docMk/>
            <pc:sldMk cId="3639238473" sldId="2147481438"/>
            <ac:spMk id="31" creationId="{F4E7CD61-1C07-ED9F-BE39-CE5E578A2458}"/>
          </ac:spMkLst>
        </pc:spChg>
        <pc:spChg chg="add mod">
          <ac:chgData name="VILAJELIU, Alba" userId="7a937d65-dd19-4d78-b565-80ebca80e53d" providerId="ADAL" clId="{47070884-F865-4D15-AB44-5CCCDF58680F}" dt="2024-02-14T13:29:27.631" v="3480" actId="790"/>
          <ac:spMkLst>
            <pc:docMk/>
            <pc:sldMk cId="3639238473" sldId="2147481438"/>
            <ac:spMk id="34" creationId="{B07CCEB3-A738-BD68-D176-737D6D841C2E}"/>
          </ac:spMkLst>
        </pc:spChg>
        <pc:spChg chg="add mod">
          <ac:chgData name="VILAJELIU, Alba" userId="7a937d65-dd19-4d78-b565-80ebca80e53d" providerId="ADAL" clId="{47070884-F865-4D15-AB44-5CCCDF58680F}" dt="2024-02-14T13:29:27.631" v="3480" actId="790"/>
          <ac:spMkLst>
            <pc:docMk/>
            <pc:sldMk cId="3639238473" sldId="2147481438"/>
            <ac:spMk id="35" creationId="{C37DE33C-EE60-FD52-E1EF-B60019A6F468}"/>
          </ac:spMkLst>
        </pc:spChg>
        <pc:spChg chg="add mod">
          <ac:chgData name="VILAJELIU, Alba" userId="7a937d65-dd19-4d78-b565-80ebca80e53d" providerId="ADAL" clId="{47070884-F865-4D15-AB44-5CCCDF58680F}" dt="2024-02-14T13:29:27.631" v="3480" actId="790"/>
          <ac:spMkLst>
            <pc:docMk/>
            <pc:sldMk cId="3639238473" sldId="2147481438"/>
            <ac:spMk id="36" creationId="{88BBA283-A240-9B73-6D59-3851C4CB4E09}"/>
          </ac:spMkLst>
        </pc:spChg>
        <pc:spChg chg="add mod">
          <ac:chgData name="VILAJELIU, Alba" userId="7a937d65-dd19-4d78-b565-80ebca80e53d" providerId="ADAL" clId="{47070884-F865-4D15-AB44-5CCCDF58680F}" dt="2024-02-14T13:29:27.631" v="3480" actId="790"/>
          <ac:spMkLst>
            <pc:docMk/>
            <pc:sldMk cId="3639238473" sldId="2147481438"/>
            <ac:spMk id="37" creationId="{BCCAE7BC-1559-CB2E-2003-8CDD3634DB11}"/>
          </ac:spMkLst>
        </pc:spChg>
        <pc:spChg chg="add mod">
          <ac:chgData name="VILAJELIU, Alba" userId="7a937d65-dd19-4d78-b565-80ebca80e53d" providerId="ADAL" clId="{47070884-F865-4D15-AB44-5CCCDF58680F}" dt="2024-02-14T13:29:27.631" v="3480" actId="790"/>
          <ac:spMkLst>
            <pc:docMk/>
            <pc:sldMk cId="3639238473" sldId="2147481438"/>
            <ac:spMk id="38" creationId="{6AA890BF-B4F1-672F-CEF3-D097EDDBB29D}"/>
          </ac:spMkLst>
        </pc:spChg>
        <pc:spChg chg="add mod">
          <ac:chgData name="VILAJELIU, Alba" userId="7a937d65-dd19-4d78-b565-80ebca80e53d" providerId="ADAL" clId="{47070884-F865-4D15-AB44-5CCCDF58680F}" dt="2024-02-14T13:29:27.631" v="3480" actId="790"/>
          <ac:spMkLst>
            <pc:docMk/>
            <pc:sldMk cId="3639238473" sldId="2147481438"/>
            <ac:spMk id="39" creationId="{DA20226C-7D74-6CB2-B996-3A1BAF187251}"/>
          </ac:spMkLst>
        </pc:spChg>
        <pc:spChg chg="add mod">
          <ac:chgData name="VILAJELIU, Alba" userId="7a937d65-dd19-4d78-b565-80ebca80e53d" providerId="ADAL" clId="{47070884-F865-4D15-AB44-5CCCDF58680F}" dt="2024-02-14T13:29:27.631" v="3480" actId="790"/>
          <ac:spMkLst>
            <pc:docMk/>
            <pc:sldMk cId="3639238473" sldId="2147481438"/>
            <ac:spMk id="40" creationId="{0B148FC3-BEBC-0A2F-4256-324D6DDC146C}"/>
          </ac:spMkLst>
        </pc:spChg>
        <pc:spChg chg="add mod">
          <ac:chgData name="VILAJELIU, Alba" userId="7a937d65-dd19-4d78-b565-80ebca80e53d" providerId="ADAL" clId="{47070884-F865-4D15-AB44-5CCCDF58680F}" dt="2024-02-14T13:29:27.631" v="3480" actId="790"/>
          <ac:spMkLst>
            <pc:docMk/>
            <pc:sldMk cId="3639238473" sldId="2147481438"/>
            <ac:spMk id="41" creationId="{FA854233-CC3D-E841-C84F-A792A399A563}"/>
          </ac:spMkLst>
        </pc:spChg>
        <pc:spChg chg="add mod">
          <ac:chgData name="VILAJELIU, Alba" userId="7a937d65-dd19-4d78-b565-80ebca80e53d" providerId="ADAL" clId="{47070884-F865-4D15-AB44-5CCCDF58680F}" dt="2024-02-14T13:29:27.631" v="3480" actId="790"/>
          <ac:spMkLst>
            <pc:docMk/>
            <pc:sldMk cId="3639238473" sldId="2147481438"/>
            <ac:spMk id="42" creationId="{B55D97E6-46E4-F004-9813-E643447773FD}"/>
          </ac:spMkLst>
        </pc:spChg>
        <pc:spChg chg="add mod">
          <ac:chgData name="VILAJELIU, Alba" userId="7a937d65-dd19-4d78-b565-80ebca80e53d" providerId="ADAL" clId="{47070884-F865-4D15-AB44-5CCCDF58680F}" dt="2024-02-14T13:29:27.631" v="3480" actId="790"/>
          <ac:spMkLst>
            <pc:docMk/>
            <pc:sldMk cId="3639238473" sldId="2147481438"/>
            <ac:spMk id="43" creationId="{DD44A496-35C2-FE71-C304-BF7D95235D8D}"/>
          </ac:spMkLst>
        </pc:spChg>
        <pc:spChg chg="add mod">
          <ac:chgData name="VILAJELIU, Alba" userId="7a937d65-dd19-4d78-b565-80ebca80e53d" providerId="ADAL" clId="{47070884-F865-4D15-AB44-5CCCDF58680F}" dt="2024-02-14T13:29:27.631" v="3480" actId="790"/>
          <ac:spMkLst>
            <pc:docMk/>
            <pc:sldMk cId="3639238473" sldId="2147481438"/>
            <ac:spMk id="44" creationId="{654689E9-1F8B-B28B-7A96-9873590B9D0A}"/>
          </ac:spMkLst>
        </pc:spChg>
        <pc:spChg chg="add mod">
          <ac:chgData name="VILAJELIU, Alba" userId="7a937d65-dd19-4d78-b565-80ebca80e53d" providerId="ADAL" clId="{47070884-F865-4D15-AB44-5CCCDF58680F}" dt="2024-02-14T13:29:27.631" v="3480" actId="790"/>
          <ac:spMkLst>
            <pc:docMk/>
            <pc:sldMk cId="3639238473" sldId="2147481438"/>
            <ac:spMk id="45" creationId="{73253A1A-1E4B-4F94-8F49-ABE0D019BD8C}"/>
          </ac:spMkLst>
        </pc:spChg>
        <pc:spChg chg="add mod">
          <ac:chgData name="VILAJELIU, Alba" userId="7a937d65-dd19-4d78-b565-80ebca80e53d" providerId="ADAL" clId="{47070884-F865-4D15-AB44-5CCCDF58680F}" dt="2024-02-14T13:29:27.631" v="3480" actId="790"/>
          <ac:spMkLst>
            <pc:docMk/>
            <pc:sldMk cId="3639238473" sldId="2147481438"/>
            <ac:spMk id="46" creationId="{2E118976-8B6B-8BFB-BAC5-7CF41F8F1E08}"/>
          </ac:spMkLst>
        </pc:spChg>
        <pc:spChg chg="add mod">
          <ac:chgData name="VILAJELIU, Alba" userId="7a937d65-dd19-4d78-b565-80ebca80e53d" providerId="ADAL" clId="{47070884-F865-4D15-AB44-5CCCDF58680F}" dt="2024-02-14T13:29:27.631" v="3480" actId="790"/>
          <ac:spMkLst>
            <pc:docMk/>
            <pc:sldMk cId="3639238473" sldId="2147481438"/>
            <ac:spMk id="47" creationId="{236656D3-664A-0F73-74C0-1240D9877162}"/>
          </ac:spMkLst>
        </pc:spChg>
        <pc:spChg chg="add mod">
          <ac:chgData name="VILAJELIU, Alba" userId="7a937d65-dd19-4d78-b565-80ebca80e53d" providerId="ADAL" clId="{47070884-F865-4D15-AB44-5CCCDF58680F}" dt="2024-02-14T13:29:27.631" v="3480" actId="790"/>
          <ac:spMkLst>
            <pc:docMk/>
            <pc:sldMk cId="3639238473" sldId="2147481438"/>
            <ac:spMk id="48" creationId="{91A2A42C-E449-88D8-CD58-49C4F3E80FA0}"/>
          </ac:spMkLst>
        </pc:spChg>
        <pc:spChg chg="add mod">
          <ac:chgData name="VILAJELIU, Alba" userId="7a937d65-dd19-4d78-b565-80ebca80e53d" providerId="ADAL" clId="{47070884-F865-4D15-AB44-5CCCDF58680F}" dt="2024-02-14T13:29:27.631" v="3480" actId="790"/>
          <ac:spMkLst>
            <pc:docMk/>
            <pc:sldMk cId="3639238473" sldId="2147481438"/>
            <ac:spMk id="49" creationId="{D24AF091-4EAF-F224-4F2A-05A4ED9221D6}"/>
          </ac:spMkLst>
        </pc:spChg>
        <pc:spChg chg="add mod">
          <ac:chgData name="VILAJELIU, Alba" userId="7a937d65-dd19-4d78-b565-80ebca80e53d" providerId="ADAL" clId="{47070884-F865-4D15-AB44-5CCCDF58680F}" dt="2024-02-14T13:29:27.631" v="3480" actId="790"/>
          <ac:spMkLst>
            <pc:docMk/>
            <pc:sldMk cId="3639238473" sldId="2147481438"/>
            <ac:spMk id="50" creationId="{FAE7B07C-BD94-F471-BAE9-1ED10A6AAFCE}"/>
          </ac:spMkLst>
        </pc:spChg>
        <pc:spChg chg="add mod">
          <ac:chgData name="VILAJELIU, Alba" userId="7a937d65-dd19-4d78-b565-80ebca80e53d" providerId="ADAL" clId="{47070884-F865-4D15-AB44-5CCCDF58680F}" dt="2024-02-14T13:29:27.631" v="3480" actId="790"/>
          <ac:spMkLst>
            <pc:docMk/>
            <pc:sldMk cId="3639238473" sldId="2147481438"/>
            <ac:spMk id="51" creationId="{66701651-044E-016A-1B1D-50F9330E31E5}"/>
          </ac:spMkLst>
        </pc:spChg>
        <pc:spChg chg="add mod">
          <ac:chgData name="VILAJELIU, Alba" userId="7a937d65-dd19-4d78-b565-80ebca80e53d" providerId="ADAL" clId="{47070884-F865-4D15-AB44-5CCCDF58680F}" dt="2024-02-14T13:29:27.631" v="3480" actId="790"/>
          <ac:spMkLst>
            <pc:docMk/>
            <pc:sldMk cId="3639238473" sldId="2147481438"/>
            <ac:spMk id="52" creationId="{F02A6935-9D48-438C-9F21-F2143029874C}"/>
          </ac:spMkLst>
        </pc:spChg>
        <pc:spChg chg="add mod">
          <ac:chgData name="VILAJELIU, Alba" userId="7a937d65-dd19-4d78-b565-80ebca80e53d" providerId="ADAL" clId="{47070884-F865-4D15-AB44-5CCCDF58680F}" dt="2024-02-14T13:29:27.631" v="3480" actId="790"/>
          <ac:spMkLst>
            <pc:docMk/>
            <pc:sldMk cId="3639238473" sldId="2147481438"/>
            <ac:spMk id="53" creationId="{583C0115-2BB5-2F85-0358-CED4FAB390CC}"/>
          </ac:spMkLst>
        </pc:spChg>
        <pc:spChg chg="add mod">
          <ac:chgData name="VILAJELIU, Alba" userId="7a937d65-dd19-4d78-b565-80ebca80e53d" providerId="ADAL" clId="{47070884-F865-4D15-AB44-5CCCDF58680F}" dt="2024-02-14T13:29:27.631" v="3480" actId="790"/>
          <ac:spMkLst>
            <pc:docMk/>
            <pc:sldMk cId="3639238473" sldId="2147481438"/>
            <ac:spMk id="54" creationId="{C741CB99-F632-78E3-1F0D-EA63A89C367E}"/>
          </ac:spMkLst>
        </pc:spChg>
        <pc:spChg chg="add mod">
          <ac:chgData name="VILAJELIU, Alba" userId="7a937d65-dd19-4d78-b565-80ebca80e53d" providerId="ADAL" clId="{47070884-F865-4D15-AB44-5CCCDF58680F}" dt="2024-02-14T13:29:27.631" v="3480" actId="790"/>
          <ac:spMkLst>
            <pc:docMk/>
            <pc:sldMk cId="3639238473" sldId="2147481438"/>
            <ac:spMk id="55" creationId="{8AFF52D9-55AE-F7D1-05C4-3795B8E3C33D}"/>
          </ac:spMkLst>
        </pc:spChg>
        <pc:spChg chg="add mod">
          <ac:chgData name="VILAJELIU, Alba" userId="7a937d65-dd19-4d78-b565-80ebca80e53d" providerId="ADAL" clId="{47070884-F865-4D15-AB44-5CCCDF58680F}" dt="2024-02-14T13:29:27.631" v="3480" actId="790"/>
          <ac:spMkLst>
            <pc:docMk/>
            <pc:sldMk cId="3639238473" sldId="2147481438"/>
            <ac:spMk id="56" creationId="{3D2D3FBE-F240-60F1-6B92-75C1CA94D401}"/>
          </ac:spMkLst>
        </pc:spChg>
        <pc:spChg chg="add mod">
          <ac:chgData name="VILAJELIU, Alba" userId="7a937d65-dd19-4d78-b565-80ebca80e53d" providerId="ADAL" clId="{47070884-F865-4D15-AB44-5CCCDF58680F}" dt="2024-02-14T13:29:27.631" v="3480" actId="790"/>
          <ac:spMkLst>
            <pc:docMk/>
            <pc:sldMk cId="3639238473" sldId="2147481438"/>
            <ac:spMk id="57" creationId="{21D5CBEA-96F8-E1F3-5264-DC44E89220D0}"/>
          </ac:spMkLst>
        </pc:spChg>
        <pc:spChg chg="add mod">
          <ac:chgData name="VILAJELIU, Alba" userId="7a937d65-dd19-4d78-b565-80ebca80e53d" providerId="ADAL" clId="{47070884-F865-4D15-AB44-5CCCDF58680F}" dt="2024-02-14T13:29:27.631" v="3480" actId="790"/>
          <ac:spMkLst>
            <pc:docMk/>
            <pc:sldMk cId="3639238473" sldId="2147481438"/>
            <ac:spMk id="58" creationId="{CEF3E38F-CB5B-19A2-CED7-E2B478E1ED57}"/>
          </ac:spMkLst>
        </pc:spChg>
        <pc:spChg chg="add mod">
          <ac:chgData name="VILAJELIU, Alba" userId="7a937d65-dd19-4d78-b565-80ebca80e53d" providerId="ADAL" clId="{47070884-F865-4D15-AB44-5CCCDF58680F}" dt="2024-02-14T13:29:27.631" v="3480" actId="790"/>
          <ac:spMkLst>
            <pc:docMk/>
            <pc:sldMk cId="3639238473" sldId="2147481438"/>
            <ac:spMk id="59" creationId="{2F028CF2-515F-FB63-0908-A0D12114BC99}"/>
          </ac:spMkLst>
        </pc:spChg>
        <pc:spChg chg="add mod">
          <ac:chgData name="VILAJELIU, Alba" userId="7a937d65-dd19-4d78-b565-80ebca80e53d" providerId="ADAL" clId="{47070884-F865-4D15-AB44-5CCCDF58680F}" dt="2024-02-14T13:29:27.631" v="3480" actId="790"/>
          <ac:spMkLst>
            <pc:docMk/>
            <pc:sldMk cId="3639238473" sldId="2147481438"/>
            <ac:spMk id="60" creationId="{B4D3EC30-C9E0-8E41-C137-938CEFDBAA15}"/>
          </ac:spMkLst>
        </pc:spChg>
        <pc:spChg chg="add mod">
          <ac:chgData name="VILAJELIU, Alba" userId="7a937d65-dd19-4d78-b565-80ebca80e53d" providerId="ADAL" clId="{47070884-F865-4D15-AB44-5CCCDF58680F}" dt="2024-02-14T13:29:27.631" v="3480" actId="790"/>
          <ac:spMkLst>
            <pc:docMk/>
            <pc:sldMk cId="3639238473" sldId="2147481438"/>
            <ac:spMk id="61" creationId="{324448AF-E0C6-2D00-90FD-1BB77F4CAD24}"/>
          </ac:spMkLst>
        </pc:spChg>
        <pc:spChg chg="add mod">
          <ac:chgData name="VILAJELIU, Alba" userId="7a937d65-dd19-4d78-b565-80ebca80e53d" providerId="ADAL" clId="{47070884-F865-4D15-AB44-5CCCDF58680F}" dt="2024-02-14T13:29:27.631" v="3480" actId="790"/>
          <ac:spMkLst>
            <pc:docMk/>
            <pc:sldMk cId="3639238473" sldId="2147481438"/>
            <ac:spMk id="62" creationId="{5B0F8362-329E-6775-05D7-F0A89CD766B0}"/>
          </ac:spMkLst>
        </pc:spChg>
        <pc:spChg chg="add mod">
          <ac:chgData name="VILAJELIU, Alba" userId="7a937d65-dd19-4d78-b565-80ebca80e53d" providerId="ADAL" clId="{47070884-F865-4D15-AB44-5CCCDF58680F}" dt="2024-02-14T13:29:27.631" v="3480" actId="790"/>
          <ac:spMkLst>
            <pc:docMk/>
            <pc:sldMk cId="3639238473" sldId="2147481438"/>
            <ac:spMk id="63" creationId="{41EBC3CA-8D2B-A8BC-A415-BE27864CA6EB}"/>
          </ac:spMkLst>
        </pc:spChg>
        <pc:spChg chg="add mod">
          <ac:chgData name="VILAJELIU, Alba" userId="7a937d65-dd19-4d78-b565-80ebca80e53d" providerId="ADAL" clId="{47070884-F865-4D15-AB44-5CCCDF58680F}" dt="2024-02-14T13:29:27.631" v="3480" actId="790"/>
          <ac:spMkLst>
            <pc:docMk/>
            <pc:sldMk cId="3639238473" sldId="2147481438"/>
            <ac:spMk id="64" creationId="{8E91068B-C47F-D661-D2F9-C6BD81634672}"/>
          </ac:spMkLst>
        </pc:spChg>
        <pc:spChg chg="add mod">
          <ac:chgData name="VILAJELIU, Alba" userId="7a937d65-dd19-4d78-b565-80ebca80e53d" providerId="ADAL" clId="{47070884-F865-4D15-AB44-5CCCDF58680F}" dt="2024-02-14T13:29:27.631" v="3480" actId="790"/>
          <ac:spMkLst>
            <pc:docMk/>
            <pc:sldMk cId="3639238473" sldId="2147481438"/>
            <ac:spMk id="65" creationId="{9619CFD7-BA10-BCD6-5B4B-A00EBAA700E1}"/>
          </ac:spMkLst>
        </pc:spChg>
        <pc:spChg chg="add mod">
          <ac:chgData name="VILAJELIU, Alba" userId="7a937d65-dd19-4d78-b565-80ebca80e53d" providerId="ADAL" clId="{47070884-F865-4D15-AB44-5CCCDF58680F}" dt="2024-02-14T13:29:27.631" v="3480" actId="790"/>
          <ac:spMkLst>
            <pc:docMk/>
            <pc:sldMk cId="3639238473" sldId="2147481438"/>
            <ac:spMk id="66" creationId="{AA8D22E4-D507-71A5-A6DA-433376250ADC}"/>
          </ac:spMkLst>
        </pc:spChg>
        <pc:spChg chg="add mod">
          <ac:chgData name="VILAJELIU, Alba" userId="7a937d65-dd19-4d78-b565-80ebca80e53d" providerId="ADAL" clId="{47070884-F865-4D15-AB44-5CCCDF58680F}" dt="2024-02-14T13:29:27.631" v="3480" actId="790"/>
          <ac:spMkLst>
            <pc:docMk/>
            <pc:sldMk cId="3639238473" sldId="2147481438"/>
            <ac:spMk id="67" creationId="{E543793F-41AF-B792-DB9B-22BF7F41910E}"/>
          </ac:spMkLst>
        </pc:spChg>
        <pc:spChg chg="add mod">
          <ac:chgData name="VILAJELIU, Alba" userId="7a937d65-dd19-4d78-b565-80ebca80e53d" providerId="ADAL" clId="{47070884-F865-4D15-AB44-5CCCDF58680F}" dt="2024-02-14T13:29:27.631" v="3480" actId="790"/>
          <ac:spMkLst>
            <pc:docMk/>
            <pc:sldMk cId="3639238473" sldId="2147481438"/>
            <ac:spMk id="68" creationId="{39757ECD-F7E7-673B-2D69-72833DC0970C}"/>
          </ac:spMkLst>
        </pc:spChg>
        <pc:spChg chg="add mod">
          <ac:chgData name="VILAJELIU, Alba" userId="7a937d65-dd19-4d78-b565-80ebca80e53d" providerId="ADAL" clId="{47070884-F865-4D15-AB44-5CCCDF58680F}" dt="2024-02-14T13:29:27.631" v="3480" actId="790"/>
          <ac:spMkLst>
            <pc:docMk/>
            <pc:sldMk cId="3639238473" sldId="2147481438"/>
            <ac:spMk id="69" creationId="{71495756-1098-B3DD-D6C9-C59F413C700C}"/>
          </ac:spMkLst>
        </pc:spChg>
        <pc:spChg chg="add mod">
          <ac:chgData name="VILAJELIU, Alba" userId="7a937d65-dd19-4d78-b565-80ebca80e53d" providerId="ADAL" clId="{47070884-F865-4D15-AB44-5CCCDF58680F}" dt="2024-02-14T09:12:00.125" v="2281" actId="20577"/>
          <ac:spMkLst>
            <pc:docMk/>
            <pc:sldMk cId="3639238473" sldId="2147481438"/>
            <ac:spMk id="70" creationId="{5AE93EE2-07E1-B247-2E2D-93295E0D2729}"/>
          </ac:spMkLst>
        </pc:spChg>
        <pc:picChg chg="add mod">
          <ac:chgData name="VILAJELIU, Alba" userId="7a937d65-dd19-4d78-b565-80ebca80e53d" providerId="ADAL" clId="{47070884-F865-4D15-AB44-5CCCDF58680F}" dt="2024-02-14T08:26:51.163" v="758"/>
          <ac:picMkLst>
            <pc:docMk/>
            <pc:sldMk cId="3639238473" sldId="2147481438"/>
            <ac:picMk id="32" creationId="{812004B9-9A2E-7FE5-F14B-5653BD7E8D4F}"/>
          </ac:picMkLst>
        </pc:picChg>
        <pc:picChg chg="add mod">
          <ac:chgData name="VILAJELIU, Alba" userId="7a937d65-dd19-4d78-b565-80ebca80e53d" providerId="ADAL" clId="{47070884-F865-4D15-AB44-5CCCDF58680F}" dt="2024-02-14T08:26:51.163" v="758"/>
          <ac:picMkLst>
            <pc:docMk/>
            <pc:sldMk cId="3639238473" sldId="2147481438"/>
            <ac:picMk id="33" creationId="{F7F419BA-E9BE-14A3-B628-20B939A3B30A}"/>
          </ac:picMkLst>
        </pc:picChg>
        <pc:cxnChg chg="add mod">
          <ac:chgData name="VILAJELIU, Alba" userId="7a937d65-dd19-4d78-b565-80ebca80e53d" providerId="ADAL" clId="{47070884-F865-4D15-AB44-5CCCDF58680F}" dt="2024-02-14T08:26:51.163" v="758"/>
          <ac:cxnSpMkLst>
            <pc:docMk/>
            <pc:sldMk cId="3639238473" sldId="2147481438"/>
            <ac:cxnSpMk id="5" creationId="{53E2DB87-FEBE-0BE6-3DD3-A5BA15860CA9}"/>
          </ac:cxnSpMkLst>
        </pc:cxnChg>
      </pc:sldChg>
      <pc:sldChg chg="add del">
        <pc:chgData name="VILAJELIU, Alba" userId="7a937d65-dd19-4d78-b565-80ebca80e53d" providerId="ADAL" clId="{47070884-F865-4D15-AB44-5CCCDF58680F}" dt="2024-02-14T09:52:17.542" v="3109" actId="47"/>
        <pc:sldMkLst>
          <pc:docMk/>
          <pc:sldMk cId="3393060750" sldId="2147481439"/>
        </pc:sldMkLst>
      </pc:sldChg>
      <pc:sldChg chg="addSp delSp modSp add mod">
        <pc:chgData name="VILAJELIU, Alba" userId="7a937d65-dd19-4d78-b565-80ebca80e53d" providerId="ADAL" clId="{47070884-F865-4D15-AB44-5CCCDF58680F}" dt="2024-02-14T13:34:48.993" v="3513" actId="1036"/>
        <pc:sldMkLst>
          <pc:docMk/>
          <pc:sldMk cId="2447326439" sldId="2147481440"/>
        </pc:sldMkLst>
        <pc:spChg chg="del">
          <ac:chgData name="VILAJELIU, Alba" userId="7a937d65-dd19-4d78-b565-80ebca80e53d" providerId="ADAL" clId="{47070884-F865-4D15-AB44-5CCCDF58680F}" dt="2024-02-14T09:54:11.797" v="3111" actId="478"/>
          <ac:spMkLst>
            <pc:docMk/>
            <pc:sldMk cId="2447326439" sldId="2147481440"/>
            <ac:spMk id="4" creationId="{817E13E2-A6BC-C64C-270A-8D490D38DCAA}"/>
          </ac:spMkLst>
        </pc:spChg>
        <pc:spChg chg="mod">
          <ac:chgData name="VILAJELIU, Alba" userId="7a937d65-dd19-4d78-b565-80ebca80e53d" providerId="ADAL" clId="{47070884-F865-4D15-AB44-5CCCDF58680F}" dt="2024-02-14T13:29:38.442" v="3482" actId="20577"/>
          <ac:spMkLst>
            <pc:docMk/>
            <pc:sldMk cId="2447326439" sldId="2147481440"/>
            <ac:spMk id="6" creationId="{97686BCC-76C3-B163-354A-523B6BEF3355}"/>
          </ac:spMkLst>
        </pc:spChg>
        <pc:spChg chg="add mod">
          <ac:chgData name="VILAJELIU, Alba" userId="7a937d65-dd19-4d78-b565-80ebca80e53d" providerId="ADAL" clId="{47070884-F865-4D15-AB44-5CCCDF58680F}" dt="2024-02-14T09:54:22.781" v="3113" actId="1076"/>
          <ac:spMkLst>
            <pc:docMk/>
            <pc:sldMk cId="2447326439" sldId="2147481440"/>
            <ac:spMk id="8" creationId="{14C1EE1B-FD32-6033-9DD2-8C7D260097CB}"/>
          </ac:spMkLst>
        </pc:spChg>
        <pc:spChg chg="del">
          <ac:chgData name="VILAJELIU, Alba" userId="7a937d65-dd19-4d78-b565-80ebca80e53d" providerId="ADAL" clId="{47070884-F865-4D15-AB44-5CCCDF58680F}" dt="2024-02-14T09:54:11.797" v="3111" actId="478"/>
          <ac:spMkLst>
            <pc:docMk/>
            <pc:sldMk cId="2447326439" sldId="2147481440"/>
            <ac:spMk id="9" creationId="{EBD2228E-60BF-6AC4-FD37-90AC534FD38F}"/>
          </ac:spMkLst>
        </pc:spChg>
        <pc:spChg chg="add mod">
          <ac:chgData name="VILAJELIU, Alba" userId="7a937d65-dd19-4d78-b565-80ebca80e53d" providerId="ADAL" clId="{47070884-F865-4D15-AB44-5CCCDF58680F}" dt="2024-02-14T09:54:22.781" v="3113" actId="1076"/>
          <ac:spMkLst>
            <pc:docMk/>
            <pc:sldMk cId="2447326439" sldId="2147481440"/>
            <ac:spMk id="10" creationId="{74D81C00-922F-6882-0059-64D314DA8DAA}"/>
          </ac:spMkLst>
        </pc:spChg>
        <pc:spChg chg="del">
          <ac:chgData name="VILAJELIU, Alba" userId="7a937d65-dd19-4d78-b565-80ebca80e53d" providerId="ADAL" clId="{47070884-F865-4D15-AB44-5CCCDF58680F}" dt="2024-02-14T09:54:11.797" v="3111" actId="478"/>
          <ac:spMkLst>
            <pc:docMk/>
            <pc:sldMk cId="2447326439" sldId="2147481440"/>
            <ac:spMk id="12" creationId="{A10B5F5E-49BD-C05A-042E-60CDF1485657}"/>
          </ac:spMkLst>
        </pc:spChg>
        <pc:spChg chg="del">
          <ac:chgData name="VILAJELIU, Alba" userId="7a937d65-dd19-4d78-b565-80ebca80e53d" providerId="ADAL" clId="{47070884-F865-4D15-AB44-5CCCDF58680F}" dt="2024-02-14T09:55:52.044" v="3172" actId="478"/>
          <ac:spMkLst>
            <pc:docMk/>
            <pc:sldMk cId="2447326439" sldId="2147481440"/>
            <ac:spMk id="13" creationId="{E6BED0A3-2132-5276-7FAF-2C02C838412A}"/>
          </ac:spMkLst>
        </pc:spChg>
        <pc:spChg chg="add del mod">
          <ac:chgData name="VILAJELIU, Alba" userId="7a937d65-dd19-4d78-b565-80ebca80e53d" providerId="ADAL" clId="{47070884-F865-4D15-AB44-5CCCDF58680F}" dt="2024-02-14T09:55:31.717" v="3166" actId="478"/>
          <ac:spMkLst>
            <pc:docMk/>
            <pc:sldMk cId="2447326439" sldId="2147481440"/>
            <ac:spMk id="14" creationId="{45DDCCD7-810A-6451-21AE-F7913C1FB63D}"/>
          </ac:spMkLst>
        </pc:spChg>
        <pc:spChg chg="add mod">
          <ac:chgData name="VILAJELIU, Alba" userId="7a937d65-dd19-4d78-b565-80ebca80e53d" providerId="ADAL" clId="{47070884-F865-4D15-AB44-5CCCDF58680F}" dt="2024-02-14T13:21:21.068" v="3340" actId="20577"/>
          <ac:spMkLst>
            <pc:docMk/>
            <pc:sldMk cId="2447326439" sldId="2147481440"/>
            <ac:spMk id="15" creationId="{D4FE9E95-9761-1479-3C7E-6EADBE896886}"/>
          </ac:spMkLst>
        </pc:spChg>
        <pc:spChg chg="mod">
          <ac:chgData name="VILAJELIU, Alba" userId="7a937d65-dd19-4d78-b565-80ebca80e53d" providerId="ADAL" clId="{47070884-F865-4D15-AB44-5CCCDF58680F}" dt="2024-02-14T13:34:27.473" v="3506" actId="1076"/>
          <ac:spMkLst>
            <pc:docMk/>
            <pc:sldMk cId="2447326439" sldId="2147481440"/>
            <ac:spMk id="16" creationId="{F7300028-C12B-0AB9-2239-1E00728EA888}"/>
          </ac:spMkLst>
        </pc:spChg>
        <pc:spChg chg="mod">
          <ac:chgData name="VILAJELIU, Alba" userId="7a937d65-dd19-4d78-b565-80ebca80e53d" providerId="ADAL" clId="{47070884-F865-4D15-AB44-5CCCDF58680F}" dt="2024-02-14T13:34:34.519" v="3508" actId="1076"/>
          <ac:spMkLst>
            <pc:docMk/>
            <pc:sldMk cId="2447326439" sldId="2147481440"/>
            <ac:spMk id="17" creationId="{646E444D-73A3-4760-1817-271C99FCA7D2}"/>
          </ac:spMkLst>
        </pc:spChg>
        <pc:spChg chg="del">
          <ac:chgData name="VILAJELIU, Alba" userId="7a937d65-dd19-4d78-b565-80ebca80e53d" providerId="ADAL" clId="{47070884-F865-4D15-AB44-5CCCDF58680F}" dt="2024-02-14T09:55:52.044" v="3172" actId="478"/>
          <ac:spMkLst>
            <pc:docMk/>
            <pc:sldMk cId="2447326439" sldId="2147481440"/>
            <ac:spMk id="18" creationId="{C3BC6A87-7F5C-A204-4686-5F28D4539F01}"/>
          </ac:spMkLst>
        </pc:spChg>
        <pc:spChg chg="add mod">
          <ac:chgData name="VILAJELIU, Alba" userId="7a937d65-dd19-4d78-b565-80ebca80e53d" providerId="ADAL" clId="{47070884-F865-4D15-AB44-5CCCDF58680F}" dt="2024-02-14T09:54:22.781" v="3113" actId="1076"/>
          <ac:spMkLst>
            <pc:docMk/>
            <pc:sldMk cId="2447326439" sldId="2147481440"/>
            <ac:spMk id="19" creationId="{945F8705-AFA6-E287-05DB-FAD9D563F59B}"/>
          </ac:spMkLst>
        </pc:spChg>
        <pc:spChg chg="add mod">
          <ac:chgData name="VILAJELIU, Alba" userId="7a937d65-dd19-4d78-b565-80ebca80e53d" providerId="ADAL" clId="{47070884-F865-4D15-AB44-5CCCDF58680F}" dt="2024-02-14T13:34:18.693" v="3504" actId="404"/>
          <ac:spMkLst>
            <pc:docMk/>
            <pc:sldMk cId="2447326439" sldId="2147481440"/>
            <ac:spMk id="20" creationId="{15B8BED5-53D0-445E-C207-AFFAC5CD9F13}"/>
          </ac:spMkLst>
        </pc:spChg>
        <pc:spChg chg="add mod">
          <ac:chgData name="VILAJELIU, Alba" userId="7a937d65-dd19-4d78-b565-80ebca80e53d" providerId="ADAL" clId="{47070884-F865-4D15-AB44-5CCCDF58680F}" dt="2024-02-14T09:56:23.103" v="3182" actId="14100"/>
          <ac:spMkLst>
            <pc:docMk/>
            <pc:sldMk cId="2447326439" sldId="2147481440"/>
            <ac:spMk id="21" creationId="{E515C8F9-B6EF-A009-4AB0-13506F00394F}"/>
          </ac:spMkLst>
        </pc:spChg>
        <pc:spChg chg="del">
          <ac:chgData name="VILAJELIU, Alba" userId="7a937d65-dd19-4d78-b565-80ebca80e53d" providerId="ADAL" clId="{47070884-F865-4D15-AB44-5CCCDF58680F}" dt="2024-02-14T09:54:11.797" v="3111" actId="478"/>
          <ac:spMkLst>
            <pc:docMk/>
            <pc:sldMk cId="2447326439" sldId="2147481440"/>
            <ac:spMk id="22" creationId="{CF80A800-92BA-EB78-962E-FCACC0692ABB}"/>
          </ac:spMkLst>
        </pc:spChg>
        <pc:spChg chg="del">
          <ac:chgData name="VILAJELIU, Alba" userId="7a937d65-dd19-4d78-b565-80ebca80e53d" providerId="ADAL" clId="{47070884-F865-4D15-AB44-5CCCDF58680F}" dt="2024-02-14T09:55:52.044" v="3172" actId="478"/>
          <ac:spMkLst>
            <pc:docMk/>
            <pc:sldMk cId="2447326439" sldId="2147481440"/>
            <ac:spMk id="23" creationId="{850DFA06-34E6-0541-8317-BBF847A7A025}"/>
          </ac:spMkLst>
        </pc:spChg>
        <pc:spChg chg="add mod">
          <ac:chgData name="VILAJELIU, Alba" userId="7a937d65-dd19-4d78-b565-80ebca80e53d" providerId="ADAL" clId="{47070884-F865-4D15-AB44-5CCCDF58680F}" dt="2024-02-14T09:54:22.781" v="3113" actId="1076"/>
          <ac:spMkLst>
            <pc:docMk/>
            <pc:sldMk cId="2447326439" sldId="2147481440"/>
            <ac:spMk id="24" creationId="{A5E346E7-53EC-A45C-3873-267232BC2834}"/>
          </ac:spMkLst>
        </pc:spChg>
        <pc:spChg chg="add del mod">
          <ac:chgData name="VILAJELIU, Alba" userId="7a937d65-dd19-4d78-b565-80ebca80e53d" providerId="ADAL" clId="{47070884-F865-4D15-AB44-5CCCDF58680F}" dt="2024-02-14T09:55:30.087" v="3165" actId="478"/>
          <ac:spMkLst>
            <pc:docMk/>
            <pc:sldMk cId="2447326439" sldId="2147481440"/>
            <ac:spMk id="25" creationId="{B79F701D-2802-8ADA-9CF6-C78783B8135C}"/>
          </ac:spMkLst>
        </pc:spChg>
        <pc:spChg chg="add mod">
          <ac:chgData name="VILAJELIU, Alba" userId="7a937d65-dd19-4d78-b565-80ebca80e53d" providerId="ADAL" clId="{47070884-F865-4D15-AB44-5CCCDF58680F}" dt="2024-02-14T13:34:48.993" v="3513" actId="1036"/>
          <ac:spMkLst>
            <pc:docMk/>
            <pc:sldMk cId="2447326439" sldId="2147481440"/>
            <ac:spMk id="26" creationId="{35B67545-0460-E33C-F677-D564673B5BA7}"/>
          </ac:spMkLst>
        </pc:spChg>
        <pc:spChg chg="del">
          <ac:chgData name="VILAJELIU, Alba" userId="7a937d65-dd19-4d78-b565-80ebca80e53d" providerId="ADAL" clId="{47070884-F865-4D15-AB44-5CCCDF58680F}" dt="2024-02-14T09:54:11.797" v="3111" actId="478"/>
          <ac:spMkLst>
            <pc:docMk/>
            <pc:sldMk cId="2447326439" sldId="2147481440"/>
            <ac:spMk id="27" creationId="{136770E2-1E67-BC30-A8DE-CDF493B58919}"/>
          </ac:spMkLst>
        </pc:spChg>
        <pc:spChg chg="del">
          <ac:chgData name="VILAJELIU, Alba" userId="7a937d65-dd19-4d78-b565-80ebca80e53d" providerId="ADAL" clId="{47070884-F865-4D15-AB44-5CCCDF58680F}" dt="2024-02-14T09:55:52.044" v="3172" actId="478"/>
          <ac:spMkLst>
            <pc:docMk/>
            <pc:sldMk cId="2447326439" sldId="2147481440"/>
            <ac:spMk id="28" creationId="{A9B5CBF0-1F4B-5229-08CD-BEB589E0E962}"/>
          </ac:spMkLst>
        </pc:spChg>
        <pc:spChg chg="add mod">
          <ac:chgData name="VILAJELIU, Alba" userId="7a937d65-dd19-4d78-b565-80ebca80e53d" providerId="ADAL" clId="{47070884-F865-4D15-AB44-5CCCDF58680F}" dt="2024-02-14T09:54:22.781" v="3113" actId="1076"/>
          <ac:spMkLst>
            <pc:docMk/>
            <pc:sldMk cId="2447326439" sldId="2147481440"/>
            <ac:spMk id="29" creationId="{93729AA9-36F2-6720-02FE-5295EC49FB7D}"/>
          </ac:spMkLst>
        </pc:spChg>
        <pc:spChg chg="add mod">
          <ac:chgData name="VILAJELIU, Alba" userId="7a937d65-dd19-4d78-b565-80ebca80e53d" providerId="ADAL" clId="{47070884-F865-4D15-AB44-5CCCDF58680F}" dt="2024-02-14T13:01:07.666" v="3302" actId="20577"/>
          <ac:spMkLst>
            <pc:docMk/>
            <pc:sldMk cId="2447326439" sldId="2147481440"/>
            <ac:spMk id="30" creationId="{EE4D06D3-FEE2-6F7C-BC2A-DF41350A868B}"/>
          </ac:spMkLst>
        </pc:spChg>
        <pc:spChg chg="add mod">
          <ac:chgData name="VILAJELIU, Alba" userId="7a937d65-dd19-4d78-b565-80ebca80e53d" providerId="ADAL" clId="{47070884-F865-4D15-AB44-5CCCDF58680F}" dt="2024-02-14T09:54:22.781" v="3113" actId="1076"/>
          <ac:spMkLst>
            <pc:docMk/>
            <pc:sldMk cId="2447326439" sldId="2147481440"/>
            <ac:spMk id="31" creationId="{F64A29B6-4971-8AAD-7F21-C82E254A186D}"/>
          </ac:spMkLst>
        </pc:spChg>
        <pc:spChg chg="del">
          <ac:chgData name="VILAJELIU, Alba" userId="7a937d65-dd19-4d78-b565-80ebca80e53d" providerId="ADAL" clId="{47070884-F865-4D15-AB44-5CCCDF58680F}" dt="2024-02-14T09:54:11.797" v="3111" actId="478"/>
          <ac:spMkLst>
            <pc:docMk/>
            <pc:sldMk cId="2447326439" sldId="2147481440"/>
            <ac:spMk id="32" creationId="{95AFB342-A963-DDF7-16CF-DFFA996ECF69}"/>
          </ac:spMkLst>
        </pc:spChg>
        <pc:spChg chg="del">
          <ac:chgData name="VILAJELIU, Alba" userId="7a937d65-dd19-4d78-b565-80ebca80e53d" providerId="ADAL" clId="{47070884-F865-4D15-AB44-5CCCDF58680F}" dt="2024-02-14T09:55:52.044" v="3172" actId="478"/>
          <ac:spMkLst>
            <pc:docMk/>
            <pc:sldMk cId="2447326439" sldId="2147481440"/>
            <ac:spMk id="33" creationId="{2E40172A-4A1F-4A16-2344-DE0B54FCA167}"/>
          </ac:spMkLst>
        </pc:spChg>
        <pc:spChg chg="del">
          <ac:chgData name="VILAJELIU, Alba" userId="7a937d65-dd19-4d78-b565-80ebca80e53d" providerId="ADAL" clId="{47070884-F865-4D15-AB44-5CCCDF58680F}" dt="2024-02-14T09:55:52.044" v="3172" actId="478"/>
          <ac:spMkLst>
            <pc:docMk/>
            <pc:sldMk cId="2447326439" sldId="2147481440"/>
            <ac:spMk id="34" creationId="{A0FDAD9E-B01D-A2C2-523F-7DB8188F2449}"/>
          </ac:spMkLst>
        </pc:spChg>
        <pc:spChg chg="add del mod">
          <ac:chgData name="VILAJELIU, Alba" userId="7a937d65-dd19-4d78-b565-80ebca80e53d" providerId="ADAL" clId="{47070884-F865-4D15-AB44-5CCCDF58680F}" dt="2024-02-14T09:55:27.292" v="3164" actId="478"/>
          <ac:spMkLst>
            <pc:docMk/>
            <pc:sldMk cId="2447326439" sldId="2147481440"/>
            <ac:spMk id="35" creationId="{8EE63A64-53A2-8C55-9732-71005CE3B895}"/>
          </ac:spMkLst>
        </pc:spChg>
        <pc:spChg chg="add mod">
          <ac:chgData name="VILAJELIU, Alba" userId="7a937d65-dd19-4d78-b565-80ebca80e53d" providerId="ADAL" clId="{47070884-F865-4D15-AB44-5CCCDF58680F}" dt="2024-02-14T13:34:45.450" v="3511" actId="1036"/>
          <ac:spMkLst>
            <pc:docMk/>
            <pc:sldMk cId="2447326439" sldId="2147481440"/>
            <ac:spMk id="36" creationId="{0D7B53C0-86CD-8370-2C39-1B89ED3BE5C4}"/>
          </ac:spMkLst>
        </pc:spChg>
        <pc:spChg chg="del">
          <ac:chgData name="VILAJELIU, Alba" userId="7a937d65-dd19-4d78-b565-80ebca80e53d" providerId="ADAL" clId="{47070884-F865-4D15-AB44-5CCCDF58680F}" dt="2024-02-14T09:56:19.699" v="3181" actId="478"/>
          <ac:spMkLst>
            <pc:docMk/>
            <pc:sldMk cId="2447326439" sldId="2147481440"/>
            <ac:spMk id="37" creationId="{26A6F516-5404-A232-CAE5-D7DE740AE6EB}"/>
          </ac:spMkLst>
        </pc:spChg>
        <pc:spChg chg="del">
          <ac:chgData name="VILAJELIU, Alba" userId="7a937d65-dd19-4d78-b565-80ebca80e53d" providerId="ADAL" clId="{47070884-F865-4D15-AB44-5CCCDF58680F}" dt="2024-02-14T09:55:52.044" v="3172" actId="478"/>
          <ac:spMkLst>
            <pc:docMk/>
            <pc:sldMk cId="2447326439" sldId="2147481440"/>
            <ac:spMk id="38" creationId="{DFE977BD-C1A3-5BFD-D9D0-40D3AE8977A3}"/>
          </ac:spMkLst>
        </pc:spChg>
        <pc:spChg chg="mod">
          <ac:chgData name="VILAJELIU, Alba" userId="7a937d65-dd19-4d78-b565-80ebca80e53d" providerId="ADAL" clId="{47070884-F865-4D15-AB44-5CCCDF58680F}" dt="2024-02-14T13:34:38.947" v="3510" actId="1036"/>
          <ac:spMkLst>
            <pc:docMk/>
            <pc:sldMk cId="2447326439" sldId="2147481440"/>
            <ac:spMk id="39" creationId="{629D2FC6-AD43-C7AA-6A51-9ED91BCA5502}"/>
          </ac:spMkLst>
        </pc:spChg>
        <pc:spChg chg="del">
          <ac:chgData name="VILAJELIU, Alba" userId="7a937d65-dd19-4d78-b565-80ebca80e53d" providerId="ADAL" clId="{47070884-F865-4D15-AB44-5CCCDF58680F}" dt="2024-02-14T09:55:52.044" v="3172" actId="478"/>
          <ac:spMkLst>
            <pc:docMk/>
            <pc:sldMk cId="2447326439" sldId="2147481440"/>
            <ac:spMk id="40" creationId="{7AD9F70B-47B4-D7E9-6192-473F29E35C48}"/>
          </ac:spMkLst>
        </pc:spChg>
        <pc:spChg chg="add mod">
          <ac:chgData name="VILAJELIU, Alba" userId="7a937d65-dd19-4d78-b565-80ebca80e53d" providerId="ADAL" clId="{47070884-F865-4D15-AB44-5CCCDF58680F}" dt="2024-02-14T09:54:22.781" v="3113" actId="1076"/>
          <ac:spMkLst>
            <pc:docMk/>
            <pc:sldMk cId="2447326439" sldId="2147481440"/>
            <ac:spMk id="41" creationId="{9EBDA4A8-6C07-10F6-7C73-12F02A63889A}"/>
          </ac:spMkLst>
        </pc:spChg>
        <pc:spChg chg="add mod">
          <ac:chgData name="VILAJELIU, Alba" userId="7a937d65-dd19-4d78-b565-80ebca80e53d" providerId="ADAL" clId="{47070884-F865-4D15-AB44-5CCCDF58680F}" dt="2024-02-14T13:00:56.845" v="3298" actId="1076"/>
          <ac:spMkLst>
            <pc:docMk/>
            <pc:sldMk cId="2447326439" sldId="2147481440"/>
            <ac:spMk id="42" creationId="{A37F5113-9AB4-BE6A-1043-A6641BFB552D}"/>
          </ac:spMkLst>
        </pc:spChg>
        <pc:spChg chg="add mod">
          <ac:chgData name="VILAJELIU, Alba" userId="7a937d65-dd19-4d78-b565-80ebca80e53d" providerId="ADAL" clId="{47070884-F865-4D15-AB44-5CCCDF58680F}" dt="2024-02-14T09:54:22.781" v="3113" actId="1076"/>
          <ac:spMkLst>
            <pc:docMk/>
            <pc:sldMk cId="2447326439" sldId="2147481440"/>
            <ac:spMk id="43" creationId="{54ABEA34-550D-FB3A-A701-3643618B6AF2}"/>
          </ac:spMkLst>
        </pc:spChg>
        <pc:spChg chg="mod">
          <ac:chgData name="VILAJELIU, Alba" userId="7a937d65-dd19-4d78-b565-80ebca80e53d" providerId="ADAL" clId="{47070884-F865-4D15-AB44-5CCCDF58680F}" dt="2024-02-14T13:34:14.932" v="3503" actId="404"/>
          <ac:spMkLst>
            <pc:docMk/>
            <pc:sldMk cId="2447326439" sldId="2147481440"/>
            <ac:spMk id="44" creationId="{5B8AAFBA-3552-483C-A534-C9371C6AB3FB}"/>
          </ac:spMkLst>
        </pc:spChg>
        <pc:spChg chg="add mod">
          <ac:chgData name="VILAJELIU, Alba" userId="7a937d65-dd19-4d78-b565-80ebca80e53d" providerId="ADAL" clId="{47070884-F865-4D15-AB44-5CCCDF58680F}" dt="2024-02-14T09:55:10.678" v="3153" actId="14100"/>
          <ac:spMkLst>
            <pc:docMk/>
            <pc:sldMk cId="2447326439" sldId="2147481440"/>
            <ac:spMk id="45" creationId="{DFA7F090-C9F9-B24E-BF5B-49F73B856160}"/>
          </ac:spMkLst>
        </pc:spChg>
        <pc:spChg chg="add mod">
          <ac:chgData name="VILAJELIU, Alba" userId="7a937d65-dd19-4d78-b565-80ebca80e53d" providerId="ADAL" clId="{47070884-F865-4D15-AB44-5CCCDF58680F}" dt="2024-02-14T09:56:03.305" v="3174" actId="1076"/>
          <ac:spMkLst>
            <pc:docMk/>
            <pc:sldMk cId="2447326439" sldId="2147481440"/>
            <ac:spMk id="46" creationId="{42A0D714-2E32-154B-A0A3-F38715E5447E}"/>
          </ac:spMkLst>
        </pc:spChg>
        <pc:spChg chg="add mod">
          <ac:chgData name="VILAJELIU, Alba" userId="7a937d65-dd19-4d78-b565-80ebca80e53d" providerId="ADAL" clId="{47070884-F865-4D15-AB44-5CCCDF58680F}" dt="2024-02-14T09:56:03.305" v="3174" actId="1076"/>
          <ac:spMkLst>
            <pc:docMk/>
            <pc:sldMk cId="2447326439" sldId="2147481440"/>
            <ac:spMk id="47" creationId="{FCE17B82-C2E5-7859-BAB7-64E74D4F8578}"/>
          </ac:spMkLst>
        </pc:spChg>
        <pc:spChg chg="add mod">
          <ac:chgData name="VILAJELIU, Alba" userId="7a937d65-dd19-4d78-b565-80ebca80e53d" providerId="ADAL" clId="{47070884-F865-4D15-AB44-5CCCDF58680F}" dt="2024-02-14T09:56:03.305" v="3174" actId="1076"/>
          <ac:spMkLst>
            <pc:docMk/>
            <pc:sldMk cId="2447326439" sldId="2147481440"/>
            <ac:spMk id="48" creationId="{0ADE1185-09DE-429B-D1D0-C1975787051A}"/>
          </ac:spMkLst>
        </pc:spChg>
        <pc:spChg chg="del">
          <ac:chgData name="VILAJELIU, Alba" userId="7a937d65-dd19-4d78-b565-80ebca80e53d" providerId="ADAL" clId="{47070884-F865-4D15-AB44-5CCCDF58680F}" dt="2024-02-14T09:54:11.797" v="3111" actId="478"/>
          <ac:spMkLst>
            <pc:docMk/>
            <pc:sldMk cId="2447326439" sldId="2147481440"/>
            <ac:spMk id="49" creationId="{8AE04772-9C01-6DB9-63F8-6B471FB8F560}"/>
          </ac:spMkLst>
        </pc:spChg>
        <pc:spChg chg="add mod">
          <ac:chgData name="VILAJELIU, Alba" userId="7a937d65-dd19-4d78-b565-80ebca80e53d" providerId="ADAL" clId="{47070884-F865-4D15-AB44-5CCCDF58680F}" dt="2024-02-14T09:56:03.305" v="3174" actId="1076"/>
          <ac:spMkLst>
            <pc:docMk/>
            <pc:sldMk cId="2447326439" sldId="2147481440"/>
            <ac:spMk id="50" creationId="{854AE24E-8E10-D403-A439-B7BDFD0EAA19}"/>
          </ac:spMkLst>
        </pc:spChg>
        <pc:spChg chg="add mod">
          <ac:chgData name="VILAJELIU, Alba" userId="7a937d65-dd19-4d78-b565-80ebca80e53d" providerId="ADAL" clId="{47070884-F865-4D15-AB44-5CCCDF58680F}" dt="2024-02-14T09:56:03.305" v="3174" actId="1076"/>
          <ac:spMkLst>
            <pc:docMk/>
            <pc:sldMk cId="2447326439" sldId="2147481440"/>
            <ac:spMk id="51" creationId="{9CFBD442-6A33-9C58-CDC9-FF778058881D}"/>
          </ac:spMkLst>
        </pc:spChg>
        <pc:spChg chg="del">
          <ac:chgData name="VILAJELIU, Alba" userId="7a937d65-dd19-4d78-b565-80ebca80e53d" providerId="ADAL" clId="{47070884-F865-4D15-AB44-5CCCDF58680F}" dt="2024-02-14T09:54:11.797" v="3111" actId="478"/>
          <ac:spMkLst>
            <pc:docMk/>
            <pc:sldMk cId="2447326439" sldId="2147481440"/>
            <ac:spMk id="52" creationId="{5AF11EDA-D001-FB90-7A36-E92519324826}"/>
          </ac:spMkLst>
        </pc:spChg>
        <pc:spChg chg="del">
          <ac:chgData name="VILAJELIU, Alba" userId="7a937d65-dd19-4d78-b565-80ebca80e53d" providerId="ADAL" clId="{47070884-F865-4D15-AB44-5CCCDF58680F}" dt="2024-02-14T09:54:11.797" v="3111" actId="478"/>
          <ac:spMkLst>
            <pc:docMk/>
            <pc:sldMk cId="2447326439" sldId="2147481440"/>
            <ac:spMk id="53" creationId="{2E6143DB-C3D2-5C8C-4D0F-07ABEE686ADA}"/>
          </ac:spMkLst>
        </pc:spChg>
        <pc:spChg chg="del">
          <ac:chgData name="VILAJELIU, Alba" userId="7a937d65-dd19-4d78-b565-80ebca80e53d" providerId="ADAL" clId="{47070884-F865-4D15-AB44-5CCCDF58680F}" dt="2024-02-14T09:54:11.797" v="3111" actId="478"/>
          <ac:spMkLst>
            <pc:docMk/>
            <pc:sldMk cId="2447326439" sldId="2147481440"/>
            <ac:spMk id="54" creationId="{B8D7F1F8-C8D0-78A4-1D49-2ECD4BE6B3B9}"/>
          </ac:spMkLst>
        </pc:spChg>
        <pc:spChg chg="del">
          <ac:chgData name="VILAJELIU, Alba" userId="7a937d65-dd19-4d78-b565-80ebca80e53d" providerId="ADAL" clId="{47070884-F865-4D15-AB44-5CCCDF58680F}" dt="2024-02-14T09:54:11.797" v="3111" actId="478"/>
          <ac:spMkLst>
            <pc:docMk/>
            <pc:sldMk cId="2447326439" sldId="2147481440"/>
            <ac:spMk id="57" creationId="{193E7B70-BECF-F518-73EA-A3BEEE77EE03}"/>
          </ac:spMkLst>
        </pc:spChg>
        <pc:spChg chg="del">
          <ac:chgData name="VILAJELIU, Alba" userId="7a937d65-dd19-4d78-b565-80ebca80e53d" providerId="ADAL" clId="{47070884-F865-4D15-AB44-5CCCDF58680F}" dt="2024-02-14T09:54:11.797" v="3111" actId="478"/>
          <ac:spMkLst>
            <pc:docMk/>
            <pc:sldMk cId="2447326439" sldId="2147481440"/>
            <ac:spMk id="58" creationId="{30D5C674-721D-9017-2213-E96B815009C7}"/>
          </ac:spMkLst>
        </pc:spChg>
        <pc:spChg chg="del">
          <ac:chgData name="VILAJELIU, Alba" userId="7a937d65-dd19-4d78-b565-80ebca80e53d" providerId="ADAL" clId="{47070884-F865-4D15-AB44-5CCCDF58680F}" dt="2024-02-14T09:54:11.797" v="3111" actId="478"/>
          <ac:spMkLst>
            <pc:docMk/>
            <pc:sldMk cId="2447326439" sldId="2147481440"/>
            <ac:spMk id="59" creationId="{D3D63C3D-BD48-B33F-F7B1-AF52C4C599A7}"/>
          </ac:spMkLst>
        </pc:spChg>
        <pc:spChg chg="del">
          <ac:chgData name="VILAJELIU, Alba" userId="7a937d65-dd19-4d78-b565-80ebca80e53d" providerId="ADAL" clId="{47070884-F865-4D15-AB44-5CCCDF58680F}" dt="2024-02-14T09:54:11.797" v="3111" actId="478"/>
          <ac:spMkLst>
            <pc:docMk/>
            <pc:sldMk cId="2447326439" sldId="2147481440"/>
            <ac:spMk id="60" creationId="{4BF5027D-3A7D-87E5-82E5-BE0A7B338C8C}"/>
          </ac:spMkLst>
        </pc:spChg>
        <pc:spChg chg="add mod">
          <ac:chgData name="VILAJELIU, Alba" userId="7a937d65-dd19-4d78-b565-80ebca80e53d" providerId="ADAL" clId="{47070884-F865-4D15-AB44-5CCCDF58680F}" dt="2024-02-14T09:56:03.305" v="3174" actId="1076"/>
          <ac:spMkLst>
            <pc:docMk/>
            <pc:sldMk cId="2447326439" sldId="2147481440"/>
            <ac:spMk id="61" creationId="{A0412EF2-21F2-19C6-B7C9-F50AD55B53DF}"/>
          </ac:spMkLst>
        </pc:spChg>
        <pc:spChg chg="add mod">
          <ac:chgData name="VILAJELIU, Alba" userId="7a937d65-dd19-4d78-b565-80ebca80e53d" providerId="ADAL" clId="{47070884-F865-4D15-AB44-5CCCDF58680F}" dt="2024-02-14T09:56:03.305" v="3174" actId="1076"/>
          <ac:spMkLst>
            <pc:docMk/>
            <pc:sldMk cId="2447326439" sldId="2147481440"/>
            <ac:spMk id="63" creationId="{1F5B0F50-AF10-EE0B-1B44-4DA00FB3F659}"/>
          </ac:spMkLst>
        </pc:spChg>
        <pc:spChg chg="mod">
          <ac:chgData name="VILAJELIU, Alba" userId="7a937d65-dd19-4d78-b565-80ebca80e53d" providerId="ADAL" clId="{47070884-F865-4D15-AB44-5CCCDF58680F}" dt="2024-02-14T09:54:30.543" v="3131" actId="20577"/>
          <ac:spMkLst>
            <pc:docMk/>
            <pc:sldMk cId="2447326439" sldId="2147481440"/>
            <ac:spMk id="64" creationId="{44442B6E-D5BE-D1C6-C6AC-08667F216E58}"/>
          </ac:spMkLst>
        </pc:spChg>
        <pc:spChg chg="mod">
          <ac:chgData name="VILAJELIU, Alba" userId="7a937d65-dd19-4d78-b565-80ebca80e53d" providerId="ADAL" clId="{47070884-F865-4D15-AB44-5CCCDF58680F}" dt="2024-02-14T09:56:07.060" v="3177" actId="20577"/>
          <ac:spMkLst>
            <pc:docMk/>
            <pc:sldMk cId="2447326439" sldId="2147481440"/>
            <ac:spMk id="65" creationId="{49422508-8BAB-3CDB-A11C-74C127268D06}"/>
          </ac:spMkLst>
        </pc:spChg>
        <pc:spChg chg="add mod">
          <ac:chgData name="VILAJELIU, Alba" userId="7a937d65-dd19-4d78-b565-80ebca80e53d" providerId="ADAL" clId="{47070884-F865-4D15-AB44-5CCCDF58680F}" dt="2024-02-14T09:56:03.305" v="3174" actId="1076"/>
          <ac:spMkLst>
            <pc:docMk/>
            <pc:sldMk cId="2447326439" sldId="2147481440"/>
            <ac:spMk id="66" creationId="{D76F2B64-637B-E456-7E3B-2C2D32648CC5}"/>
          </ac:spMkLst>
        </pc:spChg>
        <pc:spChg chg="mod">
          <ac:chgData name="VILAJELIU, Alba" userId="7a937d65-dd19-4d78-b565-80ebca80e53d" providerId="ADAL" clId="{47070884-F865-4D15-AB44-5CCCDF58680F}" dt="2024-02-14T09:54:44.925" v="3150" actId="20577"/>
          <ac:spMkLst>
            <pc:docMk/>
            <pc:sldMk cId="2447326439" sldId="2147481440"/>
            <ac:spMk id="71" creationId="{9D1FEB7A-8973-4F91-9604-6B9BDB6717CE}"/>
          </ac:spMkLst>
        </pc:spChg>
        <pc:spChg chg="mod">
          <ac:chgData name="VILAJELIU, Alba" userId="7a937d65-dd19-4d78-b565-80ebca80e53d" providerId="ADAL" clId="{47070884-F865-4D15-AB44-5CCCDF58680F}" dt="2024-02-14T09:56:10.381" v="3180" actId="20577"/>
          <ac:spMkLst>
            <pc:docMk/>
            <pc:sldMk cId="2447326439" sldId="2147481440"/>
            <ac:spMk id="72" creationId="{9DF03F86-035D-4284-95A7-E43DD289509B}"/>
          </ac:spMkLst>
        </pc:spChg>
        <pc:spChg chg="mod">
          <ac:chgData name="VILAJELIU, Alba" userId="7a937d65-dd19-4d78-b565-80ebca80e53d" providerId="ADAL" clId="{47070884-F865-4D15-AB44-5CCCDF58680F}" dt="2024-02-14T13:22:45.344" v="3345" actId="20577"/>
          <ac:spMkLst>
            <pc:docMk/>
            <pc:sldMk cId="2447326439" sldId="2147481440"/>
            <ac:spMk id="73" creationId="{CA344839-7242-40EF-B261-CDA1FD008F65}"/>
          </ac:spMkLst>
        </pc:spChg>
        <pc:spChg chg="mod">
          <ac:chgData name="VILAJELIU, Alba" userId="7a937d65-dd19-4d78-b565-80ebca80e53d" providerId="ADAL" clId="{47070884-F865-4D15-AB44-5CCCDF58680F}" dt="2024-02-14T13:20:58.963" v="3335" actId="20577"/>
          <ac:spMkLst>
            <pc:docMk/>
            <pc:sldMk cId="2447326439" sldId="2147481440"/>
            <ac:spMk id="74" creationId="{FD7B7617-9884-4DB9-817E-4BD2D7CABD15}"/>
          </ac:spMkLst>
        </pc:spChg>
        <pc:spChg chg="mod">
          <ac:chgData name="VILAJELIU, Alba" userId="7a937d65-dd19-4d78-b565-80ebca80e53d" providerId="ADAL" clId="{47070884-F865-4D15-AB44-5CCCDF58680F}" dt="2024-02-14T13:01:43.221" v="3303"/>
          <ac:spMkLst>
            <pc:docMk/>
            <pc:sldMk cId="2447326439" sldId="2147481440"/>
            <ac:spMk id="75" creationId="{06872E6B-D960-4263-BDF6-F682AD239286}"/>
          </ac:spMkLst>
        </pc:spChg>
        <pc:spChg chg="mod">
          <ac:chgData name="VILAJELIU, Alba" userId="7a937d65-dd19-4d78-b565-80ebca80e53d" providerId="ADAL" clId="{47070884-F865-4D15-AB44-5CCCDF58680F}" dt="2024-02-14T09:56:29.024" v="3190" actId="20577"/>
          <ac:spMkLst>
            <pc:docMk/>
            <pc:sldMk cId="2447326439" sldId="2147481440"/>
            <ac:spMk id="76" creationId="{5B7138D8-9BB4-420E-9661-D93B4CCC0594}"/>
          </ac:spMkLst>
        </pc:spChg>
        <pc:spChg chg="mod">
          <ac:chgData name="VILAJELIU, Alba" userId="7a937d65-dd19-4d78-b565-80ebca80e53d" providerId="ADAL" clId="{47070884-F865-4D15-AB44-5CCCDF58680F}" dt="2024-02-14T09:56:25.940" v="3188" actId="20577"/>
          <ac:spMkLst>
            <pc:docMk/>
            <pc:sldMk cId="2447326439" sldId="2147481440"/>
            <ac:spMk id="77" creationId="{37C8A2B2-F48E-420D-AD6F-3B14867DFE1D}"/>
          </ac:spMkLst>
        </pc:spChg>
      </pc:sldChg>
      <pc:sldChg chg="addSp delSp modSp new del mod">
        <pc:chgData name="VILAJELIU, Alba" userId="7a937d65-dd19-4d78-b565-80ebca80e53d" providerId="ADAL" clId="{47070884-F865-4D15-AB44-5CCCDF58680F}" dt="2024-02-14T09:52:07.609" v="3108" actId="47"/>
        <pc:sldMkLst>
          <pc:docMk/>
          <pc:sldMk cId="2595076927" sldId="2147481441"/>
        </pc:sldMkLst>
        <pc:spChg chg="add mod">
          <ac:chgData name="VILAJELIU, Alba" userId="7a937d65-dd19-4d78-b565-80ebca80e53d" providerId="ADAL" clId="{47070884-F865-4D15-AB44-5CCCDF58680F}" dt="2024-02-14T09:38:46.606" v="2747"/>
          <ac:spMkLst>
            <pc:docMk/>
            <pc:sldMk cId="2595076927" sldId="2147481441"/>
            <ac:spMk id="6" creationId="{F477C627-27D4-EBF2-9EB0-372EACFE8178}"/>
          </ac:spMkLst>
        </pc:spChg>
        <pc:spChg chg="add mod">
          <ac:chgData name="VILAJELIU, Alba" userId="7a937d65-dd19-4d78-b565-80ebca80e53d" providerId="ADAL" clId="{47070884-F865-4D15-AB44-5CCCDF58680F}" dt="2024-02-14T09:38:46.606" v="2747"/>
          <ac:spMkLst>
            <pc:docMk/>
            <pc:sldMk cId="2595076927" sldId="2147481441"/>
            <ac:spMk id="7" creationId="{E9D8E8A8-79B4-4F26-409D-2A5A37692725}"/>
          </ac:spMkLst>
        </pc:spChg>
        <pc:spChg chg="add mod">
          <ac:chgData name="VILAJELIU, Alba" userId="7a937d65-dd19-4d78-b565-80ebca80e53d" providerId="ADAL" clId="{47070884-F865-4D15-AB44-5CCCDF58680F}" dt="2024-02-14T09:38:46.606" v="2747"/>
          <ac:spMkLst>
            <pc:docMk/>
            <pc:sldMk cId="2595076927" sldId="2147481441"/>
            <ac:spMk id="8" creationId="{D254D541-E630-0F5D-ED77-1DA74966FB70}"/>
          </ac:spMkLst>
        </pc:spChg>
        <pc:spChg chg="add mod">
          <ac:chgData name="VILAJELIU, Alba" userId="7a937d65-dd19-4d78-b565-80ebca80e53d" providerId="ADAL" clId="{47070884-F865-4D15-AB44-5CCCDF58680F}" dt="2024-02-14T09:38:46.606" v="2747"/>
          <ac:spMkLst>
            <pc:docMk/>
            <pc:sldMk cId="2595076927" sldId="2147481441"/>
            <ac:spMk id="9" creationId="{FA5E7D68-553C-CC9F-44D5-AA3935D74860}"/>
          </ac:spMkLst>
        </pc:spChg>
        <pc:spChg chg="add mod">
          <ac:chgData name="VILAJELIU, Alba" userId="7a937d65-dd19-4d78-b565-80ebca80e53d" providerId="ADAL" clId="{47070884-F865-4D15-AB44-5CCCDF58680F}" dt="2024-02-14T09:38:46.606" v="2747"/>
          <ac:spMkLst>
            <pc:docMk/>
            <pc:sldMk cId="2595076927" sldId="2147481441"/>
            <ac:spMk id="10" creationId="{3EE4B2E5-FA01-4542-AABE-593CE0AB56FC}"/>
          </ac:spMkLst>
        </pc:spChg>
        <pc:spChg chg="add mod">
          <ac:chgData name="VILAJELIU, Alba" userId="7a937d65-dd19-4d78-b565-80ebca80e53d" providerId="ADAL" clId="{47070884-F865-4D15-AB44-5CCCDF58680F}" dt="2024-02-14T09:38:46.606" v="2747"/>
          <ac:spMkLst>
            <pc:docMk/>
            <pc:sldMk cId="2595076927" sldId="2147481441"/>
            <ac:spMk id="11" creationId="{FA58205D-9E1D-ECD3-1044-8B58ECEF7659}"/>
          </ac:spMkLst>
        </pc:spChg>
        <pc:spChg chg="add mod">
          <ac:chgData name="VILAJELIU, Alba" userId="7a937d65-dd19-4d78-b565-80ebca80e53d" providerId="ADAL" clId="{47070884-F865-4D15-AB44-5CCCDF58680F}" dt="2024-02-14T09:38:46.606" v="2747"/>
          <ac:spMkLst>
            <pc:docMk/>
            <pc:sldMk cId="2595076927" sldId="2147481441"/>
            <ac:spMk id="12" creationId="{0C780BDF-5D48-AFBB-579E-1111736B610D}"/>
          </ac:spMkLst>
        </pc:spChg>
        <pc:spChg chg="add mod">
          <ac:chgData name="VILAJELIU, Alba" userId="7a937d65-dd19-4d78-b565-80ebca80e53d" providerId="ADAL" clId="{47070884-F865-4D15-AB44-5CCCDF58680F}" dt="2024-02-14T09:38:46.606" v="2747"/>
          <ac:spMkLst>
            <pc:docMk/>
            <pc:sldMk cId="2595076927" sldId="2147481441"/>
            <ac:spMk id="13" creationId="{73374686-4980-7DB9-EE1A-1B7192225581}"/>
          </ac:spMkLst>
        </pc:spChg>
        <pc:spChg chg="add mod">
          <ac:chgData name="VILAJELIU, Alba" userId="7a937d65-dd19-4d78-b565-80ebca80e53d" providerId="ADAL" clId="{47070884-F865-4D15-AB44-5CCCDF58680F}" dt="2024-02-14T09:38:46.606" v="2747"/>
          <ac:spMkLst>
            <pc:docMk/>
            <pc:sldMk cId="2595076927" sldId="2147481441"/>
            <ac:spMk id="14" creationId="{828E31FB-12C3-6852-2D07-7E111DF5ACBE}"/>
          </ac:spMkLst>
        </pc:spChg>
        <pc:spChg chg="add mod">
          <ac:chgData name="VILAJELIU, Alba" userId="7a937d65-dd19-4d78-b565-80ebca80e53d" providerId="ADAL" clId="{47070884-F865-4D15-AB44-5CCCDF58680F}" dt="2024-02-14T09:38:46.606" v="2747"/>
          <ac:spMkLst>
            <pc:docMk/>
            <pc:sldMk cId="2595076927" sldId="2147481441"/>
            <ac:spMk id="15" creationId="{83B698BE-E931-94F2-C9C2-2DA2DA94AAD6}"/>
          </ac:spMkLst>
        </pc:spChg>
        <pc:spChg chg="add mod">
          <ac:chgData name="VILAJELIU, Alba" userId="7a937d65-dd19-4d78-b565-80ebca80e53d" providerId="ADAL" clId="{47070884-F865-4D15-AB44-5CCCDF58680F}" dt="2024-02-14T09:38:46.606" v="2747"/>
          <ac:spMkLst>
            <pc:docMk/>
            <pc:sldMk cId="2595076927" sldId="2147481441"/>
            <ac:spMk id="16" creationId="{E4D19D12-C0B2-A10B-CA18-F2816D3F48A3}"/>
          </ac:spMkLst>
        </pc:spChg>
        <pc:spChg chg="add mod">
          <ac:chgData name="VILAJELIU, Alba" userId="7a937d65-dd19-4d78-b565-80ebca80e53d" providerId="ADAL" clId="{47070884-F865-4D15-AB44-5CCCDF58680F}" dt="2024-02-14T09:38:46.606" v="2747"/>
          <ac:spMkLst>
            <pc:docMk/>
            <pc:sldMk cId="2595076927" sldId="2147481441"/>
            <ac:spMk id="17" creationId="{6909608F-1823-C94B-7A74-5EE2E1258230}"/>
          </ac:spMkLst>
        </pc:spChg>
        <pc:spChg chg="add mod">
          <ac:chgData name="VILAJELIU, Alba" userId="7a937d65-dd19-4d78-b565-80ebca80e53d" providerId="ADAL" clId="{47070884-F865-4D15-AB44-5CCCDF58680F}" dt="2024-02-14T09:38:46.606" v="2747"/>
          <ac:spMkLst>
            <pc:docMk/>
            <pc:sldMk cId="2595076927" sldId="2147481441"/>
            <ac:spMk id="18" creationId="{7B3FB821-ED6B-8BBA-2EF9-0A9FF2E47A38}"/>
          </ac:spMkLst>
        </pc:spChg>
        <pc:spChg chg="add mod">
          <ac:chgData name="VILAJELIU, Alba" userId="7a937d65-dd19-4d78-b565-80ebca80e53d" providerId="ADAL" clId="{47070884-F865-4D15-AB44-5CCCDF58680F}" dt="2024-02-14T09:38:46.606" v="2747"/>
          <ac:spMkLst>
            <pc:docMk/>
            <pc:sldMk cId="2595076927" sldId="2147481441"/>
            <ac:spMk id="19" creationId="{D6AE669A-FEF7-7FA8-7CE9-0930CA3A2089}"/>
          </ac:spMkLst>
        </pc:spChg>
        <pc:spChg chg="add mod">
          <ac:chgData name="VILAJELIU, Alba" userId="7a937d65-dd19-4d78-b565-80ebca80e53d" providerId="ADAL" clId="{47070884-F865-4D15-AB44-5CCCDF58680F}" dt="2024-02-14T09:38:46.606" v="2747"/>
          <ac:spMkLst>
            <pc:docMk/>
            <pc:sldMk cId="2595076927" sldId="2147481441"/>
            <ac:spMk id="20" creationId="{13DE9463-42DB-1BBB-4E86-F48D97631993}"/>
          </ac:spMkLst>
        </pc:spChg>
        <pc:spChg chg="add mod">
          <ac:chgData name="VILAJELIU, Alba" userId="7a937d65-dd19-4d78-b565-80ebca80e53d" providerId="ADAL" clId="{47070884-F865-4D15-AB44-5CCCDF58680F}" dt="2024-02-14T09:38:46.606" v="2747"/>
          <ac:spMkLst>
            <pc:docMk/>
            <pc:sldMk cId="2595076927" sldId="2147481441"/>
            <ac:spMk id="21" creationId="{603837ED-29EC-9B08-DEB7-041724E4505C}"/>
          </ac:spMkLst>
        </pc:spChg>
        <pc:spChg chg="add mod">
          <ac:chgData name="VILAJELIU, Alba" userId="7a937d65-dd19-4d78-b565-80ebca80e53d" providerId="ADAL" clId="{47070884-F865-4D15-AB44-5CCCDF58680F}" dt="2024-02-14T09:38:46.606" v="2747"/>
          <ac:spMkLst>
            <pc:docMk/>
            <pc:sldMk cId="2595076927" sldId="2147481441"/>
            <ac:spMk id="22" creationId="{8D5A245A-1D54-4465-4883-D1E9DBBD61A6}"/>
          </ac:spMkLst>
        </pc:spChg>
        <pc:spChg chg="add mod">
          <ac:chgData name="VILAJELIU, Alba" userId="7a937d65-dd19-4d78-b565-80ebca80e53d" providerId="ADAL" clId="{47070884-F865-4D15-AB44-5CCCDF58680F}" dt="2024-02-14T09:38:46.606" v="2747"/>
          <ac:spMkLst>
            <pc:docMk/>
            <pc:sldMk cId="2595076927" sldId="2147481441"/>
            <ac:spMk id="23" creationId="{91A765C1-E71C-E6A7-CB2B-BF32ED80CED5}"/>
          </ac:spMkLst>
        </pc:spChg>
        <pc:spChg chg="add mod">
          <ac:chgData name="VILAJELIU, Alba" userId="7a937d65-dd19-4d78-b565-80ebca80e53d" providerId="ADAL" clId="{47070884-F865-4D15-AB44-5CCCDF58680F}" dt="2024-02-14T09:38:46.606" v="2747"/>
          <ac:spMkLst>
            <pc:docMk/>
            <pc:sldMk cId="2595076927" sldId="2147481441"/>
            <ac:spMk id="24" creationId="{8C6484F5-8E81-892B-0816-15D987E39898}"/>
          </ac:spMkLst>
        </pc:spChg>
        <pc:spChg chg="add mod">
          <ac:chgData name="VILAJELIU, Alba" userId="7a937d65-dd19-4d78-b565-80ebca80e53d" providerId="ADAL" clId="{47070884-F865-4D15-AB44-5CCCDF58680F}" dt="2024-02-14T09:38:46.606" v="2747"/>
          <ac:spMkLst>
            <pc:docMk/>
            <pc:sldMk cId="2595076927" sldId="2147481441"/>
            <ac:spMk id="25" creationId="{994D7986-CB4D-088C-5BD1-70A43A889592}"/>
          </ac:spMkLst>
        </pc:spChg>
        <pc:spChg chg="add mod">
          <ac:chgData name="VILAJELIU, Alba" userId="7a937d65-dd19-4d78-b565-80ebca80e53d" providerId="ADAL" clId="{47070884-F865-4D15-AB44-5CCCDF58680F}" dt="2024-02-14T09:38:46.606" v="2747"/>
          <ac:spMkLst>
            <pc:docMk/>
            <pc:sldMk cId="2595076927" sldId="2147481441"/>
            <ac:spMk id="26" creationId="{F34FEDDE-B119-59AC-4A6A-4CFD2ABADF7D}"/>
          </ac:spMkLst>
        </pc:spChg>
        <pc:spChg chg="add mod">
          <ac:chgData name="VILAJELIU, Alba" userId="7a937d65-dd19-4d78-b565-80ebca80e53d" providerId="ADAL" clId="{47070884-F865-4D15-AB44-5CCCDF58680F}" dt="2024-02-14T09:38:46.606" v="2747"/>
          <ac:spMkLst>
            <pc:docMk/>
            <pc:sldMk cId="2595076927" sldId="2147481441"/>
            <ac:spMk id="27" creationId="{2ED3D93C-E517-84F8-543A-04E7D2EAA5B9}"/>
          </ac:spMkLst>
        </pc:spChg>
        <pc:spChg chg="add mod">
          <ac:chgData name="VILAJELIU, Alba" userId="7a937d65-dd19-4d78-b565-80ebca80e53d" providerId="ADAL" clId="{47070884-F865-4D15-AB44-5CCCDF58680F}" dt="2024-02-14T09:38:46.606" v="2747"/>
          <ac:spMkLst>
            <pc:docMk/>
            <pc:sldMk cId="2595076927" sldId="2147481441"/>
            <ac:spMk id="28" creationId="{3E69562D-BDE7-B8A6-C1FD-AD3E0B670147}"/>
          </ac:spMkLst>
        </pc:spChg>
        <pc:spChg chg="add mod">
          <ac:chgData name="VILAJELIU, Alba" userId="7a937d65-dd19-4d78-b565-80ebca80e53d" providerId="ADAL" clId="{47070884-F865-4D15-AB44-5CCCDF58680F}" dt="2024-02-14T09:38:46.606" v="2747"/>
          <ac:spMkLst>
            <pc:docMk/>
            <pc:sldMk cId="2595076927" sldId="2147481441"/>
            <ac:spMk id="29" creationId="{C10C5902-ACA9-7673-18E7-B5BFDB83B30E}"/>
          </ac:spMkLst>
        </pc:spChg>
        <pc:spChg chg="add mod">
          <ac:chgData name="VILAJELIU, Alba" userId="7a937d65-dd19-4d78-b565-80ebca80e53d" providerId="ADAL" clId="{47070884-F865-4D15-AB44-5CCCDF58680F}" dt="2024-02-14T09:38:46.606" v="2747"/>
          <ac:spMkLst>
            <pc:docMk/>
            <pc:sldMk cId="2595076927" sldId="2147481441"/>
            <ac:spMk id="30" creationId="{CFAE0148-610C-1668-8948-20A0B477F7DE}"/>
          </ac:spMkLst>
        </pc:spChg>
        <pc:spChg chg="add mod">
          <ac:chgData name="VILAJELIU, Alba" userId="7a937d65-dd19-4d78-b565-80ebca80e53d" providerId="ADAL" clId="{47070884-F865-4D15-AB44-5CCCDF58680F}" dt="2024-02-14T09:38:46.606" v="2747"/>
          <ac:spMkLst>
            <pc:docMk/>
            <pc:sldMk cId="2595076927" sldId="2147481441"/>
            <ac:spMk id="31" creationId="{8DD213E5-54FC-4E63-B345-1ACA4279FC57}"/>
          </ac:spMkLst>
        </pc:spChg>
        <pc:spChg chg="add mod">
          <ac:chgData name="VILAJELIU, Alba" userId="7a937d65-dd19-4d78-b565-80ebca80e53d" providerId="ADAL" clId="{47070884-F865-4D15-AB44-5CCCDF58680F}" dt="2024-02-14T09:38:46.606" v="2747"/>
          <ac:spMkLst>
            <pc:docMk/>
            <pc:sldMk cId="2595076927" sldId="2147481441"/>
            <ac:spMk id="32" creationId="{AD5A6934-7E4E-1FE7-0F14-B6433DCAD884}"/>
          </ac:spMkLst>
        </pc:spChg>
        <pc:spChg chg="add del mod">
          <ac:chgData name="VILAJELIU, Alba" userId="7a937d65-dd19-4d78-b565-80ebca80e53d" providerId="ADAL" clId="{47070884-F865-4D15-AB44-5CCCDF58680F}" dt="2024-02-14T09:39:51.956" v="2774" actId="478"/>
          <ac:spMkLst>
            <pc:docMk/>
            <pc:sldMk cId="2595076927" sldId="2147481441"/>
            <ac:spMk id="35" creationId="{737A5248-461D-0D51-BDAE-53BC498299D1}"/>
          </ac:spMkLst>
        </pc:spChg>
        <pc:picChg chg="add mod">
          <ac:chgData name="VILAJELIU, Alba" userId="7a937d65-dd19-4d78-b565-80ebca80e53d" providerId="ADAL" clId="{47070884-F865-4D15-AB44-5CCCDF58680F}" dt="2024-02-14T09:38:46.606" v="2747"/>
          <ac:picMkLst>
            <pc:docMk/>
            <pc:sldMk cId="2595076927" sldId="2147481441"/>
            <ac:picMk id="33" creationId="{9FEEB014-3B89-42FE-87C2-273481B3D398}"/>
          </ac:picMkLst>
        </pc:picChg>
        <pc:picChg chg="add mod">
          <ac:chgData name="VILAJELIU, Alba" userId="7a937d65-dd19-4d78-b565-80ebca80e53d" providerId="ADAL" clId="{47070884-F865-4D15-AB44-5CCCDF58680F}" dt="2024-02-14T09:38:46.606" v="2747"/>
          <ac:picMkLst>
            <pc:docMk/>
            <pc:sldMk cId="2595076927" sldId="2147481441"/>
            <ac:picMk id="34" creationId="{F4FD9896-5AD4-117F-026B-EA2F99599AE9}"/>
          </ac:picMkLst>
        </pc:picChg>
        <pc:cxnChg chg="add mod">
          <ac:chgData name="VILAJELIU, Alba" userId="7a937d65-dd19-4d78-b565-80ebca80e53d" providerId="ADAL" clId="{47070884-F865-4D15-AB44-5CCCDF58680F}" dt="2024-02-14T09:38:46.606" v="2747"/>
          <ac:cxnSpMkLst>
            <pc:docMk/>
            <pc:sldMk cId="2595076927" sldId="2147481441"/>
            <ac:cxnSpMk id="5" creationId="{B1E3BE33-BDF5-6E74-8252-D97ECE2AC92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71" cy="4981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544" y="0"/>
            <a:ext cx="2944971" cy="498135"/>
          </a:xfrm>
          <a:prstGeom prst="rect">
            <a:avLst/>
          </a:prstGeom>
        </p:spPr>
        <p:txBody>
          <a:bodyPr vert="horz" lIns="91440" tIns="45720" rIns="91440" bIns="45720" rtlCol="0"/>
          <a:lstStyle>
            <a:lvl1pPr algn="r">
              <a:defRPr sz="1200"/>
            </a:lvl1pPr>
          </a:lstStyle>
          <a:p>
            <a:fld id="{90D7E1A9-88E3-43D2-852A-233E2B41A4A7}" type="datetimeFigureOut">
              <a:rPr lang="en-US" smtClean="0"/>
              <a:t>2/13/2024</a:t>
            </a:fld>
            <a:endParaRPr lang="en-US" dirty="0"/>
          </a:p>
        </p:txBody>
      </p:sp>
      <p:sp>
        <p:nvSpPr>
          <p:cNvPr id="4" name="Slide Image Placeholder 3"/>
          <p:cNvSpPr>
            <a:spLocks noGrp="1" noRot="1" noChangeAspect="1"/>
          </p:cNvSpPr>
          <p:nvPr>
            <p:ph type="sldImg" idx="2"/>
          </p:nvPr>
        </p:nvSpPr>
        <p:spPr>
          <a:xfrm>
            <a:off x="420688" y="1241425"/>
            <a:ext cx="5954712"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609" y="4777958"/>
            <a:ext cx="5436870" cy="390923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0091"/>
            <a:ext cx="2944971" cy="4981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544" y="9430091"/>
            <a:ext cx="2944971" cy="498134"/>
          </a:xfrm>
          <a:prstGeom prst="rect">
            <a:avLst/>
          </a:prstGeom>
        </p:spPr>
        <p:txBody>
          <a:bodyPr vert="horz" lIns="91440" tIns="45720" rIns="91440" bIns="45720" rtlCol="0" anchor="b"/>
          <a:lstStyle>
            <a:lvl1pPr algn="r">
              <a:defRPr sz="1200"/>
            </a:lvl1pPr>
          </a:lstStyle>
          <a:p>
            <a:fld id="{21913865-AD8A-4943-AD26-A01A2FD60889}" type="slidenum">
              <a:rPr lang="en-US" smtClean="0"/>
              <a:t>‹#›</a:t>
            </a:fld>
            <a:endParaRPr lang="en-US" dirty="0"/>
          </a:p>
        </p:txBody>
      </p:sp>
    </p:spTree>
    <p:extLst>
      <p:ext uri="{BB962C8B-B14F-4D97-AF65-F5344CB8AC3E}">
        <p14:creationId xmlns:p14="http://schemas.microsoft.com/office/powerpoint/2010/main" val="334872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1913865-AD8A-4943-AD26-A01A2FD60889}" type="slidenum">
              <a:rPr lang="en-US" smtClean="0"/>
              <a:t>2</a:t>
            </a:fld>
            <a:endParaRPr lang="en-US" dirty="0"/>
          </a:p>
        </p:txBody>
      </p:sp>
    </p:spTree>
    <p:extLst>
      <p:ext uri="{BB962C8B-B14F-4D97-AF65-F5344CB8AC3E}">
        <p14:creationId xmlns:p14="http://schemas.microsoft.com/office/powerpoint/2010/main" val="419019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1913865-AD8A-4943-AD26-A01A2FD60889}" type="slidenum">
              <a:rPr lang="en-US" smtClean="0"/>
              <a:t>11</a:t>
            </a:fld>
            <a:endParaRPr lang="en-US" dirty="0"/>
          </a:p>
        </p:txBody>
      </p:sp>
    </p:spTree>
    <p:extLst>
      <p:ext uri="{BB962C8B-B14F-4D97-AF65-F5344CB8AC3E}">
        <p14:creationId xmlns:p14="http://schemas.microsoft.com/office/powerpoint/2010/main" val="1046597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1913865-AD8A-4943-AD26-A01A2FD60889}" type="slidenum">
              <a:rPr lang="en-US" smtClean="0"/>
              <a:t>12</a:t>
            </a:fld>
            <a:endParaRPr lang="en-US" dirty="0"/>
          </a:p>
        </p:txBody>
      </p:sp>
    </p:spTree>
    <p:extLst>
      <p:ext uri="{BB962C8B-B14F-4D97-AF65-F5344CB8AC3E}">
        <p14:creationId xmlns:p14="http://schemas.microsoft.com/office/powerpoint/2010/main" val="565847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1913865-AD8A-4943-AD26-A01A2FD60889}" type="slidenum">
              <a:rPr lang="en-US" smtClean="0"/>
              <a:t>13</a:t>
            </a:fld>
            <a:endParaRPr lang="en-US" dirty="0"/>
          </a:p>
        </p:txBody>
      </p:sp>
    </p:spTree>
    <p:extLst>
      <p:ext uri="{BB962C8B-B14F-4D97-AF65-F5344CB8AC3E}">
        <p14:creationId xmlns:p14="http://schemas.microsoft.com/office/powerpoint/2010/main" val="3526324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1913865-AD8A-4943-AD26-A01A2FD60889}" type="slidenum">
              <a:rPr lang="en-US" smtClean="0"/>
              <a:t>14</a:t>
            </a:fld>
            <a:endParaRPr lang="en-US" dirty="0"/>
          </a:p>
        </p:txBody>
      </p:sp>
    </p:spTree>
    <p:extLst>
      <p:ext uri="{BB962C8B-B14F-4D97-AF65-F5344CB8AC3E}">
        <p14:creationId xmlns:p14="http://schemas.microsoft.com/office/powerpoint/2010/main" val="173801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913865-AD8A-4943-AD26-A01A2FD60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291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1913865-AD8A-4943-AD26-A01A2FD60889}" type="slidenum">
              <a:rPr lang="en-US" smtClean="0"/>
              <a:t>18</a:t>
            </a:fld>
            <a:endParaRPr lang="en-US" dirty="0"/>
          </a:p>
        </p:txBody>
      </p:sp>
    </p:spTree>
    <p:extLst>
      <p:ext uri="{BB962C8B-B14F-4D97-AF65-F5344CB8AC3E}">
        <p14:creationId xmlns:p14="http://schemas.microsoft.com/office/powerpoint/2010/main" val="1758899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1913865-AD8A-4943-AD26-A01A2FD60889}" type="slidenum">
              <a:rPr lang="en-US" smtClean="0"/>
              <a:t>19</a:t>
            </a:fld>
            <a:endParaRPr lang="en-US" dirty="0"/>
          </a:p>
        </p:txBody>
      </p:sp>
    </p:spTree>
    <p:extLst>
      <p:ext uri="{BB962C8B-B14F-4D97-AF65-F5344CB8AC3E}">
        <p14:creationId xmlns:p14="http://schemas.microsoft.com/office/powerpoint/2010/main" val="4179284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1913865-AD8A-4943-AD26-A01A2FD60889}" type="slidenum">
              <a:rPr lang="en-US" smtClean="0"/>
              <a:t>20</a:t>
            </a:fld>
            <a:endParaRPr lang="en-US" dirty="0"/>
          </a:p>
        </p:txBody>
      </p:sp>
    </p:spTree>
    <p:extLst>
      <p:ext uri="{BB962C8B-B14F-4D97-AF65-F5344CB8AC3E}">
        <p14:creationId xmlns:p14="http://schemas.microsoft.com/office/powerpoint/2010/main" val="66268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13865-AD8A-4943-AD26-A01A2FD60889}" type="slidenum">
              <a:rPr lang="en-US" smtClean="0"/>
              <a:t>22</a:t>
            </a:fld>
            <a:endParaRPr lang="en-US" dirty="0"/>
          </a:p>
        </p:txBody>
      </p:sp>
    </p:spTree>
    <p:extLst>
      <p:ext uri="{BB962C8B-B14F-4D97-AF65-F5344CB8AC3E}">
        <p14:creationId xmlns:p14="http://schemas.microsoft.com/office/powerpoint/2010/main" val="1771526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913865-AD8A-4943-AD26-A01A2FD60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32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1913865-AD8A-4943-AD26-A01A2FD60889}" type="slidenum">
              <a:rPr lang="en-US" smtClean="0"/>
              <a:t>3</a:t>
            </a:fld>
            <a:endParaRPr lang="en-US" dirty="0"/>
          </a:p>
        </p:txBody>
      </p:sp>
    </p:spTree>
    <p:extLst>
      <p:ext uri="{BB962C8B-B14F-4D97-AF65-F5344CB8AC3E}">
        <p14:creationId xmlns:p14="http://schemas.microsoft.com/office/powerpoint/2010/main" val="3260624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542885-2F9A-41BE-AD63-4CE9675058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487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542885-2F9A-41BE-AD63-4CE9675058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301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1913865-AD8A-4943-AD26-A01A2FD60889}" type="slidenum">
              <a:rPr lang="en-US" smtClean="0"/>
              <a:t>4</a:t>
            </a:fld>
            <a:endParaRPr lang="en-US" dirty="0"/>
          </a:p>
        </p:txBody>
      </p:sp>
    </p:spTree>
    <p:extLst>
      <p:ext uri="{BB962C8B-B14F-4D97-AF65-F5344CB8AC3E}">
        <p14:creationId xmlns:p14="http://schemas.microsoft.com/office/powerpoint/2010/main" val="431608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1913865-AD8A-4943-AD26-A01A2FD60889}" type="slidenum">
              <a:rPr lang="en-US" smtClean="0"/>
              <a:t>5</a:t>
            </a:fld>
            <a:endParaRPr lang="en-US" dirty="0"/>
          </a:p>
        </p:txBody>
      </p:sp>
    </p:spTree>
    <p:extLst>
      <p:ext uri="{BB962C8B-B14F-4D97-AF65-F5344CB8AC3E}">
        <p14:creationId xmlns:p14="http://schemas.microsoft.com/office/powerpoint/2010/main" val="192327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1913865-AD8A-4943-AD26-A01A2FD60889}" type="slidenum">
              <a:rPr lang="en-US" smtClean="0"/>
              <a:t>6</a:t>
            </a:fld>
            <a:endParaRPr lang="en-US" dirty="0"/>
          </a:p>
        </p:txBody>
      </p:sp>
    </p:spTree>
    <p:extLst>
      <p:ext uri="{BB962C8B-B14F-4D97-AF65-F5344CB8AC3E}">
        <p14:creationId xmlns:p14="http://schemas.microsoft.com/office/powerpoint/2010/main" val="2386188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1913865-AD8A-4943-AD26-A01A2FD60889}" type="slidenum">
              <a:rPr lang="en-US" smtClean="0"/>
              <a:t>7</a:t>
            </a:fld>
            <a:endParaRPr lang="en-US" dirty="0"/>
          </a:p>
        </p:txBody>
      </p:sp>
    </p:spTree>
    <p:extLst>
      <p:ext uri="{BB962C8B-B14F-4D97-AF65-F5344CB8AC3E}">
        <p14:creationId xmlns:p14="http://schemas.microsoft.com/office/powerpoint/2010/main" val="3332932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1913865-AD8A-4943-AD26-A01A2FD60889}" type="slidenum">
              <a:rPr lang="en-US" smtClean="0"/>
              <a:t>8</a:t>
            </a:fld>
            <a:endParaRPr lang="en-US" dirty="0"/>
          </a:p>
        </p:txBody>
      </p:sp>
    </p:spTree>
    <p:extLst>
      <p:ext uri="{BB962C8B-B14F-4D97-AF65-F5344CB8AC3E}">
        <p14:creationId xmlns:p14="http://schemas.microsoft.com/office/powerpoint/2010/main" val="41570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B49A3-D38C-2F4A-9EF6-13EF087A7D7F}"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009790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1913865-AD8A-4943-AD26-A01A2FD60889}" type="slidenum">
              <a:rPr lang="en-US" smtClean="0"/>
              <a:t>10</a:t>
            </a:fld>
            <a:endParaRPr lang="en-US" dirty="0"/>
          </a:p>
        </p:txBody>
      </p:sp>
    </p:spTree>
    <p:extLst>
      <p:ext uri="{BB962C8B-B14F-4D97-AF65-F5344CB8AC3E}">
        <p14:creationId xmlns:p14="http://schemas.microsoft.com/office/powerpoint/2010/main" val="2945549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24.emf"/><Relationship Id="rId4" Type="http://schemas.openxmlformats.org/officeDocument/2006/relationships/tags" Target="../tags/tag8.xml"/><Relationship Id="rId9" Type="http://schemas.openxmlformats.org/officeDocument/2006/relationships/oleObject" Target="../embeddings/oleObject4.bin"/></Relationships>
</file>

<file path=ppt/slideLayouts/_rels/slideLayout57.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10" Type="http://schemas.openxmlformats.org/officeDocument/2006/relationships/image" Target="../media/image24.emf"/><Relationship Id="rId4" Type="http://schemas.openxmlformats.org/officeDocument/2006/relationships/tags" Target="../tags/tag15.xml"/><Relationship Id="rId9" Type="http://schemas.openxmlformats.org/officeDocument/2006/relationships/oleObject" Target="../embeddings/oleObject5.bin"/></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dirty="0"/>
              <a:t>Click icon to insert image</a:t>
            </a:r>
          </a:p>
        </p:txBody>
      </p:sp>
    </p:spTree>
    <p:extLst>
      <p:ext uri="{BB962C8B-B14F-4D97-AF65-F5344CB8AC3E}">
        <p14:creationId xmlns:p14="http://schemas.microsoft.com/office/powerpoint/2010/main" val="419011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Tree>
    <p:extLst>
      <p:ext uri="{BB962C8B-B14F-4D97-AF65-F5344CB8AC3E}">
        <p14:creationId xmlns:p14="http://schemas.microsoft.com/office/powerpoint/2010/main" val="249888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182857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Tree>
    <p:extLst>
      <p:ext uri="{BB962C8B-B14F-4D97-AF65-F5344CB8AC3E}">
        <p14:creationId xmlns:p14="http://schemas.microsoft.com/office/powerpoint/2010/main" val="119822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455"/>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2947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424454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11013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745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Tree>
    <p:extLst>
      <p:ext uri="{BB962C8B-B14F-4D97-AF65-F5344CB8AC3E}">
        <p14:creationId xmlns:p14="http://schemas.microsoft.com/office/powerpoint/2010/main" val="299741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Tree>
    <p:extLst>
      <p:ext uri="{BB962C8B-B14F-4D97-AF65-F5344CB8AC3E}">
        <p14:creationId xmlns:p14="http://schemas.microsoft.com/office/powerpoint/2010/main" val="10608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80421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Layouts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dirty="0"/>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dirty="0"/>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408956"/>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dirty="0"/>
          </a:p>
        </p:txBody>
      </p:sp>
    </p:spTree>
    <p:extLst>
      <p:ext uri="{BB962C8B-B14F-4D97-AF65-F5344CB8AC3E}">
        <p14:creationId xmlns:p14="http://schemas.microsoft.com/office/powerpoint/2010/main" val="374162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64766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50508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314409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127003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9086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17365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8587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08584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3456798" cy="1268809"/>
          </a:xfrm>
        </p:spPr>
        <p:txBody>
          <a:bodyPr/>
          <a:lstStyle>
            <a:lvl1pPr>
              <a:spcAft>
                <a:spcPts val="364"/>
              </a:spcAft>
              <a:defRPr sz="1213"/>
            </a:lvl1pPr>
            <a:lvl2pPr>
              <a:spcAft>
                <a:spcPts val="364"/>
              </a:spcAft>
              <a:defRPr sz="1092"/>
            </a:lvl2pPr>
            <a:lvl3pPr>
              <a:spcAft>
                <a:spcPts val="364"/>
              </a:spcAft>
              <a:defRPr sz="970"/>
            </a:lvl3pPr>
            <a:lvl4pPr>
              <a:spcAft>
                <a:spcPts val="364"/>
              </a:spcAft>
              <a:defRPr sz="849"/>
            </a:lvl4pPr>
            <a:lvl5pPr>
              <a:spcAft>
                <a:spcPts val="364"/>
              </a:spcAft>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4">
            <a:extLst>
              <a:ext uri="{FF2B5EF4-FFF2-40B4-BE49-F238E27FC236}">
                <a16:creationId xmlns:a16="http://schemas.microsoft.com/office/drawing/2014/main" id="{555C20B5-AD8E-49E0-8754-75D912EBE8BE}"/>
              </a:ext>
            </a:extLst>
          </p:cNvPr>
          <p:cNvSpPr>
            <a:spLocks noGrp="1"/>
          </p:cNvSpPr>
          <p:nvPr>
            <p:ph type="body" sz="quarter" idx="14"/>
          </p:nvPr>
        </p:nvSpPr>
        <p:spPr>
          <a:xfrm>
            <a:off x="4367601" y="1996560"/>
            <a:ext cx="3456798" cy="1268809"/>
          </a:xfrm>
        </p:spPr>
        <p:txBody>
          <a:bodyPr/>
          <a:lstStyle>
            <a:lvl1pPr>
              <a:spcAft>
                <a:spcPts val="364"/>
              </a:spcAft>
              <a:defRPr sz="1213"/>
            </a:lvl1pPr>
            <a:lvl2pPr>
              <a:spcAft>
                <a:spcPts val="364"/>
              </a:spcAft>
              <a:defRPr sz="1092"/>
            </a:lvl2pPr>
            <a:lvl3pPr>
              <a:spcAft>
                <a:spcPts val="364"/>
              </a:spcAft>
              <a:defRPr sz="970"/>
            </a:lvl3pPr>
            <a:lvl4pPr>
              <a:spcAft>
                <a:spcPts val="364"/>
              </a:spcAft>
              <a:defRPr sz="849"/>
            </a:lvl4pPr>
            <a:lvl5pPr>
              <a:spcAft>
                <a:spcPts val="364"/>
              </a:spcAft>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8148898" y="1996560"/>
            <a:ext cx="3456798" cy="1268809"/>
          </a:xfrm>
        </p:spPr>
        <p:txBody>
          <a:bodyPr/>
          <a:lstStyle>
            <a:lvl1pPr>
              <a:spcAft>
                <a:spcPts val="364"/>
              </a:spcAft>
              <a:defRPr sz="1213"/>
            </a:lvl1pPr>
            <a:lvl2pPr>
              <a:spcAft>
                <a:spcPts val="364"/>
              </a:spcAft>
              <a:defRPr sz="1092"/>
            </a:lvl2pPr>
            <a:lvl3pPr>
              <a:spcAft>
                <a:spcPts val="364"/>
              </a:spcAft>
              <a:defRPr sz="970"/>
            </a:lvl3pPr>
            <a:lvl4pPr>
              <a:spcAft>
                <a:spcPts val="364"/>
              </a:spcAft>
              <a:defRPr sz="849"/>
            </a:lvl4pPr>
            <a:lvl5pPr>
              <a:spcAft>
                <a:spcPts val="364"/>
              </a:spcAft>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168346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Column Lis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4676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dirty="0">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dirty="0"/>
              <a:t>Presentation Footer</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467363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grpSp>
        <p:nvGrpSpPr>
          <p:cNvPr id="18" name="Group 17">
            <a:extLst>
              <a:ext uri="{FF2B5EF4-FFF2-40B4-BE49-F238E27FC236}">
                <a16:creationId xmlns:a16="http://schemas.microsoft.com/office/drawing/2014/main" id="{B78D4453-C423-4B0A-8DF1-49A8CA77C061}"/>
              </a:ext>
            </a:extLst>
          </p:cNvPr>
          <p:cNvGrpSpPr/>
          <p:nvPr userDrawn="1"/>
        </p:nvGrpSpPr>
        <p:grpSpPr>
          <a:xfrm>
            <a:off x="9768840" y="77510"/>
            <a:ext cx="1891326" cy="402934"/>
            <a:chOff x="9768840" y="77510"/>
            <a:chExt cx="1891326" cy="402934"/>
          </a:xfrm>
        </p:grpSpPr>
        <p:pic>
          <p:nvPicPr>
            <p:cNvPr id="20" name="Graphic 19">
              <a:extLst>
                <a:ext uri="{FF2B5EF4-FFF2-40B4-BE49-F238E27FC236}">
                  <a16:creationId xmlns:a16="http://schemas.microsoft.com/office/drawing/2014/main" id="{EE11FD8D-7973-4166-8A00-2C12DF40D2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68840" y="77510"/>
              <a:ext cx="1891326" cy="402934"/>
            </a:xfrm>
            <a:prstGeom prst="rect">
              <a:avLst/>
            </a:prstGeom>
          </p:spPr>
        </p:pic>
        <p:sp>
          <p:nvSpPr>
            <p:cNvPr id="30" name="Rectangle 29">
              <a:extLst>
                <a:ext uri="{FF2B5EF4-FFF2-40B4-BE49-F238E27FC236}">
                  <a16:creationId xmlns:a16="http://schemas.microsoft.com/office/drawing/2014/main" id="{41091909-FF64-4648-A46D-53547EDE868C}"/>
                </a:ext>
              </a:extLst>
            </p:cNvPr>
            <p:cNvSpPr/>
            <p:nvPr/>
          </p:nvSpPr>
          <p:spPr>
            <a:xfrm>
              <a:off x="11150600" y="77510"/>
              <a:ext cx="509566" cy="402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5497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252944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 Milestones">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198286888"/>
              </p:ext>
            </p:extLst>
          </p:nvPr>
        </p:nvGraphicFramePr>
        <p:xfrm>
          <a:off x="577222" y="2730107"/>
          <a:ext cx="11036725"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1880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383001416"/>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337053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7503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5742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5899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334049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168751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359445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20275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80096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379269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290058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9116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180912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428031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248088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202466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12539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Tree>
    <p:extLst>
      <p:ext uri="{BB962C8B-B14F-4D97-AF65-F5344CB8AC3E}">
        <p14:creationId xmlns:p14="http://schemas.microsoft.com/office/powerpoint/2010/main" val="268311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149989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40288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3347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392468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312982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Layouts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
        <p:nvSpPr>
          <p:cNvPr id="9" name="Rectangle 8">
            <a:extLst>
              <a:ext uri="{FF2B5EF4-FFF2-40B4-BE49-F238E27FC236}">
                <a16:creationId xmlns:a16="http://schemas.microsoft.com/office/drawing/2014/main" id="{6D003FC2-D620-44B6-97BB-C8BA43DE1CBB}"/>
              </a:ext>
            </a:extLst>
          </p:cNvPr>
          <p:cNvSpPr/>
          <p:nvPr userDrawn="1"/>
        </p:nvSpPr>
        <p:spPr>
          <a:xfrm>
            <a:off x="9850119" y="2870200"/>
            <a:ext cx="1335405" cy="1087120"/>
          </a:xfrm>
          <a:prstGeom prst="rect">
            <a:avLst/>
          </a:prstGeom>
          <a:solidFill>
            <a:srgbClr val="001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02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Layouts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pic>
        <p:nvPicPr>
          <p:cNvPr id="10" name="Graphic 9">
            <a:extLst>
              <a:ext uri="{FF2B5EF4-FFF2-40B4-BE49-F238E27FC236}">
                <a16:creationId xmlns:a16="http://schemas.microsoft.com/office/drawing/2014/main" id="{3EC7912B-E4E0-474A-B1F6-C0933748E53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 r="28122" b="-636"/>
          <a:stretch/>
        </p:blipFill>
        <p:spPr>
          <a:xfrm>
            <a:off x="10693993" y="131697"/>
            <a:ext cx="1359462" cy="405501"/>
          </a:xfrm>
          <a:prstGeom prst="rect">
            <a:avLst/>
          </a:prstGeom>
        </p:spPr>
      </p:pic>
    </p:spTree>
    <p:extLst>
      <p:ext uri="{BB962C8B-B14F-4D97-AF65-F5344CB8AC3E}">
        <p14:creationId xmlns:p14="http://schemas.microsoft.com/office/powerpoint/2010/main" val="420439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ustomLayouts 2">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302125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731520"/>
          </a:xfrm>
        </p:spPr>
        <p:txBody>
          <a:bodyPr vert="horz" wrap="square" lIns="0" tIns="0" rIns="0" bIns="0" rtlCol="0" anchor="ctr" anchorCtr="0">
            <a:no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1007984"/>
            <a:ext cx="11082528" cy="276999"/>
          </a:xfrm>
          <a:prstGeom prst="rect">
            <a:avLst/>
          </a:prstGeom>
        </p:spPr>
        <p:txBody>
          <a:bodyPr vert="horz" wrap="square" lIns="0" tIns="0" rIns="0" bIns="0" rtlCol="0">
            <a:spAutoFit/>
          </a:bodyPr>
          <a:lstStyle>
            <a:lvl1pPr>
              <a:defRPr lang="en-US" sz="1800" b="0" dirty="0"/>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6A1961CE-39CC-478C-A1C6-073AF8EFFE2B}"/>
              </a:ext>
            </a:extLst>
          </p:cNvPr>
          <p:cNvSpPr txBox="1"/>
          <p:nvPr userDrawn="1">
            <p:custDataLst>
              <p:tags r:id="rId7"/>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Tree>
    <p:extLst>
      <p:ext uri="{BB962C8B-B14F-4D97-AF65-F5344CB8AC3E}">
        <p14:creationId xmlns:p14="http://schemas.microsoft.com/office/powerpoint/2010/main" val="29436922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ustomLayouts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56446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16074220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6"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1"/>
            <a:ext cx="11154344" cy="592779"/>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43" y="6353147"/>
            <a:ext cx="261631" cy="136527"/>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43"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7"/>
            <a:ext cx="4114800" cy="136527"/>
          </a:xfrm>
          <a:prstGeom prst="rect">
            <a:avLst/>
          </a:prstGeom>
        </p:spPr>
        <p:txBody>
          <a:bodyPr anchor="b"/>
          <a:lstStyle>
            <a:lvl1pPr>
              <a:defRPr sz="800"/>
            </a:lvl1pPr>
          </a:lstStyle>
          <a:p>
            <a:r>
              <a:rPr lang="en-GB"/>
              <a:t>Operationalising C-19</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33505" y="6109976"/>
            <a:ext cx="1036776" cy="381653"/>
          </a:xfrm>
          <a:prstGeom prst="rect">
            <a:avLst/>
          </a:prstGeom>
        </p:spPr>
      </p:pic>
    </p:spTree>
    <p:extLst>
      <p:ext uri="{BB962C8B-B14F-4D97-AF65-F5344CB8AC3E}">
        <p14:creationId xmlns:p14="http://schemas.microsoft.com/office/powerpoint/2010/main" val="3531927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123652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288404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322760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320767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9" Type="http://schemas.openxmlformats.org/officeDocument/2006/relationships/slideLayout" Target="../slideLayouts/slideLayout42.xml"/><Relationship Id="rId21" Type="http://schemas.openxmlformats.org/officeDocument/2006/relationships/slideLayout" Target="../slideLayouts/slideLayout24.xml"/><Relationship Id="rId34" Type="http://schemas.openxmlformats.org/officeDocument/2006/relationships/slideLayout" Target="../slideLayouts/slideLayout37.xml"/><Relationship Id="rId42" Type="http://schemas.openxmlformats.org/officeDocument/2006/relationships/slideLayout" Target="../slideLayouts/slideLayout45.xml"/><Relationship Id="rId47" Type="http://schemas.openxmlformats.org/officeDocument/2006/relationships/slideLayout" Target="../slideLayouts/slideLayout50.xml"/><Relationship Id="rId50" Type="http://schemas.openxmlformats.org/officeDocument/2006/relationships/slideLayout" Target="../slideLayouts/slideLayout53.xml"/><Relationship Id="rId7" Type="http://schemas.openxmlformats.org/officeDocument/2006/relationships/slideLayout" Target="../slideLayouts/slideLayout1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9" Type="http://schemas.openxmlformats.org/officeDocument/2006/relationships/slideLayout" Target="../slideLayouts/slideLayout32.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37" Type="http://schemas.openxmlformats.org/officeDocument/2006/relationships/slideLayout" Target="../slideLayouts/slideLayout40.xml"/><Relationship Id="rId40" Type="http://schemas.openxmlformats.org/officeDocument/2006/relationships/slideLayout" Target="../slideLayouts/slideLayout43.xml"/><Relationship Id="rId45" Type="http://schemas.openxmlformats.org/officeDocument/2006/relationships/slideLayout" Target="../slideLayouts/slideLayout48.xml"/><Relationship Id="rId53" Type="http://schemas.openxmlformats.org/officeDocument/2006/relationships/oleObject" Target="../embeddings/oleObject2.bin"/><Relationship Id="rId5" Type="http://schemas.openxmlformats.org/officeDocument/2006/relationships/slideLayout" Target="../slideLayouts/slideLayout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slideLayout" Target="../slideLayouts/slideLayout34.xml"/><Relationship Id="rId44" Type="http://schemas.openxmlformats.org/officeDocument/2006/relationships/slideLayout" Target="../slideLayouts/slideLayout47.xml"/><Relationship Id="rId52" Type="http://schemas.openxmlformats.org/officeDocument/2006/relationships/tags" Target="../tags/tag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slideLayout" Target="../slideLayouts/slideLayout38.xml"/><Relationship Id="rId43" Type="http://schemas.openxmlformats.org/officeDocument/2006/relationships/slideLayout" Target="../slideLayouts/slideLayout46.xml"/><Relationship Id="rId48" Type="http://schemas.openxmlformats.org/officeDocument/2006/relationships/slideLayout" Target="../slideLayouts/slideLayout51.xml"/><Relationship Id="rId8" Type="http://schemas.openxmlformats.org/officeDocument/2006/relationships/slideLayout" Target="../slideLayouts/slideLayout11.xml"/><Relationship Id="rId51" Type="http://schemas.openxmlformats.org/officeDocument/2006/relationships/theme" Target="../theme/theme2.xml"/><Relationship Id="rId3" Type="http://schemas.openxmlformats.org/officeDocument/2006/relationships/slideLayout" Target="../slideLayouts/slideLayout6.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38" Type="http://schemas.openxmlformats.org/officeDocument/2006/relationships/slideLayout" Target="../slideLayouts/slideLayout41.xml"/><Relationship Id="rId46" Type="http://schemas.openxmlformats.org/officeDocument/2006/relationships/slideLayout" Target="../slideLayouts/slideLayout49.xml"/><Relationship Id="rId20" Type="http://schemas.openxmlformats.org/officeDocument/2006/relationships/slideLayout" Target="../slideLayouts/slideLayout23.xml"/><Relationship Id="rId41" Type="http://schemas.openxmlformats.org/officeDocument/2006/relationships/slideLayout" Target="../slideLayouts/slideLayout44.xml"/><Relationship Id="rId54" Type="http://schemas.openxmlformats.org/officeDocument/2006/relationships/image" Target="../media/image1.emf"/><Relationship Id="rId1" Type="http://schemas.openxmlformats.org/officeDocument/2006/relationships/slideLayout" Target="../slideLayouts/slideLayout4.xml"/><Relationship Id="rId6" Type="http://schemas.openxmlformats.org/officeDocument/2006/relationships/slideLayout" Target="../slideLayouts/slideLayout9.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36" Type="http://schemas.openxmlformats.org/officeDocument/2006/relationships/slideLayout" Target="../slideLayouts/slideLayout39.xml"/><Relationship Id="rId49"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56.xml"/><Relationship Id="rId7" Type="http://schemas.openxmlformats.org/officeDocument/2006/relationships/tags" Target="../tags/tag4.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3.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2456C2D-7D14-437B-B8C9-5B6E213A7DA7}"/>
              </a:ext>
            </a:extLst>
          </p:cNvPr>
          <p:cNvGraphicFramePr>
            <a:graphicFrameLocks noChangeAspect="1"/>
          </p:cNvGraphicFramePr>
          <p:nvPr userDrawn="1">
            <p:custDataLst>
              <p:tags r:id="rId5"/>
            </p:custDataLst>
            <p:extLst>
              <p:ext uri="{D42A27DB-BD31-4B8C-83A1-F6EECF244321}">
                <p14:modId xmlns:p14="http://schemas.microsoft.com/office/powerpoint/2010/main" val="1264617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5" progId="TCLayout.ActiveDocument.1">
                  <p:embed/>
                </p:oleObj>
              </mc:Choice>
              <mc:Fallback>
                <p:oleObj name="think-cell Slide" r:id="rId6" imgW="592" imgH="595" progId="TCLayout.ActiveDocument.1">
                  <p:embed/>
                  <p:pic>
                    <p:nvPicPr>
                      <p:cNvPr id="7" name="Object 6" hidden="1">
                        <a:extLst>
                          <a:ext uri="{FF2B5EF4-FFF2-40B4-BE49-F238E27FC236}">
                            <a16:creationId xmlns:a16="http://schemas.microsoft.com/office/drawing/2014/main" id="{92456C2D-7D14-437B-B8C9-5B6E213A7DA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US" spc="3" dirty="0"/>
              <a:t>Immunization, Vaccines and Biologicals</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n-US" smtClean="0"/>
              <a:pPr/>
              <a:t>‹#›</a:t>
            </a:fld>
            <a:endParaRPr lang="en-US" dirty="0"/>
          </a:p>
        </p:txBody>
      </p:sp>
    </p:spTree>
    <p:extLst>
      <p:ext uri="{BB962C8B-B14F-4D97-AF65-F5344CB8AC3E}">
        <p14:creationId xmlns:p14="http://schemas.microsoft.com/office/powerpoint/2010/main" val="460026458"/>
      </p:ext>
    </p:extLst>
  </p:cSld>
  <p:clrMap bg1="lt1" tx1="dk1" bg2="lt2" tx2="dk2" accent1="accent1" accent2="accent2" accent3="accent3" accent4="accent4" accent5="accent5" accent6="accent6" hlink="hlink" folHlink="folHlink"/>
  <p:sldLayoutIdLst>
    <p:sldLayoutId id="2147483662" r:id="rId1"/>
    <p:sldLayoutId id="2147484743" r:id="rId2"/>
    <p:sldLayoutId id="214748474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2456C2D-7D14-437B-B8C9-5B6E213A7DA7}"/>
              </a:ext>
            </a:extLst>
          </p:cNvPr>
          <p:cNvGraphicFramePr>
            <a:graphicFrameLocks noChangeAspect="1"/>
          </p:cNvGraphicFramePr>
          <p:nvPr userDrawn="1">
            <p:custDataLst>
              <p:tags r:id="rId52"/>
            </p:custDataLst>
            <p:extLst>
              <p:ext uri="{D42A27DB-BD31-4B8C-83A1-F6EECF244321}">
                <p14:modId xmlns:p14="http://schemas.microsoft.com/office/powerpoint/2010/main" val="1264617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3" imgW="592" imgH="595" progId="TCLayout.ActiveDocument.1">
                  <p:embed/>
                </p:oleObj>
              </mc:Choice>
              <mc:Fallback>
                <p:oleObj name="think-cell Slide" r:id="rId53" imgW="592" imgH="595" progId="TCLayout.ActiveDocument.1">
                  <p:embed/>
                  <p:pic>
                    <p:nvPicPr>
                      <p:cNvPr id="7" name="Object 6" hidden="1">
                        <a:extLst>
                          <a:ext uri="{FF2B5EF4-FFF2-40B4-BE49-F238E27FC236}">
                            <a16:creationId xmlns:a16="http://schemas.microsoft.com/office/drawing/2014/main" id="{92456C2D-7D14-437B-B8C9-5B6E213A7DA7}"/>
                          </a:ext>
                        </a:extLst>
                      </p:cNvPr>
                      <p:cNvPicPr/>
                      <p:nvPr/>
                    </p:nvPicPr>
                    <p:blipFill>
                      <a:blip r:embed="rId5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a:t>Immunization, Vaccines and Biologicals</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n-GB" smtClean="0"/>
              <a:pPr/>
              <a:t>‹#›</a:t>
            </a:fld>
            <a:endParaRPr lang="en-GB"/>
          </a:p>
        </p:txBody>
      </p:sp>
    </p:spTree>
    <p:extLst>
      <p:ext uri="{BB962C8B-B14F-4D97-AF65-F5344CB8AC3E}">
        <p14:creationId xmlns:p14="http://schemas.microsoft.com/office/powerpoint/2010/main" val="871906345"/>
      </p:ext>
    </p:extLst>
  </p:cSld>
  <p:clrMap bg1="lt1" tx1="dk1" bg2="lt2" tx2="dk2" accent1="accent1" accent2="accent2" accent3="accent3" accent4="accent4" accent5="accent5" accent6="accent6" hlink="hlink" folHlink="folHlink"/>
  <p:sldLayoutIdLst>
    <p:sldLayoutId id="2147484746" r:id="rId1"/>
    <p:sldLayoutId id="2147484747" r:id="rId2"/>
    <p:sldLayoutId id="2147484748" r:id="rId3"/>
    <p:sldLayoutId id="2147484749" r:id="rId4"/>
    <p:sldLayoutId id="2147484750" r:id="rId5"/>
    <p:sldLayoutId id="2147484751" r:id="rId6"/>
    <p:sldLayoutId id="2147484752" r:id="rId7"/>
    <p:sldLayoutId id="2147484753" r:id="rId8"/>
    <p:sldLayoutId id="2147484754" r:id="rId9"/>
    <p:sldLayoutId id="2147484755" r:id="rId10"/>
    <p:sldLayoutId id="2147484756" r:id="rId11"/>
    <p:sldLayoutId id="2147484757" r:id="rId12"/>
    <p:sldLayoutId id="2147484758" r:id="rId13"/>
    <p:sldLayoutId id="2147484759" r:id="rId14"/>
    <p:sldLayoutId id="2147484760" r:id="rId15"/>
    <p:sldLayoutId id="2147484761" r:id="rId16"/>
    <p:sldLayoutId id="2147484762" r:id="rId17"/>
    <p:sldLayoutId id="2147484763" r:id="rId18"/>
    <p:sldLayoutId id="2147484764" r:id="rId19"/>
    <p:sldLayoutId id="2147484765" r:id="rId20"/>
    <p:sldLayoutId id="2147484766" r:id="rId21"/>
    <p:sldLayoutId id="2147484767" r:id="rId22"/>
    <p:sldLayoutId id="2147484768" r:id="rId23"/>
    <p:sldLayoutId id="2147484769" r:id="rId24"/>
    <p:sldLayoutId id="2147484770" r:id="rId25"/>
    <p:sldLayoutId id="2147484771" r:id="rId26"/>
    <p:sldLayoutId id="2147484772" r:id="rId27"/>
    <p:sldLayoutId id="2147484773" r:id="rId28"/>
    <p:sldLayoutId id="2147484774" r:id="rId29"/>
    <p:sldLayoutId id="2147484775" r:id="rId30"/>
    <p:sldLayoutId id="2147484776" r:id="rId31"/>
    <p:sldLayoutId id="2147484777" r:id="rId32"/>
    <p:sldLayoutId id="2147484778" r:id="rId33"/>
    <p:sldLayoutId id="2147484779" r:id="rId34"/>
    <p:sldLayoutId id="2147484780" r:id="rId35"/>
    <p:sldLayoutId id="2147484781" r:id="rId36"/>
    <p:sldLayoutId id="2147484782" r:id="rId37"/>
    <p:sldLayoutId id="2147484783" r:id="rId38"/>
    <p:sldLayoutId id="2147484784" r:id="rId39"/>
    <p:sldLayoutId id="2147484785" r:id="rId40"/>
    <p:sldLayoutId id="2147484786" r:id="rId41"/>
    <p:sldLayoutId id="2147484787" r:id="rId42"/>
    <p:sldLayoutId id="2147484788" r:id="rId43"/>
    <p:sldLayoutId id="2147484789" r:id="rId44"/>
    <p:sldLayoutId id="2147484790" r:id="rId45"/>
    <p:sldLayoutId id="2147484791" r:id="rId46"/>
    <p:sldLayoutId id="2147484792" r:id="rId47"/>
    <p:sldLayoutId id="2147484793" r:id="rId48"/>
    <p:sldLayoutId id="2147484794" r:id="rId49"/>
    <p:sldLayoutId id="2147484795" r:id="rId5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9523657-AF13-4689-8F41-40C87A3B68B6}"/>
              </a:ext>
            </a:extLst>
          </p:cNvPr>
          <p:cNvGraphicFramePr>
            <a:graphicFrameLocks noChangeAspect="1"/>
          </p:cNvGraphicFramePr>
          <p:nvPr userDrawn="1">
            <p:custDataLst>
              <p:tags r:id="rId7"/>
            </p:custDataLst>
            <p:extLst>
              <p:ext uri="{D42A27DB-BD31-4B8C-83A1-F6EECF244321}">
                <p14:modId xmlns:p14="http://schemas.microsoft.com/office/powerpoint/2010/main" val="3208880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95" imgH="396" progId="TCLayout.ActiveDocument.1">
                  <p:embed/>
                </p:oleObj>
              </mc:Choice>
              <mc:Fallback>
                <p:oleObj name="think-cell Slide" r:id="rId8" imgW="395" imgH="396" progId="TCLayout.ActiveDocument.1">
                  <p:embed/>
                  <p:pic>
                    <p:nvPicPr>
                      <p:cNvPr id="7" name="Object 6" hidden="1">
                        <a:extLst>
                          <a:ext uri="{FF2B5EF4-FFF2-40B4-BE49-F238E27FC236}">
                            <a16:creationId xmlns:a16="http://schemas.microsoft.com/office/drawing/2014/main" id="{C9523657-AF13-4689-8F41-40C87A3B68B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a:t>Immunization, Vaccines and Biologicals</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n-GB" smtClean="0"/>
              <a:pPr/>
              <a:t>‹#›</a:t>
            </a:fld>
            <a:endParaRPr lang="en-GB"/>
          </a:p>
        </p:txBody>
      </p:sp>
    </p:spTree>
    <p:extLst>
      <p:ext uri="{BB962C8B-B14F-4D97-AF65-F5344CB8AC3E}">
        <p14:creationId xmlns:p14="http://schemas.microsoft.com/office/powerpoint/2010/main" val="211051670"/>
      </p:ext>
    </p:extLst>
  </p:cSld>
  <p:clrMap bg1="lt1" tx1="dk1" bg2="lt2" tx2="dk2" accent1="accent1" accent2="accent2" accent3="accent3" accent4="accent4" accent5="accent5" accent6="accent6" hlink="hlink" folHlink="folHlink"/>
  <p:sldLayoutIdLst>
    <p:sldLayoutId id="2147484797" r:id="rId1"/>
    <p:sldLayoutId id="2147484798" r:id="rId2"/>
    <p:sldLayoutId id="2147484799" r:id="rId3"/>
    <p:sldLayoutId id="2147484800" r:id="rId4"/>
    <p:sldLayoutId id="214748480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11.xml.rels><?xml version="1.0" encoding="UTF-8" standalone="yes"?>
<Relationships xmlns="http://schemas.openxmlformats.org/package/2006/relationships"><Relationship Id="rId3" Type="http://schemas.openxmlformats.org/officeDocument/2006/relationships/hyperlink" Target="https://iris.who.int/handle/10665/375048" TargetMode="External"/><Relationship Id="rId7"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hyperlink" Target="https://www.who.int/publications/i/item/WHO-2019-nCoV-Vaccines-SAGE-Prioritization-2023.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iris.who.int/handle/10665/37504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who.int/publications/i/item/WHO-2019-nCoV-Vaccines-SAGE-Prioritization-2023.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iris.who.int/handle/10665/37504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who.int/publications/i/item/WHO-2019-nCoV-Vaccines-SAGE-Prioritization-2023.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iris.who.int/handle/10665/37504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who.int/publications/i/item/WHO-2019-nCoV-Vaccines-SAGE-Prioritization-2023.1"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jpeg"/><Relationship Id="rId18" Type="http://schemas.openxmlformats.org/officeDocument/2006/relationships/hyperlink" Target="https://extranet.who.int/prequal/sites/default/files/document_files/Summary%20Status%20of%20COVID-19%20Vaccines%20within%20WHO%20EUL-PQ%20evaluation%20process%20-%2025%20January%202024%20-%20WEB.pdf" TargetMode="External"/><Relationship Id="rId3" Type="http://schemas.openxmlformats.org/officeDocument/2006/relationships/notesSlide" Target="../notesSlides/notesSlide14.xml"/><Relationship Id="rId21" Type="http://schemas.openxmlformats.org/officeDocument/2006/relationships/hyperlink" Target="https://www.who.int/publications/i/item/WHO-2019-nCoV-vaccines-SAGE_recommendation-inactivated-2023.1" TargetMode="External"/><Relationship Id="rId7" Type="http://schemas.openxmlformats.org/officeDocument/2006/relationships/image" Target="../media/image54.jpeg"/><Relationship Id="rId12" Type="http://schemas.openxmlformats.org/officeDocument/2006/relationships/image" Target="../media/image59.jpeg"/><Relationship Id="rId17" Type="http://schemas.openxmlformats.org/officeDocument/2006/relationships/image" Target="../media/image64.png"/><Relationship Id="rId25" Type="http://schemas.openxmlformats.org/officeDocument/2006/relationships/hyperlink" Target="https://www.who.int/publications/i/item/WHO-2019-nCoV-vaccines-SAGE-recommendation-Ad5-nCoV-Convidecia-background" TargetMode="External"/><Relationship Id="rId2" Type="http://schemas.openxmlformats.org/officeDocument/2006/relationships/slideLayout" Target="../slideLayouts/slideLayout55.xml"/><Relationship Id="rId16" Type="http://schemas.openxmlformats.org/officeDocument/2006/relationships/image" Target="../media/image63.jpeg"/><Relationship Id="rId20" Type="http://schemas.openxmlformats.org/officeDocument/2006/relationships/hyperlink" Target="https://www.who.int/publications-detail-redirect/WHO-2019-nCoV-vaccines-SAGE-recommendation-mRNA-2023.1" TargetMode="External"/><Relationship Id="rId1" Type="http://schemas.openxmlformats.org/officeDocument/2006/relationships/tags" Target="../tags/tag26.xml"/><Relationship Id="rId6" Type="http://schemas.openxmlformats.org/officeDocument/2006/relationships/image" Target="../media/image53.png"/><Relationship Id="rId11" Type="http://schemas.openxmlformats.org/officeDocument/2006/relationships/image" Target="../media/image58.png"/><Relationship Id="rId24" Type="http://schemas.openxmlformats.org/officeDocument/2006/relationships/hyperlink" Target="https://www.who.int/publications/i/item/WHO-2019-nCoV-vaccines-SAGE-recommendation-Ad26.COV2.S-2021.1" TargetMode="External"/><Relationship Id="rId5" Type="http://schemas.openxmlformats.org/officeDocument/2006/relationships/image" Target="../media/image28.emf"/><Relationship Id="rId15" Type="http://schemas.openxmlformats.org/officeDocument/2006/relationships/image" Target="../media/image62.png"/><Relationship Id="rId23" Type="http://schemas.openxmlformats.org/officeDocument/2006/relationships/hyperlink" Target="https://www.who.int/publications/i/item/WHO-2019-nCoV-vaccines-SAGE_recommendation-AZD1222-2021.1" TargetMode="External"/><Relationship Id="rId10" Type="http://schemas.openxmlformats.org/officeDocument/2006/relationships/image" Target="../media/image57.png"/><Relationship Id="rId19" Type="http://schemas.openxmlformats.org/officeDocument/2006/relationships/hyperlink" Target="https://extranet.who.int/prequal/vaccines/covid-19-vaccines-who-emergency-use-listing" TargetMode="External"/><Relationship Id="rId4" Type="http://schemas.openxmlformats.org/officeDocument/2006/relationships/oleObject" Target="../embeddings/oleObject9.bin"/><Relationship Id="rId9" Type="http://schemas.openxmlformats.org/officeDocument/2006/relationships/image" Target="../media/image56.png"/><Relationship Id="rId14" Type="http://schemas.openxmlformats.org/officeDocument/2006/relationships/image" Target="../media/image61.jpeg"/><Relationship Id="rId22" Type="http://schemas.openxmlformats.org/officeDocument/2006/relationships/hyperlink" Target="https://www.who.int/publications/i/item/WHO-2019-nCoV-vaccines-SAGE_recommendation-protein_subunit-2023.1"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who.int/groups/strategic-advisory-group-of-experts-on-immunization/covid-19-materials" TargetMode="Externa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hyperlink" Target="https://www.who.int/groups/strategic-advisory-group-of-experts-on-immunization/covid-19-material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who.int/publications-detail-redirect/WHO-2019-nCoV-Vaccines-SAGE-Variants-2022.1" TargetMode="External"/><Relationship Id="rId5" Type="http://schemas.openxmlformats.org/officeDocument/2006/relationships/image" Target="../media/image67.png"/><Relationship Id="rId4" Type="http://schemas.openxmlformats.org/officeDocument/2006/relationships/image" Target="../media/image66.svg"/></Relationships>
</file>

<file path=ppt/slides/_rels/slide19.xml.rels><?xml version="1.0" encoding="UTF-8" standalone="yes"?>
<Relationships xmlns="http://schemas.openxmlformats.org/package/2006/relationships"><Relationship Id="rId3" Type="http://schemas.openxmlformats.org/officeDocument/2006/relationships/hyperlink" Target="https://www.who.int/publications-detail-redirect/WHO-2019-nCoV-Vaccines-SAGE-Variants-2022.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iris.who.int/bitstream/handle/10665/373987/WHO-2019-nCoV-Vaccines-SAGE-Prioritization-2023.2-eng.pdf?sequence=1" TargetMode="External"/><Relationship Id="rId4" Type="http://schemas.openxmlformats.org/officeDocument/2006/relationships/hyperlink" Target="https://iris.who.int/handle/10665/375048"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33.png"/><Relationship Id="rId3" Type="http://schemas.openxmlformats.org/officeDocument/2006/relationships/tags" Target="../tags/tag21.xml"/><Relationship Id="rId7" Type="http://schemas.openxmlformats.org/officeDocument/2006/relationships/oleObject" Target="../embeddings/oleObject6.bin"/><Relationship Id="rId12" Type="http://schemas.openxmlformats.org/officeDocument/2006/relationships/image" Target="../media/image32.sv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1.xml"/><Relationship Id="rId11" Type="http://schemas.openxmlformats.org/officeDocument/2006/relationships/image" Target="../media/image31.png"/><Relationship Id="rId5" Type="http://schemas.openxmlformats.org/officeDocument/2006/relationships/slideLayout" Target="../slideLayouts/slideLayout2.xml"/><Relationship Id="rId10" Type="http://schemas.openxmlformats.org/officeDocument/2006/relationships/image" Target="../media/image30.svg"/><Relationship Id="rId4" Type="http://schemas.openxmlformats.org/officeDocument/2006/relationships/tags" Target="../tags/tag22.xml"/><Relationship Id="rId9" Type="http://schemas.openxmlformats.org/officeDocument/2006/relationships/image" Target="../media/image29.png"/><Relationship Id="rId14" Type="http://schemas.openxmlformats.org/officeDocument/2006/relationships/image" Target="../media/image34.svg"/></Relationships>
</file>

<file path=ppt/slides/_rels/slide20.xml.rels><?xml version="1.0" encoding="UTF-8" standalone="yes"?>
<Relationships xmlns="http://schemas.openxmlformats.org/package/2006/relationships"><Relationship Id="rId3" Type="http://schemas.openxmlformats.org/officeDocument/2006/relationships/hyperlink" Target="https://www.who.int/publications-detail-redirect/WHO-2019-nCoV-Vaccines-SAGE-Variants-2022.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hyperlink" Target="https://www.who.int/es/tools/covid-19-vaccine-introduction-toolkit" TargetMode="External"/><Relationship Id="rId5" Type="http://schemas.openxmlformats.org/officeDocument/2006/relationships/image" Target="../media/image71.svg"/><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hyperlink" Target="https://www.who.int/es/tools/covid-19-vaccine-introduction-toolkit" TargetMode="External"/><Relationship Id="rId7" Type="http://schemas.openxmlformats.org/officeDocument/2006/relationships/image" Target="../media/image71.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svg"/><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www.who.int/es/tools/covid-19-vaccine-introduction-toolkit" TargetMode="External"/><Relationship Id="rId1" Type="http://schemas.openxmlformats.org/officeDocument/2006/relationships/slideLayout" Target="../slideLayouts/slideLayout55.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hyperlink" Target="https://www.who.int/publications/i/item/WHO-2019-nCoV-Vaccines-SAGE-Prioritization-2023.1" TargetMode="External"/><Relationship Id="rId5" Type="http://schemas.openxmlformats.org/officeDocument/2006/relationships/image" Target="../media/image72.emf"/><Relationship Id="rId4" Type="http://schemas.openxmlformats.org/officeDocument/2006/relationships/oleObject" Target="../embeddings/oleObject10.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72.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73.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74.tmp"/><Relationship Id="rId5" Type="http://schemas.openxmlformats.org/officeDocument/2006/relationships/hyperlink" Target="https://iris.who.int/handle/10665/340450" TargetMode="External"/><Relationship Id="rId4" Type="http://schemas.openxmlformats.org/officeDocument/2006/relationships/image" Target="../media/image72.emf"/></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77.sv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76.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1.emf"/><Relationship Id="rId5" Type="http://schemas.openxmlformats.org/officeDocument/2006/relationships/tags" Target="../tags/tag35.xml"/><Relationship Id="rId10" Type="http://schemas.openxmlformats.org/officeDocument/2006/relationships/oleObject" Target="../embeddings/oleObject14.bin"/><Relationship Id="rId4" Type="http://schemas.openxmlformats.org/officeDocument/2006/relationships/tags" Target="../tags/tag34.xml"/><Relationship Id="rId9"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78.png"/><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slideLayout" Target="../slideLayouts/slideLayout2.xml"/><Relationship Id="rId7" Type="http://schemas.openxmlformats.org/officeDocument/2006/relationships/image" Target="../media/image29.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hyperlink" Target="https://www.technet-21.org/en/topics/covid-compendium" TargetMode="External"/><Relationship Id="rId7" Type="http://schemas.openxmlformats.org/officeDocument/2006/relationships/image" Target="../media/image81.png"/><Relationship Id="rId2" Type="http://schemas.openxmlformats.org/officeDocument/2006/relationships/hyperlink" Target="https://www.who.int/tools/covid-19-vaccine-introduction-toolkit#vaccine%20specific%20resources" TargetMode="Externa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jpeg"/><Relationship Id="rId4" Type="http://schemas.openxmlformats.org/officeDocument/2006/relationships/hyperlink" Target="https://extranet.who.int/prequal/vaccines/emergency-use-listing-procedure"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tags" Target="../tags/tag42.xml"/><Relationship Id="rId7" Type="http://schemas.openxmlformats.org/officeDocument/2006/relationships/image" Target="../media/image83.sv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82.png"/><Relationship Id="rId11" Type="http://schemas.openxmlformats.org/officeDocument/2006/relationships/hyperlink" Target="https://iris.who.int/bitstream/handle/10665/373987/WHO-2019-nCoV-Vaccines-SAGE-Prioritization-2023.2-eng.pdf?sequence=1" TargetMode="External"/><Relationship Id="rId5" Type="http://schemas.openxmlformats.org/officeDocument/2006/relationships/slideLayout" Target="../slideLayouts/slideLayout2.xml"/><Relationship Id="rId10" Type="http://schemas.openxmlformats.org/officeDocument/2006/relationships/hyperlink" Target="https://iris.who.int/handle/10665/375048" TargetMode="External"/><Relationship Id="rId4" Type="http://schemas.openxmlformats.org/officeDocument/2006/relationships/tags" Target="../tags/tag43.xml"/><Relationship Id="rId9" Type="http://schemas.openxmlformats.org/officeDocument/2006/relationships/image" Target="../media/image85.sv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who.int/publications/m/item/increasing-covid-19-vaccination-uptak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who.int/publications/m/item/increasing-COVID&#8209;19-vaccination-uptake" TargetMode="Externa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who.int/publications/m/item/increasing-COVID&#8209;19-vaccination-uptake" TargetMode="Externa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who.int/publications/m/item/increasing-COVID&#8209;19-vaccination-uptak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extranet.who.int/prequal/vaccines/welcome-vaccines-prequalification" TargetMode="External"/><Relationship Id="rId3" Type="http://schemas.openxmlformats.org/officeDocument/2006/relationships/hyperlink" Target="https://extranet.who.int/prequal/vaccines" TargetMode="External"/><Relationship Id="rId7" Type="http://schemas.openxmlformats.org/officeDocument/2006/relationships/hyperlink" Target="https://extranet.who.int/prequal/vaccines/covid-19-vaccines-who-emergency-use-list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who.int/groups/strategic-advisory-group-of-experts-on-immunization/" TargetMode="External"/><Relationship Id="rId5" Type="http://schemas.openxmlformats.org/officeDocument/2006/relationships/hyperlink" Target="https://www.who.int/groups/technical-advisory-group-on-covid-19-vaccine-composition-(tag-co-vac)" TargetMode="External"/><Relationship Id="rId4" Type="http://schemas.openxmlformats.org/officeDocument/2006/relationships/hyperlink" Target="https://extranet.who.int/prequal/vaccines/manufacturer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8.xml"/><Relationship Id="rId7" Type="http://schemas.openxmlformats.org/officeDocument/2006/relationships/hyperlink" Target="https://www.gavi.org/sites/default/files/covid/covax/covax-amc/COVAX-CDS-third-funding-window-guidelines.pdf" TargetMode="External"/><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image" Target="../media/image42.png"/><Relationship Id="rId5" Type="http://schemas.openxmlformats.org/officeDocument/2006/relationships/image" Target="../media/image41.e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425873CA-7063-4D0F-BE91-827CF1E08A41}"/>
              </a:ext>
            </a:extLst>
          </p:cNvPr>
          <p:cNvSpPr>
            <a:spLocks noGrp="1"/>
          </p:cNvSpPr>
          <p:nvPr>
            <p:ph type="subTitle" idx="1"/>
          </p:nvPr>
        </p:nvSpPr>
        <p:spPr>
          <a:xfrm>
            <a:off x="581523" y="765661"/>
            <a:ext cx="3924281" cy="3073662"/>
          </a:xfrm>
        </p:spPr>
        <p:txBody>
          <a:bodyPr/>
          <a:lstStyle/>
          <a:p>
            <a:r>
              <a:rPr lang="es-ES" sz="2800" dirty="0">
                <a:latin typeface="+mj-lt"/>
              </a:rPr>
              <a:t>Consideraciones para la toma de decisiones por parte </a:t>
            </a:r>
            <a:br>
              <a:rPr lang="es-ES" sz="2800" dirty="0">
                <a:latin typeface="+mj-lt"/>
              </a:rPr>
            </a:br>
            <a:r>
              <a:rPr lang="es-ES" sz="2800" dirty="0">
                <a:latin typeface="+mj-lt"/>
              </a:rPr>
              <a:t>de los países sobre la vacunación contra la COVID‑19 </a:t>
            </a:r>
          </a:p>
        </p:txBody>
      </p:sp>
      <p:sp>
        <p:nvSpPr>
          <p:cNvPr id="7" name="Marcador de texto 6">
            <a:extLst>
              <a:ext uri="{FF2B5EF4-FFF2-40B4-BE49-F238E27FC236}">
                <a16:creationId xmlns:a16="http://schemas.microsoft.com/office/drawing/2014/main" id="{5ABF5FE8-1466-4DBA-AEFE-4EECAC3A21F2}"/>
              </a:ext>
            </a:extLst>
          </p:cNvPr>
          <p:cNvSpPr>
            <a:spLocks noGrp="1"/>
          </p:cNvSpPr>
          <p:nvPr>
            <p:ph type="body" sz="quarter" idx="12"/>
          </p:nvPr>
        </p:nvSpPr>
        <p:spPr>
          <a:xfrm>
            <a:off x="581523" y="4495053"/>
            <a:ext cx="3706507" cy="253787"/>
          </a:xfrm>
        </p:spPr>
        <p:txBody>
          <a:bodyPr vert="horz" lIns="0" tIns="0" rIns="90000" bIns="0" rtlCol="0" anchor="t">
            <a:noAutofit/>
          </a:bodyPr>
          <a:lstStyle/>
          <a:p>
            <a:r>
              <a:rPr lang="es-ES" sz="1450" b="1" dirty="0">
                <a:latin typeface="Poppins"/>
                <a:ea typeface="Roboto"/>
                <a:cs typeface="Arial"/>
              </a:rPr>
              <a:t>Versión 6, 31 de enero del 2024 </a:t>
            </a:r>
          </a:p>
        </p:txBody>
      </p:sp>
      <p:pic>
        <p:nvPicPr>
          <p:cNvPr id="1026" name="Imagen 3">
            <a:extLst>
              <a:ext uri="{FF2B5EF4-FFF2-40B4-BE49-F238E27FC236}">
                <a16:creationId xmlns:a16="http://schemas.microsoft.com/office/drawing/2014/main" id="{47E6FE90-08BC-458F-AFA3-C0CD6C3FA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0630" y="1793854"/>
            <a:ext cx="1703755" cy="104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F1FC42F-9616-4641-B4D7-0ECFA41E9BC9}"/>
              </a:ext>
            </a:extLst>
          </p:cNvPr>
          <p:cNvSpPr txBox="1"/>
          <p:nvPr/>
        </p:nvSpPr>
        <p:spPr>
          <a:xfrm>
            <a:off x="7380155" y="63930"/>
            <a:ext cx="49767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8ACD"/>
                </a:solidFill>
                <a:effectLst/>
                <a:uLnTx/>
                <a:uFillTx/>
                <a:latin typeface="Poppins"/>
                <a:ea typeface="+mn-ea"/>
                <a:cs typeface="+mn-cs"/>
              </a:rPr>
              <a:t>COVID VACCINE DELIVERY PARTNERSHIP</a:t>
            </a:r>
            <a:endParaRPr kumimoji="0" lang="en-US" sz="1800" b="1" i="0" u="none" strike="noStrike" kern="1200" cap="none" spc="0" normalizeH="0" baseline="0" noProof="0" dirty="0">
              <a:ln>
                <a:noFill/>
              </a:ln>
              <a:solidFill>
                <a:srgbClr val="008ACD"/>
              </a:solidFill>
              <a:effectLst/>
              <a:uLnTx/>
              <a:uFillTx/>
              <a:latin typeface="Poppins"/>
              <a:ea typeface="+mn-ea"/>
              <a:cs typeface="+mn-cs"/>
            </a:endParaRPr>
          </a:p>
        </p:txBody>
      </p:sp>
      <p:pic>
        <p:nvPicPr>
          <p:cNvPr id="18" name="Picture 8">
            <a:extLst>
              <a:ext uri="{FF2B5EF4-FFF2-40B4-BE49-F238E27FC236}">
                <a16:creationId xmlns:a16="http://schemas.microsoft.com/office/drawing/2014/main" id="{8A01562A-F073-4C4D-9C0A-45A650B8365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 r="9"/>
          <a:stretch/>
        </p:blipFill>
        <p:spPr bwMode="auto">
          <a:xfrm>
            <a:off x="5175250" y="9407"/>
            <a:ext cx="7016750" cy="68580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5605BB5-212A-4DC4-82BC-BB77DD6E921B}"/>
              </a:ext>
            </a:extLst>
          </p:cNvPr>
          <p:cNvSpPr/>
          <p:nvPr/>
        </p:nvSpPr>
        <p:spPr>
          <a:xfrm>
            <a:off x="2733576" y="5621154"/>
            <a:ext cx="1222408" cy="936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oppins"/>
              <a:ea typeface="+mn-ea"/>
              <a:cs typeface="+mn-cs"/>
            </a:endParaRPr>
          </a:p>
        </p:txBody>
      </p:sp>
    </p:spTree>
    <p:extLst>
      <p:ext uri="{BB962C8B-B14F-4D97-AF65-F5344CB8AC3E}">
        <p14:creationId xmlns:p14="http://schemas.microsoft.com/office/powerpoint/2010/main" val="387161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98152-52B2-5C4C-191E-1201C4FC2CBB}"/>
              </a:ext>
            </a:extLst>
          </p:cNvPr>
          <p:cNvSpPr>
            <a:spLocks noGrp="1"/>
          </p:cNvSpPr>
          <p:nvPr>
            <p:ph type="title"/>
          </p:nvPr>
        </p:nvSpPr>
        <p:spPr>
          <a:xfrm>
            <a:off x="518828" y="142503"/>
            <a:ext cx="11154344" cy="592778"/>
          </a:xfrm>
        </p:spPr>
        <p:txBody>
          <a:bodyPr>
            <a:normAutofit fontScale="90000"/>
          </a:bodyPr>
          <a:lstStyle/>
          <a:p>
            <a:pPr fontAlgn="base">
              <a:spcBef>
                <a:spcPts val="0"/>
              </a:spcBef>
              <a:tabLst>
                <a:tab pos="2867025" algn="l"/>
              </a:tabLst>
            </a:pPr>
            <a:r>
              <a:rPr lang="es-MX" sz="2800" dirty="0">
                <a:solidFill>
                  <a:srgbClr val="FA9A00"/>
                </a:solidFill>
              </a:rPr>
              <a:t>3. </a:t>
            </a:r>
            <a:r>
              <a:rPr lang="es-MX" sz="2800" dirty="0"/>
              <a:t>Asignación y entrega por Gavi de las dosis de las vacunas contra la COVID‑19 en el 2024 (2/2) </a:t>
            </a:r>
          </a:p>
        </p:txBody>
      </p:sp>
      <p:sp>
        <p:nvSpPr>
          <p:cNvPr id="4" name="Slide Number Placeholder 3">
            <a:extLst>
              <a:ext uri="{FF2B5EF4-FFF2-40B4-BE49-F238E27FC236}">
                <a16:creationId xmlns:a16="http://schemas.microsoft.com/office/drawing/2014/main" id="{EDC00132-D8C6-7751-3FF4-02D20DF7EEBC}"/>
              </a:ext>
            </a:extLst>
          </p:cNvPr>
          <p:cNvSpPr>
            <a:spLocks noGrp="1"/>
          </p:cNvSpPr>
          <p:nvPr>
            <p:ph type="sldNum" sz="quarter" idx="12"/>
          </p:nvPr>
        </p:nvSpPr>
        <p:spPr>
          <a:xfrm>
            <a:off x="515937" y="6366557"/>
            <a:ext cx="26163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46B08-255A-2748-8A21-40BE94A17FD1}" type="slidenum">
              <a:rPr kumimoji="0" lang="es-MX" sz="800" b="0" i="0" u="none" strike="noStrike" kern="1200" cap="none" spc="0" normalizeH="0" baseline="0" smtClean="0">
                <a:ln>
                  <a:noFill/>
                </a:ln>
                <a:solidFill>
                  <a:srgbClr val="000000">
                    <a:lumMod val="50000"/>
                    <a:lumOff val="50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MX" sz="800" b="0" i="0" u="none" strike="noStrike" kern="1200" cap="none" spc="0" normalizeH="0" baseline="0" dirty="0">
              <a:ln>
                <a:noFill/>
              </a:ln>
              <a:solidFill>
                <a:srgbClr val="000000">
                  <a:lumMod val="50000"/>
                  <a:lumOff val="50000"/>
                </a:srgbClr>
              </a:solidFill>
              <a:effectLst/>
              <a:uLnTx/>
              <a:uFillTx/>
              <a:latin typeface="Poppins" pitchFamily="2" charset="77"/>
              <a:ea typeface="+mn-ea"/>
              <a:cs typeface="Poppins" pitchFamily="2" charset="77"/>
            </a:endParaRPr>
          </a:p>
        </p:txBody>
      </p:sp>
      <p:sp>
        <p:nvSpPr>
          <p:cNvPr id="5" name="TextBox 4">
            <a:extLst>
              <a:ext uri="{FF2B5EF4-FFF2-40B4-BE49-F238E27FC236}">
                <a16:creationId xmlns:a16="http://schemas.microsoft.com/office/drawing/2014/main" id="{F5D251BF-9329-9C60-BC1A-0C797553C276}"/>
              </a:ext>
            </a:extLst>
          </p:cNvPr>
          <p:cNvSpPr txBox="1"/>
          <p:nvPr/>
        </p:nvSpPr>
        <p:spPr>
          <a:xfrm>
            <a:off x="3180626" y="1341006"/>
            <a:ext cx="8604000" cy="584775"/>
          </a:xfrm>
          <a:prstGeom prst="rect">
            <a:avLst/>
          </a:prstGeom>
          <a:noFill/>
          <a:ln w="6350">
            <a:noFill/>
            <a:miter lim="800000"/>
          </a:ln>
        </p:spPr>
        <p:txBody>
          <a:bodyPr wrap="square" lIns="91440" tIns="45720" rIns="91440" bIns="45720" anchor="t">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dirty="0">
                <a:ln>
                  <a:noFill/>
                </a:ln>
                <a:solidFill>
                  <a:srgbClr val="000000"/>
                </a:solidFill>
                <a:effectLst/>
                <a:uLnTx/>
                <a:uFillTx/>
                <a:latin typeface="Arial"/>
                <a:ea typeface="Calibri"/>
                <a:cs typeface="Arial"/>
              </a:rPr>
              <a:t>Solicitud de vacunas: </a:t>
            </a:r>
            <a:r>
              <a:rPr kumimoji="0" lang="es-MX" sz="1600" i="0" u="none" strike="noStrike" kern="1200" cap="none" spc="0" normalizeH="0" baseline="0" dirty="0">
                <a:ln>
                  <a:noFill/>
                </a:ln>
                <a:solidFill>
                  <a:srgbClr val="000000"/>
                </a:solidFill>
                <a:effectLst/>
                <a:uLnTx/>
                <a:uFillTx/>
                <a:latin typeface="Arial"/>
                <a:ea typeface="Calibri"/>
                <a:cs typeface="Arial"/>
              </a:rPr>
              <a:t>el formulario para el 2024 se presenta por medio del portal de colaboración de COVAX. </a:t>
            </a:r>
          </a:p>
        </p:txBody>
      </p:sp>
      <p:grpSp>
        <p:nvGrpSpPr>
          <p:cNvPr id="6" name="Group 5">
            <a:extLst>
              <a:ext uri="{FF2B5EF4-FFF2-40B4-BE49-F238E27FC236}">
                <a16:creationId xmlns:a16="http://schemas.microsoft.com/office/drawing/2014/main" id="{874AD5B6-FE34-3305-3B14-37C18DDF33C1}"/>
              </a:ext>
            </a:extLst>
          </p:cNvPr>
          <p:cNvGrpSpPr/>
          <p:nvPr/>
        </p:nvGrpSpPr>
        <p:grpSpPr>
          <a:xfrm>
            <a:off x="445741" y="882070"/>
            <a:ext cx="1306800" cy="1305556"/>
            <a:chOff x="928374" y="1581076"/>
            <a:chExt cx="1146956" cy="1146956"/>
          </a:xfrm>
          <a:solidFill>
            <a:schemeClr val="tx2">
              <a:lumMod val="40000"/>
              <a:lumOff val="60000"/>
            </a:schemeClr>
          </a:solidFill>
        </p:grpSpPr>
        <p:pic>
          <p:nvPicPr>
            <p:cNvPr id="7" name="Graphic 6" descr="Flip calendar with solid fill">
              <a:extLst>
                <a:ext uri="{FF2B5EF4-FFF2-40B4-BE49-F238E27FC236}">
                  <a16:creationId xmlns:a16="http://schemas.microsoft.com/office/drawing/2014/main" id="{25BBF29A-76EE-E59B-1768-B515F2BF9B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8374" y="1581076"/>
              <a:ext cx="1146956" cy="1146956"/>
            </a:xfrm>
            <a:prstGeom prst="rect">
              <a:avLst/>
            </a:prstGeom>
          </p:spPr>
        </p:pic>
        <p:sp>
          <p:nvSpPr>
            <p:cNvPr id="8" name="TextBox 7">
              <a:extLst>
                <a:ext uri="{FF2B5EF4-FFF2-40B4-BE49-F238E27FC236}">
                  <a16:creationId xmlns:a16="http://schemas.microsoft.com/office/drawing/2014/main" id="{A289EE30-7376-8D0E-7D95-0D27B0E20AE8}"/>
                </a:ext>
              </a:extLst>
            </p:cNvPr>
            <p:cNvSpPr txBox="1"/>
            <p:nvPr/>
          </p:nvSpPr>
          <p:spPr>
            <a:xfrm>
              <a:off x="1191345" y="2169645"/>
              <a:ext cx="621012" cy="256868"/>
            </a:xfrm>
            <a:prstGeom prst="rect">
              <a:avLst/>
            </a:prstGeom>
            <a:solidFill>
              <a:schemeClr val="bg1"/>
            </a:solidFill>
            <a:ln w="6350">
              <a:noFill/>
              <a:miter lim="800000"/>
            </a:ln>
          </p:spPr>
          <p:txBody>
            <a:bodyPr wrap="square" lIns="91440" tIns="45720" rIns="91440" bIns="45720" anchor="t">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s-MX" sz="1300" b="1" i="0" u="none" strike="noStrike" kern="1200" cap="none" spc="0" normalizeH="0" baseline="0" dirty="0">
                  <a:ln>
                    <a:noFill/>
                  </a:ln>
                  <a:solidFill>
                    <a:srgbClr val="000000"/>
                  </a:solidFill>
                  <a:effectLst/>
                  <a:uLnTx/>
                  <a:uFillTx/>
                  <a:latin typeface="Arial"/>
                  <a:ea typeface="+mn-ea"/>
                  <a:cs typeface="Arial"/>
                </a:rPr>
                <a:t>Jul </a:t>
              </a:r>
              <a:endParaRPr kumimoji="0" lang="es-MX" sz="1300" b="1" i="0" u="none" strike="noStrike" kern="1200" cap="none" spc="0" normalizeH="0" baseline="0" dirty="0">
                <a:ln>
                  <a:noFill/>
                </a:ln>
                <a:solidFill>
                  <a:srgbClr val="000000"/>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F5E7E77E-D295-F581-7792-A35F04D484F1}"/>
              </a:ext>
            </a:extLst>
          </p:cNvPr>
          <p:cNvGrpSpPr/>
          <p:nvPr/>
        </p:nvGrpSpPr>
        <p:grpSpPr>
          <a:xfrm>
            <a:off x="1903793" y="886323"/>
            <a:ext cx="1306800" cy="1306800"/>
            <a:chOff x="928374" y="1581076"/>
            <a:chExt cx="1146956" cy="1146956"/>
          </a:xfrm>
        </p:grpSpPr>
        <p:pic>
          <p:nvPicPr>
            <p:cNvPr id="10" name="Graphic 9" descr="Flip calendar with solid fill">
              <a:extLst>
                <a:ext uri="{FF2B5EF4-FFF2-40B4-BE49-F238E27FC236}">
                  <a16:creationId xmlns:a16="http://schemas.microsoft.com/office/drawing/2014/main" id="{34FB9431-18BF-50EF-3E70-93739C356D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8374" y="1581076"/>
              <a:ext cx="1146956" cy="1146956"/>
            </a:xfrm>
            <a:prstGeom prst="rect">
              <a:avLst/>
            </a:prstGeom>
          </p:spPr>
        </p:pic>
        <p:sp>
          <p:nvSpPr>
            <p:cNvPr id="11" name="TextBox 10">
              <a:extLst>
                <a:ext uri="{FF2B5EF4-FFF2-40B4-BE49-F238E27FC236}">
                  <a16:creationId xmlns:a16="http://schemas.microsoft.com/office/drawing/2014/main" id="{3CA87D89-049B-5EC7-41FB-B9B4D2098D15}"/>
                </a:ext>
              </a:extLst>
            </p:cNvPr>
            <p:cNvSpPr txBox="1"/>
            <p:nvPr/>
          </p:nvSpPr>
          <p:spPr>
            <a:xfrm>
              <a:off x="1146643" y="2156551"/>
              <a:ext cx="689869" cy="256624"/>
            </a:xfrm>
            <a:prstGeom prst="rect">
              <a:avLst/>
            </a:prstGeom>
            <a:noFill/>
            <a:ln w="6350">
              <a:noFill/>
              <a:miter lim="800000"/>
            </a:ln>
          </p:spPr>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s-MX" sz="1300" b="1" i="0" u="none" strike="noStrike" kern="1200" cap="none" spc="0" normalizeH="0" baseline="0" dirty="0">
                  <a:ln>
                    <a:noFill/>
                  </a:ln>
                  <a:solidFill>
                    <a:srgbClr val="000000"/>
                  </a:solidFill>
                  <a:effectLst/>
                  <a:uLnTx/>
                  <a:uFillTx/>
                  <a:latin typeface="Arial"/>
                  <a:ea typeface="+mn-ea"/>
                  <a:cs typeface="Arial"/>
                </a:rPr>
                <a:t>Oct </a:t>
              </a:r>
              <a:endParaRPr kumimoji="0" lang="es-MX" sz="1300" b="1" i="0" u="none" strike="noStrike" kern="1200" cap="none" spc="0" normalizeH="0" baseline="0" dirty="0">
                <a:ln>
                  <a:noFill/>
                </a:ln>
                <a:solidFill>
                  <a:srgbClr val="000000"/>
                </a:solidFill>
                <a:effectLst/>
                <a:uLnTx/>
                <a:uFillTx/>
                <a:latin typeface="Arial"/>
                <a:ea typeface="+mn-ea"/>
                <a:cs typeface="+mn-cs"/>
              </a:endParaRPr>
            </a:p>
          </p:txBody>
        </p:sp>
      </p:grpSp>
      <p:grpSp>
        <p:nvGrpSpPr>
          <p:cNvPr id="12" name="Group 11">
            <a:extLst>
              <a:ext uri="{FF2B5EF4-FFF2-40B4-BE49-F238E27FC236}">
                <a16:creationId xmlns:a16="http://schemas.microsoft.com/office/drawing/2014/main" id="{6F9EA8A7-A069-8546-3BAB-56972F40A0DE}"/>
              </a:ext>
            </a:extLst>
          </p:cNvPr>
          <p:cNvGrpSpPr/>
          <p:nvPr/>
        </p:nvGrpSpPr>
        <p:grpSpPr>
          <a:xfrm>
            <a:off x="428195" y="1890547"/>
            <a:ext cx="1306800" cy="1306800"/>
            <a:chOff x="928374" y="1581076"/>
            <a:chExt cx="1146956" cy="1146956"/>
          </a:xfrm>
          <a:solidFill>
            <a:schemeClr val="tx2">
              <a:lumMod val="40000"/>
              <a:lumOff val="60000"/>
            </a:schemeClr>
          </a:solidFill>
        </p:grpSpPr>
        <p:pic>
          <p:nvPicPr>
            <p:cNvPr id="13" name="Graphic 12" descr="Flip calendar with solid fill">
              <a:extLst>
                <a:ext uri="{FF2B5EF4-FFF2-40B4-BE49-F238E27FC236}">
                  <a16:creationId xmlns:a16="http://schemas.microsoft.com/office/drawing/2014/main" id="{F7DB94E5-7515-2B48-5AB7-60C53FB1E9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8374" y="1581076"/>
              <a:ext cx="1146956" cy="1146956"/>
            </a:xfrm>
            <a:prstGeom prst="rect">
              <a:avLst/>
            </a:prstGeom>
          </p:spPr>
        </p:pic>
        <p:sp>
          <p:nvSpPr>
            <p:cNvPr id="14" name="TextBox 13">
              <a:extLst>
                <a:ext uri="{FF2B5EF4-FFF2-40B4-BE49-F238E27FC236}">
                  <a16:creationId xmlns:a16="http://schemas.microsoft.com/office/drawing/2014/main" id="{7F85A185-9C67-C4FA-125C-6D6632585480}"/>
                </a:ext>
              </a:extLst>
            </p:cNvPr>
            <p:cNvSpPr txBox="1"/>
            <p:nvPr/>
          </p:nvSpPr>
          <p:spPr>
            <a:xfrm>
              <a:off x="1212811" y="2168819"/>
              <a:ext cx="586263" cy="256624"/>
            </a:xfrm>
            <a:prstGeom prst="rect">
              <a:avLst/>
            </a:prstGeom>
            <a:solidFill>
              <a:schemeClr val="bg1"/>
            </a:solidFill>
            <a:ln w="6350">
              <a:solidFill>
                <a:schemeClr val="bg1"/>
              </a:solidFill>
              <a:miter lim="800000"/>
            </a:ln>
          </p:spPr>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s-MX" sz="1300" b="1" i="0" u="none" strike="noStrike" kern="1200" cap="none" spc="0" normalizeH="0" baseline="0" dirty="0">
                  <a:ln>
                    <a:noFill/>
                  </a:ln>
                  <a:solidFill>
                    <a:srgbClr val="000000"/>
                  </a:solidFill>
                  <a:effectLst/>
                  <a:uLnTx/>
                  <a:uFillTx/>
                  <a:latin typeface="Arial"/>
                  <a:ea typeface="+mn-ea"/>
                  <a:cs typeface="Arial"/>
                </a:rPr>
                <a:t>Sep </a:t>
              </a:r>
              <a:endParaRPr kumimoji="0" lang="es-MX" sz="1300" b="1" i="0" u="none" strike="noStrike" kern="1200" cap="none" spc="0" normalizeH="0" baseline="0" dirty="0">
                <a:ln>
                  <a:noFill/>
                </a:ln>
                <a:solidFill>
                  <a:srgbClr val="000000"/>
                </a:solidFill>
                <a:effectLst/>
                <a:uLnTx/>
                <a:uFillTx/>
                <a:latin typeface="Arial"/>
                <a:ea typeface="+mn-ea"/>
                <a:cs typeface="+mn-cs"/>
              </a:endParaRPr>
            </a:p>
          </p:txBody>
        </p:sp>
      </p:grpSp>
      <p:sp>
        <p:nvSpPr>
          <p:cNvPr id="18" name="TextBox 17">
            <a:extLst>
              <a:ext uri="{FF2B5EF4-FFF2-40B4-BE49-F238E27FC236}">
                <a16:creationId xmlns:a16="http://schemas.microsoft.com/office/drawing/2014/main" id="{529F2635-75CF-0E32-AE1D-B083D073366E}"/>
              </a:ext>
            </a:extLst>
          </p:cNvPr>
          <p:cNvSpPr txBox="1"/>
          <p:nvPr/>
        </p:nvSpPr>
        <p:spPr>
          <a:xfrm>
            <a:off x="3241485" y="2311635"/>
            <a:ext cx="8604000" cy="584775"/>
          </a:xfrm>
          <a:prstGeom prst="rect">
            <a:avLst/>
          </a:prstGeom>
          <a:noFill/>
          <a:ln w="6350">
            <a:noFill/>
            <a:miter lim="800000"/>
          </a:ln>
        </p:spPr>
        <p:txBody>
          <a:bodyPr wrap="square" lIns="91440" tIns="45720" rIns="91440" bIns="45720" anchor="t">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dirty="0">
                <a:ln>
                  <a:noFill/>
                </a:ln>
                <a:solidFill>
                  <a:srgbClr val="000000"/>
                </a:solidFill>
                <a:effectLst/>
                <a:uLnTx/>
                <a:uFillTx/>
                <a:latin typeface="Arial"/>
                <a:ea typeface="+mn-ea"/>
                <a:cs typeface="Calibri"/>
              </a:rPr>
              <a:t>Decisión del comité de examen de alto nivel: </a:t>
            </a:r>
            <a:r>
              <a:rPr kumimoji="0" lang="es-MX" sz="1600" i="0" u="none" strike="noStrike" kern="1200" cap="none" spc="0" normalizeH="0" baseline="0" dirty="0">
                <a:ln>
                  <a:noFill/>
                </a:ln>
                <a:solidFill>
                  <a:srgbClr val="000000"/>
                </a:solidFill>
                <a:effectLst/>
                <a:uLnTx/>
                <a:uFillTx/>
                <a:latin typeface="Arial"/>
                <a:ea typeface="+mn-ea"/>
                <a:cs typeface="Calibri"/>
              </a:rPr>
              <a:t>se aprueban los países que han presentado una solicitud para dosis de las vacunas contra la COVID‑19 durante las etapas respectivas. </a:t>
            </a:r>
          </a:p>
        </p:txBody>
      </p:sp>
      <p:grpSp>
        <p:nvGrpSpPr>
          <p:cNvPr id="19" name="Group 18">
            <a:extLst>
              <a:ext uri="{FF2B5EF4-FFF2-40B4-BE49-F238E27FC236}">
                <a16:creationId xmlns:a16="http://schemas.microsoft.com/office/drawing/2014/main" id="{74790D2B-E756-3210-34C3-99914E81B603}"/>
              </a:ext>
            </a:extLst>
          </p:cNvPr>
          <p:cNvGrpSpPr/>
          <p:nvPr/>
        </p:nvGrpSpPr>
        <p:grpSpPr>
          <a:xfrm>
            <a:off x="470971" y="5186131"/>
            <a:ext cx="1306800" cy="1306800"/>
            <a:chOff x="928374" y="1581076"/>
            <a:chExt cx="1146956" cy="1146956"/>
          </a:xfrm>
          <a:solidFill>
            <a:schemeClr val="tx2">
              <a:lumMod val="40000"/>
              <a:lumOff val="60000"/>
            </a:schemeClr>
          </a:solidFill>
        </p:grpSpPr>
        <p:pic>
          <p:nvPicPr>
            <p:cNvPr id="20" name="Graphic 19" descr="Flip calendar with solid fill">
              <a:extLst>
                <a:ext uri="{FF2B5EF4-FFF2-40B4-BE49-F238E27FC236}">
                  <a16:creationId xmlns:a16="http://schemas.microsoft.com/office/drawing/2014/main" id="{7CBC377C-8D64-F5AB-7EA2-2CE7697FB0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8374" y="1581076"/>
              <a:ext cx="1146956" cy="1146956"/>
            </a:xfrm>
            <a:prstGeom prst="rect">
              <a:avLst/>
            </a:prstGeom>
          </p:spPr>
        </p:pic>
        <p:sp>
          <p:nvSpPr>
            <p:cNvPr id="21" name="TextBox 20">
              <a:extLst>
                <a:ext uri="{FF2B5EF4-FFF2-40B4-BE49-F238E27FC236}">
                  <a16:creationId xmlns:a16="http://schemas.microsoft.com/office/drawing/2014/main" id="{4959E8DA-2480-3CCE-257B-C4C4CE1D1A67}"/>
                </a:ext>
              </a:extLst>
            </p:cNvPr>
            <p:cNvSpPr txBox="1"/>
            <p:nvPr/>
          </p:nvSpPr>
          <p:spPr>
            <a:xfrm>
              <a:off x="1108367" y="2079644"/>
              <a:ext cx="786970" cy="432209"/>
            </a:xfrm>
            <a:prstGeom prst="rect">
              <a:avLst/>
            </a:prstGeom>
            <a:noFill/>
            <a:ln w="6350">
              <a:noFill/>
              <a:miter lim="800000"/>
            </a:ln>
          </p:spPr>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s-MX" sz="1300" b="1" i="0" u="none" strike="noStrike" kern="1200" cap="none" spc="0" normalizeH="0" baseline="0" dirty="0">
                  <a:ln>
                    <a:noFill/>
                  </a:ln>
                  <a:solidFill>
                    <a:srgbClr val="000000"/>
                  </a:solidFill>
                  <a:effectLst/>
                  <a:uLnTx/>
                  <a:uFillTx/>
                  <a:latin typeface="Arial"/>
                  <a:ea typeface="+mn-ea"/>
                  <a:cs typeface="Arial"/>
                </a:rPr>
                <a:t>T1 del 2024 </a:t>
              </a:r>
              <a:endParaRPr kumimoji="0" lang="es-MX" sz="1300" b="1" i="0" u="none" strike="noStrike" kern="1200" cap="none" spc="0" normalizeH="0" baseline="0" dirty="0">
                <a:ln>
                  <a:noFill/>
                </a:ln>
                <a:solidFill>
                  <a:srgbClr val="000000"/>
                </a:solidFill>
                <a:effectLst/>
                <a:uLnTx/>
                <a:uFillTx/>
                <a:latin typeface="Arial"/>
                <a:ea typeface="+mn-ea"/>
                <a:cs typeface="+mn-cs"/>
              </a:endParaRPr>
            </a:p>
          </p:txBody>
        </p:sp>
      </p:grpSp>
      <p:sp>
        <p:nvSpPr>
          <p:cNvPr id="22" name="TextBox 21">
            <a:extLst>
              <a:ext uri="{FF2B5EF4-FFF2-40B4-BE49-F238E27FC236}">
                <a16:creationId xmlns:a16="http://schemas.microsoft.com/office/drawing/2014/main" id="{257B8D9D-70CD-AEE4-B166-5F50605E1A69}"/>
              </a:ext>
            </a:extLst>
          </p:cNvPr>
          <p:cNvSpPr txBox="1"/>
          <p:nvPr/>
        </p:nvSpPr>
        <p:spPr>
          <a:xfrm>
            <a:off x="3271845" y="5744123"/>
            <a:ext cx="8604000" cy="584775"/>
          </a:xfrm>
          <a:prstGeom prst="rect">
            <a:avLst/>
          </a:prstGeom>
          <a:noFill/>
          <a:ln w="6350">
            <a:noFill/>
            <a:miter lim="800000"/>
          </a:ln>
        </p:spPr>
        <p:txBody>
          <a:bodyPr wrap="square" lIns="91440" tIns="45720" rIns="91440" bIns="45720" anchor="t">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dirty="0">
                <a:ln>
                  <a:noFill/>
                </a:ln>
                <a:solidFill>
                  <a:srgbClr val="000000"/>
                </a:solidFill>
                <a:effectLst/>
                <a:uLnTx/>
                <a:uFillTx/>
                <a:latin typeface="Arial"/>
                <a:ea typeface="+mn-ea"/>
                <a:cs typeface="Calibri"/>
              </a:rPr>
              <a:t>Entrega: </a:t>
            </a:r>
            <a:r>
              <a:rPr kumimoji="0" lang="es-MX" sz="1600" i="0" u="none" strike="noStrike" kern="1200" cap="none" spc="0" normalizeH="0" baseline="0" dirty="0">
                <a:ln>
                  <a:noFill/>
                </a:ln>
                <a:solidFill>
                  <a:srgbClr val="000000"/>
                </a:solidFill>
                <a:effectLst/>
                <a:uLnTx/>
                <a:uFillTx/>
                <a:latin typeface="Arial"/>
                <a:ea typeface="+mn-ea"/>
                <a:cs typeface="Calibri"/>
              </a:rPr>
              <a:t>envíos iniciales de la primera etapa del primer trimestre del 2024; envíos iniciales de la segunda etapa del primer trimestre del 2024. </a:t>
            </a:r>
            <a:endParaRPr kumimoji="0" lang="es-MX" sz="1600" i="0" u="none" strike="noStrike" kern="1200" cap="none" spc="0" normalizeH="0" baseline="0" dirty="0">
              <a:ln>
                <a:noFill/>
              </a:ln>
              <a:solidFill>
                <a:srgbClr val="000000"/>
              </a:solidFill>
              <a:effectLst/>
              <a:uLnTx/>
              <a:uFillTx/>
              <a:latin typeface="Arial"/>
              <a:ea typeface="+mn-ea"/>
              <a:cs typeface="Arial"/>
            </a:endParaRPr>
          </a:p>
        </p:txBody>
      </p:sp>
      <p:grpSp>
        <p:nvGrpSpPr>
          <p:cNvPr id="23" name="Group 22">
            <a:extLst>
              <a:ext uri="{FF2B5EF4-FFF2-40B4-BE49-F238E27FC236}">
                <a16:creationId xmlns:a16="http://schemas.microsoft.com/office/drawing/2014/main" id="{4112CABD-E612-1E66-BE76-D757B737377F}"/>
              </a:ext>
            </a:extLst>
          </p:cNvPr>
          <p:cNvGrpSpPr/>
          <p:nvPr/>
        </p:nvGrpSpPr>
        <p:grpSpPr>
          <a:xfrm>
            <a:off x="1921111" y="5179928"/>
            <a:ext cx="1306800" cy="1306800"/>
            <a:chOff x="928374" y="1581076"/>
            <a:chExt cx="1146956" cy="1146956"/>
          </a:xfrm>
          <a:solidFill>
            <a:schemeClr val="accent1"/>
          </a:solidFill>
        </p:grpSpPr>
        <p:pic>
          <p:nvPicPr>
            <p:cNvPr id="24" name="Graphic 23" descr="Flip calendar with solid fill">
              <a:extLst>
                <a:ext uri="{FF2B5EF4-FFF2-40B4-BE49-F238E27FC236}">
                  <a16:creationId xmlns:a16="http://schemas.microsoft.com/office/drawing/2014/main" id="{8AB8655B-7845-3616-5010-04C9E258C1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8374" y="1581076"/>
              <a:ext cx="1146956" cy="1146956"/>
            </a:xfrm>
            <a:prstGeom prst="rect">
              <a:avLst/>
            </a:prstGeom>
          </p:spPr>
        </p:pic>
        <p:sp>
          <p:nvSpPr>
            <p:cNvPr id="25" name="TextBox 24">
              <a:extLst>
                <a:ext uri="{FF2B5EF4-FFF2-40B4-BE49-F238E27FC236}">
                  <a16:creationId xmlns:a16="http://schemas.microsoft.com/office/drawing/2014/main" id="{297D3148-2D1F-EDC6-D57B-21E378C53F7C}"/>
                </a:ext>
              </a:extLst>
            </p:cNvPr>
            <p:cNvSpPr txBox="1"/>
            <p:nvPr/>
          </p:nvSpPr>
          <p:spPr>
            <a:xfrm>
              <a:off x="1031102" y="2096854"/>
              <a:ext cx="928686" cy="432209"/>
            </a:xfrm>
            <a:prstGeom prst="rect">
              <a:avLst/>
            </a:prstGeom>
            <a:noFill/>
            <a:ln w="6350">
              <a:noFill/>
              <a:miter lim="800000"/>
            </a:ln>
          </p:spPr>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s-MX" sz="1300" b="1" i="0" u="none" strike="noStrike" kern="1200" cap="none" spc="0" normalizeH="0" baseline="0" dirty="0">
                  <a:ln>
                    <a:noFill/>
                  </a:ln>
                  <a:solidFill>
                    <a:srgbClr val="000000"/>
                  </a:solidFill>
                  <a:effectLst/>
                  <a:uLnTx/>
                  <a:uFillTx/>
                  <a:latin typeface="Arial"/>
                  <a:ea typeface="+mn-ea"/>
                  <a:cs typeface="Arial"/>
                </a:rPr>
                <a:t>T2 del 2024 </a:t>
              </a:r>
              <a:endParaRPr kumimoji="0" lang="es-MX" sz="1300" b="1" i="0" u="none" strike="noStrike" kern="1200" cap="none" spc="0" normalizeH="0" baseline="0" dirty="0">
                <a:ln>
                  <a:noFill/>
                </a:ln>
                <a:solidFill>
                  <a:srgbClr val="000000"/>
                </a:solidFill>
                <a:effectLst/>
                <a:uLnTx/>
                <a:uFillTx/>
                <a:latin typeface="Arial"/>
                <a:ea typeface="+mn-ea"/>
                <a:cs typeface="+mn-cs"/>
              </a:endParaRPr>
            </a:p>
          </p:txBody>
        </p:sp>
      </p:grpSp>
      <p:sp>
        <p:nvSpPr>
          <p:cNvPr id="26" name="Arrow: Down 25">
            <a:extLst>
              <a:ext uri="{FF2B5EF4-FFF2-40B4-BE49-F238E27FC236}">
                <a16:creationId xmlns:a16="http://schemas.microsoft.com/office/drawing/2014/main" id="{C96D94F1-1657-0AED-03D9-71EED57C136B}"/>
              </a:ext>
            </a:extLst>
          </p:cNvPr>
          <p:cNvSpPr/>
          <p:nvPr/>
        </p:nvSpPr>
        <p:spPr>
          <a:xfrm>
            <a:off x="6618022" y="1801051"/>
            <a:ext cx="267128" cy="334385"/>
          </a:xfrm>
          <a:prstGeom prst="downArrow">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300"/>
              </a:spcBef>
              <a:spcAft>
                <a:spcPts val="300"/>
              </a:spcAft>
              <a:buClrTx/>
              <a:buSzTx/>
              <a:buFontTx/>
              <a:buNone/>
              <a:tabLst/>
              <a:defRPr/>
            </a:pPr>
            <a:endParaRPr kumimoji="0" lang="es-MX" sz="1600" b="0" i="0" u="none" strike="noStrike" kern="1200" cap="none" spc="0" normalizeH="0" baseline="0" dirty="0">
              <a:ln>
                <a:noFill/>
              </a:ln>
              <a:solidFill>
                <a:srgbClr val="FFFFFF"/>
              </a:solidFill>
              <a:effectLst/>
              <a:uLnTx/>
              <a:uFillTx/>
              <a:latin typeface="Arial"/>
              <a:ea typeface="+mn-ea"/>
              <a:cs typeface="+mn-cs"/>
            </a:endParaRPr>
          </a:p>
        </p:txBody>
      </p:sp>
      <p:sp>
        <p:nvSpPr>
          <p:cNvPr id="27" name="Arrow: Down 26">
            <a:extLst>
              <a:ext uri="{FF2B5EF4-FFF2-40B4-BE49-F238E27FC236}">
                <a16:creationId xmlns:a16="http://schemas.microsoft.com/office/drawing/2014/main" id="{9A898045-3762-090B-CB98-4A710513E6D7}"/>
              </a:ext>
            </a:extLst>
          </p:cNvPr>
          <p:cNvSpPr/>
          <p:nvPr/>
        </p:nvSpPr>
        <p:spPr>
          <a:xfrm>
            <a:off x="6602427" y="2957293"/>
            <a:ext cx="267128" cy="334385"/>
          </a:xfrm>
          <a:prstGeom prst="downArrow">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300"/>
              </a:spcBef>
              <a:spcAft>
                <a:spcPts val="300"/>
              </a:spcAft>
              <a:buClrTx/>
              <a:buSzTx/>
              <a:buFontTx/>
              <a:buNone/>
              <a:tabLst/>
              <a:defRPr/>
            </a:pPr>
            <a:endParaRPr kumimoji="0" lang="es-MX" sz="1600" b="0" i="0" u="none" strike="noStrike" kern="1200" cap="none" spc="0" normalizeH="0" baseline="0" dirty="0">
              <a:ln>
                <a:noFill/>
              </a:ln>
              <a:solidFill>
                <a:srgbClr val="FFFFFF"/>
              </a:solidFill>
              <a:effectLst/>
              <a:uLnTx/>
              <a:uFillTx/>
              <a:latin typeface="Arial"/>
              <a:ea typeface="+mn-ea"/>
              <a:cs typeface="+mn-cs"/>
            </a:endParaRPr>
          </a:p>
        </p:txBody>
      </p:sp>
      <p:sp>
        <p:nvSpPr>
          <p:cNvPr id="28" name="TextBox 27">
            <a:extLst>
              <a:ext uri="{FF2B5EF4-FFF2-40B4-BE49-F238E27FC236}">
                <a16:creationId xmlns:a16="http://schemas.microsoft.com/office/drawing/2014/main" id="{F76E1EB7-B605-B068-F930-EA1DE2D4F942}"/>
              </a:ext>
            </a:extLst>
          </p:cNvPr>
          <p:cNvSpPr txBox="1"/>
          <p:nvPr/>
        </p:nvSpPr>
        <p:spPr>
          <a:xfrm>
            <a:off x="3180626" y="3388521"/>
            <a:ext cx="8786439" cy="584775"/>
          </a:xfrm>
          <a:prstGeom prst="rect">
            <a:avLst/>
          </a:prstGeom>
          <a:noFill/>
          <a:ln w="6350">
            <a:noFill/>
            <a:miter lim="800000"/>
          </a:ln>
        </p:spPr>
        <p:txBody>
          <a:bodyPr wrap="square" lIns="91440" tIns="45720" rIns="91440" bIns="45720" anchor="t">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dirty="0">
                <a:ln>
                  <a:noFill/>
                </a:ln>
                <a:solidFill>
                  <a:srgbClr val="000000"/>
                </a:solidFill>
                <a:effectLst/>
                <a:uLnTx/>
                <a:uFillTx/>
                <a:latin typeface="Arial"/>
                <a:ea typeface="+mn-ea"/>
                <a:cs typeface="Calibri"/>
              </a:rPr>
              <a:t>Cartas de decisión: </a:t>
            </a:r>
            <a:r>
              <a:rPr kumimoji="0" lang="es-MX" sz="1600" i="0" u="none" strike="noStrike" kern="1200" cap="none" spc="0" normalizeH="0" baseline="0" dirty="0">
                <a:ln>
                  <a:noFill/>
                </a:ln>
                <a:solidFill>
                  <a:srgbClr val="000000"/>
                </a:solidFill>
                <a:effectLst/>
                <a:uLnTx/>
                <a:uFillTx/>
                <a:latin typeface="Arial"/>
                <a:ea typeface="+mn-ea"/>
                <a:cs typeface="Calibri"/>
              </a:rPr>
              <a:t>Gavi envía una carta de decisión a los países para informarles los volúmenes aprobados por el comité. </a:t>
            </a:r>
            <a:endParaRPr kumimoji="0" lang="es-MX" sz="1600" i="0" u="none" strike="noStrike" kern="1200" cap="none" spc="0" normalizeH="0" baseline="0" dirty="0">
              <a:ln>
                <a:noFill/>
              </a:ln>
              <a:solidFill>
                <a:srgbClr val="000000"/>
              </a:solidFill>
              <a:effectLst/>
              <a:uLnTx/>
              <a:uFillTx/>
              <a:latin typeface="Arial"/>
              <a:ea typeface="Calibri"/>
              <a:cs typeface="Calibri"/>
            </a:endParaRPr>
          </a:p>
        </p:txBody>
      </p:sp>
      <p:sp>
        <p:nvSpPr>
          <p:cNvPr id="29" name="Arrow: Down 28">
            <a:extLst>
              <a:ext uri="{FF2B5EF4-FFF2-40B4-BE49-F238E27FC236}">
                <a16:creationId xmlns:a16="http://schemas.microsoft.com/office/drawing/2014/main" id="{29F5F6F9-02B4-4AEE-59B0-190484A36BAE}"/>
              </a:ext>
            </a:extLst>
          </p:cNvPr>
          <p:cNvSpPr/>
          <p:nvPr/>
        </p:nvSpPr>
        <p:spPr>
          <a:xfrm>
            <a:off x="6615710" y="5292295"/>
            <a:ext cx="267128" cy="334385"/>
          </a:xfrm>
          <a:prstGeom prst="downArrow">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300"/>
              </a:spcBef>
              <a:spcAft>
                <a:spcPts val="300"/>
              </a:spcAft>
              <a:buClrTx/>
              <a:buSzTx/>
              <a:buFontTx/>
              <a:buNone/>
              <a:tabLst/>
              <a:defRPr/>
            </a:pPr>
            <a:endParaRPr kumimoji="0" lang="es-MX" sz="1600" b="0" i="0" u="none" strike="noStrike" kern="1200" cap="none" spc="0" normalizeH="0" baseline="0" dirty="0">
              <a:ln>
                <a:noFill/>
              </a:ln>
              <a:solidFill>
                <a:srgbClr val="FFFFFF"/>
              </a:solidFill>
              <a:effectLst/>
              <a:uLnTx/>
              <a:uFillTx/>
              <a:latin typeface="Arial"/>
              <a:ea typeface="+mn-ea"/>
              <a:cs typeface="+mn-cs"/>
            </a:endParaRPr>
          </a:p>
        </p:txBody>
      </p:sp>
      <p:grpSp>
        <p:nvGrpSpPr>
          <p:cNvPr id="30" name="Group 29">
            <a:extLst>
              <a:ext uri="{FF2B5EF4-FFF2-40B4-BE49-F238E27FC236}">
                <a16:creationId xmlns:a16="http://schemas.microsoft.com/office/drawing/2014/main" id="{A27C03D3-2C21-0151-8BAC-2CBAE0E4801E}"/>
              </a:ext>
            </a:extLst>
          </p:cNvPr>
          <p:cNvGrpSpPr/>
          <p:nvPr/>
        </p:nvGrpSpPr>
        <p:grpSpPr>
          <a:xfrm>
            <a:off x="438971" y="3014583"/>
            <a:ext cx="1306800" cy="1306800"/>
            <a:chOff x="928374" y="1581076"/>
            <a:chExt cx="1146956" cy="1146956"/>
          </a:xfrm>
          <a:solidFill>
            <a:schemeClr val="tx2">
              <a:lumMod val="40000"/>
              <a:lumOff val="60000"/>
            </a:schemeClr>
          </a:solidFill>
        </p:grpSpPr>
        <p:pic>
          <p:nvPicPr>
            <p:cNvPr id="31" name="Graphic 30" descr="Flip calendar with solid fill">
              <a:extLst>
                <a:ext uri="{FF2B5EF4-FFF2-40B4-BE49-F238E27FC236}">
                  <a16:creationId xmlns:a16="http://schemas.microsoft.com/office/drawing/2014/main" id="{C548A61C-D508-D23C-E312-9867A019D3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8374" y="1581076"/>
              <a:ext cx="1146956" cy="1146956"/>
            </a:xfrm>
            <a:prstGeom prst="rect">
              <a:avLst/>
            </a:prstGeom>
          </p:spPr>
        </p:pic>
        <p:sp>
          <p:nvSpPr>
            <p:cNvPr id="32" name="TextBox 31">
              <a:extLst>
                <a:ext uri="{FF2B5EF4-FFF2-40B4-BE49-F238E27FC236}">
                  <a16:creationId xmlns:a16="http://schemas.microsoft.com/office/drawing/2014/main" id="{F4DECCFF-1E7B-AFBB-CCF5-E5F9631818E7}"/>
                </a:ext>
              </a:extLst>
            </p:cNvPr>
            <p:cNvSpPr txBox="1"/>
            <p:nvPr/>
          </p:nvSpPr>
          <p:spPr>
            <a:xfrm>
              <a:off x="1203353" y="2168819"/>
              <a:ext cx="586263" cy="256624"/>
            </a:xfrm>
            <a:prstGeom prst="rect">
              <a:avLst/>
            </a:prstGeom>
            <a:solidFill>
              <a:schemeClr val="bg1"/>
            </a:solidFill>
            <a:ln w="6350">
              <a:solidFill>
                <a:schemeClr val="bg1"/>
              </a:solidFill>
              <a:miter lim="800000"/>
            </a:ln>
          </p:spPr>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s-MX" sz="1300" b="1" i="0" u="none" strike="noStrike" kern="1200" cap="none" spc="0" normalizeH="0" baseline="0" dirty="0">
                  <a:ln>
                    <a:noFill/>
                  </a:ln>
                  <a:solidFill>
                    <a:srgbClr val="000000"/>
                  </a:solidFill>
                  <a:effectLst/>
                  <a:uLnTx/>
                  <a:uFillTx/>
                  <a:latin typeface="Arial"/>
                  <a:ea typeface="+mn-ea"/>
                  <a:cs typeface="Arial"/>
                </a:rPr>
                <a:t>Oct </a:t>
              </a:r>
              <a:endParaRPr kumimoji="0" lang="es-MX" sz="1300" b="1" i="0" u="none" strike="noStrike" kern="1200" cap="none" spc="0" normalizeH="0" baseline="0" dirty="0">
                <a:ln>
                  <a:noFill/>
                </a:ln>
                <a:solidFill>
                  <a:srgbClr val="000000"/>
                </a:solidFill>
                <a:effectLst/>
                <a:uLnTx/>
                <a:uFillTx/>
                <a:latin typeface="Arial"/>
                <a:ea typeface="+mn-ea"/>
                <a:cs typeface="+mn-cs"/>
              </a:endParaRPr>
            </a:p>
          </p:txBody>
        </p:sp>
      </p:grpSp>
      <p:grpSp>
        <p:nvGrpSpPr>
          <p:cNvPr id="33" name="Group 32">
            <a:extLst>
              <a:ext uri="{FF2B5EF4-FFF2-40B4-BE49-F238E27FC236}">
                <a16:creationId xmlns:a16="http://schemas.microsoft.com/office/drawing/2014/main" id="{11492589-9D8F-C709-E812-979719E0B825}"/>
              </a:ext>
            </a:extLst>
          </p:cNvPr>
          <p:cNvGrpSpPr/>
          <p:nvPr/>
        </p:nvGrpSpPr>
        <p:grpSpPr>
          <a:xfrm>
            <a:off x="1916445" y="3017865"/>
            <a:ext cx="1306800" cy="1306800"/>
            <a:chOff x="928374" y="1581076"/>
            <a:chExt cx="1146956" cy="1146956"/>
          </a:xfrm>
          <a:solidFill>
            <a:schemeClr val="accent1"/>
          </a:solidFill>
        </p:grpSpPr>
        <p:pic>
          <p:nvPicPr>
            <p:cNvPr id="34" name="Graphic 33" descr="Flip calendar with solid fill">
              <a:extLst>
                <a:ext uri="{FF2B5EF4-FFF2-40B4-BE49-F238E27FC236}">
                  <a16:creationId xmlns:a16="http://schemas.microsoft.com/office/drawing/2014/main" id="{82201668-5FFD-146D-123C-D28C988EE2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8374" y="1581076"/>
              <a:ext cx="1146956" cy="1146956"/>
            </a:xfrm>
            <a:prstGeom prst="rect">
              <a:avLst/>
            </a:prstGeom>
          </p:spPr>
        </p:pic>
        <p:sp>
          <p:nvSpPr>
            <p:cNvPr id="35" name="TextBox 34">
              <a:extLst>
                <a:ext uri="{FF2B5EF4-FFF2-40B4-BE49-F238E27FC236}">
                  <a16:creationId xmlns:a16="http://schemas.microsoft.com/office/drawing/2014/main" id="{4EC38168-E95E-5413-B33B-109BDBB2F837}"/>
                </a:ext>
              </a:extLst>
            </p:cNvPr>
            <p:cNvSpPr txBox="1"/>
            <p:nvPr/>
          </p:nvSpPr>
          <p:spPr>
            <a:xfrm>
              <a:off x="1153147" y="2172589"/>
              <a:ext cx="689869" cy="256624"/>
            </a:xfrm>
            <a:prstGeom prst="rect">
              <a:avLst/>
            </a:prstGeom>
            <a:noFill/>
            <a:ln w="6350">
              <a:noFill/>
              <a:miter lim="800000"/>
            </a:ln>
          </p:spPr>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s-MX" sz="1300" b="1" i="0" u="none" strike="noStrike" kern="1200" cap="none" spc="0" normalizeH="0" baseline="0" dirty="0">
                  <a:ln>
                    <a:noFill/>
                  </a:ln>
                  <a:solidFill>
                    <a:srgbClr val="000000"/>
                  </a:solidFill>
                  <a:effectLst/>
                  <a:uLnTx/>
                  <a:uFillTx/>
                  <a:latin typeface="Arial"/>
                  <a:ea typeface="+mn-ea"/>
                  <a:cs typeface="Arial"/>
                </a:rPr>
                <a:t>Ene </a:t>
              </a:r>
              <a:endParaRPr kumimoji="0" lang="es-MX" sz="1300" b="1" i="0" u="none" strike="noStrike" kern="1200" cap="none" spc="0" normalizeH="0" baseline="0" dirty="0">
                <a:ln>
                  <a:noFill/>
                </a:ln>
                <a:solidFill>
                  <a:srgbClr val="000000"/>
                </a:solidFill>
                <a:effectLst/>
                <a:uLnTx/>
                <a:uFillTx/>
                <a:latin typeface="Arial"/>
                <a:ea typeface="+mn-ea"/>
                <a:cs typeface="+mn-cs"/>
              </a:endParaRPr>
            </a:p>
          </p:txBody>
        </p:sp>
      </p:grpSp>
      <p:sp>
        <p:nvSpPr>
          <p:cNvPr id="36" name="TextBox 35">
            <a:extLst>
              <a:ext uri="{FF2B5EF4-FFF2-40B4-BE49-F238E27FC236}">
                <a16:creationId xmlns:a16="http://schemas.microsoft.com/office/drawing/2014/main" id="{453559A2-B578-0C1A-74D6-C9BEAFE66513}"/>
              </a:ext>
            </a:extLst>
          </p:cNvPr>
          <p:cNvSpPr txBox="1"/>
          <p:nvPr/>
        </p:nvSpPr>
        <p:spPr>
          <a:xfrm>
            <a:off x="3241486" y="4395350"/>
            <a:ext cx="8725579" cy="1077218"/>
          </a:xfrm>
          <a:prstGeom prst="rect">
            <a:avLst/>
          </a:prstGeom>
          <a:noFill/>
          <a:ln w="6350">
            <a:noFill/>
            <a:miter lim="800000"/>
          </a:ln>
        </p:spPr>
        <p:txBody>
          <a:bodyPr wrap="square" lIns="91440" tIns="45720" rIns="91440" bIns="45720" anchor="t">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dirty="0">
                <a:ln>
                  <a:noFill/>
                </a:ln>
                <a:solidFill>
                  <a:srgbClr val="000000"/>
                </a:solidFill>
                <a:effectLst/>
                <a:uLnTx/>
                <a:uFillTx/>
                <a:latin typeface="Arial"/>
                <a:ea typeface="+mn-ea"/>
                <a:cs typeface="Calibri"/>
              </a:rPr>
              <a:t>Asignación: </a:t>
            </a:r>
            <a:r>
              <a:rPr kumimoji="0" lang="es-MX" sz="1600" i="0" u="none" strike="noStrike" kern="1200" cap="none" spc="0" normalizeH="0" baseline="0" dirty="0">
                <a:ln>
                  <a:noFill/>
                </a:ln>
                <a:solidFill>
                  <a:srgbClr val="000000"/>
                </a:solidFill>
                <a:effectLst/>
                <a:uLnTx/>
                <a:uFillTx/>
                <a:latin typeface="Arial"/>
                <a:ea typeface="+mn-ea"/>
                <a:cs typeface="Calibri"/>
              </a:rPr>
              <a:t>el UNICEF y la OPS dirigirán el proceso de asignación y dialogarán directamente con los países para informarles sobre los productos que se asignarán. La cepa más reciente disponible (XBB) se pondrá a disposición para su asignación y suministro, de conformidad con las recomendaciones del SAGE. </a:t>
            </a:r>
          </a:p>
        </p:txBody>
      </p:sp>
      <p:grpSp>
        <p:nvGrpSpPr>
          <p:cNvPr id="37" name="Group 36">
            <a:extLst>
              <a:ext uri="{FF2B5EF4-FFF2-40B4-BE49-F238E27FC236}">
                <a16:creationId xmlns:a16="http://schemas.microsoft.com/office/drawing/2014/main" id="{B411AC17-D9A9-3AC5-6CF6-F999DAAD1552}"/>
              </a:ext>
            </a:extLst>
          </p:cNvPr>
          <p:cNvGrpSpPr/>
          <p:nvPr/>
        </p:nvGrpSpPr>
        <p:grpSpPr>
          <a:xfrm>
            <a:off x="441899" y="4072184"/>
            <a:ext cx="1306800" cy="1306800"/>
            <a:chOff x="928374" y="1581076"/>
            <a:chExt cx="1146956" cy="1146956"/>
          </a:xfrm>
          <a:solidFill>
            <a:schemeClr val="tx2">
              <a:lumMod val="40000"/>
              <a:lumOff val="60000"/>
            </a:schemeClr>
          </a:solidFill>
        </p:grpSpPr>
        <p:pic>
          <p:nvPicPr>
            <p:cNvPr id="38" name="Graphic 37" descr="Flip calendar with solid fill">
              <a:extLst>
                <a:ext uri="{FF2B5EF4-FFF2-40B4-BE49-F238E27FC236}">
                  <a16:creationId xmlns:a16="http://schemas.microsoft.com/office/drawing/2014/main" id="{A6D049D7-70B0-0713-53D9-10697778AB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8374" y="1581076"/>
              <a:ext cx="1146956" cy="1146956"/>
            </a:xfrm>
            <a:prstGeom prst="rect">
              <a:avLst/>
            </a:prstGeom>
          </p:spPr>
        </p:pic>
        <p:sp>
          <p:nvSpPr>
            <p:cNvPr id="39" name="TextBox 38">
              <a:extLst>
                <a:ext uri="{FF2B5EF4-FFF2-40B4-BE49-F238E27FC236}">
                  <a16:creationId xmlns:a16="http://schemas.microsoft.com/office/drawing/2014/main" id="{253D3706-D2F1-7149-18E5-3DA1027B0821}"/>
                </a:ext>
              </a:extLst>
            </p:cNvPr>
            <p:cNvSpPr txBox="1"/>
            <p:nvPr/>
          </p:nvSpPr>
          <p:spPr>
            <a:xfrm>
              <a:off x="1200785" y="2168819"/>
              <a:ext cx="586264" cy="256624"/>
            </a:xfrm>
            <a:prstGeom prst="rect">
              <a:avLst/>
            </a:prstGeom>
            <a:solidFill>
              <a:schemeClr val="bg1"/>
            </a:solidFill>
            <a:ln w="6350">
              <a:solidFill>
                <a:schemeClr val="bg1"/>
              </a:solidFill>
              <a:miter lim="800000"/>
            </a:ln>
          </p:spPr>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s-MX" sz="1300" b="1" i="0" u="none" strike="noStrike" kern="1200" cap="none" spc="0" normalizeH="0" baseline="0" dirty="0">
                  <a:ln>
                    <a:noFill/>
                  </a:ln>
                  <a:solidFill>
                    <a:srgbClr val="000000"/>
                  </a:solidFill>
                  <a:effectLst/>
                  <a:uLnTx/>
                  <a:uFillTx/>
                  <a:latin typeface="Arial"/>
                  <a:ea typeface="+mn-ea"/>
                  <a:cs typeface="Arial"/>
                </a:rPr>
                <a:t>Nov </a:t>
              </a:r>
              <a:endParaRPr kumimoji="0" lang="es-MX" sz="1300" b="1" i="0" u="none" strike="noStrike" kern="1200" cap="none" spc="0" normalizeH="0" baseline="0" dirty="0">
                <a:ln>
                  <a:noFill/>
                </a:ln>
                <a:solidFill>
                  <a:srgbClr val="000000"/>
                </a:solidFill>
                <a:effectLst/>
                <a:uLnTx/>
                <a:uFillTx/>
                <a:latin typeface="Arial"/>
                <a:ea typeface="+mn-ea"/>
                <a:cs typeface="+mn-cs"/>
              </a:endParaRPr>
            </a:p>
          </p:txBody>
        </p:sp>
      </p:grpSp>
      <p:grpSp>
        <p:nvGrpSpPr>
          <p:cNvPr id="40" name="Group 39">
            <a:extLst>
              <a:ext uri="{FF2B5EF4-FFF2-40B4-BE49-F238E27FC236}">
                <a16:creationId xmlns:a16="http://schemas.microsoft.com/office/drawing/2014/main" id="{BDDDD660-C1BD-26D8-045B-690B217E8E51}"/>
              </a:ext>
            </a:extLst>
          </p:cNvPr>
          <p:cNvGrpSpPr/>
          <p:nvPr/>
        </p:nvGrpSpPr>
        <p:grpSpPr>
          <a:xfrm>
            <a:off x="1919372" y="4075467"/>
            <a:ext cx="1306800" cy="1306800"/>
            <a:chOff x="928374" y="1581076"/>
            <a:chExt cx="1146956" cy="1146956"/>
          </a:xfrm>
          <a:solidFill>
            <a:schemeClr val="accent1"/>
          </a:solidFill>
        </p:grpSpPr>
        <p:pic>
          <p:nvPicPr>
            <p:cNvPr id="41" name="Graphic 40" descr="Flip calendar with solid fill">
              <a:extLst>
                <a:ext uri="{FF2B5EF4-FFF2-40B4-BE49-F238E27FC236}">
                  <a16:creationId xmlns:a16="http://schemas.microsoft.com/office/drawing/2014/main" id="{B7349054-8EC6-9D5A-9C94-C869290D2F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8374" y="1581076"/>
              <a:ext cx="1146956" cy="1146956"/>
            </a:xfrm>
            <a:prstGeom prst="rect">
              <a:avLst/>
            </a:prstGeom>
          </p:spPr>
        </p:pic>
        <p:sp>
          <p:nvSpPr>
            <p:cNvPr id="42" name="TextBox 41">
              <a:extLst>
                <a:ext uri="{FF2B5EF4-FFF2-40B4-BE49-F238E27FC236}">
                  <a16:creationId xmlns:a16="http://schemas.microsoft.com/office/drawing/2014/main" id="{383BC344-A007-7398-81FF-D9314CA9B829}"/>
                </a:ext>
              </a:extLst>
            </p:cNvPr>
            <p:cNvSpPr txBox="1"/>
            <p:nvPr/>
          </p:nvSpPr>
          <p:spPr>
            <a:xfrm>
              <a:off x="1153147" y="2172589"/>
              <a:ext cx="689869" cy="256624"/>
            </a:xfrm>
            <a:prstGeom prst="rect">
              <a:avLst/>
            </a:prstGeom>
            <a:noFill/>
            <a:ln w="6350">
              <a:noFill/>
              <a:miter lim="800000"/>
            </a:ln>
          </p:spPr>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s-MX" sz="1300" b="1" i="0" u="none" strike="noStrike" kern="1200" cap="none" spc="0" normalizeH="0" baseline="0" dirty="0">
                  <a:ln>
                    <a:noFill/>
                  </a:ln>
                  <a:solidFill>
                    <a:srgbClr val="000000"/>
                  </a:solidFill>
                  <a:effectLst/>
                  <a:uLnTx/>
                  <a:uFillTx/>
                  <a:latin typeface="Arial"/>
                  <a:ea typeface="+mn-ea"/>
                  <a:cs typeface="Arial"/>
                </a:rPr>
                <a:t>Feb </a:t>
              </a:r>
              <a:endParaRPr kumimoji="0" lang="es-MX" sz="1300" b="1" i="0" u="none" strike="noStrike" kern="1200" cap="none" spc="0" normalizeH="0" baseline="0" dirty="0">
                <a:ln>
                  <a:noFill/>
                </a:ln>
                <a:solidFill>
                  <a:srgbClr val="000000"/>
                </a:solidFill>
                <a:effectLst/>
                <a:uLnTx/>
                <a:uFillTx/>
                <a:latin typeface="Arial"/>
                <a:ea typeface="+mn-ea"/>
                <a:cs typeface="+mn-cs"/>
              </a:endParaRPr>
            </a:p>
          </p:txBody>
        </p:sp>
      </p:grpSp>
      <p:sp>
        <p:nvSpPr>
          <p:cNvPr id="43" name="Arrow: Down 42">
            <a:extLst>
              <a:ext uri="{FF2B5EF4-FFF2-40B4-BE49-F238E27FC236}">
                <a16:creationId xmlns:a16="http://schemas.microsoft.com/office/drawing/2014/main" id="{4BAFED09-C4E7-24C0-95F7-2C47B7987198}"/>
              </a:ext>
            </a:extLst>
          </p:cNvPr>
          <p:cNvSpPr/>
          <p:nvPr/>
        </p:nvSpPr>
        <p:spPr>
          <a:xfrm>
            <a:off x="6615710" y="4036858"/>
            <a:ext cx="267128" cy="334385"/>
          </a:xfrm>
          <a:prstGeom prst="downArrow">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300"/>
              </a:spcBef>
              <a:spcAft>
                <a:spcPts val="300"/>
              </a:spcAft>
              <a:buClrTx/>
              <a:buSzTx/>
              <a:buFontTx/>
              <a:buNone/>
              <a:tabLst/>
              <a:defRPr/>
            </a:pPr>
            <a:endParaRPr kumimoji="0" lang="es-MX" sz="1600" b="0" i="0" u="none" strike="noStrike" kern="1200" cap="none" spc="0" normalizeH="0" baseline="0" dirty="0">
              <a:ln>
                <a:noFill/>
              </a:ln>
              <a:solidFill>
                <a:srgbClr val="FFFFFF"/>
              </a:solidFill>
              <a:effectLst/>
              <a:uLnTx/>
              <a:uFillTx/>
              <a:latin typeface="Arial"/>
              <a:ea typeface="+mn-ea"/>
              <a:cs typeface="+mn-cs"/>
            </a:endParaRPr>
          </a:p>
        </p:txBody>
      </p:sp>
      <p:sp>
        <p:nvSpPr>
          <p:cNvPr id="44" name="TextBox 43">
            <a:extLst>
              <a:ext uri="{FF2B5EF4-FFF2-40B4-BE49-F238E27FC236}">
                <a16:creationId xmlns:a16="http://schemas.microsoft.com/office/drawing/2014/main" id="{4C82EF25-FAEF-101F-4A2C-FF2D7CE66300}"/>
              </a:ext>
            </a:extLst>
          </p:cNvPr>
          <p:cNvSpPr txBox="1"/>
          <p:nvPr/>
        </p:nvSpPr>
        <p:spPr>
          <a:xfrm>
            <a:off x="219214" y="780474"/>
            <a:ext cx="1682703" cy="276999"/>
          </a:xfrm>
          <a:prstGeom prst="rect">
            <a:avLst/>
          </a:prstGeom>
          <a:solidFill>
            <a:schemeClr val="bg1"/>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Etapa I </a:t>
            </a:r>
          </a:p>
        </p:txBody>
      </p:sp>
      <p:sp>
        <p:nvSpPr>
          <p:cNvPr id="45" name="TextBox 44">
            <a:extLst>
              <a:ext uri="{FF2B5EF4-FFF2-40B4-BE49-F238E27FC236}">
                <a16:creationId xmlns:a16="http://schemas.microsoft.com/office/drawing/2014/main" id="{914A1CFE-5F9E-3353-7EA6-897FBF888C7C}"/>
              </a:ext>
            </a:extLst>
          </p:cNvPr>
          <p:cNvSpPr txBox="1"/>
          <p:nvPr/>
        </p:nvSpPr>
        <p:spPr>
          <a:xfrm>
            <a:off x="1701006" y="775323"/>
            <a:ext cx="1682703" cy="276999"/>
          </a:xfrm>
          <a:prstGeom prst="rect">
            <a:avLst/>
          </a:prstGeom>
          <a:solidFill>
            <a:schemeClr val="bg1"/>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Etapa II </a:t>
            </a:r>
          </a:p>
        </p:txBody>
      </p:sp>
      <p:grpSp>
        <p:nvGrpSpPr>
          <p:cNvPr id="3" name="Group 2">
            <a:extLst>
              <a:ext uri="{FF2B5EF4-FFF2-40B4-BE49-F238E27FC236}">
                <a16:creationId xmlns:a16="http://schemas.microsoft.com/office/drawing/2014/main" id="{0CAC63F2-EE56-A075-D8F1-4A4FD4632CAF}"/>
              </a:ext>
            </a:extLst>
          </p:cNvPr>
          <p:cNvGrpSpPr/>
          <p:nvPr/>
        </p:nvGrpSpPr>
        <p:grpSpPr>
          <a:xfrm>
            <a:off x="1886247" y="1879858"/>
            <a:ext cx="1306800" cy="1306800"/>
            <a:chOff x="928374" y="1581076"/>
            <a:chExt cx="1146956" cy="1146956"/>
          </a:xfrm>
          <a:solidFill>
            <a:schemeClr val="tx2">
              <a:lumMod val="40000"/>
              <a:lumOff val="60000"/>
            </a:schemeClr>
          </a:solidFill>
        </p:grpSpPr>
        <p:pic>
          <p:nvPicPr>
            <p:cNvPr id="46" name="Graphic 45" descr="Flip calendar with solid fill">
              <a:extLst>
                <a:ext uri="{FF2B5EF4-FFF2-40B4-BE49-F238E27FC236}">
                  <a16:creationId xmlns:a16="http://schemas.microsoft.com/office/drawing/2014/main" id="{80B908E9-0133-79B7-8A55-B2065FC7E6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8374" y="1581076"/>
              <a:ext cx="1146956" cy="1146956"/>
            </a:xfrm>
            <a:prstGeom prst="rect">
              <a:avLst/>
            </a:prstGeom>
          </p:spPr>
        </p:pic>
        <p:sp>
          <p:nvSpPr>
            <p:cNvPr id="47" name="TextBox 46">
              <a:extLst>
                <a:ext uri="{FF2B5EF4-FFF2-40B4-BE49-F238E27FC236}">
                  <a16:creationId xmlns:a16="http://schemas.microsoft.com/office/drawing/2014/main" id="{962E52A5-C609-AF48-C9B0-8EA234D914E7}"/>
                </a:ext>
              </a:extLst>
            </p:cNvPr>
            <p:cNvSpPr txBox="1"/>
            <p:nvPr/>
          </p:nvSpPr>
          <p:spPr>
            <a:xfrm>
              <a:off x="1203353" y="2168819"/>
              <a:ext cx="586263" cy="256624"/>
            </a:xfrm>
            <a:prstGeom prst="rect">
              <a:avLst/>
            </a:prstGeom>
            <a:solidFill>
              <a:schemeClr val="bg1"/>
            </a:solidFill>
            <a:ln w="6350">
              <a:solidFill>
                <a:schemeClr val="bg1"/>
              </a:solidFill>
              <a:miter lim="800000"/>
            </a:ln>
          </p:spPr>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err="1">
                  <a:ln>
                    <a:noFill/>
                  </a:ln>
                  <a:solidFill>
                    <a:srgbClr val="000000"/>
                  </a:solidFill>
                  <a:effectLst/>
                  <a:uLnTx/>
                  <a:uFillTx/>
                  <a:latin typeface="Arial"/>
                  <a:ea typeface="+mn-ea"/>
                  <a:cs typeface="Arial"/>
                </a:rPr>
                <a:t>Dic</a:t>
              </a:r>
              <a:endParaRPr kumimoji="0" lang="en-US" sz="1300" b="1"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2080149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4E86C5-8D19-5749-7F92-73818D2618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s-MX" sz="728" b="0" i="0" u="none" strike="noStrike" kern="1200" cap="none" spc="0" normalizeH="0" baseline="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MX" sz="728" b="0" i="0" u="none" strike="noStrike" kern="1200" cap="none" spc="0" normalizeH="0" baseline="0" dirty="0">
              <a:ln>
                <a:noFill/>
              </a:ln>
              <a:solidFill>
                <a:srgbClr val="000000">
                  <a:tint val="75000"/>
                </a:srgbClr>
              </a:solidFill>
              <a:effectLst/>
              <a:uLnTx/>
              <a:uFillTx/>
              <a:latin typeface="Poppins" pitchFamily="2" charset="77"/>
              <a:ea typeface="+mn-ea"/>
              <a:cs typeface="Poppins" pitchFamily="2" charset="77"/>
            </a:endParaRPr>
          </a:p>
        </p:txBody>
      </p:sp>
      <p:sp>
        <p:nvSpPr>
          <p:cNvPr id="3" name="Title 2">
            <a:extLst>
              <a:ext uri="{FF2B5EF4-FFF2-40B4-BE49-F238E27FC236}">
                <a16:creationId xmlns:a16="http://schemas.microsoft.com/office/drawing/2014/main" id="{854ED5ED-8C79-16D9-36B1-31704AA7F5AD}"/>
              </a:ext>
            </a:extLst>
          </p:cNvPr>
          <p:cNvSpPr>
            <a:spLocks noGrp="1"/>
          </p:cNvSpPr>
          <p:nvPr>
            <p:ph type="title"/>
          </p:nvPr>
        </p:nvSpPr>
        <p:spPr>
          <a:xfrm>
            <a:off x="577639" y="537198"/>
            <a:ext cx="10625980" cy="779188"/>
          </a:xfrm>
        </p:spPr>
        <p:txBody>
          <a:bodyPr/>
          <a:lstStyle/>
          <a:p>
            <a:r>
              <a:rPr lang="es-MX" sz="2800" dirty="0">
                <a:solidFill>
                  <a:srgbClr val="FA9A00"/>
                </a:solidFill>
              </a:rPr>
              <a:t>4. </a:t>
            </a:r>
            <a:r>
              <a:rPr lang="es-MX" sz="2800" dirty="0"/>
              <a:t>Hoja de ruta más reciente sobre vacunación contra la COVID‑19 del SAGE </a:t>
            </a:r>
            <a:endParaRPr lang="es-MX" dirty="0"/>
          </a:p>
        </p:txBody>
      </p:sp>
      <p:sp>
        <p:nvSpPr>
          <p:cNvPr id="4" name="Text Placeholder 3">
            <a:extLst>
              <a:ext uri="{FF2B5EF4-FFF2-40B4-BE49-F238E27FC236}">
                <a16:creationId xmlns:a16="http://schemas.microsoft.com/office/drawing/2014/main" id="{0AA4ED43-F262-4B20-7A90-8C4AF6E6BC0A}"/>
              </a:ext>
            </a:extLst>
          </p:cNvPr>
          <p:cNvSpPr>
            <a:spLocks noGrp="1"/>
          </p:cNvSpPr>
          <p:nvPr>
            <p:ph type="body" sz="quarter" idx="13"/>
          </p:nvPr>
        </p:nvSpPr>
        <p:spPr>
          <a:xfrm>
            <a:off x="577638" y="1519845"/>
            <a:ext cx="8885958" cy="261290"/>
          </a:xfrm>
        </p:spPr>
        <p:txBody>
          <a:bodyPr/>
          <a:lstStyle/>
          <a:p>
            <a:r>
              <a:rPr lang="es-MX" dirty="0"/>
              <a:t>Actualización: 10 de noviembre del 2023 </a:t>
            </a:r>
          </a:p>
        </p:txBody>
      </p:sp>
      <p:sp>
        <p:nvSpPr>
          <p:cNvPr id="7" name="Content Placeholder 29">
            <a:extLst>
              <a:ext uri="{FF2B5EF4-FFF2-40B4-BE49-F238E27FC236}">
                <a16:creationId xmlns:a16="http://schemas.microsoft.com/office/drawing/2014/main" id="{265B0563-2903-F116-16FA-5CF2F760C18D}"/>
              </a:ext>
            </a:extLst>
          </p:cNvPr>
          <p:cNvSpPr txBox="1">
            <a:spLocks/>
          </p:cNvSpPr>
          <p:nvPr/>
        </p:nvSpPr>
        <p:spPr>
          <a:xfrm>
            <a:off x="844731" y="2485556"/>
            <a:ext cx="10723382" cy="2772642"/>
          </a:xfrm>
          <a:prstGeom prst="rect">
            <a:avLst/>
          </a:prstGeom>
        </p:spPr>
        <p:txBody>
          <a:bodyPr lIns="91440" tIns="45720" rIns="91440" bIns="45720" anchor="t"/>
          <a:lstStyle>
            <a:lvl1pPr marL="0" indent="0" algn="l" defTabSz="914358" rtl="0" eaLnBrk="1" latinLnBrk="0" hangingPunct="1">
              <a:lnSpc>
                <a:spcPct val="80000"/>
              </a:lnSpc>
              <a:spcBef>
                <a:spcPts val="1000"/>
              </a:spcBef>
              <a:buFont typeface="Arial" panose="020B0604020202020204" pitchFamily="34" charset="0"/>
              <a:buNone/>
              <a:defRPr sz="2800" kern="1200">
                <a:solidFill>
                  <a:schemeClr val="tx2"/>
                </a:solidFill>
                <a:latin typeface="+mn-lt"/>
                <a:ea typeface="+mn-ea"/>
                <a:cs typeface="+mn-cs"/>
              </a:defRPr>
            </a:lvl1pPr>
            <a:lvl2pPr marL="685768" indent="-228589" algn="l" defTabSz="914358" rtl="0" eaLnBrk="1" latinLnBrk="0" hangingPunct="1">
              <a:lnSpc>
                <a:spcPct val="8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947" indent="-228589" algn="l" defTabSz="914358" rtl="0" eaLnBrk="1" latinLnBrk="0" hangingPunct="1">
              <a:lnSpc>
                <a:spcPct val="8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126" indent="-228589" algn="l" defTabSz="914358" rtl="0" eaLnBrk="1" latinLnBrk="0" hangingPunct="1">
              <a:lnSpc>
                <a:spcPct val="8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305" indent="-228589" algn="l" defTabSz="914358" rtl="0" eaLnBrk="1" latinLnBrk="0" hangingPunct="1">
              <a:lnSpc>
                <a:spcPct val="8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8"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dirty="0">
                <a:ln>
                  <a:noFill/>
                </a:ln>
                <a:solidFill>
                  <a:srgbClr val="009CDE"/>
                </a:solidFill>
                <a:effectLst/>
                <a:uLnTx/>
                <a:uFillTx/>
                <a:latin typeface="Poppins"/>
                <a:ea typeface="+mn-ea"/>
                <a:cs typeface="Arial"/>
              </a:rPr>
              <a:t>	</a:t>
            </a:r>
            <a:endParaRPr kumimoji="0" lang="es-MX" sz="1600" b="0" i="0" u="none" strike="noStrike" kern="1200" cap="none" spc="0" normalizeH="0" baseline="0" dirty="0">
              <a:ln>
                <a:noFill/>
              </a:ln>
              <a:solidFill>
                <a:schemeClr val="tx1"/>
              </a:solidFill>
              <a:effectLst/>
              <a:uLnTx/>
              <a:uFillTx/>
              <a:latin typeface="Poppins"/>
              <a:ea typeface="+mn-ea"/>
              <a:cs typeface="Arial"/>
            </a:endParaRPr>
          </a:p>
          <a:p>
            <a:pPr marL="2800233" lvl="5" indent="-285750">
              <a:spcBef>
                <a:spcPts val="1000"/>
              </a:spcBef>
              <a:defRPr/>
            </a:pPr>
            <a:r>
              <a:rPr lang="es-MX" sz="1200" dirty="0">
                <a:cs typeface="Arial"/>
              </a:rPr>
              <a:t>Una </a:t>
            </a:r>
            <a:r>
              <a:rPr lang="es-MX" sz="1200" b="1" dirty="0">
                <a:cs typeface="Arial"/>
              </a:rPr>
              <a:t>hoja de ruta actualizada </a:t>
            </a:r>
            <a:r>
              <a:rPr lang="es-MX" sz="1200" dirty="0">
                <a:cs typeface="Arial"/>
              </a:rPr>
              <a:t>para la vacunación contra la COVID‑19, en la que se refleja el esquema o pauta simplificado y se actualizan las recomendaciones sobre la revacunación por grupos de riesgo. </a:t>
            </a:r>
          </a:p>
          <a:p>
            <a:pPr marL="2800233" lvl="5" indent="-285750">
              <a:spcBef>
                <a:spcPts val="1000"/>
              </a:spcBef>
              <a:defRPr/>
            </a:pPr>
            <a:r>
              <a:rPr kumimoji="0" lang="es-MX" sz="1200" b="0" i="0" u="none" strike="noStrike" kern="1200" cap="none" spc="0" normalizeH="0" baseline="0" dirty="0">
                <a:ln>
                  <a:noFill/>
                </a:ln>
                <a:effectLst/>
                <a:uLnTx/>
                <a:uFillTx/>
                <a:latin typeface="Poppins"/>
                <a:ea typeface="+mn-ea"/>
                <a:cs typeface="Arial"/>
              </a:rPr>
              <a:t>Con la mayoría de las vacunas contra la COVID‑19 debe utilizarse </a:t>
            </a:r>
            <a:r>
              <a:rPr kumimoji="0" lang="es-MX" sz="1200" b="1" i="0" u="none" strike="noStrike" kern="1200" cap="none" spc="0" normalizeH="0" baseline="0" dirty="0">
                <a:ln>
                  <a:noFill/>
                </a:ln>
                <a:effectLst/>
                <a:uLnTx/>
                <a:uFillTx/>
                <a:latin typeface="Poppins"/>
                <a:ea typeface="+mn-ea"/>
                <a:cs typeface="Arial"/>
              </a:rPr>
              <a:t>un esquema simplificado de una sola dosis para la vacunación primaria, </a:t>
            </a:r>
            <a:r>
              <a:rPr kumimoji="0" lang="es-MX" sz="1200" b="0" i="0" u="none" strike="noStrike" kern="1200" cap="none" spc="0" normalizeH="0" baseline="0" dirty="0">
                <a:ln>
                  <a:noFill/>
                </a:ln>
                <a:effectLst/>
                <a:uLnTx/>
                <a:uFillTx/>
                <a:latin typeface="Poppins"/>
                <a:ea typeface="+mn-ea"/>
                <a:cs typeface="Arial"/>
              </a:rPr>
              <a:t>lo que mejoraría su aceptación y utilización, y brindaría una protección adecuada en un momento en que la mayoría de las personas han tenido al menos una infección previa. </a:t>
            </a:r>
          </a:p>
          <a:p>
            <a:pPr marL="2800233" lvl="5" indent="-285750">
              <a:spcBef>
                <a:spcPts val="1000"/>
              </a:spcBef>
              <a:defRPr/>
            </a:pPr>
            <a:r>
              <a:rPr kumimoji="0" lang="es-MX" sz="1200" b="1" i="0" u="none" strike="noStrike" kern="1200" cap="none" spc="0" normalizeH="0" baseline="0" dirty="0">
                <a:ln>
                  <a:noFill/>
                </a:ln>
                <a:effectLst/>
                <a:uLnTx/>
                <a:uFillTx/>
                <a:latin typeface="Poppins"/>
                <a:ea typeface="+mn-ea"/>
                <a:cs typeface="Arial"/>
              </a:rPr>
              <a:t>Los grupos de prioridad alta y los subgrupos que ameritan consideraciones especiales </a:t>
            </a:r>
            <a:r>
              <a:rPr kumimoji="0" lang="es-MX" sz="1200" i="0" u="none" strike="noStrike" kern="1200" cap="none" spc="0" normalizeH="0" baseline="0" dirty="0">
                <a:ln>
                  <a:noFill/>
                </a:ln>
                <a:effectLst/>
                <a:uLnTx/>
                <a:uFillTx/>
                <a:latin typeface="Poppins"/>
                <a:ea typeface="+mn-ea"/>
                <a:cs typeface="Arial"/>
              </a:rPr>
              <a:t>con respecto a la vacunación contra la COVID‑19 son los siguientes: </a:t>
            </a:r>
          </a:p>
          <a:p>
            <a:pPr marL="3143112" lvl="6" indent="-171450">
              <a:spcBef>
                <a:spcPts val="1000"/>
              </a:spcBef>
              <a:defRPr/>
            </a:pPr>
            <a:r>
              <a:rPr lang="es-MX" sz="1000" dirty="0">
                <a:latin typeface="Poppins"/>
                <a:cs typeface="Arial"/>
              </a:rPr>
              <a:t>personas mayores; </a:t>
            </a:r>
          </a:p>
          <a:p>
            <a:pPr marL="3143112" lvl="6" indent="-171450">
              <a:spcBef>
                <a:spcPts val="1000"/>
              </a:spcBef>
              <a:defRPr/>
            </a:pPr>
            <a:r>
              <a:rPr lang="es-MX" sz="1000" dirty="0">
                <a:latin typeface="Poppins"/>
                <a:cs typeface="Arial"/>
              </a:rPr>
              <a:t>personas adultas con enfermedades concomitantes u obesidad grave; </a:t>
            </a:r>
          </a:p>
          <a:p>
            <a:pPr marL="3143112" lvl="6" indent="-171450">
              <a:spcBef>
                <a:spcPts val="1000"/>
              </a:spcBef>
              <a:defRPr/>
            </a:pPr>
            <a:r>
              <a:rPr lang="es-MX" sz="1000" dirty="0">
                <a:latin typeface="Poppins"/>
                <a:cs typeface="Arial"/>
              </a:rPr>
              <a:t>población adulta, adolescente e infantil con afecciones que causan inmunodepresión; </a:t>
            </a:r>
          </a:p>
          <a:p>
            <a:pPr marL="3143112" lvl="6" indent="-171450">
              <a:spcBef>
                <a:spcPts val="1000"/>
              </a:spcBef>
              <a:defRPr/>
            </a:pPr>
            <a:r>
              <a:rPr lang="es-MX" sz="1000" dirty="0">
                <a:latin typeface="Poppins"/>
                <a:cs typeface="Arial"/>
              </a:rPr>
              <a:t>mujeres y adolescentes embarazadas; </a:t>
            </a:r>
          </a:p>
          <a:p>
            <a:pPr marL="3143112" lvl="6" indent="-171450">
              <a:spcBef>
                <a:spcPts val="1000"/>
              </a:spcBef>
              <a:defRPr/>
            </a:pPr>
            <a:r>
              <a:rPr lang="es-MX" sz="1000" dirty="0">
                <a:latin typeface="Poppins"/>
                <a:cs typeface="Arial"/>
              </a:rPr>
              <a:t>personal de salud. </a:t>
            </a:r>
          </a:p>
          <a:p>
            <a:pPr lvl="1" indent="0">
              <a:spcBef>
                <a:spcPts val="1000"/>
              </a:spcBef>
              <a:buNone/>
              <a:defRPr/>
            </a:pPr>
            <a:endParaRPr lang="es-MX" sz="1000" dirty="0">
              <a:solidFill>
                <a:srgbClr val="44546A"/>
              </a:solidFill>
              <a:latin typeface="Poppins"/>
              <a:cs typeface="Arial"/>
            </a:endParaRPr>
          </a:p>
          <a:p>
            <a:pPr lvl="1" indent="0">
              <a:spcBef>
                <a:spcPts val="1000"/>
              </a:spcBef>
              <a:buNone/>
              <a:defRPr/>
            </a:pPr>
            <a:endParaRPr kumimoji="0" lang="es-MX" sz="1000" b="0" i="0" u="none" strike="noStrike" kern="1200" cap="none" spc="0" normalizeH="0" baseline="0" dirty="0">
              <a:ln>
                <a:noFill/>
              </a:ln>
              <a:solidFill>
                <a:srgbClr val="44546A"/>
              </a:solidFill>
              <a:effectLst/>
              <a:uLnTx/>
              <a:uFillTx/>
              <a:latin typeface="Poppins"/>
              <a:ea typeface="+mn-ea"/>
              <a:cs typeface="Arial"/>
            </a:endParaRPr>
          </a:p>
          <a:p>
            <a:pPr marL="0" marR="0" lvl="0" indent="0" algn="l" defTabSz="914358" rtl="0" eaLnBrk="1" fontAlgn="auto" latinLnBrk="0" hangingPunct="1">
              <a:lnSpc>
                <a:spcPct val="80000"/>
              </a:lnSpc>
              <a:spcBef>
                <a:spcPts val="1000"/>
              </a:spcBef>
              <a:spcAft>
                <a:spcPts val="0"/>
              </a:spcAft>
              <a:buClrTx/>
              <a:buSzTx/>
              <a:buFont typeface="Arial" panose="020B0604020202020204" pitchFamily="34" charset="0"/>
              <a:buNone/>
              <a:tabLst/>
              <a:defRPr/>
            </a:pPr>
            <a:endParaRPr kumimoji="0" lang="es-MX" sz="2400" b="0" i="1" u="none" strike="noStrike" kern="1200" cap="none" spc="0" normalizeH="0" baseline="0" dirty="0">
              <a:ln>
                <a:noFill/>
              </a:ln>
              <a:solidFill>
                <a:srgbClr val="44546A"/>
              </a:solidFill>
              <a:effectLst/>
              <a:uLnTx/>
              <a:uFillTx/>
              <a:latin typeface="Poppins"/>
              <a:ea typeface="+mn-ea"/>
              <a:cs typeface="Arial"/>
            </a:endParaRPr>
          </a:p>
        </p:txBody>
      </p:sp>
      <p:sp>
        <p:nvSpPr>
          <p:cNvPr id="16" name="TextBox 15">
            <a:extLst>
              <a:ext uri="{FF2B5EF4-FFF2-40B4-BE49-F238E27FC236}">
                <a16:creationId xmlns:a16="http://schemas.microsoft.com/office/drawing/2014/main" id="{C55CF2AB-B893-3CAB-D4A1-102D6DED96EC}"/>
              </a:ext>
            </a:extLst>
          </p:cNvPr>
          <p:cNvSpPr txBox="1"/>
          <p:nvPr/>
        </p:nvSpPr>
        <p:spPr>
          <a:xfrm>
            <a:off x="467646" y="6395706"/>
            <a:ext cx="10967302"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dirty="0">
                <a:ln>
                  <a:noFill/>
                </a:ln>
                <a:solidFill>
                  <a:srgbClr val="000000"/>
                </a:solidFill>
                <a:effectLst/>
                <a:uLnTx/>
                <a:uFillTx/>
                <a:latin typeface="Poppins"/>
                <a:ea typeface="+mn-ea"/>
                <a:cs typeface="+mn-cs"/>
                <a:hlinkClick r:id="rId3"/>
              </a:rPr>
              <a:t>https://iris.who.int/handle/10665/375048</a:t>
            </a:r>
            <a:r>
              <a:rPr kumimoji="0" lang="es-MX" sz="1000" b="0" i="0" u="none" strike="noStrike" kern="1200" cap="none" spc="0" normalizeH="0" baseline="0" dirty="0">
                <a:ln>
                  <a:noFill/>
                </a:ln>
                <a:solidFill>
                  <a:srgbClr val="000000"/>
                </a:solidFill>
                <a:effectLst/>
                <a:uLnTx/>
                <a:uFillTx/>
                <a:latin typeface="Poppins"/>
                <a:ea typeface="+mn-ea"/>
                <a:cs typeface="+mn-cs"/>
                <a:hlinkClick r:id="rId4"/>
              </a:rPr>
              <a:t>. </a:t>
            </a:r>
          </a:p>
        </p:txBody>
      </p:sp>
      <p:pic>
        <p:nvPicPr>
          <p:cNvPr id="14" name="Graphic 13" descr="Fork In Road outline">
            <a:extLst>
              <a:ext uri="{FF2B5EF4-FFF2-40B4-BE49-F238E27FC236}">
                <a16:creationId xmlns:a16="http://schemas.microsoft.com/office/drawing/2014/main" id="{EF82F61A-E20A-2C57-BAEF-A9A76687E7B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9768" y="1908457"/>
            <a:ext cx="914400" cy="914400"/>
          </a:xfrm>
          <a:prstGeom prst="rect">
            <a:avLst/>
          </a:prstGeom>
        </p:spPr>
      </p:pic>
      <p:sp>
        <p:nvSpPr>
          <p:cNvPr id="17" name="TextBox 16">
            <a:extLst>
              <a:ext uri="{FF2B5EF4-FFF2-40B4-BE49-F238E27FC236}">
                <a16:creationId xmlns:a16="http://schemas.microsoft.com/office/drawing/2014/main" id="{A132A9F8-4E61-7F52-14BE-8D76C207B5E5}"/>
              </a:ext>
            </a:extLst>
          </p:cNvPr>
          <p:cNvSpPr txBox="1"/>
          <p:nvPr/>
        </p:nvSpPr>
        <p:spPr>
          <a:xfrm>
            <a:off x="1848774" y="2117385"/>
            <a:ext cx="6094520" cy="369332"/>
          </a:xfrm>
          <a:prstGeom prst="rect">
            <a:avLst/>
          </a:prstGeom>
          <a:noFill/>
        </p:spPr>
        <p:txBody>
          <a:bodyPr wrap="square">
            <a:spAutoFit/>
          </a:bodyPr>
          <a:lstStyle/>
          <a:p>
            <a:r>
              <a:rPr kumimoji="0" lang="es-MX" sz="1800" b="1" i="0" u="none" strike="noStrike" kern="1200" cap="none" spc="0" normalizeH="0" baseline="0" dirty="0">
                <a:ln>
                  <a:noFill/>
                </a:ln>
                <a:solidFill>
                  <a:srgbClr val="009CDE"/>
                </a:solidFill>
                <a:effectLst/>
                <a:uLnTx/>
                <a:uFillTx/>
                <a:latin typeface="Poppins"/>
                <a:ea typeface="+mn-ea"/>
                <a:cs typeface="Arial"/>
              </a:rPr>
              <a:t>Hoja de ruta de la OMS </a:t>
            </a:r>
            <a:endParaRPr lang="es-MX" dirty="0"/>
          </a:p>
        </p:txBody>
      </p:sp>
      <p:pic>
        <p:nvPicPr>
          <p:cNvPr id="5" name="Imagen 4">
            <a:extLst>
              <a:ext uri="{FF2B5EF4-FFF2-40B4-BE49-F238E27FC236}">
                <a16:creationId xmlns:a16="http://schemas.microsoft.com/office/drawing/2014/main" id="{51614576-6FE0-BE29-BA17-4CE3D196C848}"/>
              </a:ext>
            </a:extLst>
          </p:cNvPr>
          <p:cNvPicPr>
            <a:picLocks noChangeAspect="1"/>
          </p:cNvPicPr>
          <p:nvPr/>
        </p:nvPicPr>
        <p:blipFill>
          <a:blip r:embed="rId7"/>
          <a:stretch>
            <a:fillRect/>
          </a:stretch>
        </p:blipFill>
        <p:spPr>
          <a:xfrm>
            <a:off x="949487" y="2897526"/>
            <a:ext cx="1965334" cy="2791007"/>
          </a:xfrm>
          <a:prstGeom prst="rect">
            <a:avLst/>
          </a:prstGeom>
          <a:ln>
            <a:solidFill>
              <a:schemeClr val="tx1"/>
            </a:solidFill>
          </a:ln>
        </p:spPr>
      </p:pic>
    </p:spTree>
    <p:extLst>
      <p:ext uri="{BB962C8B-B14F-4D97-AF65-F5344CB8AC3E}">
        <p14:creationId xmlns:p14="http://schemas.microsoft.com/office/powerpoint/2010/main" val="399685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xmlns:eLuna="https://cms.unov.org/eLuna/2015/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4B3F8A-CD9B-3FD7-77D3-654A432DAB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s-MX" sz="728" b="0" i="0" u="none" strike="noStrike" kern="1200" cap="none" spc="0" normalizeH="0" baseline="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MX" sz="728" b="0" i="0" u="none" strike="noStrike" kern="1200" cap="none" spc="0" normalizeH="0" baseline="0" dirty="0">
              <a:ln>
                <a:noFill/>
              </a:ln>
              <a:solidFill>
                <a:srgbClr val="000000">
                  <a:tint val="75000"/>
                </a:srgbClr>
              </a:solidFill>
              <a:effectLst/>
              <a:uLnTx/>
              <a:uFillTx/>
              <a:latin typeface="Poppins" pitchFamily="2" charset="77"/>
              <a:ea typeface="+mn-ea"/>
              <a:cs typeface="Poppins" pitchFamily="2" charset="77"/>
            </a:endParaRPr>
          </a:p>
        </p:txBody>
      </p:sp>
      <p:sp>
        <p:nvSpPr>
          <p:cNvPr id="3" name="Title 2">
            <a:extLst>
              <a:ext uri="{FF2B5EF4-FFF2-40B4-BE49-F238E27FC236}">
                <a16:creationId xmlns:a16="http://schemas.microsoft.com/office/drawing/2014/main" id="{A8B43007-8CB8-56C8-BE64-955E8B008955}"/>
              </a:ext>
            </a:extLst>
          </p:cNvPr>
          <p:cNvSpPr>
            <a:spLocks noGrp="1"/>
          </p:cNvSpPr>
          <p:nvPr>
            <p:ph type="title"/>
          </p:nvPr>
        </p:nvSpPr>
        <p:spPr>
          <a:xfrm>
            <a:off x="577639" y="537198"/>
            <a:ext cx="10031177" cy="723531"/>
          </a:xfrm>
        </p:spPr>
        <p:txBody>
          <a:bodyPr/>
          <a:lstStyle/>
          <a:p>
            <a:r>
              <a:rPr lang="es-MX" sz="2600" dirty="0"/>
              <a:t>Hoja de ruta: recomendaciones provisionales de la OMS para el uso óptimo de las vacunas contra la COVID‑19 (1/3) </a:t>
            </a:r>
          </a:p>
        </p:txBody>
      </p:sp>
      <p:sp>
        <p:nvSpPr>
          <p:cNvPr id="4" name="Text Placeholder 3">
            <a:extLst>
              <a:ext uri="{FF2B5EF4-FFF2-40B4-BE49-F238E27FC236}">
                <a16:creationId xmlns:a16="http://schemas.microsoft.com/office/drawing/2014/main" id="{0497491E-8FC4-AD91-9134-18F65F0F5032}"/>
              </a:ext>
            </a:extLst>
          </p:cNvPr>
          <p:cNvSpPr>
            <a:spLocks noGrp="1"/>
          </p:cNvSpPr>
          <p:nvPr>
            <p:ph type="body" sz="quarter" idx="13"/>
          </p:nvPr>
        </p:nvSpPr>
        <p:spPr/>
        <p:txBody>
          <a:bodyPr/>
          <a:lstStyle/>
          <a:p>
            <a:r>
              <a:rPr lang="es-MX" dirty="0"/>
              <a:t>Actualización: 10 de noviembre del 2023 </a:t>
            </a:r>
          </a:p>
        </p:txBody>
      </p:sp>
      <p:graphicFrame>
        <p:nvGraphicFramePr>
          <p:cNvPr id="5" name="Table 23">
            <a:extLst>
              <a:ext uri="{FF2B5EF4-FFF2-40B4-BE49-F238E27FC236}">
                <a16:creationId xmlns:a16="http://schemas.microsoft.com/office/drawing/2014/main" id="{173C2C45-B865-F382-8143-831748AF9D5B}"/>
              </a:ext>
            </a:extLst>
          </p:cNvPr>
          <p:cNvGraphicFramePr>
            <a:graphicFrameLocks noGrp="1"/>
          </p:cNvGraphicFramePr>
          <p:nvPr>
            <p:extLst>
              <p:ext uri="{D42A27DB-BD31-4B8C-83A1-F6EECF244321}">
                <p14:modId xmlns:p14="http://schemas.microsoft.com/office/powerpoint/2010/main" val="3571296885"/>
              </p:ext>
            </p:extLst>
          </p:nvPr>
        </p:nvGraphicFramePr>
        <p:xfrm>
          <a:off x="481843" y="2718542"/>
          <a:ext cx="11218063" cy="2678364"/>
        </p:xfrm>
        <a:graphic>
          <a:graphicData uri="http://schemas.openxmlformats.org/drawingml/2006/table">
            <a:tbl>
              <a:tblPr firstRow="1" bandRow="1">
                <a:tableStyleId>{5C22544A-7EE6-4342-B048-85BDC9FD1C3A}</a:tableStyleId>
              </a:tblPr>
              <a:tblGrid>
                <a:gridCol w="2804516">
                  <a:extLst>
                    <a:ext uri="{9D8B030D-6E8A-4147-A177-3AD203B41FA5}">
                      <a16:colId xmlns:a16="http://schemas.microsoft.com/office/drawing/2014/main" val="2688361524"/>
                    </a:ext>
                  </a:extLst>
                </a:gridCol>
                <a:gridCol w="4135206">
                  <a:extLst>
                    <a:ext uri="{9D8B030D-6E8A-4147-A177-3AD203B41FA5}">
                      <a16:colId xmlns:a16="http://schemas.microsoft.com/office/drawing/2014/main" val="439795455"/>
                    </a:ext>
                  </a:extLst>
                </a:gridCol>
                <a:gridCol w="4278341">
                  <a:extLst>
                    <a:ext uri="{9D8B030D-6E8A-4147-A177-3AD203B41FA5}">
                      <a16:colId xmlns:a16="http://schemas.microsoft.com/office/drawing/2014/main" val="605786505"/>
                    </a:ext>
                  </a:extLst>
                </a:gridCol>
              </a:tblGrid>
              <a:tr h="499044">
                <a:tc>
                  <a:txBody>
                    <a:bodyPr/>
                    <a:lstStyle/>
                    <a:p>
                      <a:r>
                        <a:rPr lang="es-MX" sz="1100" b="1" i="0" noProof="0" dirty="0">
                          <a:solidFill>
                            <a:schemeClr val="tx1">
                              <a:lumMod val="85000"/>
                              <a:lumOff val="15000"/>
                            </a:schemeClr>
                          </a:solidFill>
                          <a:latin typeface="Poppins"/>
                          <a:cs typeface="Poppins"/>
                        </a:rPr>
                        <a:t>Población destinataria </a:t>
                      </a:r>
                    </a:p>
                  </a:txBody>
                  <a:tcPr marL="83174" marR="83174" marT="83174" marB="83174" anchor="ctr">
                    <a:lnL w="12700" cmpd="sng">
                      <a:noFill/>
                    </a:lnL>
                    <a:lnR w="3175" cap="flat" cmpd="sng" algn="ctr">
                      <a:noFill/>
                      <a:prstDash val="solid"/>
                      <a:round/>
                      <a:headEnd type="none" w="med" len="med"/>
                      <a:tailEnd type="none" w="med" len="med"/>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MX" sz="1100" b="1" i="0" noProof="0" dirty="0">
                          <a:solidFill>
                            <a:schemeClr val="tx1">
                              <a:lumMod val="85000"/>
                              <a:lumOff val="15000"/>
                            </a:schemeClr>
                          </a:solidFill>
                          <a:latin typeface="+mn-lt"/>
                          <a:cs typeface="Poppins"/>
                        </a:rPr>
                        <a:t>Vacunación de las personas que nunca han recibido una vacuna contra la COVID‑19 </a:t>
                      </a:r>
                      <a:br>
                        <a:rPr lang="es-MX" sz="1100" b="1" i="0" noProof="0" dirty="0">
                          <a:solidFill>
                            <a:schemeClr val="tx1">
                              <a:lumMod val="85000"/>
                              <a:lumOff val="15000"/>
                            </a:schemeClr>
                          </a:solidFill>
                          <a:latin typeface="+mn-lt"/>
                          <a:cs typeface="Poppins"/>
                        </a:rPr>
                      </a:br>
                      <a:endParaRPr lang="es-MX" sz="1100" b="0" i="0" baseline="30000" noProof="0" dirty="0">
                        <a:solidFill>
                          <a:schemeClr val="tx1">
                            <a:lumMod val="85000"/>
                            <a:lumOff val="15000"/>
                          </a:schemeClr>
                        </a:solidFill>
                        <a:latin typeface="Poppins"/>
                        <a:cs typeface="Poppins"/>
                      </a:endParaRPr>
                    </a:p>
                  </a:txBody>
                  <a:tcPr marL="83174" marR="83174" marT="83174" marB="8317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s-MX" sz="1100" b="1" i="0" kern="1200" noProof="0" dirty="0">
                          <a:solidFill>
                            <a:schemeClr val="tx1">
                              <a:lumMod val="85000"/>
                              <a:lumOff val="15000"/>
                            </a:schemeClr>
                          </a:solidFill>
                          <a:latin typeface="+mn-lt"/>
                          <a:ea typeface="+mn-ea"/>
                          <a:cs typeface="Poppins"/>
                        </a:rPr>
                        <a:t>Revacunación de las personas que han recibido al menos una dosis de alguna vacuna contra la COVID‑19 </a:t>
                      </a:r>
                      <a:br>
                        <a:rPr lang="es-MX" sz="1100" b="1" i="0" kern="1200" noProof="0" dirty="0">
                          <a:solidFill>
                            <a:schemeClr val="tx1">
                              <a:lumMod val="85000"/>
                              <a:lumOff val="15000"/>
                            </a:schemeClr>
                          </a:solidFill>
                          <a:latin typeface="+mn-lt"/>
                          <a:ea typeface="+mn-ea"/>
                          <a:cs typeface="Poppins"/>
                        </a:rPr>
                      </a:br>
                      <a:endParaRPr lang="es-MX" sz="1100" b="1" i="0" kern="1200" noProof="0" dirty="0">
                        <a:solidFill>
                          <a:schemeClr val="tx1">
                            <a:lumMod val="85000"/>
                            <a:lumOff val="15000"/>
                          </a:schemeClr>
                        </a:solidFill>
                        <a:latin typeface="Poppins"/>
                        <a:ea typeface="+mn-ea"/>
                        <a:cs typeface="Poppins"/>
                      </a:endParaRPr>
                    </a:p>
                  </a:txBody>
                  <a:tcPr marL="83174" marR="83174" marT="83174" marB="83174" anchor="ctr">
                    <a:lnL w="3175" cap="flat" cmpd="sng" algn="ctr">
                      <a:noFill/>
                      <a:prstDash val="solid"/>
                      <a:round/>
                      <a:headEnd type="none" w="med" len="med"/>
                      <a:tailEnd type="none" w="med" len="med"/>
                    </a:lnL>
                    <a:lnR w="12700" cmpd="sng">
                      <a:noFill/>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9092246"/>
                  </a:ext>
                </a:extLst>
              </a:tr>
              <a:tr h="850223">
                <a:tc>
                  <a:txBody>
                    <a:bodyPr/>
                    <a:lstStyle/>
                    <a:p>
                      <a:pPr>
                        <a:spcAft>
                          <a:spcPts val="1200"/>
                        </a:spcAft>
                      </a:pPr>
                      <a:r>
                        <a:rPr lang="es-MX" sz="1000" b="0" kern="1200" noProof="0" dirty="0">
                          <a:solidFill>
                            <a:schemeClr val="tx1">
                              <a:lumMod val="85000"/>
                              <a:lumOff val="15000"/>
                            </a:schemeClr>
                          </a:solidFill>
                          <a:effectLst/>
                          <a:latin typeface="+mn-lt"/>
                          <a:ea typeface="+mn-ea"/>
                          <a:cs typeface="+mn-cs"/>
                        </a:rPr>
                        <a:t>Personas mayores de edad </a:t>
                      </a:r>
                      <a:r>
                        <a:rPr lang="es-MX" sz="1000" b="0" kern="1200" noProof="0" dirty="0" err="1">
                          <a:solidFill>
                            <a:schemeClr val="tx1">
                              <a:lumMod val="85000"/>
                              <a:lumOff val="15000"/>
                            </a:schemeClr>
                          </a:solidFill>
                          <a:effectLst/>
                          <a:latin typeface="+mn-lt"/>
                          <a:ea typeface="+mn-ea"/>
                          <a:cs typeface="+mn-cs"/>
                        </a:rPr>
                        <a:t>avanzada</a:t>
                      </a:r>
                      <a:r>
                        <a:rPr lang="es-MX" sz="1000" b="0" kern="1200" baseline="30000" noProof="0" dirty="0" err="1">
                          <a:solidFill>
                            <a:schemeClr val="tx1">
                              <a:lumMod val="85000"/>
                              <a:lumOff val="15000"/>
                            </a:schemeClr>
                          </a:solidFill>
                          <a:effectLst/>
                          <a:latin typeface="+mn-lt"/>
                          <a:ea typeface="+mn-ea"/>
                          <a:cs typeface="+mn-cs"/>
                        </a:rPr>
                        <a:t>i</a:t>
                      </a:r>
                      <a:r>
                        <a:rPr lang="es-MX" sz="1000" b="0" kern="1200" noProof="0" dirty="0">
                          <a:solidFill>
                            <a:schemeClr val="tx1">
                              <a:lumMod val="85000"/>
                              <a:lumOff val="15000"/>
                            </a:schemeClr>
                          </a:solidFill>
                          <a:effectLst/>
                          <a:latin typeface="+mn-lt"/>
                          <a:ea typeface="+mn-ea"/>
                          <a:cs typeface="+mn-cs"/>
                        </a:rPr>
                        <a:t> </a:t>
                      </a:r>
                      <a:endParaRPr lang="es-MX" sz="1000" b="0" kern="1200" baseline="30000" noProof="0" dirty="0">
                        <a:solidFill>
                          <a:schemeClr val="tx1">
                            <a:lumMod val="85000"/>
                            <a:lumOff val="15000"/>
                          </a:schemeClr>
                        </a:solidFill>
                        <a:effectLst/>
                        <a:latin typeface="+mn-lt"/>
                        <a:ea typeface="+mn-ea"/>
                        <a:cs typeface="+mn-cs"/>
                      </a:endParaRPr>
                    </a:p>
                    <a:p>
                      <a:pPr>
                        <a:spcAft>
                          <a:spcPts val="1200"/>
                        </a:spcAft>
                      </a:pPr>
                      <a:r>
                        <a:rPr lang="es-MX" sz="1000" kern="1200" noProof="0" dirty="0">
                          <a:solidFill>
                            <a:schemeClr val="tx1">
                              <a:lumMod val="85000"/>
                              <a:lumOff val="15000"/>
                            </a:schemeClr>
                          </a:solidFill>
                          <a:effectLst/>
                          <a:latin typeface="+mn-lt"/>
                          <a:ea typeface="+mn-ea"/>
                          <a:cs typeface="+mn-cs"/>
                        </a:rPr>
                        <a:t>Personas mayores con varias comorbilidades que representan mayor riesgo de COVID‑19 grave </a:t>
                      </a:r>
                    </a:p>
                  </a:txBody>
                  <a:tcPr marL="83174" marR="83174" marT="83174" marB="83174">
                    <a:lnL w="12700" cmpd="sng">
                      <a:noFill/>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kern="1200" noProof="0" dirty="0">
                          <a:solidFill>
                            <a:schemeClr val="tx1">
                              <a:lumMod val="85000"/>
                              <a:lumOff val="15000"/>
                            </a:schemeClr>
                          </a:solidFill>
                          <a:effectLst/>
                          <a:latin typeface="+mn-lt"/>
                          <a:ea typeface="+mn-ea"/>
                          <a:cs typeface="+mn-cs"/>
                        </a:rPr>
                        <a:t>Una sola dosis</a:t>
                      </a:r>
                      <a:r>
                        <a:rPr lang="es-MX" sz="1000" kern="1200" baseline="30000" noProof="0" dirty="0">
                          <a:solidFill>
                            <a:schemeClr val="tx1">
                              <a:lumMod val="85000"/>
                              <a:lumOff val="15000"/>
                            </a:schemeClr>
                          </a:solidFill>
                          <a:effectLst/>
                          <a:latin typeface="+mn-lt"/>
                          <a:ea typeface="+mn-ea"/>
                          <a:cs typeface="+mn-cs"/>
                        </a:rPr>
                        <a:t>iii</a:t>
                      </a:r>
                      <a:r>
                        <a:rPr lang="es-MX" sz="1000" kern="1200" noProof="0" dirty="0">
                          <a:solidFill>
                            <a:schemeClr val="tx1">
                              <a:lumMod val="85000"/>
                              <a:lumOff val="15000"/>
                            </a:schemeClr>
                          </a:solidFill>
                          <a:effectLst/>
                          <a:latin typeface="+mn-lt"/>
                          <a:ea typeface="+mn-ea"/>
                          <a:cs typeface="+mn-cs"/>
                        </a:rPr>
                        <a:t> </a:t>
                      </a:r>
                      <a:endParaRPr lang="es-MX" sz="1000" kern="1200" baseline="30000" noProof="0" dirty="0">
                        <a:solidFill>
                          <a:schemeClr val="tx1">
                            <a:lumMod val="85000"/>
                            <a:lumOff val="15000"/>
                          </a:schemeClr>
                        </a:solidFill>
                        <a:effectLst/>
                        <a:latin typeface="+mn-lt"/>
                        <a:ea typeface="+mn-ea"/>
                        <a:cs typeface="+mn-cs"/>
                      </a:endParaRPr>
                    </a:p>
                  </a:txBody>
                  <a:tcPr marL="83174" marR="83174" marT="83174" marB="83174">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kern="1200" noProof="0" dirty="0">
                          <a:solidFill>
                            <a:schemeClr val="tx1">
                              <a:lumMod val="85000"/>
                              <a:lumOff val="15000"/>
                            </a:schemeClr>
                          </a:solidFill>
                          <a:effectLst/>
                          <a:latin typeface="+mn-lt"/>
                          <a:ea typeface="+mn-ea"/>
                          <a:cs typeface="+mn-cs"/>
                        </a:rPr>
                        <a:t>De 6 a 12 meses después de la dosis anterior </a:t>
                      </a:r>
                    </a:p>
                  </a:txBody>
                  <a:tcPr marL="83174" marR="83174" marT="83174" marB="83174">
                    <a:lnL w="3175" cap="flat" cmpd="sng" algn="ctr">
                      <a:no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5445449"/>
                  </a:ext>
                </a:extLst>
              </a:tr>
              <a:tr h="850223">
                <a:tc>
                  <a:txBody>
                    <a:bodyPr/>
                    <a:lstStyle/>
                    <a:p>
                      <a:pPr>
                        <a:spcAft>
                          <a:spcPts val="1200"/>
                        </a:spcAft>
                      </a:pPr>
                      <a:r>
                        <a:rPr lang="es-MX" sz="1000" b="0" kern="1200" noProof="0" dirty="0">
                          <a:solidFill>
                            <a:schemeClr val="tx1">
                              <a:lumMod val="85000"/>
                              <a:lumOff val="15000"/>
                            </a:schemeClr>
                          </a:solidFill>
                          <a:effectLst/>
                          <a:latin typeface="+mn-lt"/>
                          <a:ea typeface="+mn-ea"/>
                          <a:cs typeface="+mn-cs"/>
                        </a:rPr>
                        <a:t>Personas mayores</a:t>
                      </a:r>
                      <a:r>
                        <a:rPr lang="es-MX" sz="1000" b="0" kern="1200" baseline="30000" noProof="0" dirty="0">
                          <a:solidFill>
                            <a:schemeClr val="tx1">
                              <a:lumMod val="85000"/>
                              <a:lumOff val="15000"/>
                            </a:schemeClr>
                          </a:solidFill>
                          <a:effectLst/>
                          <a:latin typeface="+mn-lt"/>
                          <a:ea typeface="+mn-ea"/>
                          <a:cs typeface="+mn-cs"/>
                        </a:rPr>
                        <a:t>ii</a:t>
                      </a:r>
                      <a:r>
                        <a:rPr lang="es-MX" sz="1000" b="0" kern="1200" noProof="0" dirty="0">
                          <a:solidFill>
                            <a:schemeClr val="tx1">
                              <a:lumMod val="85000"/>
                              <a:lumOff val="15000"/>
                            </a:schemeClr>
                          </a:solidFill>
                          <a:effectLst/>
                          <a:latin typeface="+mn-lt"/>
                          <a:ea typeface="+mn-ea"/>
                          <a:cs typeface="+mn-cs"/>
                        </a:rPr>
                        <a:t> </a:t>
                      </a:r>
                      <a:endParaRPr lang="es-MX" sz="1000" b="0" kern="1200" baseline="30000" noProof="0" dirty="0">
                        <a:solidFill>
                          <a:schemeClr val="tx1">
                            <a:lumMod val="85000"/>
                            <a:lumOff val="15000"/>
                          </a:schemeClr>
                        </a:solidFill>
                        <a:effectLst/>
                        <a:latin typeface="+mn-lt"/>
                        <a:ea typeface="+mn-ea"/>
                        <a:cs typeface="+mn-cs"/>
                      </a:endParaRPr>
                    </a:p>
                    <a:p>
                      <a:pPr>
                        <a:spcAft>
                          <a:spcPts val="1200"/>
                        </a:spcAft>
                      </a:pPr>
                      <a:r>
                        <a:rPr lang="es-MX" sz="1000" kern="1200" noProof="0" dirty="0">
                          <a:solidFill>
                            <a:schemeClr val="tx1">
                              <a:lumMod val="85000"/>
                              <a:lumOff val="15000"/>
                            </a:schemeClr>
                          </a:solidFill>
                          <a:effectLst/>
                          <a:latin typeface="+mn-lt"/>
                          <a:ea typeface="+mn-ea"/>
                          <a:cs typeface="+mn-cs"/>
                        </a:rPr>
                        <a:t>Otras personas </a:t>
                      </a:r>
                      <a:r>
                        <a:rPr lang="es-MX" sz="1000" kern="1200" noProof="0" dirty="0" err="1">
                          <a:solidFill>
                            <a:schemeClr val="tx1">
                              <a:lumMod val="85000"/>
                              <a:lumOff val="15000"/>
                            </a:schemeClr>
                          </a:solidFill>
                          <a:effectLst/>
                          <a:latin typeface="+mn-lt"/>
                          <a:ea typeface="+mn-ea"/>
                          <a:cs typeface="+mn-cs"/>
                        </a:rPr>
                        <a:t>adultas</a:t>
                      </a:r>
                      <a:r>
                        <a:rPr lang="es-MX" sz="1000" kern="1200" baseline="30000" noProof="0" dirty="0" err="1">
                          <a:solidFill>
                            <a:schemeClr val="tx1">
                              <a:lumMod val="85000"/>
                              <a:lumOff val="15000"/>
                            </a:schemeClr>
                          </a:solidFill>
                          <a:effectLst/>
                          <a:latin typeface="+mn-lt"/>
                          <a:ea typeface="+mn-ea"/>
                          <a:cs typeface="+mn-cs"/>
                        </a:rPr>
                        <a:t>iv</a:t>
                      </a:r>
                      <a:r>
                        <a:rPr lang="es-MX" sz="1000" kern="1200" noProof="0" dirty="0">
                          <a:solidFill>
                            <a:schemeClr val="tx1">
                              <a:lumMod val="85000"/>
                              <a:lumOff val="15000"/>
                            </a:schemeClr>
                          </a:solidFill>
                          <a:effectLst/>
                          <a:latin typeface="+mn-lt"/>
                          <a:ea typeface="+mn-ea"/>
                          <a:cs typeface="+mn-cs"/>
                        </a:rPr>
                        <a:t> con obesidad grave o una comorbilidad que representan mayor riesgo de COVID‑19 grave </a:t>
                      </a:r>
                    </a:p>
                  </a:txBody>
                  <a:tcPr marL="83174" marR="83174" marT="83174" marB="83174">
                    <a:lnL w="12700" cmpd="sng">
                      <a:noFill/>
                    </a:lnL>
                    <a:lnR w="3175"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kern="1200" noProof="0" dirty="0">
                          <a:solidFill>
                            <a:schemeClr val="tx1">
                              <a:lumMod val="85000"/>
                              <a:lumOff val="15000"/>
                            </a:schemeClr>
                          </a:solidFill>
                          <a:effectLst/>
                          <a:latin typeface="+mn-lt"/>
                          <a:ea typeface="+mn-ea"/>
                          <a:cs typeface="+mn-cs"/>
                        </a:rPr>
                        <a:t>Una sola dosis</a:t>
                      </a:r>
                      <a:r>
                        <a:rPr lang="es-MX" sz="1000" kern="1200" baseline="30000" noProof="0" dirty="0">
                          <a:solidFill>
                            <a:schemeClr val="tx1">
                              <a:lumMod val="85000"/>
                              <a:lumOff val="15000"/>
                            </a:schemeClr>
                          </a:solidFill>
                          <a:effectLst/>
                          <a:latin typeface="+mn-lt"/>
                          <a:ea typeface="+mn-ea"/>
                          <a:cs typeface="+mn-cs"/>
                        </a:rPr>
                        <a:t>iii</a:t>
                      </a:r>
                      <a:r>
                        <a:rPr lang="es-MX" sz="1000" kern="1200" noProof="0" dirty="0">
                          <a:solidFill>
                            <a:schemeClr val="tx1">
                              <a:lumMod val="85000"/>
                              <a:lumOff val="15000"/>
                            </a:schemeClr>
                          </a:solidFill>
                          <a:effectLst/>
                          <a:latin typeface="+mn-lt"/>
                          <a:ea typeface="+mn-ea"/>
                          <a:cs typeface="+mn-cs"/>
                        </a:rPr>
                        <a:t> </a:t>
                      </a:r>
                      <a:endParaRPr lang="es-MX" sz="1000" kern="1200" baseline="30000" noProof="0" dirty="0">
                        <a:solidFill>
                          <a:schemeClr val="tx1">
                            <a:lumMod val="85000"/>
                            <a:lumOff val="15000"/>
                          </a:schemeClr>
                        </a:solidFill>
                        <a:effectLst/>
                        <a:latin typeface="+mn-lt"/>
                        <a:ea typeface="+mn-ea"/>
                        <a:cs typeface="+mn-cs"/>
                      </a:endParaRPr>
                    </a:p>
                  </a:txBody>
                  <a:tcPr marL="83174" marR="83174" marT="83174" marB="83174">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kern="1200" noProof="0" dirty="0">
                          <a:solidFill>
                            <a:schemeClr val="tx1">
                              <a:lumMod val="85000"/>
                              <a:lumOff val="15000"/>
                            </a:schemeClr>
                          </a:solidFill>
                          <a:effectLst/>
                          <a:latin typeface="+mn-lt"/>
                          <a:ea typeface="+mn-ea"/>
                          <a:cs typeface="+mn-cs"/>
                        </a:rPr>
                        <a:t>Aproximadamente 12 meses después de la dosis anterior </a:t>
                      </a:r>
                    </a:p>
                  </a:txBody>
                  <a:tcPr marL="83174" marR="83174" marT="83174" marB="83174">
                    <a:lnL w="3175" cap="flat" cmpd="sng" algn="ctr">
                      <a:noFill/>
                      <a:prstDash val="solid"/>
                      <a:round/>
                      <a:headEnd type="none" w="med" len="med"/>
                      <a:tailEnd type="none" w="med" len="med"/>
                    </a:lnL>
                    <a:lnR w="12700" cmpd="sng">
                      <a:noFill/>
                    </a:lnR>
                    <a:lnT w="6350" cap="flat" cmpd="sng" algn="ctr">
                      <a:solidFill>
                        <a:schemeClr val="bg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367438"/>
                  </a:ext>
                </a:extLst>
              </a:tr>
            </a:tbl>
          </a:graphicData>
        </a:graphic>
      </p:graphicFrame>
      <p:sp>
        <p:nvSpPr>
          <p:cNvPr id="6" name="Round Same-side Corner of Rectangle 1">
            <a:extLst>
              <a:ext uri="{FF2B5EF4-FFF2-40B4-BE49-F238E27FC236}">
                <a16:creationId xmlns:a16="http://schemas.microsoft.com/office/drawing/2014/main" id="{E6002825-1C50-4477-7962-745CC67A1176}"/>
              </a:ext>
            </a:extLst>
          </p:cNvPr>
          <p:cNvSpPr/>
          <p:nvPr/>
        </p:nvSpPr>
        <p:spPr>
          <a:xfrm>
            <a:off x="486969" y="2335302"/>
            <a:ext cx="11218062" cy="394101"/>
          </a:xfrm>
          <a:prstGeom prst="round2SameRect">
            <a:avLst>
              <a:gd name="adj1" fmla="val 39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65491"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lang="es-MX" sz="1213" i="0" u="none" strike="noStrike" kern="1200" cap="none" spc="0" normalizeH="0" baseline="0" dirty="0">
                <a:ln>
                  <a:noFill/>
                </a:ln>
                <a:solidFill>
                  <a:srgbClr val="FFFFFF"/>
                </a:solidFill>
                <a:effectLst/>
                <a:uLnTx/>
                <a:uFillTx/>
                <a:latin typeface="Poppins"/>
                <a:ea typeface="+mn-ea"/>
                <a:cs typeface="Poppins"/>
              </a:rPr>
              <a:t>Grupos de prioridad ALTA </a:t>
            </a:r>
          </a:p>
        </p:txBody>
      </p:sp>
      <p:sp>
        <p:nvSpPr>
          <p:cNvPr id="7" name="TextBox 6">
            <a:extLst>
              <a:ext uri="{FF2B5EF4-FFF2-40B4-BE49-F238E27FC236}">
                <a16:creationId xmlns:a16="http://schemas.microsoft.com/office/drawing/2014/main" id="{F2D55669-5DE5-E207-5F35-55451E32CBD3}"/>
              </a:ext>
            </a:extLst>
          </p:cNvPr>
          <p:cNvSpPr txBox="1"/>
          <p:nvPr/>
        </p:nvSpPr>
        <p:spPr>
          <a:xfrm>
            <a:off x="577638" y="5337890"/>
            <a:ext cx="11192490" cy="970729"/>
          </a:xfrm>
          <a:prstGeom prst="rect">
            <a:avLst/>
          </a:prstGeom>
          <a:noFill/>
        </p:spPr>
        <p:txBody>
          <a:bodyPr wrap="square" lIns="55449" tIns="27725" rIns="55449" bIns="27725" anchor="t">
            <a:spAutoFit/>
          </a:bodyPr>
          <a:lstStyle/>
          <a:p>
            <a:pPr lvl="0" defTabSz="554492">
              <a:defRPr/>
            </a:pPr>
            <a:r>
              <a:rPr kumimoji="0" lang="es-MX" sz="849" b="1" i="0" u="none" strike="noStrike" kern="1200" cap="none" spc="0" normalizeH="0" baseline="0" dirty="0">
                <a:ln>
                  <a:noFill/>
                </a:ln>
                <a:solidFill>
                  <a:schemeClr val="tx1">
                    <a:lumMod val="75000"/>
                    <a:lumOff val="25000"/>
                  </a:schemeClr>
                </a:solidFill>
                <a:effectLst/>
                <a:uLnTx/>
                <a:uFillTx/>
                <a:latin typeface="Poppins" pitchFamily="2" charset="77"/>
                <a:ea typeface="+mn-ea"/>
                <a:cs typeface="+mn-cs"/>
              </a:rPr>
              <a:t>i </a:t>
            </a:r>
            <a:r>
              <a:rPr kumimoji="0" lang="es-MX" sz="849" i="0" u="none" strike="noStrike" kern="1200" cap="none" spc="0" normalizeH="0" baseline="0" dirty="0">
                <a:ln>
                  <a:noFill/>
                </a:ln>
                <a:solidFill>
                  <a:schemeClr val="tx1">
                    <a:lumMod val="75000"/>
                    <a:lumOff val="25000"/>
                  </a:schemeClr>
                </a:solidFill>
                <a:effectLst/>
                <a:uLnTx/>
                <a:uFillTx/>
                <a:latin typeface="Poppins" pitchFamily="2" charset="77"/>
                <a:ea typeface="+mn-ea"/>
                <a:cs typeface="+mn-cs"/>
              </a:rPr>
              <a:t>Los países decidirán el límite de edad: suele ser los 75 u 80 años. </a:t>
            </a:r>
          </a:p>
          <a:p>
            <a:pPr lvl="0" defTabSz="554492">
              <a:defRPr/>
            </a:pPr>
            <a:r>
              <a:rPr kumimoji="0" lang="es-MX" sz="849" b="1" i="0" u="none" strike="noStrike" kern="1200" cap="none" spc="0" normalizeH="0" baseline="0" dirty="0" err="1">
                <a:ln>
                  <a:noFill/>
                </a:ln>
                <a:solidFill>
                  <a:schemeClr val="tx1">
                    <a:lumMod val="75000"/>
                    <a:lumOff val="25000"/>
                  </a:schemeClr>
                </a:solidFill>
                <a:effectLst/>
                <a:uLnTx/>
                <a:uFillTx/>
                <a:latin typeface="Poppins" pitchFamily="2" charset="77"/>
                <a:ea typeface="+mn-ea"/>
                <a:cs typeface="+mn-cs"/>
              </a:rPr>
              <a:t>ii</a:t>
            </a:r>
            <a:r>
              <a:rPr kumimoji="0" lang="es-MX" sz="849" i="0" u="none" strike="noStrike" kern="1200" cap="none" spc="0" normalizeH="0" baseline="0" dirty="0">
                <a:ln>
                  <a:noFill/>
                </a:ln>
                <a:solidFill>
                  <a:schemeClr val="tx1">
                    <a:lumMod val="75000"/>
                    <a:lumOff val="25000"/>
                  </a:schemeClr>
                </a:solidFill>
                <a:effectLst/>
                <a:uLnTx/>
                <a:uFillTx/>
                <a:latin typeface="Poppins" pitchFamily="2" charset="77"/>
                <a:ea typeface="+mn-ea"/>
                <a:cs typeface="+mn-cs"/>
              </a:rPr>
              <a:t> Los países decidirán el límite de edad: suele ser los 50 o 60 años. </a:t>
            </a:r>
          </a:p>
          <a:p>
            <a:pPr lvl="0" defTabSz="554492">
              <a:defRPr/>
            </a:pPr>
            <a:r>
              <a:rPr kumimoji="0" lang="es-MX" sz="849" b="1" i="0" u="none" strike="noStrike" kern="1200" cap="none" spc="0" normalizeH="0" baseline="0" dirty="0" err="1">
                <a:ln>
                  <a:noFill/>
                </a:ln>
                <a:solidFill>
                  <a:schemeClr val="tx1">
                    <a:lumMod val="75000"/>
                    <a:lumOff val="25000"/>
                  </a:schemeClr>
                </a:solidFill>
                <a:effectLst/>
                <a:uLnTx/>
                <a:uFillTx/>
                <a:latin typeface="Poppins" pitchFamily="2" charset="77"/>
                <a:ea typeface="+mn-ea"/>
                <a:cs typeface="+mn-cs"/>
              </a:rPr>
              <a:t>iii</a:t>
            </a:r>
            <a:r>
              <a:rPr kumimoji="0" lang="es-MX" sz="849" i="0" u="none" strike="noStrike" kern="1200" cap="none" spc="0" normalizeH="0" baseline="0" dirty="0">
                <a:ln>
                  <a:noFill/>
                </a:ln>
                <a:solidFill>
                  <a:schemeClr val="tx1">
                    <a:lumMod val="75000"/>
                    <a:lumOff val="25000"/>
                  </a:schemeClr>
                </a:solidFill>
                <a:effectLst/>
                <a:uLnTx/>
                <a:uFillTx/>
                <a:latin typeface="Poppins" pitchFamily="2" charset="77"/>
                <a:ea typeface="+mn-ea"/>
                <a:cs typeface="+mn-cs"/>
              </a:rPr>
              <a:t> En las personas que no han recibido ninguna vacuna </a:t>
            </a:r>
            <a:r>
              <a:rPr lang="es-MX" sz="849" dirty="0">
                <a:solidFill>
                  <a:schemeClr val="tx1">
                    <a:lumMod val="75000"/>
                    <a:lumOff val="25000"/>
                  </a:schemeClr>
                </a:solidFill>
                <a:latin typeface="Poppins" pitchFamily="2" charset="77"/>
              </a:rPr>
              <a:t>contra la COVID-19 </a:t>
            </a:r>
            <a:r>
              <a:rPr kumimoji="0" lang="es-MX" sz="849" i="0" u="none" strike="noStrike" kern="1200" cap="none" spc="0" normalizeH="0" baseline="0" dirty="0">
                <a:ln>
                  <a:noFill/>
                </a:ln>
                <a:solidFill>
                  <a:schemeClr val="tx1">
                    <a:lumMod val="75000"/>
                    <a:lumOff val="25000"/>
                  </a:schemeClr>
                </a:solidFill>
                <a:effectLst/>
                <a:uLnTx/>
                <a:uFillTx/>
                <a:latin typeface="Poppins" pitchFamily="2" charset="77"/>
                <a:ea typeface="+mn-ea"/>
                <a:cs typeface="+mn-cs"/>
              </a:rPr>
              <a:t>se puede pensar </a:t>
            </a:r>
            <a:r>
              <a:rPr lang="es-MX" sz="849" dirty="0">
                <a:solidFill>
                  <a:schemeClr val="tx1">
                    <a:lumMod val="75000"/>
                    <a:lumOff val="25000"/>
                  </a:schemeClr>
                </a:solidFill>
                <a:latin typeface="Poppins" pitchFamily="2" charset="77"/>
              </a:rPr>
              <a:t>a efectos programáticos </a:t>
            </a:r>
            <a:r>
              <a:rPr kumimoji="0" lang="es-MX" sz="849" i="0" u="none" strike="noStrike" kern="1200" cap="none" spc="0" normalizeH="0" baseline="0" dirty="0">
                <a:ln>
                  <a:noFill/>
                </a:ln>
                <a:solidFill>
                  <a:schemeClr val="tx1">
                    <a:lumMod val="75000"/>
                    <a:lumOff val="25000"/>
                  </a:schemeClr>
                </a:solidFill>
                <a:effectLst/>
                <a:uLnTx/>
                <a:uFillTx/>
                <a:latin typeface="Poppins" pitchFamily="2" charset="77"/>
                <a:ea typeface="+mn-ea"/>
                <a:cs typeface="+mn-cs"/>
              </a:rPr>
              <a:t>en administrar una sola dosis en el esquema primario, ya que la gran mayoría de la población habrá presentado la infección al menos una vez. En el caso de las vacunas inactivadas, se requieren dos dosis en el esquema primario. </a:t>
            </a:r>
          </a:p>
          <a:p>
            <a:pPr lvl="0" defTabSz="554492">
              <a:defRPr/>
            </a:pPr>
            <a:r>
              <a:rPr kumimoji="0" lang="es-MX" sz="849" b="1" i="0" u="none" strike="noStrike" kern="1200" cap="none" spc="0" normalizeH="0" baseline="0" dirty="0" err="1">
                <a:ln>
                  <a:noFill/>
                </a:ln>
                <a:solidFill>
                  <a:schemeClr val="tx1">
                    <a:lumMod val="75000"/>
                    <a:lumOff val="25000"/>
                  </a:schemeClr>
                </a:solidFill>
                <a:effectLst/>
                <a:uLnTx/>
                <a:uFillTx/>
                <a:latin typeface="Poppins" pitchFamily="2" charset="77"/>
                <a:ea typeface="+mn-ea"/>
                <a:cs typeface="+mn-cs"/>
              </a:rPr>
              <a:t>iv</a:t>
            </a:r>
            <a:r>
              <a:rPr kumimoji="0" lang="es-MX" sz="849" i="0" u="none" strike="noStrike" kern="1200" cap="none" spc="0" normalizeH="0" baseline="0" dirty="0">
                <a:ln>
                  <a:noFill/>
                </a:ln>
                <a:solidFill>
                  <a:schemeClr val="tx1">
                    <a:lumMod val="75000"/>
                    <a:lumOff val="25000"/>
                  </a:schemeClr>
                </a:solidFill>
                <a:effectLst/>
                <a:uLnTx/>
                <a:uFillTx/>
                <a:latin typeface="Poppins" pitchFamily="2" charset="77"/>
                <a:ea typeface="+mn-ea"/>
                <a:cs typeface="+mn-cs"/>
              </a:rPr>
              <a:t> Los países decidirán el límite de edad: suele ser </a:t>
            </a:r>
            <a:r>
              <a:rPr lang="es-MX" sz="849" dirty="0">
                <a:solidFill>
                  <a:schemeClr val="tx1">
                    <a:lumMod val="75000"/>
                    <a:lumOff val="25000"/>
                  </a:schemeClr>
                </a:solidFill>
                <a:latin typeface="Poppins" pitchFamily="2" charset="77"/>
              </a:rPr>
              <a:t>de</a:t>
            </a:r>
            <a:r>
              <a:rPr kumimoji="0" lang="es-MX" sz="849" i="0" u="none" strike="noStrike" kern="1200" cap="none" spc="0" normalizeH="0" baseline="0" dirty="0">
                <a:ln>
                  <a:noFill/>
                </a:ln>
                <a:solidFill>
                  <a:schemeClr val="tx1">
                    <a:lumMod val="75000"/>
                    <a:lumOff val="25000"/>
                  </a:schemeClr>
                </a:solidFill>
                <a:effectLst/>
                <a:uLnTx/>
                <a:uFillTx/>
                <a:latin typeface="Poppins" pitchFamily="2" charset="77"/>
                <a:ea typeface="+mn-ea"/>
                <a:cs typeface="+mn-cs"/>
              </a:rPr>
              <a:t> 18 a 49 años o de 18 a 59 años. </a:t>
            </a:r>
          </a:p>
          <a:p>
            <a:pPr lvl="0" defTabSz="554492">
              <a:defRPr/>
            </a:pPr>
            <a:r>
              <a:rPr kumimoji="0" lang="es-MX" sz="849" b="1" i="0" u="none" strike="noStrike" kern="1200" cap="none" spc="0" normalizeH="0" baseline="0" dirty="0">
                <a:ln>
                  <a:noFill/>
                </a:ln>
                <a:solidFill>
                  <a:schemeClr val="tx1">
                    <a:lumMod val="75000"/>
                    <a:lumOff val="25000"/>
                  </a:schemeClr>
                </a:solidFill>
                <a:effectLst/>
                <a:uLnTx/>
                <a:uFillTx/>
                <a:latin typeface="Poppins" pitchFamily="2" charset="77"/>
                <a:ea typeface="+mn-ea"/>
                <a:cs typeface="+mn-cs"/>
              </a:rPr>
              <a:t>v</a:t>
            </a:r>
            <a:r>
              <a:rPr kumimoji="0" lang="es-MX" sz="849" i="0" u="none" strike="noStrike" kern="1200" cap="none" spc="0" normalizeH="0" baseline="0" dirty="0">
                <a:ln>
                  <a:noFill/>
                </a:ln>
                <a:solidFill>
                  <a:schemeClr val="tx1">
                    <a:lumMod val="75000"/>
                    <a:lumOff val="25000"/>
                  </a:schemeClr>
                </a:solidFill>
                <a:effectLst/>
                <a:uLnTx/>
                <a:uFillTx/>
                <a:latin typeface="Poppins" pitchFamily="2" charset="77"/>
                <a:ea typeface="+mn-ea"/>
                <a:cs typeface="+mn-cs"/>
              </a:rPr>
              <a:t> Las aprobaciones regulatorias o la inclusión en la lista de la OMS de uso de emergencia difieren en cuanto a la indicación de edad según el producto vacunal; conviene consultar las recomendaciones de cada producto vacunal. </a:t>
            </a:r>
            <a:endParaRPr kumimoji="0" lang="es-MX" sz="849" i="0" u="none" strike="noStrike" kern="1200" cap="none" spc="0" normalizeH="0" baseline="0" dirty="0">
              <a:ln>
                <a:noFill/>
              </a:ln>
              <a:solidFill>
                <a:schemeClr val="tx1">
                  <a:lumMod val="75000"/>
                  <a:lumOff val="25000"/>
                </a:schemeClr>
              </a:solidFill>
              <a:effectLst/>
              <a:uLnTx/>
              <a:uFillTx/>
              <a:latin typeface="Poppins"/>
              <a:ea typeface="+mn-lt"/>
              <a:cs typeface="Poppins"/>
            </a:endParaRPr>
          </a:p>
        </p:txBody>
      </p:sp>
      <p:sp>
        <p:nvSpPr>
          <p:cNvPr id="8" name="TextBox 7">
            <a:extLst>
              <a:ext uri="{FF2B5EF4-FFF2-40B4-BE49-F238E27FC236}">
                <a16:creationId xmlns:a16="http://schemas.microsoft.com/office/drawing/2014/main" id="{CD653CB0-7910-3B20-414D-422487AB9775}"/>
              </a:ext>
            </a:extLst>
          </p:cNvPr>
          <p:cNvSpPr txBox="1"/>
          <p:nvPr/>
        </p:nvSpPr>
        <p:spPr>
          <a:xfrm>
            <a:off x="467646" y="6395706"/>
            <a:ext cx="10967302"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dirty="0">
                <a:ln>
                  <a:noFill/>
                </a:ln>
                <a:solidFill>
                  <a:srgbClr val="000000"/>
                </a:solidFill>
                <a:effectLst/>
                <a:uLnTx/>
                <a:uFillTx/>
                <a:latin typeface="Poppins"/>
                <a:ea typeface="+mn-ea"/>
                <a:cs typeface="+mn-cs"/>
                <a:hlinkClick r:id="rId3"/>
              </a:rPr>
              <a:t>https://iris.who.int/handle/10665/375048</a:t>
            </a:r>
            <a:r>
              <a:rPr kumimoji="0" lang="es-MX" sz="1000" b="0" i="0" u="none" strike="noStrike" kern="1200" cap="none" spc="0" normalizeH="0" baseline="0" dirty="0">
                <a:ln>
                  <a:noFill/>
                </a:ln>
                <a:solidFill>
                  <a:srgbClr val="000000"/>
                </a:solidFill>
                <a:effectLst/>
                <a:uLnTx/>
                <a:uFillTx/>
                <a:latin typeface="Poppins"/>
                <a:ea typeface="+mn-ea"/>
                <a:cs typeface="+mn-cs"/>
                <a:hlinkClick r:id="rId4"/>
              </a:rPr>
              <a:t>. </a:t>
            </a:r>
          </a:p>
        </p:txBody>
      </p:sp>
    </p:spTree>
    <p:extLst>
      <p:ext uri="{BB962C8B-B14F-4D97-AF65-F5344CB8AC3E}">
        <p14:creationId xmlns:p14="http://schemas.microsoft.com/office/powerpoint/2010/main" val="13395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eLuna="https://cms.unov.org/eLuna/2015/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4B3F8A-CD9B-3FD7-77D3-654A432DAB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n-US" sz="728" b="0" i="0" u="none" strike="noStrike" kern="1200" cap="none" spc="0" normalizeH="0" baseline="0" noProof="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728" b="0" i="0" u="none" strike="noStrike" kern="1200" cap="none" spc="0" normalizeH="0" baseline="0" noProof="0" dirty="0">
              <a:ln>
                <a:noFill/>
              </a:ln>
              <a:solidFill>
                <a:srgbClr val="000000">
                  <a:tint val="75000"/>
                </a:srgbClr>
              </a:solidFill>
              <a:effectLst/>
              <a:uLnTx/>
              <a:uFillTx/>
              <a:latin typeface="Poppins" pitchFamily="2" charset="77"/>
              <a:ea typeface="+mn-ea"/>
              <a:cs typeface="Poppins" pitchFamily="2" charset="77"/>
            </a:endParaRPr>
          </a:p>
        </p:txBody>
      </p:sp>
      <p:sp>
        <p:nvSpPr>
          <p:cNvPr id="4" name="Text Placeholder 3">
            <a:extLst>
              <a:ext uri="{FF2B5EF4-FFF2-40B4-BE49-F238E27FC236}">
                <a16:creationId xmlns:a16="http://schemas.microsoft.com/office/drawing/2014/main" id="{0497491E-8FC4-AD91-9134-18F65F0F5032}"/>
              </a:ext>
            </a:extLst>
          </p:cNvPr>
          <p:cNvSpPr>
            <a:spLocks noGrp="1"/>
          </p:cNvSpPr>
          <p:nvPr>
            <p:ph type="body" sz="quarter" idx="13"/>
          </p:nvPr>
        </p:nvSpPr>
        <p:spPr/>
        <p:txBody>
          <a:bodyPr/>
          <a:lstStyle/>
          <a:p>
            <a:r>
              <a:rPr lang="en-US" dirty="0"/>
              <a:t>Actualización: 10 de noviembre del 2023 </a:t>
            </a:r>
          </a:p>
        </p:txBody>
      </p:sp>
      <p:cxnSp>
        <p:nvCxnSpPr>
          <p:cNvPr id="8" name="Straight Connector 7">
            <a:extLst>
              <a:ext uri="{FF2B5EF4-FFF2-40B4-BE49-F238E27FC236}">
                <a16:creationId xmlns:a16="http://schemas.microsoft.com/office/drawing/2014/main" id="{3FBA3F45-2AD5-4D9D-8439-B498D84CB501}"/>
              </a:ext>
            </a:extLst>
          </p:cNvPr>
          <p:cNvCxnSpPr>
            <a:cxnSpLocks/>
          </p:cNvCxnSpPr>
          <p:nvPr/>
        </p:nvCxnSpPr>
        <p:spPr>
          <a:xfrm>
            <a:off x="486967" y="4602117"/>
            <a:ext cx="1117842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F2CD5DC-0601-4F42-CBC1-F7BF12C5C9C7}"/>
              </a:ext>
            </a:extLst>
          </p:cNvPr>
          <p:cNvSpPr txBox="1"/>
          <p:nvPr/>
        </p:nvSpPr>
        <p:spPr>
          <a:xfrm>
            <a:off x="486967" y="5561173"/>
            <a:ext cx="11192490" cy="448022"/>
          </a:xfrm>
          <a:prstGeom prst="rect">
            <a:avLst/>
          </a:prstGeom>
          <a:noFill/>
        </p:spPr>
        <p:txBody>
          <a:bodyPr wrap="square" lIns="55449" tIns="27725" rIns="55449" bIns="27725" anchor="t">
            <a:spAutoFit/>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s-MX" sz="849" b="1" i="0" u="none" strike="noStrike" kern="1200" cap="none" spc="0" normalizeH="0" baseline="0" noProof="0" dirty="0" err="1">
                <a:ln>
                  <a:noFill/>
                </a:ln>
                <a:solidFill>
                  <a:srgbClr val="000000">
                    <a:lumMod val="75000"/>
                    <a:lumOff val="25000"/>
                  </a:srgbClr>
                </a:solidFill>
                <a:effectLst/>
                <a:uLnTx/>
                <a:uFillTx/>
                <a:latin typeface="Poppins" pitchFamily="2" charset="77"/>
                <a:ea typeface="+mn-ea"/>
                <a:cs typeface="+mn-cs"/>
              </a:rPr>
              <a:t>iii</a:t>
            </a:r>
            <a:r>
              <a:rPr kumimoji="0" lang="es-MX" sz="849" b="0" i="0" u="none" strike="noStrike" kern="1200" cap="none" spc="0" normalizeH="0" baseline="0" noProof="0" dirty="0">
                <a:ln>
                  <a:noFill/>
                </a:ln>
                <a:solidFill>
                  <a:srgbClr val="000000">
                    <a:lumMod val="75000"/>
                    <a:lumOff val="25000"/>
                  </a:srgbClr>
                </a:solidFill>
                <a:effectLst/>
                <a:uLnTx/>
                <a:uFillTx/>
                <a:latin typeface="Poppins" pitchFamily="2" charset="77"/>
                <a:ea typeface="+mn-ea"/>
                <a:cs typeface="+mn-cs"/>
              </a:rPr>
              <a:t> En las personas que no han recibido ninguna vacuna contra la COVID-19 se puede pensar a efectos programáticos en administrar una sola dosis en el esquema primario, ya que la gran mayoría de la población habrá presentado la infección al menos una vez. En el caso de las vacunas inactivadas, se requieren dos dosis en el esquema primario. </a:t>
            </a:r>
          </a:p>
          <a:p>
            <a:pPr lvl="0" defTabSz="554492">
              <a:defRPr/>
            </a:pPr>
            <a:r>
              <a:rPr kumimoji="0" lang="es-419" sz="849" b="1" i="0" u="none" strike="noStrike" kern="1200" cap="none" spc="0" normalizeH="0" baseline="0" dirty="0" err="1">
                <a:ln>
                  <a:noFill/>
                </a:ln>
                <a:solidFill>
                  <a:schemeClr val="tx1">
                    <a:lumMod val="75000"/>
                    <a:lumOff val="25000"/>
                  </a:schemeClr>
                </a:solidFill>
                <a:effectLst/>
                <a:uLnTx/>
                <a:uFillTx/>
                <a:latin typeface="Poppins" pitchFamily="2" charset="77"/>
                <a:ea typeface="+mn-ea"/>
                <a:cs typeface="+mn-cs"/>
              </a:rPr>
              <a:t>viii</a:t>
            </a:r>
            <a:r>
              <a:rPr kumimoji="0" lang="es-419" sz="849" i="0" u="none" strike="noStrike" kern="1200" cap="none" spc="0" normalizeH="0" baseline="0" dirty="0">
                <a:ln>
                  <a:noFill/>
                </a:ln>
                <a:solidFill>
                  <a:schemeClr val="tx1">
                    <a:lumMod val="75000"/>
                    <a:lumOff val="25000"/>
                  </a:schemeClr>
                </a:solidFill>
                <a:effectLst/>
                <a:uLnTx/>
                <a:uFillTx/>
                <a:latin typeface="Poppins" pitchFamily="2" charset="77"/>
                <a:ea typeface="+mn-ea"/>
                <a:cs typeface="+mn-cs"/>
              </a:rPr>
              <a:t> Las aprobaciones regulatorias o la inclusión en la lista de la OMS de uso de emergencia difieren en cuanto a </a:t>
            </a:r>
            <a:r>
              <a:rPr lang="es-419" sz="849" dirty="0">
                <a:solidFill>
                  <a:schemeClr val="tx1">
                    <a:lumMod val="75000"/>
                    <a:lumOff val="25000"/>
                  </a:schemeClr>
                </a:solidFill>
                <a:latin typeface="Poppins" pitchFamily="2" charset="77"/>
              </a:rPr>
              <a:t>la utilización durante el embarazo</a:t>
            </a:r>
            <a:r>
              <a:rPr kumimoji="0" lang="es-419" sz="849" i="0" u="none" strike="noStrike" kern="1200" cap="none" spc="0" normalizeH="0" baseline="0" dirty="0">
                <a:ln>
                  <a:noFill/>
                </a:ln>
                <a:solidFill>
                  <a:schemeClr val="tx1">
                    <a:lumMod val="75000"/>
                    <a:lumOff val="25000"/>
                  </a:schemeClr>
                </a:solidFill>
                <a:effectLst/>
                <a:uLnTx/>
                <a:uFillTx/>
                <a:latin typeface="Poppins" pitchFamily="2" charset="77"/>
                <a:ea typeface="+mn-ea"/>
                <a:cs typeface="+mn-cs"/>
              </a:rPr>
              <a:t> según el producto vacunal. </a:t>
            </a:r>
            <a:endParaRPr kumimoji="0" lang="es-419" sz="849" i="0" u="none" strike="noStrike" kern="1200" cap="none" spc="0" normalizeH="0" baseline="0" dirty="0">
              <a:ln>
                <a:noFill/>
              </a:ln>
              <a:solidFill>
                <a:schemeClr val="tx1">
                  <a:lumMod val="75000"/>
                  <a:lumOff val="25000"/>
                </a:schemeClr>
              </a:solidFill>
              <a:effectLst/>
              <a:uLnTx/>
              <a:uFillTx/>
              <a:latin typeface="Poppins"/>
              <a:ea typeface="+mn-lt"/>
              <a:cs typeface="Poppins"/>
            </a:endParaRPr>
          </a:p>
        </p:txBody>
      </p:sp>
      <p:sp>
        <p:nvSpPr>
          <p:cNvPr id="10" name="Round Same-side Corner of Rectangle 7">
            <a:extLst>
              <a:ext uri="{FF2B5EF4-FFF2-40B4-BE49-F238E27FC236}">
                <a16:creationId xmlns:a16="http://schemas.microsoft.com/office/drawing/2014/main" id="{B733763E-123B-03BD-51F8-AEA97BF37D88}"/>
              </a:ext>
            </a:extLst>
          </p:cNvPr>
          <p:cNvSpPr/>
          <p:nvPr/>
        </p:nvSpPr>
        <p:spPr>
          <a:xfrm>
            <a:off x="486968" y="1822656"/>
            <a:ext cx="11218063" cy="394101"/>
          </a:xfrm>
          <a:prstGeom prst="round2SameRect">
            <a:avLst>
              <a:gd name="adj1" fmla="val 39008"/>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65491"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lang="en-US" sz="1213" i="0" u="none" strike="noStrike" kern="1200" cap="none" spc="0" normalizeH="0" baseline="0" noProof="0" dirty="0" err="1">
                <a:ln>
                  <a:noFill/>
                </a:ln>
                <a:solidFill>
                  <a:srgbClr val="FFFFFF"/>
                </a:solidFill>
                <a:effectLst/>
                <a:uLnTx/>
                <a:uFillTx/>
                <a:latin typeface="Poppins"/>
                <a:ea typeface="+mn-ea"/>
                <a:cs typeface="Poppins"/>
              </a:rPr>
              <a:t>Subgrupos</a:t>
            </a:r>
            <a:r>
              <a:rPr kumimoji="0" lang="en-US" sz="1213" i="0" u="none" strike="noStrike" kern="1200" cap="none" spc="0" normalizeH="0" baseline="0" noProof="0" dirty="0">
                <a:ln>
                  <a:noFill/>
                </a:ln>
                <a:solidFill>
                  <a:srgbClr val="FFFFFF"/>
                </a:solidFill>
                <a:effectLst/>
                <a:uLnTx/>
                <a:uFillTx/>
                <a:latin typeface="Poppins"/>
                <a:ea typeface="+mn-ea"/>
                <a:cs typeface="Poppins"/>
              </a:rPr>
              <a:t> con consideraciones especiales </a:t>
            </a:r>
          </a:p>
        </p:txBody>
      </p:sp>
      <p:graphicFrame>
        <p:nvGraphicFramePr>
          <p:cNvPr id="11" name="Table 23">
            <a:extLst>
              <a:ext uri="{FF2B5EF4-FFF2-40B4-BE49-F238E27FC236}">
                <a16:creationId xmlns:a16="http://schemas.microsoft.com/office/drawing/2014/main" id="{320639C7-4F9F-4DDE-DC6A-07500CF449A8}"/>
              </a:ext>
            </a:extLst>
          </p:cNvPr>
          <p:cNvGraphicFramePr>
            <a:graphicFrameLocks noGrp="1"/>
          </p:cNvGraphicFramePr>
          <p:nvPr>
            <p:extLst>
              <p:ext uri="{D42A27DB-BD31-4B8C-83A1-F6EECF244321}">
                <p14:modId xmlns:p14="http://schemas.microsoft.com/office/powerpoint/2010/main" val="135616165"/>
              </p:ext>
            </p:extLst>
          </p:nvPr>
        </p:nvGraphicFramePr>
        <p:xfrm>
          <a:off x="486967" y="2216756"/>
          <a:ext cx="11218061" cy="3052702"/>
        </p:xfrm>
        <a:graphic>
          <a:graphicData uri="http://schemas.openxmlformats.org/drawingml/2006/table">
            <a:tbl>
              <a:tblPr firstRow="1" bandRow="1">
                <a:tableStyleId>{5C22544A-7EE6-4342-B048-85BDC9FD1C3A}</a:tableStyleId>
              </a:tblPr>
              <a:tblGrid>
                <a:gridCol w="2755768">
                  <a:extLst>
                    <a:ext uri="{9D8B030D-6E8A-4147-A177-3AD203B41FA5}">
                      <a16:colId xmlns:a16="http://schemas.microsoft.com/office/drawing/2014/main" val="2688361524"/>
                    </a:ext>
                  </a:extLst>
                </a:gridCol>
                <a:gridCol w="4154679">
                  <a:extLst>
                    <a:ext uri="{9D8B030D-6E8A-4147-A177-3AD203B41FA5}">
                      <a16:colId xmlns:a16="http://schemas.microsoft.com/office/drawing/2014/main" val="439795455"/>
                    </a:ext>
                  </a:extLst>
                </a:gridCol>
                <a:gridCol w="4307614">
                  <a:extLst>
                    <a:ext uri="{9D8B030D-6E8A-4147-A177-3AD203B41FA5}">
                      <a16:colId xmlns:a16="http://schemas.microsoft.com/office/drawing/2014/main" val="425072823"/>
                    </a:ext>
                  </a:extLst>
                </a:gridCol>
              </a:tblGrid>
              <a:tr h="544320">
                <a:tc>
                  <a:txBody>
                    <a:bodyPr/>
                    <a:lstStyle/>
                    <a:p>
                      <a:r>
                        <a:rPr lang="es-MX" sz="1100" b="1" i="0" noProof="0" dirty="0">
                          <a:solidFill>
                            <a:schemeClr val="tx1">
                              <a:lumMod val="85000"/>
                              <a:lumOff val="15000"/>
                            </a:schemeClr>
                          </a:solidFill>
                          <a:latin typeface="Poppins"/>
                          <a:cs typeface="Poppins"/>
                        </a:rPr>
                        <a:t>Población destinataria </a:t>
                      </a:r>
                    </a:p>
                  </a:txBody>
                  <a:tcPr marL="83174" marR="83174" marT="83174" marB="83174" anchor="ctr">
                    <a:lnL w="12700" cmpd="sng">
                      <a:noFill/>
                    </a:lnL>
                    <a:lnR w="3175" cap="flat" cmpd="sng" algn="ctr">
                      <a:noFill/>
                      <a:prstDash val="solid"/>
                      <a:round/>
                      <a:headEnd type="none" w="med" len="med"/>
                      <a:tailEnd type="none" w="med" len="med"/>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MX" sz="1100" b="1" i="0" noProof="0" dirty="0">
                          <a:solidFill>
                            <a:schemeClr val="tx1">
                              <a:lumMod val="85000"/>
                              <a:lumOff val="15000"/>
                            </a:schemeClr>
                          </a:solidFill>
                          <a:latin typeface="+mn-lt"/>
                          <a:cs typeface="Poppins"/>
                        </a:rPr>
                        <a:t>Vacunación de las personas que nunca han recibido una vacuna contra la COVID‑19 </a:t>
                      </a:r>
                      <a:br>
                        <a:rPr lang="es-MX" sz="1100" b="1" i="0" noProof="0" dirty="0">
                          <a:solidFill>
                            <a:schemeClr val="tx1">
                              <a:lumMod val="85000"/>
                              <a:lumOff val="15000"/>
                            </a:schemeClr>
                          </a:solidFill>
                          <a:latin typeface="+mn-lt"/>
                          <a:cs typeface="Poppins"/>
                        </a:rPr>
                      </a:br>
                      <a:endParaRPr lang="es-MX" sz="1100" b="0" i="0" baseline="30000" noProof="0" dirty="0">
                        <a:solidFill>
                          <a:schemeClr val="tx1">
                            <a:lumMod val="85000"/>
                            <a:lumOff val="15000"/>
                          </a:schemeClr>
                        </a:solidFill>
                        <a:latin typeface="Poppins"/>
                        <a:cs typeface="Poppins"/>
                      </a:endParaRPr>
                    </a:p>
                  </a:txBody>
                  <a:tcPr marL="83174" marR="83174" marT="83174" marB="8317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s-MX" sz="1100" b="1" i="0" kern="1200" noProof="0" dirty="0">
                          <a:solidFill>
                            <a:schemeClr val="tx1">
                              <a:lumMod val="85000"/>
                              <a:lumOff val="15000"/>
                            </a:schemeClr>
                          </a:solidFill>
                          <a:latin typeface="+mn-lt"/>
                          <a:ea typeface="+mn-ea"/>
                          <a:cs typeface="Poppins"/>
                        </a:rPr>
                        <a:t>Revacunación de las personas que han recibido al menos una dosis de alguna vacuna contra la COVID‑19 </a:t>
                      </a:r>
                      <a:br>
                        <a:rPr lang="es-MX" sz="1100" b="1" i="0" kern="1200" noProof="0" dirty="0">
                          <a:solidFill>
                            <a:schemeClr val="tx1">
                              <a:lumMod val="85000"/>
                              <a:lumOff val="15000"/>
                            </a:schemeClr>
                          </a:solidFill>
                          <a:latin typeface="+mn-lt"/>
                          <a:ea typeface="+mn-ea"/>
                          <a:cs typeface="Poppins"/>
                        </a:rPr>
                      </a:br>
                      <a:endParaRPr lang="en-US" sz="1100" b="1" i="0" kern="1200" dirty="0">
                        <a:solidFill>
                          <a:schemeClr val="tx1">
                            <a:lumMod val="85000"/>
                            <a:lumOff val="15000"/>
                          </a:schemeClr>
                        </a:solidFill>
                        <a:latin typeface="Poppins"/>
                        <a:ea typeface="+mn-ea"/>
                        <a:cs typeface="Poppins"/>
                      </a:endParaRPr>
                    </a:p>
                  </a:txBody>
                  <a:tcPr marL="83174" marR="83174" marT="83174" marB="8317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9092246"/>
                  </a:ext>
                </a:extLst>
              </a:tr>
              <a:tr h="757807">
                <a:tc>
                  <a:txBody>
                    <a:bodyPr/>
                    <a:lstStyle/>
                    <a:p>
                      <a:pPr marL="0" marR="0" lvl="0" indent="0" algn="l" rtl="0" eaLnBrk="1" fontAlgn="auto" latinLnBrk="0" hangingPunct="1">
                        <a:lnSpc>
                          <a:spcPct val="100000"/>
                        </a:lnSpc>
                        <a:spcBef>
                          <a:spcPts val="0"/>
                        </a:spcBef>
                        <a:spcAft>
                          <a:spcPts val="0"/>
                        </a:spcAft>
                        <a:buClrTx/>
                        <a:buSzTx/>
                        <a:buFontTx/>
                        <a:buNone/>
                      </a:pPr>
                      <a:r>
                        <a:rPr lang="es-MX" sz="1000" b="0" kern="1200" noProof="0" dirty="0">
                          <a:solidFill>
                            <a:schemeClr val="dk1"/>
                          </a:solidFill>
                          <a:effectLst/>
                          <a:latin typeface="+mn-lt"/>
                          <a:ea typeface="+mn-ea"/>
                          <a:cs typeface="+mn-cs"/>
                        </a:rPr>
                        <a:t>Personas con afecciones que causan inmunodepresión moderada o grave (población adulta, población adolescente y niños mayores de 6 meses) </a:t>
                      </a:r>
                      <a:br>
                        <a:rPr lang="es-MX" sz="1000" b="0" kern="1200" noProof="0" dirty="0">
                          <a:solidFill>
                            <a:schemeClr val="dk1"/>
                          </a:solidFill>
                          <a:effectLst/>
                          <a:latin typeface="+mn-lt"/>
                          <a:ea typeface="+mn-ea"/>
                          <a:cs typeface="+mn-cs"/>
                        </a:rPr>
                      </a:br>
                      <a:endParaRPr lang="es-MX" sz="1000" b="0" kern="1200" baseline="30000" noProof="0" dirty="0">
                        <a:solidFill>
                          <a:schemeClr val="dk1"/>
                        </a:solidFill>
                        <a:effectLst/>
                        <a:latin typeface="+mn-lt"/>
                        <a:ea typeface="+mn-ea"/>
                        <a:cs typeface="+mn-cs"/>
                      </a:endParaRPr>
                    </a:p>
                  </a:txBody>
                  <a:tcPr marL="83174" marR="83174" marT="83174" marB="83174">
                    <a:lnL w="12700" cmpd="sng">
                      <a:noFill/>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kern="1200" noProof="0" dirty="0">
                          <a:solidFill>
                            <a:schemeClr val="tx1">
                              <a:lumMod val="85000"/>
                              <a:lumOff val="15000"/>
                            </a:schemeClr>
                          </a:solidFill>
                          <a:effectLst/>
                          <a:latin typeface="+mn-lt"/>
                          <a:ea typeface="+mn-ea"/>
                          <a:cs typeface="+mn-cs"/>
                        </a:rPr>
                        <a:t>Dos o tres dosis en consulta con el prestador de atención de salud   </a:t>
                      </a:r>
                      <a:endParaRPr lang="es-MX" sz="1000" kern="1200" baseline="30000" noProof="0" dirty="0">
                        <a:solidFill>
                          <a:schemeClr val="tx1">
                            <a:lumMod val="85000"/>
                            <a:lumOff val="15000"/>
                          </a:schemeClr>
                        </a:solidFill>
                        <a:effectLst/>
                        <a:latin typeface="+mn-lt"/>
                        <a:ea typeface="+mn-ea"/>
                        <a:cs typeface="+mn-cs"/>
                      </a:endParaRPr>
                    </a:p>
                  </a:txBody>
                  <a:tcPr marL="83174" marR="83174" marT="83174" marB="83174">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MX" sz="1000" kern="1200" noProof="0" dirty="0">
                          <a:solidFill>
                            <a:schemeClr val="dk1"/>
                          </a:solidFill>
                          <a:effectLst/>
                          <a:latin typeface="+mn-lt"/>
                          <a:ea typeface="+mn-ea"/>
                          <a:cs typeface="+mn-cs"/>
                        </a:rPr>
                        <a:t>De 6 a 12 meses después de la dosis anterior; el intervalo óptimo debe determinarse en consulta con el prestador de atención de salud </a:t>
                      </a:r>
                      <a:endParaRPr lang="en-US" sz="1000" kern="1200" dirty="0">
                        <a:solidFill>
                          <a:schemeClr val="dk1"/>
                        </a:solidFill>
                        <a:effectLst/>
                        <a:latin typeface="+mn-lt"/>
                        <a:ea typeface="+mn-ea"/>
                        <a:cs typeface="+mn-cs"/>
                      </a:endParaRPr>
                    </a:p>
                  </a:txBody>
                  <a:tcPr marL="83174" marR="83174" marT="83174" marB="83174">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5445449"/>
                  </a:ext>
                </a:extLst>
              </a:tr>
              <a:tr h="676743">
                <a:tc>
                  <a:txBody>
                    <a:bodyPr/>
                    <a:lstStyle/>
                    <a:p>
                      <a:pPr marL="0" marR="0" lvl="0" indent="0" algn="l" rtl="0" eaLnBrk="1" fontAlgn="auto" latinLnBrk="0" hangingPunct="1">
                        <a:lnSpc>
                          <a:spcPct val="100000"/>
                        </a:lnSpc>
                        <a:spcBef>
                          <a:spcPts val="0"/>
                        </a:spcBef>
                        <a:spcAft>
                          <a:spcPts val="0"/>
                        </a:spcAft>
                        <a:buClrTx/>
                        <a:buSzTx/>
                        <a:buFontTx/>
                        <a:buNone/>
                      </a:pPr>
                      <a:r>
                        <a:rPr lang="es-MX" sz="1000" b="0" kern="1200" noProof="0" dirty="0">
                          <a:solidFill>
                            <a:schemeClr val="dk1"/>
                          </a:solidFill>
                          <a:effectLst/>
                          <a:latin typeface="+mn-lt"/>
                          <a:ea typeface="+mn-ea"/>
                          <a:cs typeface="+mn-cs"/>
                        </a:rPr>
                        <a:t>Mujeres y adolescentes embarazadas</a:t>
                      </a:r>
                      <a:r>
                        <a:rPr lang="es-MX" sz="1000" b="0" kern="1200" baseline="30000" noProof="0" dirty="0">
                          <a:solidFill>
                            <a:schemeClr val="dk1"/>
                          </a:solidFill>
                          <a:effectLst/>
                          <a:latin typeface="+mn-lt"/>
                          <a:ea typeface="+mn-ea"/>
                          <a:cs typeface="+mn-cs"/>
                        </a:rPr>
                        <a:t>viii</a:t>
                      </a:r>
                      <a:r>
                        <a:rPr lang="es-MX" sz="1000" b="0" kern="1200" noProof="0" dirty="0">
                          <a:solidFill>
                            <a:schemeClr val="dk1"/>
                          </a:solidFill>
                          <a:effectLst/>
                          <a:latin typeface="+mn-lt"/>
                          <a:ea typeface="+mn-ea"/>
                          <a:cs typeface="+mn-cs"/>
                        </a:rPr>
                        <a:t> </a:t>
                      </a:r>
                      <a:endParaRPr lang="es-MX" sz="1000" b="0" kern="1200" baseline="30000" noProof="0" dirty="0">
                        <a:solidFill>
                          <a:schemeClr val="dk1"/>
                        </a:solidFill>
                        <a:effectLst/>
                        <a:latin typeface="+mn-lt"/>
                        <a:ea typeface="+mn-ea"/>
                        <a:cs typeface="+mn-cs"/>
                      </a:endParaRPr>
                    </a:p>
                  </a:txBody>
                  <a:tcPr marL="83174" marR="83174" marT="83174" marB="83174">
                    <a:lnL w="12700" cmpd="sng">
                      <a:noFill/>
                    </a:lnL>
                    <a:lnR w="3175"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kern="1200" noProof="0" dirty="0">
                          <a:solidFill>
                            <a:schemeClr val="tx1">
                              <a:lumMod val="85000"/>
                              <a:lumOff val="15000"/>
                            </a:schemeClr>
                          </a:solidFill>
                          <a:effectLst/>
                          <a:latin typeface="+mn-lt"/>
                          <a:ea typeface="+mn-ea"/>
                          <a:cs typeface="+mn-cs"/>
                        </a:rPr>
                        <a:t>Una sola dosis en cada embarazo, independientemente del estado de vacunación anterior; lo ideal es que se administre en el segundo trimestre o en cualquier otra </a:t>
                      </a:r>
                      <a:r>
                        <a:rPr lang="es-MX" sz="1000" kern="1200" noProof="0" dirty="0" err="1">
                          <a:solidFill>
                            <a:schemeClr val="tx1">
                              <a:lumMod val="85000"/>
                              <a:lumOff val="15000"/>
                            </a:schemeClr>
                          </a:solidFill>
                          <a:effectLst/>
                          <a:latin typeface="+mn-lt"/>
                          <a:ea typeface="+mn-ea"/>
                          <a:cs typeface="+mn-cs"/>
                        </a:rPr>
                        <a:t>oportunidad</a:t>
                      </a:r>
                      <a:r>
                        <a:rPr kumimoji="0" lang="es-MX" sz="1000" b="0" i="0" u="none" strike="noStrike" kern="1200" cap="none" spc="0" normalizeH="0" baseline="30000" noProof="0" dirty="0" err="1">
                          <a:ln>
                            <a:noFill/>
                          </a:ln>
                          <a:solidFill>
                            <a:srgbClr val="000000">
                              <a:lumMod val="85000"/>
                              <a:lumOff val="15000"/>
                            </a:srgbClr>
                          </a:solidFill>
                          <a:effectLst/>
                          <a:uLnTx/>
                          <a:uFillTx/>
                          <a:latin typeface="+mn-lt"/>
                          <a:ea typeface="+mn-ea"/>
                          <a:cs typeface="+mn-cs"/>
                        </a:rPr>
                        <a:t>iii</a:t>
                      </a:r>
                      <a:r>
                        <a:rPr kumimoji="0" lang="es-MX" sz="10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r>
                        <a:rPr lang="es-MX" sz="1000" kern="1200" noProof="0" dirty="0">
                          <a:solidFill>
                            <a:schemeClr val="tx1">
                              <a:lumMod val="85000"/>
                              <a:lumOff val="15000"/>
                            </a:schemeClr>
                          </a:solidFill>
                          <a:effectLst/>
                          <a:latin typeface="+mn-lt"/>
                          <a:ea typeface="+mn-ea"/>
                          <a:cs typeface="+mn-cs"/>
                        </a:rPr>
                        <a:t> </a:t>
                      </a:r>
                      <a:endParaRPr lang="es-MX" sz="1000" kern="1200" noProof="0" dirty="0">
                        <a:solidFill>
                          <a:schemeClr val="dk1"/>
                        </a:solidFill>
                        <a:effectLst/>
                        <a:latin typeface="+mn-lt"/>
                        <a:ea typeface="+mn-ea"/>
                        <a:cs typeface="+mn-cs"/>
                      </a:endParaRPr>
                    </a:p>
                  </a:txBody>
                  <a:tcPr marL="83174" marR="83174" marT="83174" marB="83174">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r>
                        <a:rPr lang="en-GB" sz="1600" kern="1200" dirty="0">
                          <a:solidFill>
                            <a:schemeClr val="dk1"/>
                          </a:solidFill>
                          <a:effectLst/>
                          <a:latin typeface="+mn-lt"/>
                          <a:ea typeface="+mn-ea"/>
                          <a:cs typeface="+mn-cs"/>
                        </a:rPr>
                        <a:t>6-12 meses después de la dosis anterior; el intervalo óptimo debe determinarse en consulta con el prestador de atención de salud </a:t>
                      </a:r>
                    </a:p>
                  </a:txBody>
                  <a:tcPr marL="144000" marR="144000" marT="144000" marB="144000">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6882715"/>
                  </a:ext>
                </a:extLst>
              </a:tr>
              <a:tr h="676743">
                <a:tc>
                  <a:txBody>
                    <a:bodyPr/>
                    <a:lstStyle/>
                    <a:p>
                      <a:pPr marL="0" marR="0" lvl="0" indent="0" algn="l" rtl="0" eaLnBrk="1" fontAlgn="auto" latinLnBrk="0" hangingPunct="1">
                        <a:lnSpc>
                          <a:spcPct val="100000"/>
                        </a:lnSpc>
                        <a:spcBef>
                          <a:spcPts val="0"/>
                        </a:spcBef>
                        <a:spcAft>
                          <a:spcPts val="0"/>
                        </a:spcAft>
                        <a:buClrTx/>
                        <a:buSzTx/>
                        <a:buFontTx/>
                        <a:buNone/>
                      </a:pPr>
                      <a:r>
                        <a:rPr lang="es-MX" sz="1000" b="0" kern="1200" noProof="0" dirty="0">
                          <a:solidFill>
                            <a:schemeClr val="dk1"/>
                          </a:solidFill>
                          <a:effectLst/>
                          <a:latin typeface="+mn-lt"/>
                          <a:ea typeface="+mn-ea"/>
                          <a:cs typeface="+mn-cs"/>
                        </a:rPr>
                        <a:t>Trabajadores de salud y asistenciales que tienen contacto directo con pacientes </a:t>
                      </a:r>
                      <a:endParaRPr lang="es-MX" sz="1000" b="0" kern="1200" baseline="30000" noProof="0" dirty="0">
                        <a:solidFill>
                          <a:schemeClr val="dk1"/>
                        </a:solidFill>
                        <a:effectLst/>
                        <a:latin typeface="+mn-lt"/>
                        <a:ea typeface="+mn-ea"/>
                        <a:cs typeface="+mn-cs"/>
                      </a:endParaRPr>
                    </a:p>
                  </a:txBody>
                  <a:tcPr marL="83174" marR="83174" marT="83174" marB="83174">
                    <a:lnL w="12700" cmpd="sng">
                      <a:noFill/>
                    </a:lnL>
                    <a:lnR w="3175"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kern="1200" noProof="0" dirty="0">
                          <a:solidFill>
                            <a:schemeClr val="tx1">
                              <a:lumMod val="85000"/>
                              <a:lumOff val="15000"/>
                            </a:schemeClr>
                          </a:solidFill>
                          <a:effectLst/>
                          <a:latin typeface="+mn-lt"/>
                          <a:ea typeface="+mn-ea"/>
                          <a:cs typeface="+mn-cs"/>
                        </a:rPr>
                        <a:t>Una sola </a:t>
                      </a:r>
                      <a:r>
                        <a:rPr lang="es-MX" sz="1000" kern="1200" noProof="0" dirty="0" err="1">
                          <a:solidFill>
                            <a:schemeClr val="tx1">
                              <a:lumMod val="85000"/>
                              <a:lumOff val="15000"/>
                            </a:schemeClr>
                          </a:solidFill>
                          <a:effectLst/>
                          <a:latin typeface="+mn-lt"/>
                          <a:ea typeface="+mn-ea"/>
                          <a:cs typeface="+mn-cs"/>
                        </a:rPr>
                        <a:t>dosis</a:t>
                      </a:r>
                      <a:r>
                        <a:rPr kumimoji="0" lang="es-MX" sz="1000" b="0" i="0" u="none" strike="noStrike" kern="1200" cap="none" spc="0" normalizeH="0" baseline="30000" noProof="0" dirty="0" err="1">
                          <a:ln>
                            <a:noFill/>
                          </a:ln>
                          <a:solidFill>
                            <a:srgbClr val="000000">
                              <a:lumMod val="85000"/>
                              <a:lumOff val="15000"/>
                            </a:srgbClr>
                          </a:solidFill>
                          <a:effectLst/>
                          <a:uLnTx/>
                          <a:uFillTx/>
                          <a:latin typeface="+mn-lt"/>
                          <a:ea typeface="+mn-ea"/>
                          <a:cs typeface="+mn-cs"/>
                        </a:rPr>
                        <a:t>iii</a:t>
                      </a:r>
                      <a:r>
                        <a:rPr kumimoji="0" lang="es-MX" sz="10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r>
                        <a:rPr lang="es-MX" sz="1000" kern="1200" noProof="0" dirty="0">
                          <a:solidFill>
                            <a:schemeClr val="tx1">
                              <a:lumMod val="85000"/>
                              <a:lumOff val="15000"/>
                            </a:schemeClr>
                          </a:solidFill>
                          <a:effectLst/>
                          <a:latin typeface="+mn-lt"/>
                          <a:ea typeface="+mn-ea"/>
                          <a:cs typeface="+mn-cs"/>
                        </a:rPr>
                        <a:t> </a:t>
                      </a:r>
                      <a:endParaRPr lang="es-MX" sz="1000" kern="1200" baseline="30000" noProof="0" dirty="0">
                        <a:solidFill>
                          <a:schemeClr val="tx1">
                            <a:lumMod val="85000"/>
                            <a:lumOff val="15000"/>
                          </a:schemeClr>
                        </a:solidFill>
                        <a:effectLst/>
                        <a:latin typeface="+mn-lt"/>
                        <a:ea typeface="+mn-ea"/>
                        <a:cs typeface="+mn-cs"/>
                      </a:endParaRPr>
                    </a:p>
                  </a:txBody>
                  <a:tcPr marL="83174" marR="83174" marT="83174" marB="83174">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MX" sz="1000" kern="1200" noProof="0" dirty="0">
                          <a:solidFill>
                            <a:schemeClr val="dk1"/>
                          </a:solidFill>
                          <a:effectLst/>
                          <a:latin typeface="+mn-lt"/>
                          <a:ea typeface="+mn-ea"/>
                          <a:cs typeface="+mn-cs"/>
                        </a:rPr>
                        <a:t>Aproximadamente 12 meses después de la dosis anterior </a:t>
                      </a:r>
                    </a:p>
                  </a:txBody>
                  <a:tcPr marL="83174" marR="83174" marT="83174" marB="83174">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772371"/>
                  </a:ext>
                </a:extLst>
              </a:tr>
            </a:tbl>
          </a:graphicData>
        </a:graphic>
      </p:graphicFrame>
      <p:sp>
        <p:nvSpPr>
          <p:cNvPr id="12" name="TextBox 11">
            <a:extLst>
              <a:ext uri="{FF2B5EF4-FFF2-40B4-BE49-F238E27FC236}">
                <a16:creationId xmlns:a16="http://schemas.microsoft.com/office/drawing/2014/main" id="{036663B8-213C-7EB2-827F-F59C9B999C25}"/>
              </a:ext>
            </a:extLst>
          </p:cNvPr>
          <p:cNvSpPr txBox="1"/>
          <p:nvPr/>
        </p:nvSpPr>
        <p:spPr>
          <a:xfrm>
            <a:off x="467646" y="6395706"/>
            <a:ext cx="10967302"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Poppins"/>
                <a:ea typeface="+mn-ea"/>
                <a:cs typeface="+mn-cs"/>
                <a:hlinkClick r:id="rId3"/>
              </a:rPr>
              <a:t>https://iris.who.int/handle/10665/375048</a:t>
            </a:r>
            <a:r>
              <a:rPr kumimoji="0" lang="en-US" sz="1000" b="0" i="0" u="none" strike="noStrike" kern="1200" cap="none" spc="0" normalizeH="0" baseline="0" noProof="0" dirty="0">
                <a:ln>
                  <a:noFill/>
                </a:ln>
                <a:solidFill>
                  <a:srgbClr val="000000"/>
                </a:solidFill>
                <a:effectLst/>
                <a:uLnTx/>
                <a:uFillTx/>
                <a:latin typeface="Poppins"/>
                <a:ea typeface="+mn-ea"/>
                <a:cs typeface="+mn-cs"/>
              </a:rPr>
              <a:t>. </a:t>
            </a:r>
            <a:endParaRPr kumimoji="0" lang="en-US" sz="1000" b="0" i="0" u="none" strike="noStrike" kern="1200" cap="none" spc="0" normalizeH="0" baseline="0" noProof="0" dirty="0">
              <a:ln>
                <a:noFill/>
              </a:ln>
              <a:solidFill>
                <a:srgbClr val="000000"/>
              </a:solidFill>
              <a:effectLst/>
              <a:uLnTx/>
              <a:uFillTx/>
              <a:latin typeface="Poppins"/>
              <a:ea typeface="+mn-ea"/>
              <a:cs typeface="+mn-cs"/>
              <a:hlinkClick r:id="rId4"/>
            </a:endParaRPr>
          </a:p>
        </p:txBody>
      </p:sp>
      <p:sp>
        <p:nvSpPr>
          <p:cNvPr id="7" name="Title 2">
            <a:extLst>
              <a:ext uri="{FF2B5EF4-FFF2-40B4-BE49-F238E27FC236}">
                <a16:creationId xmlns:a16="http://schemas.microsoft.com/office/drawing/2014/main" id="{F2F066BE-A803-9C7D-EEBB-559CEC530F49}"/>
              </a:ext>
            </a:extLst>
          </p:cNvPr>
          <p:cNvSpPr>
            <a:spLocks noGrp="1"/>
          </p:cNvSpPr>
          <p:nvPr>
            <p:ph type="title"/>
          </p:nvPr>
        </p:nvSpPr>
        <p:spPr>
          <a:xfrm>
            <a:off x="577639" y="537198"/>
            <a:ext cx="10031177" cy="723531"/>
          </a:xfrm>
        </p:spPr>
        <p:txBody>
          <a:bodyPr/>
          <a:lstStyle/>
          <a:p>
            <a:r>
              <a:rPr lang="en-US" sz="2600" dirty="0"/>
              <a:t>Hoja de ruta: recomendaciones provisionales de la OMS para el uso óptimo de las vacunas contra la COVID‑19 (2/3) </a:t>
            </a:r>
          </a:p>
        </p:txBody>
      </p:sp>
    </p:spTree>
    <p:extLst>
      <p:ext uri="{BB962C8B-B14F-4D97-AF65-F5344CB8AC3E}">
        <p14:creationId xmlns:p14="http://schemas.microsoft.com/office/powerpoint/2010/main" val="397487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eLuna="https://cms.unov.org/eLuna/2015/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4B3F8A-CD9B-3FD7-77D3-654A432DAB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n-US" sz="728" b="0" i="0" u="none" strike="noStrike" kern="1200" cap="none" spc="0" normalizeH="0" baseline="0" noProof="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728" b="0" i="0" u="none" strike="noStrike" kern="1200" cap="none" spc="0" normalizeH="0" baseline="0" noProof="0" dirty="0">
              <a:ln>
                <a:noFill/>
              </a:ln>
              <a:solidFill>
                <a:srgbClr val="000000">
                  <a:tint val="75000"/>
                </a:srgbClr>
              </a:solidFill>
              <a:effectLst/>
              <a:uLnTx/>
              <a:uFillTx/>
              <a:latin typeface="Poppins" pitchFamily="2" charset="77"/>
              <a:ea typeface="+mn-ea"/>
              <a:cs typeface="Poppins" pitchFamily="2" charset="77"/>
            </a:endParaRPr>
          </a:p>
        </p:txBody>
      </p:sp>
      <p:sp>
        <p:nvSpPr>
          <p:cNvPr id="4" name="Text Placeholder 3">
            <a:extLst>
              <a:ext uri="{FF2B5EF4-FFF2-40B4-BE49-F238E27FC236}">
                <a16:creationId xmlns:a16="http://schemas.microsoft.com/office/drawing/2014/main" id="{0497491E-8FC4-AD91-9134-18F65F0F5032}"/>
              </a:ext>
            </a:extLst>
          </p:cNvPr>
          <p:cNvSpPr>
            <a:spLocks noGrp="1"/>
          </p:cNvSpPr>
          <p:nvPr>
            <p:ph type="body" sz="quarter" idx="13"/>
          </p:nvPr>
        </p:nvSpPr>
        <p:spPr>
          <a:xfrm>
            <a:off x="577638" y="1028355"/>
            <a:ext cx="5081284" cy="261290"/>
          </a:xfrm>
        </p:spPr>
        <p:txBody>
          <a:bodyPr/>
          <a:lstStyle/>
          <a:p>
            <a:r>
              <a:rPr lang="en-US" dirty="0"/>
              <a:t>Actualización: 10 de noviembre del 2023 </a:t>
            </a:r>
          </a:p>
        </p:txBody>
      </p:sp>
      <p:graphicFrame>
        <p:nvGraphicFramePr>
          <p:cNvPr id="13" name="Table 23">
            <a:extLst>
              <a:ext uri="{FF2B5EF4-FFF2-40B4-BE49-F238E27FC236}">
                <a16:creationId xmlns:a16="http://schemas.microsoft.com/office/drawing/2014/main" id="{A242A14B-3854-D49B-9E37-C347A63EF55E}"/>
              </a:ext>
            </a:extLst>
          </p:cNvPr>
          <p:cNvGraphicFramePr>
            <a:graphicFrameLocks noGrp="1"/>
          </p:cNvGraphicFramePr>
          <p:nvPr>
            <p:extLst>
              <p:ext uri="{D42A27DB-BD31-4B8C-83A1-F6EECF244321}">
                <p14:modId xmlns:p14="http://schemas.microsoft.com/office/powerpoint/2010/main" val="4232357608"/>
              </p:ext>
            </p:extLst>
          </p:nvPr>
        </p:nvGraphicFramePr>
        <p:xfrm>
          <a:off x="577628" y="1719204"/>
          <a:ext cx="11218061" cy="2039576"/>
        </p:xfrm>
        <a:graphic>
          <a:graphicData uri="http://schemas.openxmlformats.org/drawingml/2006/table">
            <a:tbl>
              <a:tblPr firstRow="1" bandRow="1">
                <a:tableStyleId>{5C22544A-7EE6-4342-B048-85BDC9FD1C3A}</a:tableStyleId>
              </a:tblPr>
              <a:tblGrid>
                <a:gridCol w="2755768">
                  <a:extLst>
                    <a:ext uri="{9D8B030D-6E8A-4147-A177-3AD203B41FA5}">
                      <a16:colId xmlns:a16="http://schemas.microsoft.com/office/drawing/2014/main" val="2688361524"/>
                    </a:ext>
                  </a:extLst>
                </a:gridCol>
                <a:gridCol w="4289043">
                  <a:extLst>
                    <a:ext uri="{9D8B030D-6E8A-4147-A177-3AD203B41FA5}">
                      <a16:colId xmlns:a16="http://schemas.microsoft.com/office/drawing/2014/main" val="439795455"/>
                    </a:ext>
                  </a:extLst>
                </a:gridCol>
                <a:gridCol w="4173250">
                  <a:extLst>
                    <a:ext uri="{9D8B030D-6E8A-4147-A177-3AD203B41FA5}">
                      <a16:colId xmlns:a16="http://schemas.microsoft.com/office/drawing/2014/main" val="425072823"/>
                    </a:ext>
                  </a:extLst>
                </a:gridCol>
              </a:tblGrid>
              <a:tr h="248380">
                <a:tc>
                  <a:txBody>
                    <a:bodyPr/>
                    <a:lstStyle/>
                    <a:p>
                      <a:r>
                        <a:rPr lang="es-MX" sz="1100" b="1" i="0" noProof="0" dirty="0">
                          <a:solidFill>
                            <a:schemeClr val="tx1">
                              <a:lumMod val="85000"/>
                              <a:lumOff val="15000"/>
                            </a:schemeClr>
                          </a:solidFill>
                          <a:latin typeface="Poppins"/>
                          <a:cs typeface="Poppins"/>
                        </a:rPr>
                        <a:t>Población destinataria </a:t>
                      </a:r>
                    </a:p>
                  </a:txBody>
                  <a:tcPr marL="83174" marR="83174" marT="83174" marB="83174" anchor="ctr">
                    <a:lnL w="12700" cmpd="sng">
                      <a:noFill/>
                    </a:lnL>
                    <a:lnR w="3175" cap="flat" cmpd="sng" algn="ctr">
                      <a:noFill/>
                      <a:prstDash val="solid"/>
                      <a:round/>
                      <a:headEnd type="none" w="med" len="med"/>
                      <a:tailEnd type="none" w="med" len="med"/>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MX" sz="1100" b="1" i="0" noProof="0" dirty="0">
                          <a:solidFill>
                            <a:schemeClr val="tx1">
                              <a:lumMod val="85000"/>
                              <a:lumOff val="15000"/>
                            </a:schemeClr>
                          </a:solidFill>
                          <a:latin typeface="+mn-lt"/>
                          <a:cs typeface="Poppins"/>
                        </a:rPr>
                        <a:t>Vacunación de las personas que nunca han recibido una vacuna contra la COVID‑19 </a:t>
                      </a:r>
                      <a:endParaRPr lang="es-MX" sz="1100" b="0" i="0" baseline="30000" noProof="0" dirty="0">
                        <a:solidFill>
                          <a:schemeClr val="tx1">
                            <a:lumMod val="85000"/>
                            <a:lumOff val="15000"/>
                          </a:schemeClr>
                        </a:solidFill>
                        <a:latin typeface="Poppins"/>
                        <a:cs typeface="Poppins"/>
                      </a:endParaRPr>
                    </a:p>
                  </a:txBody>
                  <a:tcPr marL="83174" marR="83174" marT="83174" marB="8317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s-MX" sz="1100" b="1" i="0" kern="1200" noProof="0" dirty="0">
                          <a:solidFill>
                            <a:schemeClr val="tx1">
                              <a:lumMod val="85000"/>
                              <a:lumOff val="15000"/>
                            </a:schemeClr>
                          </a:solidFill>
                          <a:latin typeface="+mn-lt"/>
                          <a:ea typeface="+mn-ea"/>
                          <a:cs typeface="Poppins"/>
                        </a:rPr>
                        <a:t>Revacunación de las personas que han recibido al menos una dosis de alguna vacuna contra la COVID‑19 </a:t>
                      </a:r>
                      <a:endParaRPr lang="es-MX" sz="1100" b="1" i="0" kern="1200" noProof="0" dirty="0">
                        <a:solidFill>
                          <a:schemeClr val="tx1">
                            <a:lumMod val="85000"/>
                            <a:lumOff val="15000"/>
                          </a:schemeClr>
                        </a:solidFill>
                        <a:latin typeface="Poppins"/>
                        <a:ea typeface="+mn-ea"/>
                        <a:cs typeface="Poppins"/>
                      </a:endParaRPr>
                    </a:p>
                  </a:txBody>
                  <a:tcPr marL="83174" marR="83174" marT="83174" marB="8317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9092246"/>
                  </a:ext>
                </a:extLst>
              </a:tr>
              <a:tr h="1110216">
                <a:tc>
                  <a:txBody>
                    <a:bodyPr/>
                    <a:lstStyle/>
                    <a:p>
                      <a:pPr marL="0" marR="0" lvl="0" indent="0" algn="l" rtl="0" eaLnBrk="1" fontAlgn="auto" latinLnBrk="0" hangingPunct="1">
                        <a:lnSpc>
                          <a:spcPct val="100000"/>
                        </a:lnSpc>
                        <a:spcBef>
                          <a:spcPts val="0"/>
                        </a:spcBef>
                        <a:spcAft>
                          <a:spcPts val="1200"/>
                        </a:spcAft>
                        <a:buClrTx/>
                        <a:buSzTx/>
                        <a:buFontTx/>
                        <a:buNone/>
                      </a:pPr>
                      <a:r>
                        <a:rPr lang="es-MX" sz="1000" b="0" kern="1200" noProof="0" dirty="0">
                          <a:solidFill>
                            <a:schemeClr val="dk1"/>
                          </a:solidFill>
                          <a:effectLst/>
                          <a:latin typeface="+mn-lt"/>
                          <a:ea typeface="+mn-ea"/>
                          <a:cs typeface="+mn-cs"/>
                        </a:rPr>
                        <a:t>Población adulta </a:t>
                      </a:r>
                      <a:r>
                        <a:rPr lang="es-MX" sz="1000" b="0" kern="1200" noProof="0" dirty="0" err="1">
                          <a:solidFill>
                            <a:schemeClr val="dk1"/>
                          </a:solidFill>
                          <a:effectLst/>
                          <a:latin typeface="+mn-lt"/>
                          <a:ea typeface="+mn-ea"/>
                          <a:cs typeface="+mn-cs"/>
                        </a:rPr>
                        <a:t>sana</a:t>
                      </a:r>
                      <a:r>
                        <a:rPr lang="es-MX" sz="1000" b="0" kern="1200" baseline="30000" noProof="0" dirty="0" err="1">
                          <a:solidFill>
                            <a:schemeClr val="dk1"/>
                          </a:solidFill>
                          <a:effectLst/>
                          <a:latin typeface="+mn-lt"/>
                          <a:ea typeface="+mn-ea"/>
                          <a:cs typeface="+mn-cs"/>
                        </a:rPr>
                        <a:t>iv</a:t>
                      </a:r>
                      <a:r>
                        <a:rPr lang="es-MX" sz="1000" b="0" kern="1200" noProof="0" dirty="0">
                          <a:solidFill>
                            <a:schemeClr val="dk1"/>
                          </a:solidFill>
                          <a:effectLst/>
                          <a:latin typeface="+mn-lt"/>
                          <a:ea typeface="+mn-ea"/>
                          <a:cs typeface="+mn-cs"/>
                        </a:rPr>
                        <a:t> </a:t>
                      </a:r>
                      <a:endParaRPr lang="es-MX" sz="1000" b="0" i="0" kern="1200" baseline="30000" noProof="0" dirty="0">
                        <a:solidFill>
                          <a:schemeClr val="dk1"/>
                        </a:solidFill>
                        <a:effectLst/>
                        <a:latin typeface="+mn-lt"/>
                        <a:ea typeface="+mn-ea"/>
                        <a:cs typeface="+mn-cs"/>
                      </a:endParaRPr>
                    </a:p>
                    <a:p>
                      <a:pPr marL="0" marR="0" lvl="0" indent="0" algn="l" rtl="0" eaLnBrk="1" fontAlgn="auto" latinLnBrk="0" hangingPunct="1">
                        <a:lnSpc>
                          <a:spcPct val="100000"/>
                        </a:lnSpc>
                        <a:spcBef>
                          <a:spcPts val="0"/>
                        </a:spcBef>
                        <a:spcAft>
                          <a:spcPts val="1200"/>
                        </a:spcAft>
                        <a:buClrTx/>
                        <a:buSzTx/>
                        <a:buFontTx/>
                        <a:buNone/>
                      </a:pPr>
                      <a:r>
                        <a:rPr lang="es-MX" sz="1000" kern="1200" noProof="0" dirty="0">
                          <a:solidFill>
                            <a:schemeClr val="dk1"/>
                          </a:solidFill>
                          <a:effectLst/>
                          <a:latin typeface="+mn-lt"/>
                          <a:ea typeface="+mn-ea"/>
                          <a:cs typeface="+mn-cs"/>
                        </a:rPr>
                        <a:t>Población infantil y adolescente de 6 meses a 17 años con obesidad grave o alguna comorbilidad que represente mayor riesgo de COVID‑19 grave</a:t>
                      </a:r>
                      <a:r>
                        <a:rPr lang="es-MX" sz="1000" kern="1200" baseline="30000" noProof="0" dirty="0">
                          <a:solidFill>
                            <a:schemeClr val="dk1"/>
                          </a:solidFill>
                          <a:effectLst/>
                          <a:latin typeface="+mn-lt"/>
                          <a:ea typeface="+mn-ea"/>
                          <a:cs typeface="+mn-cs"/>
                        </a:rPr>
                        <a:t>v</a:t>
                      </a:r>
                      <a:r>
                        <a:rPr lang="es-MX" sz="1000" kern="1200" noProof="0" dirty="0">
                          <a:solidFill>
                            <a:schemeClr val="dk1"/>
                          </a:solidFill>
                          <a:effectLst/>
                          <a:latin typeface="+mn-lt"/>
                          <a:ea typeface="+mn-ea"/>
                          <a:cs typeface="+mn-cs"/>
                        </a:rPr>
                        <a:t> </a:t>
                      </a:r>
                      <a:br>
                        <a:rPr lang="es-MX" sz="1000" kern="1200" noProof="0" dirty="0">
                          <a:solidFill>
                            <a:schemeClr val="dk1"/>
                          </a:solidFill>
                          <a:effectLst/>
                          <a:latin typeface="+mn-lt"/>
                          <a:ea typeface="+mn-ea"/>
                          <a:cs typeface="+mn-cs"/>
                        </a:rPr>
                      </a:br>
                      <a:br>
                        <a:rPr lang="es-MX" sz="1000" kern="1200" noProof="0" dirty="0">
                          <a:solidFill>
                            <a:schemeClr val="dk1"/>
                          </a:solidFill>
                          <a:effectLst/>
                          <a:latin typeface="+mn-lt"/>
                          <a:ea typeface="+mn-ea"/>
                          <a:cs typeface="+mn-cs"/>
                        </a:rPr>
                      </a:br>
                      <a:br>
                        <a:rPr lang="es-MX" sz="1000" kern="1200" noProof="0" dirty="0">
                          <a:solidFill>
                            <a:schemeClr val="dk1"/>
                          </a:solidFill>
                          <a:effectLst/>
                          <a:latin typeface="+mn-lt"/>
                          <a:ea typeface="+mn-ea"/>
                          <a:cs typeface="+mn-cs"/>
                        </a:rPr>
                      </a:br>
                      <a:endParaRPr lang="es-MX" sz="1000" kern="1200" noProof="0" dirty="0">
                        <a:solidFill>
                          <a:schemeClr val="dk1"/>
                        </a:solidFill>
                        <a:effectLst/>
                        <a:latin typeface="+mn-lt"/>
                        <a:ea typeface="+mn-ea"/>
                        <a:cs typeface="+mn-cs"/>
                      </a:endParaRPr>
                    </a:p>
                  </a:txBody>
                  <a:tcPr marL="83174" marR="83174" marT="83174" marB="83174">
                    <a:lnL w="12700" cmpd="sng">
                      <a:noFill/>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kern="1200" noProof="0" dirty="0">
                          <a:solidFill>
                            <a:schemeClr val="tx1">
                              <a:lumMod val="85000"/>
                              <a:lumOff val="15000"/>
                            </a:schemeClr>
                          </a:solidFill>
                          <a:effectLst/>
                          <a:latin typeface="+mn-lt"/>
                          <a:ea typeface="+mn-ea"/>
                          <a:cs typeface="+mn-cs"/>
                        </a:rPr>
                        <a:t>Una sola dosis</a:t>
                      </a:r>
                      <a:r>
                        <a:rPr lang="es-MX" sz="1000" kern="1200" baseline="30000" noProof="0" dirty="0">
                          <a:solidFill>
                            <a:schemeClr val="tx1">
                              <a:lumMod val="85000"/>
                              <a:lumOff val="15000"/>
                            </a:schemeClr>
                          </a:solidFill>
                          <a:effectLst/>
                          <a:latin typeface="+mn-lt"/>
                          <a:ea typeface="+mn-ea"/>
                          <a:cs typeface="+mn-cs"/>
                        </a:rPr>
                        <a:t>iii</a:t>
                      </a:r>
                    </a:p>
                  </a:txBody>
                  <a:tcPr marL="83174" marR="83174" marT="83174" marB="83174">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MX" sz="1000" kern="1200" noProof="0" dirty="0">
                          <a:solidFill>
                            <a:schemeClr val="dk1"/>
                          </a:solidFill>
                          <a:effectLst/>
                          <a:latin typeface="+mn-lt"/>
                          <a:ea typeface="+mn-ea"/>
                          <a:cs typeface="+mn-cs"/>
                        </a:rPr>
                        <a:t>No se recomienda de forma sistemática</a:t>
                      </a:r>
                      <a:r>
                        <a:rPr lang="es-MX" sz="1000" kern="1200" baseline="30000" noProof="0" dirty="0">
                          <a:solidFill>
                            <a:schemeClr val="dk1"/>
                          </a:solidFill>
                          <a:effectLst/>
                          <a:latin typeface="+mn-lt"/>
                          <a:ea typeface="+mn-ea"/>
                          <a:cs typeface="+mn-cs"/>
                        </a:rPr>
                        <a:t>vi</a:t>
                      </a:r>
                      <a:r>
                        <a:rPr lang="es-MX" sz="1000" kern="1200" noProof="0" dirty="0">
                          <a:solidFill>
                            <a:schemeClr val="dk1"/>
                          </a:solidFill>
                          <a:effectLst/>
                          <a:latin typeface="+mn-lt"/>
                          <a:ea typeface="+mn-ea"/>
                          <a:cs typeface="+mn-cs"/>
                        </a:rPr>
                        <a:t> </a:t>
                      </a:r>
                      <a:endParaRPr lang="es-MX" sz="1000" kern="1200" baseline="30000" noProof="0" dirty="0">
                        <a:solidFill>
                          <a:schemeClr val="dk1"/>
                        </a:solidFill>
                        <a:effectLst/>
                        <a:latin typeface="+mn-lt"/>
                        <a:ea typeface="+mn-ea"/>
                        <a:cs typeface="+mn-cs"/>
                      </a:endParaRPr>
                    </a:p>
                    <a:p>
                      <a:pPr lvl="0">
                        <a:buNone/>
                      </a:pPr>
                      <a:endParaRPr lang="es-MX" sz="1000" kern="1200" noProof="0" dirty="0">
                        <a:solidFill>
                          <a:schemeClr val="dk1"/>
                        </a:solidFill>
                        <a:effectLst/>
                        <a:latin typeface="+mn-lt"/>
                        <a:ea typeface="+mn-ea"/>
                        <a:cs typeface="+mn-cs"/>
                      </a:endParaRPr>
                    </a:p>
                    <a:p>
                      <a:pPr lvl="0">
                        <a:buNone/>
                      </a:pPr>
                      <a:endParaRPr lang="es-MX" sz="1000" kern="1200" noProof="0" dirty="0">
                        <a:solidFill>
                          <a:schemeClr val="dk1"/>
                        </a:solidFill>
                        <a:effectLst/>
                        <a:latin typeface="+mn-lt"/>
                        <a:ea typeface="+mn-ea"/>
                        <a:cs typeface="+mn-cs"/>
                      </a:endParaRPr>
                    </a:p>
                    <a:p>
                      <a:pPr lvl="0">
                        <a:buNone/>
                      </a:pPr>
                      <a:endParaRPr lang="es-MX" sz="1000" kern="1200" noProof="0" dirty="0">
                        <a:solidFill>
                          <a:schemeClr val="dk1"/>
                        </a:solidFill>
                        <a:effectLst/>
                        <a:latin typeface="+mn-lt"/>
                        <a:ea typeface="+mn-ea"/>
                        <a:cs typeface="+mn-cs"/>
                      </a:endParaRPr>
                    </a:p>
                    <a:p>
                      <a:pPr lvl="0">
                        <a:buNone/>
                      </a:pPr>
                      <a:endParaRPr lang="es-MX" sz="1000" kern="1200" noProof="0" dirty="0">
                        <a:solidFill>
                          <a:schemeClr val="dk1"/>
                        </a:solidFill>
                        <a:effectLst/>
                        <a:latin typeface="+mn-lt"/>
                        <a:ea typeface="+mn-ea"/>
                        <a:cs typeface="+mn-cs"/>
                      </a:endParaRPr>
                    </a:p>
                    <a:p>
                      <a:pPr lvl="0">
                        <a:buNone/>
                      </a:pPr>
                      <a:endParaRPr lang="es-MX" sz="1000" kern="1200" noProof="0" dirty="0">
                        <a:solidFill>
                          <a:schemeClr val="dk1"/>
                        </a:solidFill>
                        <a:effectLst/>
                        <a:latin typeface="+mn-lt"/>
                        <a:ea typeface="+mn-ea"/>
                        <a:cs typeface="+mn-cs"/>
                      </a:endParaRPr>
                    </a:p>
                  </a:txBody>
                  <a:tcPr marL="83174" marR="83174" marT="83174" marB="83174">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5445449"/>
                  </a:ext>
                </a:extLst>
              </a:tr>
            </a:tbl>
          </a:graphicData>
        </a:graphic>
      </p:graphicFrame>
      <p:sp>
        <p:nvSpPr>
          <p:cNvPr id="14" name="Round Same-side Corner of Rectangle 4">
            <a:extLst>
              <a:ext uri="{FF2B5EF4-FFF2-40B4-BE49-F238E27FC236}">
                <a16:creationId xmlns:a16="http://schemas.microsoft.com/office/drawing/2014/main" id="{FFD330DF-B0DF-13B0-42C5-2AE057781A21}"/>
              </a:ext>
            </a:extLst>
          </p:cNvPr>
          <p:cNvSpPr/>
          <p:nvPr/>
        </p:nvSpPr>
        <p:spPr>
          <a:xfrm>
            <a:off x="577629" y="1325102"/>
            <a:ext cx="11218063" cy="394101"/>
          </a:xfrm>
          <a:prstGeom prst="round2SameRect">
            <a:avLst>
              <a:gd name="adj1" fmla="val 39008"/>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65491"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lang="en-US" sz="1213" i="0" u="none" strike="noStrike" kern="1200" cap="none" spc="0" normalizeH="0" baseline="0" noProof="0" dirty="0">
                <a:ln>
                  <a:noFill/>
                </a:ln>
                <a:solidFill>
                  <a:srgbClr val="FFFFFF"/>
                </a:solidFill>
                <a:effectLst/>
                <a:uLnTx/>
                <a:uFillTx/>
                <a:latin typeface="Poppins"/>
                <a:ea typeface="+mn-ea"/>
                <a:cs typeface="Poppins"/>
              </a:rPr>
              <a:t>Grupos de prioridad MEDIA </a:t>
            </a:r>
          </a:p>
        </p:txBody>
      </p:sp>
      <p:sp>
        <p:nvSpPr>
          <p:cNvPr id="15" name="Round Same-side Corner of Rectangle 6">
            <a:extLst>
              <a:ext uri="{FF2B5EF4-FFF2-40B4-BE49-F238E27FC236}">
                <a16:creationId xmlns:a16="http://schemas.microsoft.com/office/drawing/2014/main" id="{7AD3A220-2930-A18F-46CB-2BC95EDE7E82}"/>
              </a:ext>
            </a:extLst>
          </p:cNvPr>
          <p:cNvSpPr/>
          <p:nvPr/>
        </p:nvSpPr>
        <p:spPr>
          <a:xfrm>
            <a:off x="577632" y="3429853"/>
            <a:ext cx="11218063" cy="394101"/>
          </a:xfrm>
          <a:prstGeom prst="round2SameRect">
            <a:avLst>
              <a:gd name="adj1" fmla="val 39008"/>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65491"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lang="en-US" sz="1213" b="1" i="0" u="none" strike="noStrike" kern="1200" cap="none" spc="0" normalizeH="0" baseline="0" noProof="0" dirty="0">
                <a:ln>
                  <a:noFill/>
                </a:ln>
                <a:solidFill>
                  <a:srgbClr val="FFFFFF"/>
                </a:solidFill>
                <a:effectLst/>
                <a:uLnTx/>
                <a:uFillTx/>
                <a:latin typeface="Poppins"/>
                <a:ea typeface="+mn-ea"/>
                <a:cs typeface="Poppins"/>
              </a:rPr>
              <a:t>Grupos de prioridad BAJA </a:t>
            </a:r>
          </a:p>
        </p:txBody>
      </p:sp>
      <p:graphicFrame>
        <p:nvGraphicFramePr>
          <p:cNvPr id="16" name="Table 23">
            <a:extLst>
              <a:ext uri="{FF2B5EF4-FFF2-40B4-BE49-F238E27FC236}">
                <a16:creationId xmlns:a16="http://schemas.microsoft.com/office/drawing/2014/main" id="{81A6E69C-92C6-7050-BB33-00126D936DAE}"/>
              </a:ext>
            </a:extLst>
          </p:cNvPr>
          <p:cNvGraphicFramePr>
            <a:graphicFrameLocks noGrp="1"/>
          </p:cNvGraphicFramePr>
          <p:nvPr>
            <p:extLst>
              <p:ext uri="{D42A27DB-BD31-4B8C-83A1-F6EECF244321}">
                <p14:modId xmlns:p14="http://schemas.microsoft.com/office/powerpoint/2010/main" val="2635066829"/>
              </p:ext>
            </p:extLst>
          </p:nvPr>
        </p:nvGraphicFramePr>
        <p:xfrm>
          <a:off x="577631" y="3823955"/>
          <a:ext cx="11218061" cy="1319091"/>
        </p:xfrm>
        <a:graphic>
          <a:graphicData uri="http://schemas.openxmlformats.org/drawingml/2006/table">
            <a:tbl>
              <a:tblPr firstRow="1" bandRow="1">
                <a:tableStyleId>{5C22544A-7EE6-4342-B048-85BDC9FD1C3A}</a:tableStyleId>
              </a:tblPr>
              <a:tblGrid>
                <a:gridCol w="2497039">
                  <a:extLst>
                    <a:ext uri="{9D8B030D-6E8A-4147-A177-3AD203B41FA5}">
                      <a16:colId xmlns:a16="http://schemas.microsoft.com/office/drawing/2014/main" val="2688361524"/>
                    </a:ext>
                  </a:extLst>
                </a:gridCol>
                <a:gridCol w="4309110">
                  <a:extLst>
                    <a:ext uri="{9D8B030D-6E8A-4147-A177-3AD203B41FA5}">
                      <a16:colId xmlns:a16="http://schemas.microsoft.com/office/drawing/2014/main" val="439795455"/>
                    </a:ext>
                  </a:extLst>
                </a:gridCol>
                <a:gridCol w="4411912">
                  <a:extLst>
                    <a:ext uri="{9D8B030D-6E8A-4147-A177-3AD203B41FA5}">
                      <a16:colId xmlns:a16="http://schemas.microsoft.com/office/drawing/2014/main" val="425072823"/>
                    </a:ext>
                  </a:extLst>
                </a:gridCol>
              </a:tblGrid>
              <a:tr h="499044">
                <a:tc>
                  <a:txBody>
                    <a:bodyPr/>
                    <a:lstStyle/>
                    <a:p>
                      <a:r>
                        <a:rPr lang="es-MX" sz="1100" b="1" i="0" noProof="0" dirty="0">
                          <a:solidFill>
                            <a:schemeClr val="tx1">
                              <a:lumMod val="85000"/>
                              <a:lumOff val="15000"/>
                            </a:schemeClr>
                          </a:solidFill>
                          <a:latin typeface="Poppins"/>
                          <a:cs typeface="Poppins"/>
                        </a:rPr>
                        <a:t>Población destinataria </a:t>
                      </a:r>
                    </a:p>
                  </a:txBody>
                  <a:tcPr marL="83174" marR="83174" marT="83174" marB="83174" anchor="ctr">
                    <a:lnL w="12700" cmpd="sng">
                      <a:noFill/>
                    </a:lnL>
                    <a:lnR w="3175" cap="flat" cmpd="sng" algn="ctr">
                      <a:noFill/>
                      <a:prstDash val="solid"/>
                      <a:round/>
                      <a:headEnd type="none" w="med" len="med"/>
                      <a:tailEnd type="none" w="med" len="med"/>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MX" sz="1100" b="1" i="0" noProof="0" dirty="0">
                          <a:solidFill>
                            <a:schemeClr val="tx1">
                              <a:lumMod val="85000"/>
                              <a:lumOff val="15000"/>
                            </a:schemeClr>
                          </a:solidFill>
                          <a:latin typeface="+mn-lt"/>
                          <a:cs typeface="Poppins"/>
                        </a:rPr>
                        <a:t>Vacunación de las personas que nunca han recibido</a:t>
                      </a:r>
                      <a:br>
                        <a:rPr lang="es-MX" sz="1100" b="1" i="0" noProof="0" dirty="0">
                          <a:solidFill>
                            <a:schemeClr val="tx1">
                              <a:lumMod val="85000"/>
                              <a:lumOff val="15000"/>
                            </a:schemeClr>
                          </a:solidFill>
                          <a:latin typeface="+mn-lt"/>
                          <a:cs typeface="Poppins"/>
                        </a:rPr>
                      </a:br>
                      <a:r>
                        <a:rPr lang="es-MX" sz="1100" b="1" i="0" noProof="0" dirty="0">
                          <a:solidFill>
                            <a:schemeClr val="tx1">
                              <a:lumMod val="85000"/>
                              <a:lumOff val="15000"/>
                            </a:schemeClr>
                          </a:solidFill>
                          <a:latin typeface="+mn-lt"/>
                          <a:cs typeface="Poppins"/>
                        </a:rPr>
                        <a:t>una vacuna contra la COVID‑19 </a:t>
                      </a:r>
                      <a:endParaRPr lang="es-MX" sz="1100" b="0" i="0" baseline="30000" noProof="0" dirty="0">
                        <a:solidFill>
                          <a:schemeClr val="tx1">
                            <a:lumMod val="85000"/>
                            <a:lumOff val="15000"/>
                          </a:schemeClr>
                        </a:solidFill>
                        <a:latin typeface="Poppins"/>
                        <a:cs typeface="Poppins"/>
                      </a:endParaRPr>
                    </a:p>
                  </a:txBody>
                  <a:tcPr marL="83174" marR="83174" marT="83174" marB="8317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s-MX" sz="1100" b="1" i="0" kern="1200" noProof="0" dirty="0">
                          <a:solidFill>
                            <a:schemeClr val="tx1">
                              <a:lumMod val="85000"/>
                              <a:lumOff val="15000"/>
                            </a:schemeClr>
                          </a:solidFill>
                          <a:latin typeface="+mn-lt"/>
                          <a:ea typeface="+mn-ea"/>
                          <a:cs typeface="Poppins"/>
                        </a:rPr>
                        <a:t>Revacunación de las personas que han recibido al menos una dosis de alguna vacuna contra la COVID‑19 </a:t>
                      </a:r>
                      <a:endParaRPr lang="es-MX" sz="1100" b="1" i="0" kern="1200" noProof="0" dirty="0">
                        <a:solidFill>
                          <a:schemeClr val="tx1">
                            <a:lumMod val="85000"/>
                            <a:lumOff val="15000"/>
                          </a:schemeClr>
                        </a:solidFill>
                        <a:latin typeface="Poppins"/>
                        <a:ea typeface="+mn-ea"/>
                        <a:cs typeface="Poppins"/>
                      </a:endParaRPr>
                    </a:p>
                  </a:txBody>
                  <a:tcPr marL="83174" marR="83174" marT="83174" marB="8317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81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9092246"/>
                  </a:ext>
                </a:extLst>
              </a:tr>
              <a:tr h="817463">
                <a:tc>
                  <a:txBody>
                    <a:bodyPr/>
                    <a:lstStyle/>
                    <a:p>
                      <a:pPr marL="0" marR="0" lvl="0" indent="0" algn="l" rtl="0" eaLnBrk="1" fontAlgn="auto" latinLnBrk="0" hangingPunct="1">
                        <a:lnSpc>
                          <a:spcPct val="100000"/>
                        </a:lnSpc>
                        <a:spcBef>
                          <a:spcPts val="0"/>
                        </a:spcBef>
                        <a:spcAft>
                          <a:spcPts val="0"/>
                        </a:spcAft>
                        <a:buClrTx/>
                        <a:buSzTx/>
                        <a:buFontTx/>
                        <a:buNone/>
                      </a:pPr>
                      <a:r>
                        <a:rPr lang="es-MX" sz="1000" b="0" kern="1200" noProof="0" dirty="0">
                          <a:solidFill>
                            <a:schemeClr val="dk1"/>
                          </a:solidFill>
                          <a:effectLst/>
                          <a:latin typeface="+mn-lt"/>
                          <a:ea typeface="+mn-ea"/>
                          <a:cs typeface="+mn-cs"/>
                        </a:rPr>
                        <a:t>Población infantil y adolescente sana de 6 meses a 17 años </a:t>
                      </a:r>
                      <a:br>
                        <a:rPr lang="es-MX" sz="1000" b="0" kern="1200" noProof="0" dirty="0">
                          <a:solidFill>
                            <a:schemeClr val="dk1"/>
                          </a:solidFill>
                          <a:effectLst/>
                          <a:latin typeface="+mn-lt"/>
                          <a:ea typeface="+mn-ea"/>
                          <a:cs typeface="+mn-cs"/>
                        </a:rPr>
                      </a:br>
                      <a:endParaRPr lang="es-MX" sz="1000" b="0" kern="1200" baseline="30000" noProof="0" dirty="0">
                        <a:solidFill>
                          <a:schemeClr val="dk1"/>
                        </a:solidFill>
                        <a:effectLst/>
                        <a:latin typeface="+mn-lt"/>
                        <a:ea typeface="+mn-ea"/>
                        <a:cs typeface="+mn-cs"/>
                      </a:endParaRPr>
                    </a:p>
                  </a:txBody>
                  <a:tcPr marL="83174" marR="83174" marT="83174" marB="83174">
                    <a:lnL w="12700" cmpd="sng">
                      <a:noFill/>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kern="1200" noProof="0" dirty="0">
                          <a:solidFill>
                            <a:schemeClr val="tx1">
                              <a:lumMod val="85000"/>
                              <a:lumOff val="15000"/>
                            </a:schemeClr>
                          </a:solidFill>
                          <a:effectLst/>
                          <a:latin typeface="+mn-lt"/>
                          <a:ea typeface="+mn-ea"/>
                          <a:cs typeface="+mn-cs"/>
                        </a:rPr>
                        <a:t>Si los países optan por vacunar a los grupos de prioridad baja,</a:t>
                      </a:r>
                      <a:r>
                        <a:rPr lang="es-MX" sz="1000" kern="1200" baseline="30000" noProof="0" dirty="0">
                          <a:solidFill>
                            <a:schemeClr val="tx1">
                              <a:lumMod val="85000"/>
                              <a:lumOff val="15000"/>
                            </a:schemeClr>
                          </a:solidFill>
                          <a:effectLst/>
                          <a:latin typeface="+mn-lt"/>
                          <a:ea typeface="+mn-ea"/>
                          <a:cs typeface="+mn-cs"/>
                        </a:rPr>
                        <a:t>vii</a:t>
                      </a:r>
                      <a:r>
                        <a:rPr lang="es-MX" sz="1000" kern="1200" noProof="0" dirty="0">
                          <a:solidFill>
                            <a:schemeClr val="tx1">
                              <a:lumMod val="85000"/>
                              <a:lumOff val="15000"/>
                            </a:schemeClr>
                          </a:solidFill>
                          <a:effectLst/>
                          <a:latin typeface="+mn-lt"/>
                          <a:ea typeface="+mn-ea"/>
                          <a:cs typeface="+mn-cs"/>
                        </a:rPr>
                        <a:t> pueden plantearse administrar una sola dosis a partir de los 5 años de edad; y dos dosis entre los 6 meses y los 4 años de edad</a:t>
                      </a:r>
                      <a:r>
                        <a:rPr lang="es-MX" sz="1000" kern="1200" baseline="30000" noProof="0" dirty="0">
                          <a:solidFill>
                            <a:schemeClr val="tx1">
                              <a:lumMod val="85000"/>
                              <a:lumOff val="15000"/>
                            </a:schemeClr>
                          </a:solidFill>
                          <a:effectLst/>
                          <a:latin typeface="+mn-lt"/>
                          <a:ea typeface="+mn-ea"/>
                          <a:cs typeface="+mn-cs"/>
                        </a:rPr>
                        <a:t>v</a:t>
                      </a:r>
                      <a:r>
                        <a:rPr lang="es-MX" sz="1000" kern="1200" noProof="0" dirty="0">
                          <a:solidFill>
                            <a:schemeClr val="tx1">
                              <a:lumMod val="85000"/>
                              <a:lumOff val="15000"/>
                            </a:schemeClr>
                          </a:solidFill>
                          <a:effectLst/>
                          <a:latin typeface="+mn-lt"/>
                          <a:ea typeface="+mn-ea"/>
                          <a:cs typeface="+mn-cs"/>
                        </a:rPr>
                        <a:t> </a:t>
                      </a:r>
                      <a:endParaRPr lang="es-MX" sz="1000" kern="1200" baseline="30000" noProof="0" dirty="0">
                        <a:solidFill>
                          <a:schemeClr val="tx1">
                            <a:lumMod val="85000"/>
                            <a:lumOff val="15000"/>
                          </a:schemeClr>
                        </a:solidFill>
                        <a:effectLst/>
                        <a:latin typeface="+mn-lt"/>
                        <a:ea typeface="+mn-ea"/>
                        <a:cs typeface="+mn-cs"/>
                      </a:endParaRPr>
                    </a:p>
                  </a:txBody>
                  <a:tcPr marL="83174" marR="83174" marT="83174" marB="83174">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MX" sz="1000" kern="1200" noProof="0" dirty="0">
                          <a:solidFill>
                            <a:schemeClr val="dk1"/>
                          </a:solidFill>
                          <a:effectLst/>
                          <a:latin typeface="+mn-lt"/>
                          <a:ea typeface="+mn-ea"/>
                          <a:cs typeface="+mn-cs"/>
                        </a:rPr>
                        <a:t>No se recomienda de forma sistemática</a:t>
                      </a:r>
                      <a:r>
                        <a:rPr lang="es-MX" sz="1000" kern="1200" baseline="30000" noProof="0" dirty="0">
                          <a:solidFill>
                            <a:schemeClr val="dk1"/>
                          </a:solidFill>
                          <a:effectLst/>
                          <a:latin typeface="+mn-lt"/>
                          <a:ea typeface="+mn-ea"/>
                          <a:cs typeface="+mn-cs"/>
                        </a:rPr>
                        <a:t>vi</a:t>
                      </a:r>
                    </a:p>
                  </a:txBody>
                  <a:tcPr marL="83174" marR="83174" marT="83174" marB="83174">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5445449"/>
                  </a:ext>
                </a:extLst>
              </a:tr>
            </a:tbl>
          </a:graphicData>
        </a:graphic>
      </p:graphicFrame>
      <p:sp>
        <p:nvSpPr>
          <p:cNvPr id="17" name="TextBox 16">
            <a:extLst>
              <a:ext uri="{FF2B5EF4-FFF2-40B4-BE49-F238E27FC236}">
                <a16:creationId xmlns:a16="http://schemas.microsoft.com/office/drawing/2014/main" id="{5DDECC19-0E33-CCFC-C42D-1FD97CFF451F}"/>
              </a:ext>
            </a:extLst>
          </p:cNvPr>
          <p:cNvSpPr txBox="1"/>
          <p:nvPr/>
        </p:nvSpPr>
        <p:spPr>
          <a:xfrm>
            <a:off x="499755" y="5003905"/>
            <a:ext cx="11192490" cy="1287098"/>
          </a:xfrm>
          <a:prstGeom prst="rect">
            <a:avLst/>
          </a:prstGeom>
          <a:noFill/>
        </p:spPr>
        <p:txBody>
          <a:bodyPr wrap="square" lIns="55449" tIns="27725" rIns="55449" bIns="27725" anchor="t">
            <a:spAutoFit/>
          </a:bodyPr>
          <a:lstStyle/>
          <a:p>
            <a:pPr lvl="0" defTabSz="554492">
              <a:defRPr/>
            </a:pPr>
            <a:r>
              <a:rPr kumimoji="0" lang="en-US" sz="800" b="1" i="0" u="none" strike="noStrike" kern="1200" cap="none" spc="0" normalizeH="0" baseline="0" noProof="0" dirty="0">
                <a:ln>
                  <a:noFill/>
                </a:ln>
                <a:solidFill>
                  <a:schemeClr val="tx1">
                    <a:lumMod val="75000"/>
                    <a:lumOff val="25000"/>
                  </a:schemeClr>
                </a:solidFill>
                <a:effectLst/>
                <a:uLnTx/>
                <a:uFillTx/>
                <a:latin typeface="Poppins" pitchFamily="2" charset="77"/>
                <a:ea typeface="+mn-ea"/>
                <a:cs typeface="+mn-cs"/>
              </a:rPr>
              <a:t>iii</a:t>
            </a:r>
            <a:r>
              <a:rPr kumimoji="0" lang="en-US" sz="800" i="0" u="none" strike="noStrike" kern="1200" cap="none" spc="0" normalizeH="0" baseline="0" noProof="0" dirty="0">
                <a:ln>
                  <a:noFill/>
                </a:ln>
                <a:solidFill>
                  <a:schemeClr val="tx1">
                    <a:lumMod val="75000"/>
                    <a:lumOff val="25000"/>
                  </a:schemeClr>
                </a:solidFill>
                <a:effectLst/>
                <a:uLnTx/>
                <a:uFillTx/>
                <a:latin typeface="Poppins" pitchFamily="2" charset="77"/>
                <a:ea typeface="+mn-ea"/>
                <a:cs typeface="+mn-cs"/>
              </a:rPr>
              <a:t> </a:t>
            </a:r>
            <a:r>
              <a:rPr kumimoji="0" lang="es-MX" sz="800" i="0" u="none" strike="noStrike" kern="1200" cap="none" spc="0" normalizeH="0" baseline="0" dirty="0">
                <a:ln>
                  <a:noFill/>
                </a:ln>
                <a:solidFill>
                  <a:schemeClr val="tx1">
                    <a:lumMod val="75000"/>
                    <a:lumOff val="25000"/>
                  </a:schemeClr>
                </a:solidFill>
                <a:effectLst/>
                <a:uLnTx/>
                <a:uFillTx/>
                <a:latin typeface="Poppins" pitchFamily="2" charset="77"/>
                <a:ea typeface="+mn-ea"/>
                <a:cs typeface="+mn-cs"/>
              </a:rPr>
              <a:t>En las personas que no han recibido ninguna vacuna </a:t>
            </a:r>
            <a:r>
              <a:rPr lang="es-MX" sz="800" dirty="0">
                <a:solidFill>
                  <a:schemeClr val="tx1">
                    <a:lumMod val="75000"/>
                    <a:lumOff val="25000"/>
                  </a:schemeClr>
                </a:solidFill>
                <a:latin typeface="Poppins" pitchFamily="2" charset="77"/>
              </a:rPr>
              <a:t>contra la COVID-19 </a:t>
            </a:r>
            <a:r>
              <a:rPr kumimoji="0" lang="es-MX" sz="800" i="0" u="none" strike="noStrike" kern="1200" cap="none" spc="0" normalizeH="0" baseline="0" dirty="0">
                <a:ln>
                  <a:noFill/>
                </a:ln>
                <a:solidFill>
                  <a:schemeClr val="tx1">
                    <a:lumMod val="75000"/>
                    <a:lumOff val="25000"/>
                  </a:schemeClr>
                </a:solidFill>
                <a:effectLst/>
                <a:uLnTx/>
                <a:uFillTx/>
                <a:latin typeface="Poppins" pitchFamily="2" charset="77"/>
                <a:ea typeface="+mn-ea"/>
                <a:cs typeface="+mn-cs"/>
              </a:rPr>
              <a:t>se puede pensar </a:t>
            </a:r>
            <a:r>
              <a:rPr lang="es-MX" sz="800" dirty="0">
                <a:solidFill>
                  <a:schemeClr val="tx1">
                    <a:lumMod val="75000"/>
                    <a:lumOff val="25000"/>
                  </a:schemeClr>
                </a:solidFill>
                <a:latin typeface="Poppins" pitchFamily="2" charset="77"/>
              </a:rPr>
              <a:t>a efectos programáticos </a:t>
            </a:r>
            <a:r>
              <a:rPr kumimoji="0" lang="es-MX" sz="800" i="0" u="none" strike="noStrike" kern="1200" cap="none" spc="0" normalizeH="0" baseline="0" dirty="0">
                <a:ln>
                  <a:noFill/>
                </a:ln>
                <a:solidFill>
                  <a:schemeClr val="tx1">
                    <a:lumMod val="75000"/>
                    <a:lumOff val="25000"/>
                  </a:schemeClr>
                </a:solidFill>
                <a:effectLst/>
                <a:uLnTx/>
                <a:uFillTx/>
                <a:latin typeface="Poppins" pitchFamily="2" charset="77"/>
                <a:ea typeface="+mn-ea"/>
                <a:cs typeface="+mn-cs"/>
              </a:rPr>
              <a:t>en administrar una sola dosis en el esquema primario, ya que la gran mayoría de la población habrá presentado la infección al menos una vez. En el caso de las vacunas inactivadas, se requieren dos dosis en el esquema primario. </a:t>
            </a:r>
          </a:p>
          <a:p>
            <a:pPr lvl="0" defTabSz="554492">
              <a:defRPr/>
            </a:pPr>
            <a:r>
              <a:rPr kumimoji="0" lang="en-US" sz="800" b="1" i="0" u="none" strike="noStrike" kern="1200" cap="none" spc="0" normalizeH="0" baseline="0" noProof="0" dirty="0">
                <a:ln>
                  <a:noFill/>
                </a:ln>
                <a:solidFill>
                  <a:schemeClr val="tx1">
                    <a:lumMod val="75000"/>
                    <a:lumOff val="25000"/>
                  </a:schemeClr>
                </a:solidFill>
                <a:effectLst/>
                <a:uLnTx/>
                <a:uFillTx/>
                <a:latin typeface="Poppins" pitchFamily="2" charset="77"/>
                <a:ea typeface="+mn-ea"/>
                <a:cs typeface="+mn-cs"/>
              </a:rPr>
              <a:t>iv</a:t>
            </a:r>
            <a:r>
              <a:rPr kumimoji="0" lang="en-US" sz="800" i="0" u="none" strike="noStrike" kern="1200" cap="none" spc="0" normalizeH="0" baseline="0" noProof="0" dirty="0">
                <a:ln>
                  <a:noFill/>
                </a:ln>
                <a:solidFill>
                  <a:schemeClr val="tx1">
                    <a:lumMod val="75000"/>
                    <a:lumOff val="25000"/>
                  </a:schemeClr>
                </a:solidFill>
                <a:effectLst/>
                <a:uLnTx/>
                <a:uFillTx/>
                <a:latin typeface="Poppins" pitchFamily="2" charset="77"/>
                <a:ea typeface="+mn-ea"/>
                <a:cs typeface="+mn-cs"/>
              </a:rPr>
              <a:t> Los países decidirán el límite de </a:t>
            </a:r>
            <a:r>
              <a:rPr kumimoji="0" lang="en-US" sz="800" i="0" u="none" strike="noStrike" kern="1200" cap="none" spc="0" normalizeH="0" baseline="0" noProof="0" dirty="0" err="1">
                <a:ln>
                  <a:noFill/>
                </a:ln>
                <a:solidFill>
                  <a:schemeClr val="tx1">
                    <a:lumMod val="75000"/>
                    <a:lumOff val="25000"/>
                  </a:schemeClr>
                </a:solidFill>
                <a:effectLst/>
                <a:uLnTx/>
                <a:uFillTx/>
                <a:latin typeface="Poppins" pitchFamily="2" charset="77"/>
                <a:ea typeface="+mn-ea"/>
                <a:cs typeface="+mn-cs"/>
              </a:rPr>
              <a:t>edad</a:t>
            </a:r>
            <a:r>
              <a:rPr kumimoji="0" lang="en-US" sz="800" i="0" u="none" strike="noStrike" kern="1200" cap="none" spc="0" normalizeH="0" baseline="0" noProof="0" dirty="0">
                <a:ln>
                  <a:noFill/>
                </a:ln>
                <a:solidFill>
                  <a:schemeClr val="tx1">
                    <a:lumMod val="75000"/>
                    <a:lumOff val="25000"/>
                  </a:schemeClr>
                </a:solidFill>
                <a:effectLst/>
                <a:uLnTx/>
                <a:uFillTx/>
                <a:latin typeface="Poppins" pitchFamily="2" charset="77"/>
                <a:ea typeface="+mn-ea"/>
                <a:cs typeface="+mn-cs"/>
              </a:rPr>
              <a:t>: suele ser de 18 a 49 años o de 18 a 59 años. </a:t>
            </a:r>
          </a:p>
          <a:p>
            <a:pPr lvl="0" defTabSz="554492">
              <a:defRPr/>
            </a:pPr>
            <a:r>
              <a:rPr kumimoji="0" lang="en-US" sz="800" b="1" i="0" u="none" strike="noStrike" kern="1200" cap="none" spc="0" normalizeH="0" baseline="0" noProof="0" dirty="0">
                <a:ln>
                  <a:noFill/>
                </a:ln>
                <a:solidFill>
                  <a:schemeClr val="tx1">
                    <a:lumMod val="75000"/>
                    <a:lumOff val="25000"/>
                  </a:schemeClr>
                </a:solidFill>
                <a:effectLst/>
                <a:uLnTx/>
                <a:uFillTx/>
                <a:latin typeface="Poppins" pitchFamily="2" charset="77"/>
                <a:ea typeface="+mn-ea"/>
                <a:cs typeface="+mn-cs"/>
              </a:rPr>
              <a:t>v</a:t>
            </a:r>
            <a:r>
              <a:rPr kumimoji="0" lang="en-US" sz="800" i="0" u="none" strike="noStrike" kern="1200" cap="none" spc="0" normalizeH="0" baseline="0" noProof="0" dirty="0">
                <a:ln>
                  <a:noFill/>
                </a:ln>
                <a:solidFill>
                  <a:schemeClr val="tx1">
                    <a:lumMod val="75000"/>
                    <a:lumOff val="25000"/>
                  </a:schemeClr>
                </a:solidFill>
                <a:effectLst/>
                <a:uLnTx/>
                <a:uFillTx/>
                <a:latin typeface="Poppins" pitchFamily="2" charset="77"/>
                <a:ea typeface="+mn-ea"/>
                <a:cs typeface="+mn-cs"/>
              </a:rPr>
              <a:t> Las aprobaciones regulatorias o la inclusión en la </a:t>
            </a:r>
            <a:r>
              <a:rPr kumimoji="0" lang="en-US" sz="800" i="0" u="none" strike="noStrike" kern="1200" cap="none" spc="0" normalizeH="0" baseline="0" noProof="0" dirty="0" err="1">
                <a:ln>
                  <a:noFill/>
                </a:ln>
                <a:solidFill>
                  <a:schemeClr val="tx1">
                    <a:lumMod val="75000"/>
                    <a:lumOff val="25000"/>
                  </a:schemeClr>
                </a:solidFill>
                <a:effectLst/>
                <a:uLnTx/>
                <a:uFillTx/>
                <a:latin typeface="Poppins" pitchFamily="2" charset="77"/>
                <a:ea typeface="+mn-ea"/>
                <a:cs typeface="+mn-cs"/>
              </a:rPr>
              <a:t>lista</a:t>
            </a:r>
            <a:r>
              <a:rPr kumimoji="0" lang="en-US" sz="800" i="0" u="none" strike="noStrike" kern="1200" cap="none" spc="0" normalizeH="0" baseline="0" noProof="0" dirty="0">
                <a:ln>
                  <a:noFill/>
                </a:ln>
                <a:solidFill>
                  <a:schemeClr val="tx1">
                    <a:lumMod val="75000"/>
                    <a:lumOff val="25000"/>
                  </a:schemeClr>
                </a:solidFill>
                <a:effectLst/>
                <a:uLnTx/>
                <a:uFillTx/>
                <a:latin typeface="Poppins" pitchFamily="2" charset="77"/>
                <a:ea typeface="+mn-ea"/>
                <a:cs typeface="+mn-cs"/>
              </a:rPr>
              <a:t> de la OMS de </a:t>
            </a:r>
            <a:r>
              <a:rPr kumimoji="0" lang="en-US" sz="800" i="0" u="none" strike="noStrike" kern="1200" cap="none" spc="0" normalizeH="0" baseline="0" noProof="0" dirty="0" err="1">
                <a:ln>
                  <a:noFill/>
                </a:ln>
                <a:solidFill>
                  <a:schemeClr val="tx1">
                    <a:lumMod val="75000"/>
                    <a:lumOff val="25000"/>
                  </a:schemeClr>
                </a:solidFill>
                <a:effectLst/>
                <a:uLnTx/>
                <a:uFillTx/>
                <a:latin typeface="Poppins" pitchFamily="2" charset="77"/>
                <a:ea typeface="+mn-ea"/>
                <a:cs typeface="+mn-cs"/>
              </a:rPr>
              <a:t>uso</a:t>
            </a:r>
            <a:r>
              <a:rPr kumimoji="0" lang="en-US" sz="800" i="0" u="none" strike="noStrike" kern="1200" cap="none" spc="0" normalizeH="0" baseline="0" noProof="0" dirty="0">
                <a:ln>
                  <a:noFill/>
                </a:ln>
                <a:solidFill>
                  <a:schemeClr val="tx1">
                    <a:lumMod val="75000"/>
                    <a:lumOff val="25000"/>
                  </a:schemeClr>
                </a:solidFill>
                <a:effectLst/>
                <a:uLnTx/>
                <a:uFillTx/>
                <a:latin typeface="Poppins" pitchFamily="2" charset="77"/>
                <a:ea typeface="+mn-ea"/>
                <a:cs typeface="+mn-cs"/>
              </a:rPr>
              <a:t> de </a:t>
            </a:r>
            <a:r>
              <a:rPr kumimoji="0" lang="en-US" sz="800" i="0" u="none" strike="noStrike" kern="1200" cap="none" spc="0" normalizeH="0" baseline="0" noProof="0" dirty="0" err="1">
                <a:ln>
                  <a:noFill/>
                </a:ln>
                <a:solidFill>
                  <a:schemeClr val="tx1">
                    <a:lumMod val="75000"/>
                    <a:lumOff val="25000"/>
                  </a:schemeClr>
                </a:solidFill>
                <a:effectLst/>
                <a:uLnTx/>
                <a:uFillTx/>
                <a:latin typeface="Poppins" pitchFamily="2" charset="77"/>
                <a:ea typeface="+mn-ea"/>
                <a:cs typeface="+mn-cs"/>
              </a:rPr>
              <a:t>emergencia</a:t>
            </a:r>
            <a:r>
              <a:rPr kumimoji="0" lang="en-US" sz="800" i="0" u="none" strike="noStrike" kern="1200" cap="none" spc="0" normalizeH="0" baseline="0" noProof="0" dirty="0">
                <a:ln>
                  <a:noFill/>
                </a:ln>
                <a:solidFill>
                  <a:schemeClr val="tx1">
                    <a:lumMod val="75000"/>
                    <a:lumOff val="25000"/>
                  </a:schemeClr>
                </a:solidFill>
                <a:effectLst/>
                <a:uLnTx/>
                <a:uFillTx/>
                <a:latin typeface="Poppins" pitchFamily="2" charset="77"/>
                <a:ea typeface="+mn-ea"/>
                <a:cs typeface="+mn-cs"/>
              </a:rPr>
              <a:t> </a:t>
            </a:r>
            <a:r>
              <a:rPr kumimoji="0" lang="en-US" sz="800" i="0" u="none" strike="noStrike" kern="1200" cap="none" spc="0" normalizeH="0" baseline="0" noProof="0" dirty="0" err="1">
                <a:ln>
                  <a:noFill/>
                </a:ln>
                <a:solidFill>
                  <a:schemeClr val="tx1">
                    <a:lumMod val="75000"/>
                    <a:lumOff val="25000"/>
                  </a:schemeClr>
                </a:solidFill>
                <a:effectLst/>
                <a:uLnTx/>
                <a:uFillTx/>
                <a:latin typeface="Poppins" pitchFamily="2" charset="77"/>
                <a:ea typeface="+mn-ea"/>
                <a:cs typeface="+mn-cs"/>
              </a:rPr>
              <a:t>difieren</a:t>
            </a:r>
            <a:r>
              <a:rPr kumimoji="0" lang="en-US" sz="800" i="0" u="none" strike="noStrike" kern="1200" cap="none" spc="0" normalizeH="0" baseline="0" noProof="0" dirty="0">
                <a:ln>
                  <a:noFill/>
                </a:ln>
                <a:solidFill>
                  <a:schemeClr val="tx1">
                    <a:lumMod val="75000"/>
                    <a:lumOff val="25000"/>
                  </a:schemeClr>
                </a:solidFill>
                <a:effectLst/>
                <a:uLnTx/>
                <a:uFillTx/>
                <a:latin typeface="Poppins" pitchFamily="2" charset="77"/>
                <a:ea typeface="+mn-ea"/>
                <a:cs typeface="+mn-cs"/>
              </a:rPr>
              <a:t> </a:t>
            </a:r>
            <a:r>
              <a:rPr lang="en-US" sz="800" dirty="0" err="1">
                <a:solidFill>
                  <a:schemeClr val="tx1">
                    <a:lumMod val="75000"/>
                    <a:lumOff val="25000"/>
                  </a:schemeClr>
                </a:solidFill>
                <a:latin typeface="Poppins" pitchFamily="2" charset="77"/>
              </a:rPr>
              <a:t>en</a:t>
            </a:r>
            <a:r>
              <a:rPr lang="en-US" sz="800" dirty="0">
                <a:solidFill>
                  <a:schemeClr val="tx1">
                    <a:lumMod val="75000"/>
                    <a:lumOff val="25000"/>
                  </a:schemeClr>
                </a:solidFill>
                <a:latin typeface="Poppins" pitchFamily="2" charset="77"/>
              </a:rPr>
              <a:t> </a:t>
            </a:r>
            <a:r>
              <a:rPr lang="en-US" sz="800" dirty="0" err="1">
                <a:solidFill>
                  <a:schemeClr val="tx1">
                    <a:lumMod val="75000"/>
                    <a:lumOff val="25000"/>
                  </a:schemeClr>
                </a:solidFill>
                <a:latin typeface="Poppins" pitchFamily="2" charset="77"/>
              </a:rPr>
              <a:t>cuanto</a:t>
            </a:r>
            <a:r>
              <a:rPr lang="en-US" sz="800" dirty="0">
                <a:solidFill>
                  <a:schemeClr val="tx1">
                    <a:lumMod val="75000"/>
                    <a:lumOff val="25000"/>
                  </a:schemeClr>
                </a:solidFill>
                <a:latin typeface="Poppins" pitchFamily="2" charset="77"/>
              </a:rPr>
              <a:t> a la </a:t>
            </a:r>
            <a:r>
              <a:rPr lang="en-US" sz="800" dirty="0" err="1">
                <a:solidFill>
                  <a:schemeClr val="tx1">
                    <a:lumMod val="75000"/>
                    <a:lumOff val="25000"/>
                  </a:schemeClr>
                </a:solidFill>
                <a:latin typeface="Poppins" pitchFamily="2" charset="77"/>
              </a:rPr>
              <a:t>indicación</a:t>
            </a:r>
            <a:r>
              <a:rPr lang="en-US" sz="800" dirty="0">
                <a:solidFill>
                  <a:schemeClr val="tx1">
                    <a:lumMod val="75000"/>
                    <a:lumOff val="25000"/>
                  </a:schemeClr>
                </a:solidFill>
                <a:latin typeface="Poppins" pitchFamily="2" charset="77"/>
              </a:rPr>
              <a:t> de la </a:t>
            </a:r>
            <a:r>
              <a:rPr lang="en-US" sz="800" dirty="0" err="1">
                <a:solidFill>
                  <a:schemeClr val="tx1">
                    <a:lumMod val="75000"/>
                    <a:lumOff val="25000"/>
                  </a:schemeClr>
                </a:solidFill>
                <a:latin typeface="Poppins" pitchFamily="2" charset="77"/>
              </a:rPr>
              <a:t>edad</a:t>
            </a:r>
            <a:r>
              <a:rPr lang="en-US" sz="800" dirty="0">
                <a:solidFill>
                  <a:schemeClr val="tx1">
                    <a:lumMod val="75000"/>
                    <a:lumOff val="25000"/>
                  </a:schemeClr>
                </a:solidFill>
                <a:latin typeface="Poppins" pitchFamily="2" charset="77"/>
              </a:rPr>
              <a:t> </a:t>
            </a:r>
            <a:r>
              <a:rPr kumimoji="0" lang="en-US" sz="800" i="0" u="none" strike="noStrike" kern="1200" cap="none" spc="0" normalizeH="0" baseline="0" noProof="0" dirty="0" err="1">
                <a:ln>
                  <a:noFill/>
                </a:ln>
                <a:solidFill>
                  <a:schemeClr val="tx1">
                    <a:lumMod val="75000"/>
                    <a:lumOff val="25000"/>
                  </a:schemeClr>
                </a:solidFill>
                <a:effectLst/>
                <a:uLnTx/>
                <a:uFillTx/>
                <a:latin typeface="Poppins" pitchFamily="2" charset="77"/>
                <a:ea typeface="+mn-ea"/>
                <a:cs typeface="+mn-cs"/>
              </a:rPr>
              <a:t>según</a:t>
            </a:r>
            <a:r>
              <a:rPr kumimoji="0" lang="en-US" sz="800" i="0" u="none" strike="noStrike" kern="1200" cap="none" spc="0" normalizeH="0" baseline="0" noProof="0" dirty="0">
                <a:ln>
                  <a:noFill/>
                </a:ln>
                <a:solidFill>
                  <a:schemeClr val="tx1">
                    <a:lumMod val="75000"/>
                    <a:lumOff val="25000"/>
                  </a:schemeClr>
                </a:solidFill>
                <a:effectLst/>
                <a:uLnTx/>
                <a:uFillTx/>
                <a:latin typeface="Poppins" pitchFamily="2" charset="77"/>
                <a:ea typeface="+mn-ea"/>
                <a:cs typeface="+mn-cs"/>
              </a:rPr>
              <a:t> el </a:t>
            </a:r>
            <a:r>
              <a:rPr kumimoji="0" lang="en-US" sz="800" i="0" u="none" strike="noStrike" kern="1200" cap="none" spc="0" normalizeH="0" baseline="0" noProof="0" dirty="0" err="1">
                <a:ln>
                  <a:noFill/>
                </a:ln>
                <a:solidFill>
                  <a:schemeClr val="tx1">
                    <a:lumMod val="75000"/>
                    <a:lumOff val="25000"/>
                  </a:schemeClr>
                </a:solidFill>
                <a:effectLst/>
                <a:uLnTx/>
                <a:uFillTx/>
                <a:latin typeface="Poppins" pitchFamily="2" charset="77"/>
                <a:ea typeface="+mn-ea"/>
                <a:cs typeface="+mn-cs"/>
              </a:rPr>
              <a:t>producto</a:t>
            </a:r>
            <a:r>
              <a:rPr kumimoji="0" lang="en-US" sz="800" i="0" u="none" strike="noStrike" kern="1200" cap="none" spc="0" normalizeH="0" baseline="0" noProof="0" dirty="0">
                <a:ln>
                  <a:noFill/>
                </a:ln>
                <a:solidFill>
                  <a:schemeClr val="tx1">
                    <a:lumMod val="75000"/>
                    <a:lumOff val="25000"/>
                  </a:schemeClr>
                </a:solidFill>
                <a:effectLst/>
                <a:uLnTx/>
                <a:uFillTx/>
                <a:latin typeface="Poppins" pitchFamily="2" charset="77"/>
                <a:ea typeface="+mn-ea"/>
                <a:cs typeface="+mn-cs"/>
              </a:rPr>
              <a:t> </a:t>
            </a:r>
            <a:r>
              <a:rPr kumimoji="0" lang="en-US" sz="800" i="0" u="none" strike="noStrike" kern="1200" cap="none" spc="0" normalizeH="0" baseline="0" noProof="0" dirty="0" err="1">
                <a:ln>
                  <a:noFill/>
                </a:ln>
                <a:solidFill>
                  <a:schemeClr val="tx1">
                    <a:lumMod val="75000"/>
                    <a:lumOff val="25000"/>
                  </a:schemeClr>
                </a:solidFill>
                <a:effectLst/>
                <a:uLnTx/>
                <a:uFillTx/>
                <a:latin typeface="Poppins" pitchFamily="2" charset="77"/>
                <a:ea typeface="+mn-ea"/>
                <a:cs typeface="+mn-cs"/>
              </a:rPr>
              <a:t>vacunal</a:t>
            </a:r>
            <a:r>
              <a:rPr kumimoji="0" lang="en-US" sz="800" i="0" u="none" strike="noStrike" kern="1200" cap="none" spc="0" normalizeH="0" baseline="0" noProof="0" dirty="0">
                <a:ln>
                  <a:noFill/>
                </a:ln>
                <a:solidFill>
                  <a:schemeClr val="tx1">
                    <a:lumMod val="75000"/>
                    <a:lumOff val="25000"/>
                  </a:schemeClr>
                </a:solidFill>
                <a:effectLst/>
                <a:uLnTx/>
                <a:uFillTx/>
                <a:latin typeface="Poppins" pitchFamily="2" charset="77"/>
                <a:ea typeface="+mn-ea"/>
                <a:cs typeface="+mn-cs"/>
              </a:rPr>
              <a:t>; conviene consultar las recomendaciones de cada producto vacunal. </a:t>
            </a:r>
          </a:p>
          <a:p>
            <a:pPr lvl="0" defTabSz="554492">
              <a:defRPr/>
            </a:pPr>
            <a:r>
              <a:rPr kumimoji="0" lang="en-US" sz="800" b="1" i="0" u="none" strike="noStrike" kern="1200" cap="none" spc="0" normalizeH="0" baseline="0" noProof="0" dirty="0">
                <a:ln>
                  <a:noFill/>
                </a:ln>
                <a:solidFill>
                  <a:schemeClr val="tx1">
                    <a:lumMod val="75000"/>
                    <a:lumOff val="25000"/>
                  </a:schemeClr>
                </a:solidFill>
                <a:effectLst/>
                <a:uLnTx/>
                <a:uFillTx/>
                <a:latin typeface="Poppins" pitchFamily="2" charset="77"/>
                <a:ea typeface="+mn-ea"/>
                <a:cs typeface="+mn-cs"/>
              </a:rPr>
              <a:t>vi</a:t>
            </a:r>
            <a:r>
              <a:rPr kumimoji="0" lang="en-US" sz="800" i="0" u="none" strike="noStrike" kern="1200" cap="none" spc="0" normalizeH="0" baseline="0" noProof="0" dirty="0">
                <a:ln>
                  <a:noFill/>
                </a:ln>
                <a:solidFill>
                  <a:schemeClr val="tx1">
                    <a:lumMod val="75000"/>
                    <a:lumOff val="25000"/>
                  </a:schemeClr>
                </a:solidFill>
                <a:effectLst/>
                <a:uLnTx/>
                <a:uFillTx/>
                <a:latin typeface="Poppins" pitchFamily="2" charset="77"/>
                <a:ea typeface="+mn-ea"/>
                <a:cs typeface="+mn-cs"/>
              </a:rPr>
              <a:t> La frase “no se recomienda de forma sistemática” significa que las vacunas en cuestión no se recomiendan porque tienen un impacto mínimo en la salud </a:t>
            </a:r>
            <a:r>
              <a:rPr kumimoji="0" lang="en-US" sz="800" i="0" u="none" strike="noStrike" kern="1200" cap="none" spc="0" normalizeH="0" baseline="0" noProof="0" dirty="0" err="1">
                <a:ln>
                  <a:noFill/>
                </a:ln>
                <a:solidFill>
                  <a:schemeClr val="tx1">
                    <a:lumMod val="75000"/>
                    <a:lumOff val="25000"/>
                  </a:schemeClr>
                </a:solidFill>
                <a:effectLst/>
                <a:uLnTx/>
                <a:uFillTx/>
                <a:latin typeface="Poppins" pitchFamily="2" charset="77"/>
                <a:ea typeface="+mn-ea"/>
                <a:cs typeface="+mn-cs"/>
              </a:rPr>
              <a:t>pública</a:t>
            </a:r>
            <a:r>
              <a:rPr kumimoji="0" lang="en-US" sz="800" i="0" u="none" strike="noStrike" kern="1200" cap="none" spc="0" normalizeH="0" baseline="0" noProof="0" dirty="0">
                <a:ln>
                  <a:noFill/>
                </a:ln>
                <a:solidFill>
                  <a:schemeClr val="tx1">
                    <a:lumMod val="75000"/>
                    <a:lumOff val="25000"/>
                  </a:schemeClr>
                </a:solidFill>
                <a:effectLst/>
                <a:uLnTx/>
                <a:uFillTx/>
                <a:latin typeface="Poppins" pitchFamily="2" charset="77"/>
                <a:ea typeface="+mn-ea"/>
                <a:cs typeface="+mn-cs"/>
              </a:rPr>
              <a:t> </a:t>
            </a:r>
            <a:r>
              <a:rPr kumimoji="0" lang="es-419" sz="800" i="0" u="none" strike="noStrike" kern="1200" cap="none" spc="0" normalizeH="0" baseline="0" dirty="0">
                <a:ln>
                  <a:noFill/>
                </a:ln>
                <a:solidFill>
                  <a:schemeClr val="tx1">
                    <a:lumMod val="75000"/>
                    <a:lumOff val="25000"/>
                  </a:schemeClr>
                </a:solidFill>
                <a:effectLst/>
                <a:uLnTx/>
                <a:uFillTx/>
                <a:latin typeface="Poppins" pitchFamily="2" charset="77"/>
                <a:ea typeface="+mn-ea"/>
                <a:cs typeface="+mn-cs"/>
              </a:rPr>
              <a:t>y una costo-efectividad baja en la mayoría de los entornos. De todas maneras, se puede ofrecer la vacunación cuando en las circunstancias particulares del país se prevea que el beneficio adicional será más importante. En esta recomendación provisional se reconoce que algunos países pueden optar por ofrecer tales dosis como parte del programa de vacunación sistemática sobre la base de los riesgos de la población, las características epidemiológicas de la enfermedad o las prioridades de salud pública. </a:t>
            </a:r>
            <a:r>
              <a:rPr kumimoji="0" lang="es-419" sz="800" b="1" i="0" u="none" strike="noStrike" kern="1200" cap="none" spc="0" normalizeH="0" baseline="0" dirty="0" err="1">
                <a:ln>
                  <a:noFill/>
                </a:ln>
                <a:solidFill>
                  <a:schemeClr val="tx1">
                    <a:lumMod val="75000"/>
                    <a:lumOff val="25000"/>
                  </a:schemeClr>
                </a:solidFill>
                <a:effectLst/>
                <a:uLnTx/>
                <a:uFillTx/>
                <a:latin typeface="Poppins" pitchFamily="2" charset="77"/>
                <a:ea typeface="+mn-ea"/>
                <a:cs typeface="+mn-cs"/>
              </a:rPr>
              <a:t>vii</a:t>
            </a:r>
            <a:r>
              <a:rPr kumimoji="0" lang="es-419" sz="800" i="0" u="none" strike="noStrike" kern="1200" cap="none" spc="0" normalizeH="0" baseline="0" dirty="0">
                <a:ln>
                  <a:noFill/>
                </a:ln>
                <a:solidFill>
                  <a:schemeClr val="tx1">
                    <a:lumMod val="75000"/>
                    <a:lumOff val="25000"/>
                  </a:schemeClr>
                </a:solidFill>
                <a:effectLst/>
                <a:uLnTx/>
                <a:uFillTx/>
                <a:latin typeface="Poppins" pitchFamily="2" charset="77"/>
                <a:ea typeface="+mn-ea"/>
                <a:cs typeface="+mn-cs"/>
              </a:rPr>
              <a:t> El beneficio de vacunar a la población infantil y adolescente sana es considerablemente menor que el de vacunar a las personas mayores o administrar otras vacunas infantiles. Los países pueden sopesar las ventajas y los inconvenientes de la vacunación según la carga de enfermedad, la costo-efectividad y otras </a:t>
            </a:r>
            <a:r>
              <a:rPr kumimoji="0" lang="en-US" sz="800" i="0" u="none" strike="noStrike" kern="1200" cap="none" spc="0" normalizeH="0" baseline="0" noProof="0" dirty="0" err="1">
                <a:ln>
                  <a:noFill/>
                </a:ln>
                <a:solidFill>
                  <a:schemeClr val="tx1">
                    <a:lumMod val="75000"/>
                    <a:lumOff val="25000"/>
                  </a:schemeClr>
                </a:solidFill>
                <a:effectLst/>
                <a:uLnTx/>
                <a:uFillTx/>
                <a:latin typeface="Poppins" pitchFamily="2" charset="77"/>
                <a:ea typeface="+mn-ea"/>
                <a:cs typeface="+mn-cs"/>
              </a:rPr>
              <a:t>prioridades</a:t>
            </a:r>
            <a:r>
              <a:rPr kumimoji="0" lang="en-US" sz="800" i="0" u="none" strike="noStrike" kern="1200" cap="none" spc="0" normalizeH="0" baseline="0" noProof="0" dirty="0">
                <a:ln>
                  <a:noFill/>
                </a:ln>
                <a:solidFill>
                  <a:schemeClr val="tx1">
                    <a:lumMod val="75000"/>
                    <a:lumOff val="25000"/>
                  </a:schemeClr>
                </a:solidFill>
                <a:effectLst/>
                <a:uLnTx/>
                <a:uFillTx/>
                <a:latin typeface="Poppins" pitchFamily="2" charset="77"/>
                <a:ea typeface="+mn-ea"/>
                <a:cs typeface="+mn-cs"/>
              </a:rPr>
              <a:t> programáticas. </a:t>
            </a:r>
            <a:endParaRPr kumimoji="0" lang="en-US" sz="800" i="0" u="none" strike="noStrike" kern="1200" cap="none" spc="0" normalizeH="0" baseline="0" noProof="0" dirty="0">
              <a:ln>
                <a:noFill/>
              </a:ln>
              <a:solidFill>
                <a:schemeClr val="tx1">
                  <a:lumMod val="75000"/>
                  <a:lumOff val="25000"/>
                </a:schemeClr>
              </a:solidFill>
              <a:effectLst/>
              <a:uLnTx/>
              <a:uFillTx/>
              <a:latin typeface="Poppins"/>
              <a:ea typeface="+mn-lt"/>
              <a:cs typeface="Poppins"/>
            </a:endParaRPr>
          </a:p>
        </p:txBody>
      </p:sp>
      <p:sp>
        <p:nvSpPr>
          <p:cNvPr id="19" name="TextBox 18">
            <a:extLst>
              <a:ext uri="{FF2B5EF4-FFF2-40B4-BE49-F238E27FC236}">
                <a16:creationId xmlns:a16="http://schemas.microsoft.com/office/drawing/2014/main" id="{ED5E90CA-A557-3551-FE3C-C84337F2E4D9}"/>
              </a:ext>
            </a:extLst>
          </p:cNvPr>
          <p:cNvSpPr txBox="1"/>
          <p:nvPr/>
        </p:nvSpPr>
        <p:spPr>
          <a:xfrm>
            <a:off x="577628" y="6576170"/>
            <a:ext cx="10967302"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Poppins"/>
                <a:ea typeface="+mn-ea"/>
                <a:cs typeface="+mn-cs"/>
                <a:hlinkClick r:id="rId3"/>
              </a:rPr>
              <a:t>https://iris.who.int/handle/10665/375048</a:t>
            </a:r>
            <a:r>
              <a:rPr kumimoji="0" lang="en-US" sz="1000" b="0" i="0" u="none" strike="noStrike" kern="1200" cap="none" spc="0" normalizeH="0" baseline="0" noProof="0" dirty="0">
                <a:ln>
                  <a:noFill/>
                </a:ln>
                <a:solidFill>
                  <a:srgbClr val="000000"/>
                </a:solidFill>
                <a:effectLst/>
                <a:uLnTx/>
                <a:uFillTx/>
                <a:latin typeface="Poppins"/>
                <a:ea typeface="+mn-ea"/>
                <a:cs typeface="+mn-cs"/>
              </a:rPr>
              <a:t>. </a:t>
            </a:r>
            <a:endParaRPr kumimoji="0" lang="en-US" sz="1000" b="0" i="0" u="none" strike="noStrike" kern="1200" cap="none" spc="0" normalizeH="0" baseline="0" noProof="0" dirty="0">
              <a:ln>
                <a:noFill/>
              </a:ln>
              <a:solidFill>
                <a:srgbClr val="000000"/>
              </a:solidFill>
              <a:effectLst/>
              <a:uLnTx/>
              <a:uFillTx/>
              <a:latin typeface="Poppins"/>
              <a:ea typeface="+mn-ea"/>
              <a:cs typeface="+mn-cs"/>
              <a:hlinkClick r:id="rId4"/>
            </a:endParaRPr>
          </a:p>
        </p:txBody>
      </p:sp>
      <p:sp>
        <p:nvSpPr>
          <p:cNvPr id="7" name="Title 2">
            <a:extLst>
              <a:ext uri="{FF2B5EF4-FFF2-40B4-BE49-F238E27FC236}">
                <a16:creationId xmlns:a16="http://schemas.microsoft.com/office/drawing/2014/main" id="{5D08D136-2DD6-64C4-3FD6-E89E62040758}"/>
              </a:ext>
            </a:extLst>
          </p:cNvPr>
          <p:cNvSpPr>
            <a:spLocks noGrp="1"/>
          </p:cNvSpPr>
          <p:nvPr>
            <p:ph type="title"/>
          </p:nvPr>
        </p:nvSpPr>
        <p:spPr>
          <a:xfrm>
            <a:off x="577639" y="251448"/>
            <a:ext cx="10031177" cy="723531"/>
          </a:xfrm>
        </p:spPr>
        <p:txBody>
          <a:bodyPr/>
          <a:lstStyle/>
          <a:p>
            <a:r>
              <a:rPr lang="en-US" sz="2600" dirty="0">
                <a:solidFill>
                  <a:schemeClr val="tx1">
                    <a:lumMod val="75000"/>
                    <a:lumOff val="25000"/>
                  </a:schemeClr>
                </a:solidFill>
              </a:rPr>
              <a:t>Hoja de ruta: recomendaciones provisionales de la OMS para el uso óptimo de las vacunas contra la COVID‑19 (3/3) </a:t>
            </a:r>
          </a:p>
        </p:txBody>
      </p:sp>
    </p:spTree>
    <p:extLst>
      <p:ext uri="{BB962C8B-B14F-4D97-AF65-F5344CB8AC3E}">
        <p14:creationId xmlns:p14="http://schemas.microsoft.com/office/powerpoint/2010/main" val="120861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eLuna="https://cms.unov.org/eLuna/2015/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787C171-4896-49A6-9058-3D699950FFC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0" name="Object 9" hidden="1">
                        <a:extLst>
                          <a:ext uri="{FF2B5EF4-FFF2-40B4-BE49-F238E27FC236}">
                            <a16:creationId xmlns:a16="http://schemas.microsoft.com/office/drawing/2014/main" id="{3787C171-4896-49A6-9058-3D699950FFC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8A171195-D932-483F-9B61-3D7B9A2A8A2B}"/>
              </a:ext>
            </a:extLst>
          </p:cNvPr>
          <p:cNvSpPr>
            <a:spLocks noGrp="1"/>
          </p:cNvSpPr>
          <p:nvPr>
            <p:ph type="title"/>
          </p:nvPr>
        </p:nvSpPr>
        <p:spPr>
          <a:xfrm>
            <a:off x="577639" y="537198"/>
            <a:ext cx="11614361" cy="779188"/>
          </a:xfrm>
        </p:spPr>
        <p:txBody>
          <a:bodyPr vert="horz" wrap="square">
            <a:spAutoFit/>
          </a:bodyPr>
          <a:lstStyle/>
          <a:p>
            <a:r>
              <a:rPr lang="en-IN" sz="2800" dirty="0">
                <a:solidFill>
                  <a:srgbClr val="FA9A00"/>
                </a:solidFill>
              </a:rPr>
              <a:t>5. </a:t>
            </a:r>
            <a:r>
              <a:rPr kumimoji="0" lang="en-US" sz="2800" b="1" i="0" u="none" strike="noStrike" kern="1200" cap="none" spc="0" normalizeH="0" baseline="0" noProof="0" dirty="0" err="1">
                <a:ln>
                  <a:noFill/>
                </a:ln>
                <a:solidFill>
                  <a:srgbClr val="000000">
                    <a:lumMod val="75000"/>
                    <a:lumOff val="25000"/>
                  </a:srgbClr>
                </a:solidFill>
                <a:effectLst/>
                <a:uLnTx/>
                <a:uFillTx/>
                <a:latin typeface="Poppins SemiBold" pitchFamily="2" charset="77"/>
                <a:ea typeface="Roboto" panose="02000000000000000000" pitchFamily="2" charset="0"/>
                <a:cs typeface="Poppins SemiBold" pitchFamily="2" charset="77"/>
              </a:rPr>
              <a:t>Recomendaciones</a:t>
            </a:r>
            <a:r>
              <a:rPr kumimoji="0" lang="en-US" sz="2800" b="1" i="0" u="none" strike="noStrike" kern="1200" cap="none" spc="0" normalizeH="0" baseline="0" noProof="0" dirty="0">
                <a:ln>
                  <a:noFill/>
                </a:ln>
                <a:solidFill>
                  <a:srgbClr val="000000">
                    <a:lumMod val="75000"/>
                    <a:lumOff val="25000"/>
                  </a:srgbClr>
                </a:solidFill>
                <a:effectLst/>
                <a:uLnTx/>
                <a:uFillTx/>
                <a:latin typeface="Poppins SemiBold" pitchFamily="2" charset="77"/>
                <a:ea typeface="Roboto" panose="02000000000000000000" pitchFamily="2" charset="0"/>
                <a:cs typeface="Poppins SemiBold" pitchFamily="2" charset="77"/>
              </a:rPr>
              <a:t> </a:t>
            </a:r>
            <a:r>
              <a:rPr kumimoji="0" lang="en-US" sz="2800" b="1" i="0" u="none" strike="noStrike" kern="1200" cap="none" spc="0" normalizeH="0" baseline="0" noProof="0" dirty="0" err="1">
                <a:ln>
                  <a:noFill/>
                </a:ln>
                <a:solidFill>
                  <a:srgbClr val="000000">
                    <a:lumMod val="75000"/>
                    <a:lumOff val="25000"/>
                  </a:srgbClr>
                </a:solidFill>
                <a:effectLst/>
                <a:uLnTx/>
                <a:uFillTx/>
                <a:latin typeface="Poppins SemiBold" pitchFamily="2" charset="77"/>
                <a:ea typeface="Roboto" panose="02000000000000000000" pitchFamily="2" charset="0"/>
                <a:cs typeface="Poppins SemiBold" pitchFamily="2" charset="77"/>
              </a:rPr>
              <a:t>más</a:t>
            </a:r>
            <a:r>
              <a:rPr kumimoji="0" lang="en-US" sz="2800" b="1" i="0" u="none" strike="noStrike" kern="1200" cap="none" spc="0" normalizeH="0" baseline="0" noProof="0" dirty="0">
                <a:ln>
                  <a:noFill/>
                </a:ln>
                <a:solidFill>
                  <a:srgbClr val="000000">
                    <a:lumMod val="75000"/>
                    <a:lumOff val="25000"/>
                  </a:srgbClr>
                </a:solidFill>
                <a:effectLst/>
                <a:uLnTx/>
                <a:uFillTx/>
                <a:latin typeface="Poppins SemiBold" pitchFamily="2" charset="77"/>
                <a:ea typeface="Roboto" panose="02000000000000000000" pitchFamily="2" charset="0"/>
                <a:cs typeface="Poppins SemiBold" pitchFamily="2" charset="77"/>
              </a:rPr>
              <a:t> </a:t>
            </a:r>
            <a:r>
              <a:rPr kumimoji="0" lang="en-US" sz="2800" b="1" i="0" u="none" strike="noStrike" kern="1200" cap="none" spc="0" normalizeH="0" baseline="0" noProof="0" dirty="0" err="1">
                <a:ln>
                  <a:noFill/>
                </a:ln>
                <a:solidFill>
                  <a:srgbClr val="000000">
                    <a:lumMod val="75000"/>
                    <a:lumOff val="25000"/>
                  </a:srgbClr>
                </a:solidFill>
                <a:effectLst/>
                <a:uLnTx/>
                <a:uFillTx/>
                <a:latin typeface="Poppins SemiBold" pitchFamily="2" charset="77"/>
                <a:ea typeface="Roboto" panose="02000000000000000000" pitchFamily="2" charset="0"/>
                <a:cs typeface="Poppins SemiBold" pitchFamily="2" charset="77"/>
              </a:rPr>
              <a:t>recientes</a:t>
            </a:r>
            <a:r>
              <a:rPr kumimoji="0" lang="en-US" sz="2800" b="1" i="0" u="none" strike="noStrike" kern="1200" cap="none" spc="0" normalizeH="0" baseline="0" noProof="0" dirty="0">
                <a:ln>
                  <a:noFill/>
                </a:ln>
                <a:solidFill>
                  <a:srgbClr val="000000">
                    <a:lumMod val="75000"/>
                    <a:lumOff val="25000"/>
                  </a:srgbClr>
                </a:solidFill>
                <a:effectLst/>
                <a:uLnTx/>
                <a:uFillTx/>
                <a:latin typeface="Poppins SemiBold" pitchFamily="2" charset="77"/>
                <a:ea typeface="Roboto" panose="02000000000000000000" pitchFamily="2" charset="0"/>
                <a:cs typeface="Poppins SemiBold" pitchFamily="2" charset="77"/>
              </a:rPr>
              <a:t> del SAGE </a:t>
            </a:r>
            <a:r>
              <a:rPr kumimoji="0" lang="en-US" sz="2800" b="1" i="0" u="none" strike="noStrike" kern="1200" cap="none" spc="0" normalizeH="0" baseline="0" noProof="0" dirty="0" err="1">
                <a:ln>
                  <a:noFill/>
                </a:ln>
                <a:solidFill>
                  <a:srgbClr val="000000">
                    <a:lumMod val="75000"/>
                    <a:lumOff val="25000"/>
                  </a:srgbClr>
                </a:solidFill>
                <a:effectLst/>
                <a:uLnTx/>
                <a:uFillTx/>
                <a:latin typeface="Poppins SemiBold" pitchFamily="2" charset="77"/>
                <a:ea typeface="Roboto" panose="02000000000000000000" pitchFamily="2" charset="0"/>
                <a:cs typeface="Poppins SemiBold" pitchFamily="2" charset="77"/>
              </a:rPr>
              <a:t>sobre</a:t>
            </a:r>
            <a:r>
              <a:rPr kumimoji="0" lang="en-US" sz="2800" b="1" i="0" u="none" strike="noStrike" kern="1200" cap="none" spc="0" normalizeH="0" baseline="0" noProof="0" dirty="0">
                <a:ln>
                  <a:noFill/>
                </a:ln>
                <a:solidFill>
                  <a:srgbClr val="000000">
                    <a:lumMod val="75000"/>
                    <a:lumOff val="25000"/>
                  </a:srgbClr>
                </a:solidFill>
                <a:effectLst/>
                <a:uLnTx/>
                <a:uFillTx/>
                <a:latin typeface="Poppins SemiBold" pitchFamily="2" charset="77"/>
                <a:ea typeface="Roboto" panose="02000000000000000000" pitchFamily="2" charset="0"/>
                <a:cs typeface="Poppins SemiBold" pitchFamily="2" charset="77"/>
              </a:rPr>
              <a:t> las </a:t>
            </a:r>
            <a:r>
              <a:rPr kumimoji="0" lang="en-US" sz="2800" b="1" i="0" u="none" strike="noStrike" kern="1200" cap="none" spc="0" normalizeH="0" baseline="0" noProof="0" dirty="0" err="1">
                <a:ln>
                  <a:noFill/>
                </a:ln>
                <a:solidFill>
                  <a:srgbClr val="000000">
                    <a:lumMod val="75000"/>
                    <a:lumOff val="25000"/>
                  </a:srgbClr>
                </a:solidFill>
                <a:effectLst/>
                <a:uLnTx/>
                <a:uFillTx/>
                <a:latin typeface="Poppins SemiBold" pitchFamily="2" charset="77"/>
                <a:ea typeface="Roboto" panose="02000000000000000000" pitchFamily="2" charset="0"/>
                <a:cs typeface="Poppins SemiBold" pitchFamily="2" charset="77"/>
              </a:rPr>
              <a:t>vacunas</a:t>
            </a:r>
            <a:r>
              <a:rPr kumimoji="0" lang="en-US" sz="2800" b="1" i="0" u="none" strike="noStrike" kern="1200" cap="none" spc="0" normalizeH="0" baseline="0" noProof="0" dirty="0">
                <a:ln>
                  <a:noFill/>
                </a:ln>
                <a:solidFill>
                  <a:srgbClr val="000000">
                    <a:lumMod val="75000"/>
                    <a:lumOff val="25000"/>
                  </a:srgbClr>
                </a:solidFill>
                <a:effectLst/>
                <a:uLnTx/>
                <a:uFillTx/>
                <a:latin typeface="Poppins SemiBold" pitchFamily="2" charset="77"/>
                <a:ea typeface="Roboto" panose="02000000000000000000" pitchFamily="2" charset="0"/>
                <a:cs typeface="Poppins SemiBold" pitchFamily="2" charset="77"/>
              </a:rPr>
              <a:t> contra la COVID‑19 </a:t>
            </a:r>
            <a:r>
              <a:rPr kumimoji="0" lang="en-US" sz="2800" b="1" i="0" u="none" strike="noStrike" kern="1200" cap="none" spc="0" normalizeH="0" baseline="0" noProof="0" dirty="0" err="1">
                <a:ln>
                  <a:noFill/>
                </a:ln>
                <a:solidFill>
                  <a:srgbClr val="000000">
                    <a:lumMod val="75000"/>
                    <a:lumOff val="25000"/>
                  </a:srgbClr>
                </a:solidFill>
                <a:effectLst/>
                <a:uLnTx/>
                <a:uFillTx/>
                <a:latin typeface="Poppins SemiBold" pitchFamily="2" charset="77"/>
                <a:ea typeface="Roboto" panose="02000000000000000000" pitchFamily="2" charset="0"/>
                <a:cs typeface="Poppins SemiBold" pitchFamily="2" charset="77"/>
              </a:rPr>
              <a:t>por</a:t>
            </a:r>
            <a:r>
              <a:rPr kumimoji="0" lang="en-US" sz="2800" b="1" i="0" u="none" strike="noStrike" kern="1200" cap="none" spc="0" normalizeH="0" baseline="0" noProof="0" dirty="0">
                <a:ln>
                  <a:noFill/>
                </a:ln>
                <a:solidFill>
                  <a:srgbClr val="000000">
                    <a:lumMod val="75000"/>
                    <a:lumOff val="25000"/>
                  </a:srgbClr>
                </a:solidFill>
                <a:effectLst/>
                <a:uLnTx/>
                <a:uFillTx/>
                <a:latin typeface="Poppins SemiBold" pitchFamily="2" charset="77"/>
                <a:ea typeface="Roboto" panose="02000000000000000000" pitchFamily="2" charset="0"/>
                <a:cs typeface="Poppins SemiBold" pitchFamily="2" charset="77"/>
              </a:rPr>
              <a:t> </a:t>
            </a:r>
            <a:r>
              <a:rPr kumimoji="0" lang="en-US" sz="2800" b="1" i="0" u="none" strike="noStrike" kern="1200" cap="none" spc="0" normalizeH="0" baseline="0" noProof="0" dirty="0" err="1">
                <a:ln>
                  <a:noFill/>
                </a:ln>
                <a:solidFill>
                  <a:srgbClr val="000000">
                    <a:lumMod val="75000"/>
                    <a:lumOff val="25000"/>
                  </a:srgbClr>
                </a:solidFill>
                <a:effectLst/>
                <a:uLnTx/>
                <a:uFillTx/>
                <a:latin typeface="Poppins SemiBold" pitchFamily="2" charset="77"/>
                <a:ea typeface="Roboto" panose="02000000000000000000" pitchFamily="2" charset="0"/>
                <a:cs typeface="Poppins SemiBold" pitchFamily="2" charset="77"/>
              </a:rPr>
              <a:t>plataforma</a:t>
            </a:r>
            <a:r>
              <a:rPr kumimoji="0" lang="en-US" sz="2800" b="1" i="0" u="none" strike="noStrike" kern="1200" cap="none" spc="0" normalizeH="0" baseline="0" noProof="0" dirty="0">
                <a:ln>
                  <a:noFill/>
                </a:ln>
                <a:solidFill>
                  <a:srgbClr val="000000">
                    <a:lumMod val="75000"/>
                    <a:lumOff val="25000"/>
                  </a:srgbClr>
                </a:solidFill>
                <a:effectLst/>
                <a:uLnTx/>
                <a:uFillTx/>
                <a:latin typeface="Poppins SemiBold" pitchFamily="2" charset="77"/>
                <a:ea typeface="Roboto" panose="02000000000000000000" pitchFamily="2" charset="0"/>
                <a:cs typeface="Poppins SemiBold" pitchFamily="2" charset="77"/>
              </a:rPr>
              <a:t> </a:t>
            </a:r>
            <a:r>
              <a:rPr kumimoji="0" lang="en-US" sz="2800" b="1" i="0" u="none" strike="noStrike" kern="1200" cap="none" spc="0" normalizeH="0" baseline="0" noProof="0" dirty="0" err="1">
                <a:ln>
                  <a:noFill/>
                </a:ln>
                <a:solidFill>
                  <a:srgbClr val="000000">
                    <a:lumMod val="75000"/>
                    <a:lumOff val="25000"/>
                  </a:srgbClr>
                </a:solidFill>
                <a:effectLst/>
                <a:uLnTx/>
                <a:uFillTx/>
                <a:latin typeface="Poppins SemiBold" pitchFamily="2" charset="77"/>
                <a:ea typeface="Roboto" panose="02000000000000000000" pitchFamily="2" charset="0"/>
                <a:cs typeface="Poppins SemiBold" pitchFamily="2" charset="77"/>
              </a:rPr>
              <a:t>vacunal</a:t>
            </a:r>
            <a:r>
              <a:rPr kumimoji="0" lang="en-US" sz="2800" b="1" i="0" u="none" strike="noStrike" kern="1200" cap="none" spc="0" normalizeH="0" baseline="0" noProof="0" dirty="0">
                <a:ln>
                  <a:noFill/>
                </a:ln>
                <a:solidFill>
                  <a:srgbClr val="000000">
                    <a:lumMod val="75000"/>
                    <a:lumOff val="25000"/>
                  </a:srgbClr>
                </a:solidFill>
                <a:effectLst/>
                <a:uLnTx/>
                <a:uFillTx/>
                <a:latin typeface="Poppins SemiBold" pitchFamily="2" charset="77"/>
                <a:ea typeface="Roboto" panose="02000000000000000000" pitchFamily="2" charset="0"/>
                <a:cs typeface="Poppins SemiBold" pitchFamily="2" charset="77"/>
              </a:rPr>
              <a:t> </a:t>
            </a:r>
            <a:endParaRPr lang="en-US" sz="2800" dirty="0"/>
          </a:p>
        </p:txBody>
      </p:sp>
      <p:sp>
        <p:nvSpPr>
          <p:cNvPr id="22" name="TextBox 21">
            <a:extLst>
              <a:ext uri="{FF2B5EF4-FFF2-40B4-BE49-F238E27FC236}">
                <a16:creationId xmlns:a16="http://schemas.microsoft.com/office/drawing/2014/main" id="{6657E023-054E-456B-8D45-BCF885159400}"/>
              </a:ext>
            </a:extLst>
          </p:cNvPr>
          <p:cNvSpPr txBox="1">
            <a:spLocks/>
          </p:cNvSpPr>
          <p:nvPr/>
        </p:nvSpPr>
        <p:spPr>
          <a:xfrm>
            <a:off x="623295" y="6000108"/>
            <a:ext cx="11184774" cy="253035"/>
          </a:xfrm>
          <a:prstGeom prst="rect">
            <a:avLst/>
          </a:prstGeom>
          <a:solidFill>
            <a:schemeClr val="bg1"/>
          </a:solid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1. Se pueden usar indistintamente los mismos productos vacunales producidos en diferentes centros de fabricación o con diferentes nombres registrados. 2. Se pueden usar indistintamente los mismos productos vacunales producidos en diferentes centros de fabricación o con diferentes nombres registrados. Debido a la intercambiabilidad, en el resto de la presentación se hace referencia a estos productos vacunales como “Novavax”.  </a:t>
            </a:r>
            <a:r>
              <a:rPr lang="es-ES" sz="800" dirty="0">
                <a:solidFill>
                  <a:srgbClr val="000000"/>
                </a:solidFill>
                <a:latin typeface="Ebrima" panose="02000000000000000000" pitchFamily="2" charset="0"/>
                <a:ea typeface="Ebrima" panose="02000000000000000000" pitchFamily="2" charset="0"/>
                <a:cs typeface="Ebrima" panose="02000000000000000000" pitchFamily="2" charset="0"/>
              </a:rPr>
              <a:t>3</a:t>
            </a: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Las recomendaciones del SAGE relativas a la plataforma de las vacunas contra la COVID‑19 (vacunas de subunidades proteínicas) se aplican a este producto. </a:t>
            </a:r>
          </a:p>
        </p:txBody>
      </p:sp>
      <p:cxnSp>
        <p:nvCxnSpPr>
          <p:cNvPr id="16" name="Straight Connector 15">
            <a:extLst>
              <a:ext uri="{FF2B5EF4-FFF2-40B4-BE49-F238E27FC236}">
                <a16:creationId xmlns:a16="http://schemas.microsoft.com/office/drawing/2014/main" id="{53F6B501-7EC4-4E9F-9DB6-CF24CEDDF4FF}"/>
              </a:ext>
            </a:extLst>
          </p:cNvPr>
          <p:cNvCxnSpPr>
            <a:cxnSpLocks/>
          </p:cNvCxnSpPr>
          <p:nvPr/>
        </p:nvCxnSpPr>
        <p:spPr>
          <a:xfrm>
            <a:off x="577640" y="1780906"/>
            <a:ext cx="1103672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0C2CA14-45FF-42E1-A063-3740284F9885}"/>
              </a:ext>
            </a:extLst>
          </p:cNvPr>
          <p:cNvSpPr txBox="1">
            <a:spLocks/>
          </p:cNvSpPr>
          <p:nvPr/>
        </p:nvSpPr>
        <p:spPr>
          <a:xfrm>
            <a:off x="577639" y="1533809"/>
            <a:ext cx="1464523" cy="209288"/>
          </a:xfrm>
          <a:prstGeom prst="rect">
            <a:avLst/>
          </a:prstGeom>
        </p:spPr>
        <p:txBody>
          <a:bodyPr vert="horz" wrap="square" lIns="0" tIns="0" rIns="0" bIns="0" rtlCol="0" anchor="b"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2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Plataforma</a:t>
            </a:r>
          </a:p>
        </p:txBody>
      </p:sp>
      <p:sp>
        <p:nvSpPr>
          <p:cNvPr id="35" name="TextBox 34">
            <a:extLst>
              <a:ext uri="{FF2B5EF4-FFF2-40B4-BE49-F238E27FC236}">
                <a16:creationId xmlns:a16="http://schemas.microsoft.com/office/drawing/2014/main" id="{3B128D09-50CE-43B8-BC6C-8EAC46645963}"/>
              </a:ext>
            </a:extLst>
          </p:cNvPr>
          <p:cNvSpPr txBox="1">
            <a:spLocks/>
          </p:cNvSpPr>
          <p:nvPr/>
        </p:nvSpPr>
        <p:spPr>
          <a:xfrm>
            <a:off x="577639" y="1827961"/>
            <a:ext cx="1464523" cy="699048"/>
          </a:xfrm>
          <a:prstGeom prst="rect">
            <a:avLst/>
          </a:prstGeom>
          <a:solidFill>
            <a:schemeClr val="accent5"/>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66675"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Vacunas de ácido ribonucleico mensajero (ARNm) </a:t>
            </a:r>
            <a:endParaRPr kumimoji="0" lang="es-ES" sz="1000" b="1" i="0" u="none" strike="noStrike" kern="1200" cap="none" spc="0" normalizeH="0" baseline="3000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cxnSp>
        <p:nvCxnSpPr>
          <p:cNvPr id="42" name="Straight Connector 41">
            <a:extLst>
              <a:ext uri="{FF2B5EF4-FFF2-40B4-BE49-F238E27FC236}">
                <a16:creationId xmlns:a16="http://schemas.microsoft.com/office/drawing/2014/main" id="{A643EC6A-6560-492F-A810-EA5E20B9343C}"/>
              </a:ext>
            </a:extLst>
          </p:cNvPr>
          <p:cNvCxnSpPr>
            <a:cxnSpLocks/>
          </p:cNvCxnSpPr>
          <p:nvPr/>
        </p:nvCxnSpPr>
        <p:spPr>
          <a:xfrm>
            <a:off x="579866" y="2558921"/>
            <a:ext cx="1103672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5731E801-6D96-428F-B187-C20D81316A4E}"/>
              </a:ext>
            </a:extLst>
          </p:cNvPr>
          <p:cNvSpPr txBox="1">
            <a:spLocks/>
          </p:cNvSpPr>
          <p:nvPr/>
        </p:nvSpPr>
        <p:spPr>
          <a:xfrm>
            <a:off x="577639" y="2599596"/>
            <a:ext cx="1464523" cy="934078"/>
          </a:xfrm>
          <a:prstGeom prst="rect">
            <a:avLst/>
          </a:prstGeom>
          <a:solidFill>
            <a:schemeClr val="accent1"/>
          </a:solidFill>
        </p:spPr>
        <p:txBody>
          <a:bodyPr vert="horz" wrap="square" lIns="38100" tIns="38100" rIns="38100" bIns="38100" rtlCol="0" anchor="ctr" anchorCtr="0">
            <a:noAutofit/>
          </a:bodyPr>
          <a:lstStyle>
            <a:defPPr>
              <a:defRPr lang="en-US"/>
            </a:defPPr>
            <a:lvl1pPr marL="66675" lvl="0" indent="0" defTabSz="554492">
              <a:lnSpc>
                <a:spcPct val="120000"/>
              </a:lnSpc>
              <a:spcBef>
                <a:spcPts val="606"/>
              </a:spcBef>
              <a:spcAft>
                <a:spcPts val="728"/>
              </a:spcAft>
              <a:buSzPct val="75000"/>
              <a:buFontTx/>
              <a:buNone/>
              <a:defRPr sz="10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66675"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Vacunas de vectores virales </a:t>
            </a:r>
          </a:p>
        </p:txBody>
      </p:sp>
      <p:cxnSp>
        <p:nvCxnSpPr>
          <p:cNvPr id="95" name="Straight Connector 94">
            <a:extLst>
              <a:ext uri="{FF2B5EF4-FFF2-40B4-BE49-F238E27FC236}">
                <a16:creationId xmlns:a16="http://schemas.microsoft.com/office/drawing/2014/main" id="{101C6938-6C64-4771-A1D1-DF0DAA9718E7}"/>
              </a:ext>
            </a:extLst>
          </p:cNvPr>
          <p:cNvCxnSpPr>
            <a:cxnSpLocks/>
          </p:cNvCxnSpPr>
          <p:nvPr/>
        </p:nvCxnSpPr>
        <p:spPr>
          <a:xfrm>
            <a:off x="579866" y="3577101"/>
            <a:ext cx="1103672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C6D74BE-9889-4C1A-9B12-A973F919883F}"/>
              </a:ext>
            </a:extLst>
          </p:cNvPr>
          <p:cNvCxnSpPr>
            <a:cxnSpLocks/>
          </p:cNvCxnSpPr>
          <p:nvPr/>
        </p:nvCxnSpPr>
        <p:spPr>
          <a:xfrm>
            <a:off x="577638" y="4405518"/>
            <a:ext cx="1103672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B6B0A81-E4A7-469C-A419-0F411C58352C}"/>
              </a:ext>
            </a:extLst>
          </p:cNvPr>
          <p:cNvSpPr txBox="1"/>
          <p:nvPr/>
        </p:nvSpPr>
        <p:spPr>
          <a:xfrm>
            <a:off x="7723071" y="1530946"/>
            <a:ext cx="1743110" cy="209288"/>
          </a:xfrm>
          <a:prstGeom prst="rect">
            <a:avLst/>
          </a:prstGeom>
        </p:spPr>
        <p:txBody>
          <a:bodyPr vert="horz" wrap="square" lIns="0" tIns="0" rIns="0" bIns="0" rtlCol="0" anchor="b"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2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Fabricante</a:t>
            </a:r>
          </a:p>
        </p:txBody>
      </p:sp>
      <p:sp>
        <p:nvSpPr>
          <p:cNvPr id="29" name="TextBox 28">
            <a:extLst>
              <a:ext uri="{FF2B5EF4-FFF2-40B4-BE49-F238E27FC236}">
                <a16:creationId xmlns:a16="http://schemas.microsoft.com/office/drawing/2014/main" id="{7F2A2002-FCC5-49B4-AA85-67A712E67C40}"/>
              </a:ext>
            </a:extLst>
          </p:cNvPr>
          <p:cNvSpPr txBox="1"/>
          <p:nvPr/>
        </p:nvSpPr>
        <p:spPr>
          <a:xfrm>
            <a:off x="9375153" y="1309347"/>
            <a:ext cx="1318841" cy="430887"/>
          </a:xfrm>
          <a:prstGeom prst="rect">
            <a:avLst/>
          </a:prstGeom>
        </p:spPr>
        <p:txBody>
          <a:bodyPr vert="horz" wrap="square" lIns="0" tIns="0" rIns="0" bIns="0" rtlCol="0" anchor="b"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200" b="1" i="0" u="none" strike="noStrike" kern="1200" cap="none" spc="0" normalizeH="0" baseline="0" noProof="0" dirty="0">
                <a:ln>
                  <a:noFill/>
                </a:ln>
                <a:solidFill>
                  <a:srgbClr val="000000"/>
                </a:solidFill>
                <a:effectLst/>
                <a:uLnTx/>
                <a:uFillTx/>
              </a:rPr>
              <a:t>Fecha de EUL/PQ </a:t>
            </a:r>
            <a:r>
              <a:rPr lang="es-ES" sz="1200" b="1" dirty="0">
                <a:solidFill>
                  <a:srgbClr val="000000"/>
                </a:solidFill>
              </a:rPr>
              <a:t>de OMS</a:t>
            </a:r>
            <a:r>
              <a:rPr kumimoji="0" lang="es-ES" sz="1200" b="1" i="0" u="none" strike="noStrike" kern="1200" cap="none" spc="0" normalizeH="0" baseline="0" noProof="0" dirty="0">
                <a:ln>
                  <a:noFill/>
                </a:ln>
                <a:solidFill>
                  <a:srgbClr val="000000"/>
                </a:solidFill>
                <a:effectLst/>
                <a:uLnTx/>
                <a:uFillTx/>
              </a:rPr>
              <a:t>*</a:t>
            </a:r>
            <a:endParaRPr kumimoji="0" lang="es-ES" sz="1200" b="1" i="0" u="none" strike="noStrike" kern="1200" cap="none" spc="0" normalizeH="0" baseline="30000" noProof="0" dirty="0">
              <a:ln>
                <a:noFill/>
              </a:ln>
              <a:solidFill>
                <a:srgbClr val="000000"/>
              </a:solidFill>
              <a:effectLst/>
              <a:uLnTx/>
              <a:uFillTx/>
            </a:endParaRPr>
          </a:p>
        </p:txBody>
      </p:sp>
      <p:sp>
        <p:nvSpPr>
          <p:cNvPr id="27" name="TextBox 26">
            <a:extLst>
              <a:ext uri="{FF2B5EF4-FFF2-40B4-BE49-F238E27FC236}">
                <a16:creationId xmlns:a16="http://schemas.microsoft.com/office/drawing/2014/main" id="{B0E994D0-1F9D-4F25-845C-336DE043DA23}"/>
              </a:ext>
            </a:extLst>
          </p:cNvPr>
          <p:cNvSpPr txBox="1"/>
          <p:nvPr/>
        </p:nvSpPr>
        <p:spPr>
          <a:xfrm>
            <a:off x="6262998" y="1530946"/>
            <a:ext cx="1251162" cy="209288"/>
          </a:xfrm>
          <a:prstGeom prst="rect">
            <a:avLst/>
          </a:prstGeom>
        </p:spPr>
        <p:txBody>
          <a:bodyPr vert="horz" wrap="square" lIns="0" tIns="0" rIns="0" bIns="0" rtlCol="0" anchor="b"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2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Vacuna</a:t>
            </a:r>
          </a:p>
        </p:txBody>
      </p:sp>
      <p:sp>
        <p:nvSpPr>
          <p:cNvPr id="30" name="TextBox 29">
            <a:extLst>
              <a:ext uri="{FF2B5EF4-FFF2-40B4-BE49-F238E27FC236}">
                <a16:creationId xmlns:a16="http://schemas.microsoft.com/office/drawing/2014/main" id="{979BD570-BACC-41A6-8A9A-531BF1D27FE5}"/>
              </a:ext>
            </a:extLst>
          </p:cNvPr>
          <p:cNvSpPr txBox="1"/>
          <p:nvPr/>
        </p:nvSpPr>
        <p:spPr>
          <a:xfrm>
            <a:off x="2139203" y="1302965"/>
            <a:ext cx="3958175" cy="430887"/>
          </a:xfrm>
          <a:prstGeom prst="rect">
            <a:avLst/>
          </a:prstGeom>
        </p:spPr>
        <p:txBody>
          <a:bodyPr vert="horz" wrap="square" lIns="0" tIns="0" rIns="0" bIns="0" rtlCol="0" anchor="b"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2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Recomendaciones más recientes del SAGE</a:t>
            </a:r>
            <a:br>
              <a:rPr kumimoji="0" lang="es-ES" sz="12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12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[en inglés] </a:t>
            </a:r>
          </a:p>
        </p:txBody>
      </p:sp>
      <p:sp>
        <p:nvSpPr>
          <p:cNvPr id="153" name="TextBox 152">
            <a:extLst>
              <a:ext uri="{FF2B5EF4-FFF2-40B4-BE49-F238E27FC236}">
                <a16:creationId xmlns:a16="http://schemas.microsoft.com/office/drawing/2014/main" id="{570E2A7D-2655-4956-86D5-E32B9678DDDD}"/>
              </a:ext>
            </a:extLst>
          </p:cNvPr>
          <p:cNvSpPr txBox="1">
            <a:spLocks/>
          </p:cNvSpPr>
          <p:nvPr/>
        </p:nvSpPr>
        <p:spPr>
          <a:xfrm>
            <a:off x="577638" y="3620529"/>
            <a:ext cx="1464523" cy="742392"/>
          </a:xfrm>
          <a:prstGeom prst="rect">
            <a:avLst/>
          </a:prstGeom>
          <a:solidFill>
            <a:schemeClr val="accent3"/>
          </a:solidFill>
        </p:spPr>
        <p:txBody>
          <a:bodyPr vert="horz" wrap="square" lIns="38100" tIns="38100" rIns="38100" bIns="38100" rtlCol="0" anchor="ctr" anchorCtr="0">
            <a:noAutofit/>
          </a:bodyPr>
          <a:lstStyle>
            <a:defPPr>
              <a:defRPr lang="en-US"/>
            </a:defPPr>
            <a:lvl1pPr marL="66675" lvl="0" indent="0" defTabSz="554492">
              <a:lnSpc>
                <a:spcPct val="120000"/>
              </a:lnSpc>
              <a:spcBef>
                <a:spcPts val="606"/>
              </a:spcBef>
              <a:spcAft>
                <a:spcPts val="728"/>
              </a:spcAft>
              <a:buSzPct val="75000"/>
              <a:buFontTx/>
              <a:buNone/>
              <a:defRPr sz="10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66675"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Vacunas de virus inactivados </a:t>
            </a:r>
          </a:p>
        </p:txBody>
      </p:sp>
      <p:sp>
        <p:nvSpPr>
          <p:cNvPr id="162" name="TextBox 161">
            <a:extLst>
              <a:ext uri="{FF2B5EF4-FFF2-40B4-BE49-F238E27FC236}">
                <a16:creationId xmlns:a16="http://schemas.microsoft.com/office/drawing/2014/main" id="{A51196A7-269D-43F2-82B1-40FAC044B88B}"/>
              </a:ext>
            </a:extLst>
          </p:cNvPr>
          <p:cNvSpPr txBox="1">
            <a:spLocks/>
          </p:cNvSpPr>
          <p:nvPr/>
        </p:nvSpPr>
        <p:spPr>
          <a:xfrm>
            <a:off x="588298" y="4453333"/>
            <a:ext cx="1464523" cy="1446537"/>
          </a:xfrm>
          <a:prstGeom prst="rect">
            <a:avLst/>
          </a:prstGeom>
          <a:solidFill>
            <a:schemeClr val="accent4"/>
          </a:solidFill>
        </p:spPr>
        <p:txBody>
          <a:bodyPr vert="horz" wrap="square" lIns="38100" tIns="38100" rIns="38100" bIns="38100" rtlCol="0" anchor="ctr" anchorCtr="0">
            <a:noAutofit/>
          </a:bodyPr>
          <a:lstStyle>
            <a:defPPr>
              <a:defRPr lang="en-US"/>
            </a:defPPr>
            <a:lvl1pPr marL="66675" lvl="0" indent="0" defTabSz="554492">
              <a:lnSpc>
                <a:spcPct val="120000"/>
              </a:lnSpc>
              <a:spcBef>
                <a:spcPts val="606"/>
              </a:spcBef>
              <a:spcAft>
                <a:spcPts val="728"/>
              </a:spcAft>
              <a:buSzPct val="75000"/>
              <a:buFontTx/>
              <a:buNone/>
              <a:defRPr sz="10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66675"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Vacunas de subunidades proteínicas </a:t>
            </a:r>
          </a:p>
        </p:txBody>
      </p:sp>
      <p:sp>
        <p:nvSpPr>
          <p:cNvPr id="38" name="TextBox 37">
            <a:extLst>
              <a:ext uri="{FF2B5EF4-FFF2-40B4-BE49-F238E27FC236}">
                <a16:creationId xmlns:a16="http://schemas.microsoft.com/office/drawing/2014/main" id="{7DF50AE4-826B-40C0-AB15-501D30291087}"/>
              </a:ext>
            </a:extLst>
          </p:cNvPr>
          <p:cNvSpPr txBox="1"/>
          <p:nvPr/>
        </p:nvSpPr>
        <p:spPr>
          <a:xfrm>
            <a:off x="9375154" y="1876232"/>
            <a:ext cx="796376"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31-dic-20</a:t>
            </a:r>
          </a:p>
        </p:txBody>
      </p:sp>
      <p:sp>
        <p:nvSpPr>
          <p:cNvPr id="39" name="TextBox 38">
            <a:extLst>
              <a:ext uri="{FF2B5EF4-FFF2-40B4-BE49-F238E27FC236}">
                <a16:creationId xmlns:a16="http://schemas.microsoft.com/office/drawing/2014/main" id="{11117F85-4431-4F3A-83D0-757A25844A3A}"/>
              </a:ext>
            </a:extLst>
          </p:cNvPr>
          <p:cNvSpPr txBox="1"/>
          <p:nvPr/>
        </p:nvSpPr>
        <p:spPr>
          <a:xfrm>
            <a:off x="4609714" y="2092705"/>
            <a:ext cx="1499173"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19-jul- 23</a:t>
            </a:r>
          </a:p>
        </p:txBody>
      </p:sp>
      <p:pic>
        <p:nvPicPr>
          <p:cNvPr id="621576" name="Picture 8" descr="Pfizer, BioNTech temporarily slow down shipments of COVID-19 vaccine to EU  - PMLiVE">
            <a:extLst>
              <a:ext uri="{FF2B5EF4-FFF2-40B4-BE49-F238E27FC236}">
                <a16:creationId xmlns:a16="http://schemas.microsoft.com/office/drawing/2014/main" id="{DF5A59B8-769A-4BAC-9030-00777424F8C0}"/>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l="3294" t="18889" r="3294" b="18889"/>
          <a:stretch/>
        </p:blipFill>
        <p:spPr bwMode="auto">
          <a:xfrm>
            <a:off x="7723071" y="1876232"/>
            <a:ext cx="1084976" cy="25977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18070167-A361-4330-AFD2-E76F95C3AD10}"/>
              </a:ext>
            </a:extLst>
          </p:cNvPr>
          <p:cNvSpPr txBox="1">
            <a:spLocks/>
          </p:cNvSpPr>
          <p:nvPr/>
        </p:nvSpPr>
        <p:spPr>
          <a:xfrm>
            <a:off x="6262998" y="1876231"/>
            <a:ext cx="1251162" cy="174407"/>
          </a:xfrm>
          <a:prstGeom prst="rect">
            <a:avLst/>
          </a:prstGeom>
        </p:spPr>
        <p:txBody>
          <a:bodyPr vert="horz" wrap="square" lIns="0" tIns="0" rIns="0" bIns="0" rtlCol="0" anchor="t"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00000"/>
              </a:lnSpc>
              <a:spcBef>
                <a:spcPts val="0"/>
              </a:spcBef>
              <a:spcAft>
                <a:spcPts val="0"/>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COMIRNATY ®</a:t>
            </a:r>
          </a:p>
        </p:txBody>
      </p:sp>
      <p:sp>
        <p:nvSpPr>
          <p:cNvPr id="59" name="TextBox 58">
            <a:extLst>
              <a:ext uri="{FF2B5EF4-FFF2-40B4-BE49-F238E27FC236}">
                <a16:creationId xmlns:a16="http://schemas.microsoft.com/office/drawing/2014/main" id="{6A84C7F1-CCE6-4F58-B5EC-514EE93D4724}"/>
              </a:ext>
            </a:extLst>
          </p:cNvPr>
          <p:cNvSpPr txBox="1">
            <a:spLocks/>
          </p:cNvSpPr>
          <p:nvPr/>
        </p:nvSpPr>
        <p:spPr>
          <a:xfrm>
            <a:off x="6262998" y="2260884"/>
            <a:ext cx="1251162" cy="174407"/>
          </a:xfrm>
          <a:prstGeom prst="rect">
            <a:avLst/>
          </a:prstGeom>
        </p:spPr>
        <p:txBody>
          <a:bodyPr vert="horz" wrap="square" lIns="0" tIns="0" rIns="0" bIns="0" rtlCol="0" anchor="t"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SPIKEVAX </a:t>
            </a:r>
            <a:r>
              <a:rPr kumimoji="0" lang="es-ES" sz="1000" b="1" i="0" u="none" strike="noStrike" kern="1200" cap="none" spc="0" normalizeH="0" baseline="30000" noProof="0" dirty="0">
                <a:ln>
                  <a:noFill/>
                </a:ln>
                <a:solidFill>
                  <a:srgbClr val="000000"/>
                </a:solidFill>
                <a:effectLst/>
                <a:uLnTx/>
                <a:uFillTx/>
                <a:latin typeface="Poppins" pitchFamily="2" charset="77"/>
                <a:ea typeface="Roboto" panose="02000000000000000000" pitchFamily="2" charset="0"/>
                <a:cs typeface="Poppins" pitchFamily="2" charset="77"/>
              </a:rPr>
              <a:t> </a:t>
            </a: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a:t>
            </a:r>
          </a:p>
        </p:txBody>
      </p:sp>
      <p:sp>
        <p:nvSpPr>
          <p:cNvPr id="61" name="TextBox 60">
            <a:extLst>
              <a:ext uri="{FF2B5EF4-FFF2-40B4-BE49-F238E27FC236}">
                <a16:creationId xmlns:a16="http://schemas.microsoft.com/office/drawing/2014/main" id="{25AC6E1B-996A-4ABE-A6F3-C28DD62FD696}"/>
              </a:ext>
            </a:extLst>
          </p:cNvPr>
          <p:cNvSpPr txBox="1"/>
          <p:nvPr/>
        </p:nvSpPr>
        <p:spPr>
          <a:xfrm>
            <a:off x="9375154" y="2260884"/>
            <a:ext cx="796376"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30-abr-21</a:t>
            </a:r>
          </a:p>
        </p:txBody>
      </p:sp>
      <p:pic>
        <p:nvPicPr>
          <p:cNvPr id="621579" name="Picture 11" descr="Moderna Logo 1200x800 - JDRF">
            <a:extLst>
              <a:ext uri="{FF2B5EF4-FFF2-40B4-BE49-F238E27FC236}">
                <a16:creationId xmlns:a16="http://schemas.microsoft.com/office/drawing/2014/main" id="{E1F77C12-5B44-4F15-B21E-1516F6F84DA0}"/>
              </a:ext>
            </a:extLst>
          </p:cNvPr>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t="30413" b="30413"/>
          <a:stretch/>
        </p:blipFill>
        <p:spPr bwMode="auto">
          <a:xfrm>
            <a:off x="7723071" y="2260884"/>
            <a:ext cx="866866" cy="226388"/>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79B3B093-3C95-4171-8957-F6F382860809}"/>
              </a:ext>
            </a:extLst>
          </p:cNvPr>
          <p:cNvSpPr txBox="1"/>
          <p:nvPr/>
        </p:nvSpPr>
        <p:spPr>
          <a:xfrm>
            <a:off x="9375154" y="2585690"/>
            <a:ext cx="796376"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15-feb-21</a:t>
            </a:r>
          </a:p>
        </p:txBody>
      </p:sp>
      <p:sp>
        <p:nvSpPr>
          <p:cNvPr id="71" name="TextBox 70">
            <a:extLst>
              <a:ext uri="{FF2B5EF4-FFF2-40B4-BE49-F238E27FC236}">
                <a16:creationId xmlns:a16="http://schemas.microsoft.com/office/drawing/2014/main" id="{B3593D4B-F245-4EB0-A67A-9F52DC6A1CB9}"/>
              </a:ext>
            </a:extLst>
          </p:cNvPr>
          <p:cNvSpPr txBox="1"/>
          <p:nvPr/>
        </p:nvSpPr>
        <p:spPr>
          <a:xfrm>
            <a:off x="4598205" y="2579308"/>
            <a:ext cx="1499173"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15-mar-22</a:t>
            </a:r>
          </a:p>
        </p:txBody>
      </p:sp>
      <p:pic>
        <p:nvPicPr>
          <p:cNvPr id="621583" name="Picture 15" descr="Serum Institute of India: Vaccines, News, Latest Updates, and more.">
            <a:extLst>
              <a:ext uri="{FF2B5EF4-FFF2-40B4-BE49-F238E27FC236}">
                <a16:creationId xmlns:a16="http://schemas.microsoft.com/office/drawing/2014/main" id="{3A263706-22DC-4CC1-B052-3BC5DC6CEF94}"/>
              </a:ext>
            </a:extLst>
          </p:cNvPr>
          <p:cNvPicPr>
            <a:picLocks noChangeAspect="1" noChangeArrowheads="1"/>
          </p:cNvPicPr>
          <p:nvPr/>
        </p:nvPicPr>
        <p:blipFill rotWithShape="1">
          <a:blip r:embed="rId8" cstate="hqprint">
            <a:extLst>
              <a:ext uri="{28A0092B-C50C-407E-A947-70E740481C1C}">
                <a14:useLocalDpi xmlns:a14="http://schemas.microsoft.com/office/drawing/2010/main" val="0"/>
              </a:ext>
            </a:extLst>
          </a:blip>
          <a:srcRect l="9835" t="37739" r="9835" b="37739"/>
          <a:stretch/>
        </p:blipFill>
        <p:spPr bwMode="auto">
          <a:xfrm>
            <a:off x="7723071" y="2591569"/>
            <a:ext cx="1044878" cy="166926"/>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6037D6E2-2381-4C34-89D0-6F0BFEB60492}"/>
              </a:ext>
            </a:extLst>
          </p:cNvPr>
          <p:cNvSpPr txBox="1"/>
          <p:nvPr/>
        </p:nvSpPr>
        <p:spPr>
          <a:xfrm>
            <a:off x="9375154" y="2787557"/>
            <a:ext cx="796376"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16-abr-21</a:t>
            </a:r>
          </a:p>
        </p:txBody>
      </p:sp>
      <p:sp>
        <p:nvSpPr>
          <p:cNvPr id="78" name="TextBox 77">
            <a:extLst>
              <a:ext uri="{FF2B5EF4-FFF2-40B4-BE49-F238E27FC236}">
                <a16:creationId xmlns:a16="http://schemas.microsoft.com/office/drawing/2014/main" id="{8D0205B3-46CC-426D-8045-1A3A22F830AF}"/>
              </a:ext>
            </a:extLst>
          </p:cNvPr>
          <p:cNvSpPr txBox="1">
            <a:spLocks/>
          </p:cNvSpPr>
          <p:nvPr/>
        </p:nvSpPr>
        <p:spPr>
          <a:xfrm>
            <a:off x="6262998" y="2787557"/>
            <a:ext cx="1251162" cy="174407"/>
          </a:xfrm>
          <a:prstGeom prst="rect">
            <a:avLst/>
          </a:prstGeom>
        </p:spPr>
        <p:txBody>
          <a:bodyPr vert="horz" wrap="square" lIns="0" tIns="0" rIns="0" bIns="0" rtlCol="0" anchor="t"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VAXZEVRIA ®</a:t>
            </a:r>
            <a:r>
              <a:rPr kumimoji="0" lang="es-ES" sz="1000" b="0" i="0" u="none" strike="noStrike" kern="1200" cap="none" spc="0" normalizeH="0" baseline="30000" noProof="0" dirty="0">
                <a:ln>
                  <a:noFill/>
                </a:ln>
                <a:solidFill>
                  <a:srgbClr val="000000"/>
                </a:solidFill>
                <a:effectLst/>
                <a:uLnTx/>
                <a:uFillTx/>
                <a:latin typeface="Poppins" pitchFamily="2" charset="77"/>
                <a:ea typeface="Roboto" panose="02000000000000000000" pitchFamily="2" charset="0"/>
                <a:cs typeface="Poppins" pitchFamily="2" charset="77"/>
              </a:rPr>
              <a:t> 1</a:t>
            </a:r>
            <a:endPar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pic>
        <p:nvPicPr>
          <p:cNvPr id="621585" name="Picture 17" descr="astrazeneca-logo - Vyopta">
            <a:extLst>
              <a:ext uri="{FF2B5EF4-FFF2-40B4-BE49-F238E27FC236}">
                <a16:creationId xmlns:a16="http://schemas.microsoft.com/office/drawing/2014/main" id="{91303B42-3028-4FEE-BCBD-4D1F990E3BB4}"/>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723071" y="2787557"/>
            <a:ext cx="685870" cy="185870"/>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4D1091EA-2A33-44A4-8EA1-2981EC64CE89}"/>
              </a:ext>
            </a:extLst>
          </p:cNvPr>
          <p:cNvSpPr txBox="1"/>
          <p:nvPr/>
        </p:nvSpPr>
        <p:spPr>
          <a:xfrm>
            <a:off x="6262998" y="2585690"/>
            <a:ext cx="1251162"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COVISHIELD</a:t>
            </a:r>
            <a:r>
              <a:rPr kumimoji="0" lang="es-ES" sz="1000" b="0" i="0" u="none" strike="noStrike" kern="1200" cap="none" spc="0" normalizeH="0" baseline="30000" noProof="0" dirty="0">
                <a:ln>
                  <a:noFill/>
                </a:ln>
                <a:solidFill>
                  <a:srgbClr val="000000"/>
                </a:solidFill>
                <a:effectLst/>
                <a:uLnTx/>
                <a:uFillTx/>
                <a:latin typeface="Poppins" pitchFamily="2" charset="77"/>
                <a:ea typeface="Roboto" panose="02000000000000000000" pitchFamily="2" charset="0"/>
                <a:cs typeface="Poppins" pitchFamily="2" charset="77"/>
              </a:rPr>
              <a:t>TM</a:t>
            </a: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a:t>
            </a:r>
            <a:r>
              <a:rPr kumimoji="0" lang="es-ES" sz="1000" b="0" i="0" u="none" strike="noStrike" kern="1200" cap="none" spc="0" normalizeH="0" baseline="30000" noProof="0" dirty="0">
                <a:ln>
                  <a:noFill/>
                </a:ln>
                <a:solidFill>
                  <a:srgbClr val="000000"/>
                </a:solidFill>
                <a:effectLst/>
                <a:uLnTx/>
                <a:uFillTx/>
                <a:latin typeface="Poppins" pitchFamily="2" charset="77"/>
                <a:ea typeface="Roboto" panose="02000000000000000000" pitchFamily="2" charset="0"/>
                <a:cs typeface="Poppins" pitchFamily="2" charset="77"/>
              </a:rPr>
              <a:t>1</a:t>
            </a:r>
          </a:p>
        </p:txBody>
      </p:sp>
      <p:sp>
        <p:nvSpPr>
          <p:cNvPr id="87" name="TextBox 86">
            <a:extLst>
              <a:ext uri="{FF2B5EF4-FFF2-40B4-BE49-F238E27FC236}">
                <a16:creationId xmlns:a16="http://schemas.microsoft.com/office/drawing/2014/main" id="{6CD5AA5E-6382-4D3A-8A4B-127AF3C7CA53}"/>
              </a:ext>
            </a:extLst>
          </p:cNvPr>
          <p:cNvSpPr txBox="1">
            <a:spLocks/>
          </p:cNvSpPr>
          <p:nvPr/>
        </p:nvSpPr>
        <p:spPr>
          <a:xfrm>
            <a:off x="6262998" y="3000887"/>
            <a:ext cx="1251162" cy="174407"/>
          </a:xfrm>
          <a:prstGeom prst="rect">
            <a:avLst/>
          </a:prstGeom>
        </p:spPr>
        <p:txBody>
          <a:bodyPr vert="horz" wrap="square" lIns="0" tIns="0" rIns="0" bIns="0" rtlCol="0" anchor="t"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Ad26.COV2-S ® </a:t>
            </a:r>
            <a:endParaRPr kumimoji="0" lang="es-ES" sz="1000" b="0" i="0" u="none" strike="noStrike" kern="1200" cap="none" spc="0" normalizeH="0" baseline="3000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89" name="TextBox 88">
            <a:extLst>
              <a:ext uri="{FF2B5EF4-FFF2-40B4-BE49-F238E27FC236}">
                <a16:creationId xmlns:a16="http://schemas.microsoft.com/office/drawing/2014/main" id="{11B8C785-1E62-40BD-BE79-4B0613D1A9BE}"/>
              </a:ext>
            </a:extLst>
          </p:cNvPr>
          <p:cNvSpPr txBox="1"/>
          <p:nvPr/>
        </p:nvSpPr>
        <p:spPr>
          <a:xfrm>
            <a:off x="9375154" y="3000887"/>
            <a:ext cx="796376"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12-mar-21</a:t>
            </a:r>
          </a:p>
        </p:txBody>
      </p:sp>
      <p:sp>
        <p:nvSpPr>
          <p:cNvPr id="90" name="TextBox 89">
            <a:extLst>
              <a:ext uri="{FF2B5EF4-FFF2-40B4-BE49-F238E27FC236}">
                <a16:creationId xmlns:a16="http://schemas.microsoft.com/office/drawing/2014/main" id="{77101FDD-7F53-4443-81F6-A9FB646EF9C9}"/>
              </a:ext>
            </a:extLst>
          </p:cNvPr>
          <p:cNvSpPr txBox="1"/>
          <p:nvPr/>
        </p:nvSpPr>
        <p:spPr>
          <a:xfrm>
            <a:off x="4598205" y="2994505"/>
            <a:ext cx="1499173"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06-jun-22</a:t>
            </a:r>
          </a:p>
        </p:txBody>
      </p:sp>
      <p:pic>
        <p:nvPicPr>
          <p:cNvPr id="621587" name="Picture 19" descr="Janssen Pharmaceuticals - Wikipedia">
            <a:extLst>
              <a:ext uri="{FF2B5EF4-FFF2-40B4-BE49-F238E27FC236}">
                <a16:creationId xmlns:a16="http://schemas.microsoft.com/office/drawing/2014/main" id="{CDC90D11-B97D-4D41-ACED-5841F46A107C}"/>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778288" y="3000887"/>
            <a:ext cx="581376" cy="248538"/>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4A223065-E3F7-48E1-90E6-9D9C0C154398}"/>
              </a:ext>
            </a:extLst>
          </p:cNvPr>
          <p:cNvSpPr txBox="1"/>
          <p:nvPr/>
        </p:nvSpPr>
        <p:spPr>
          <a:xfrm>
            <a:off x="9375154" y="3691334"/>
            <a:ext cx="796376"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07-may-21</a:t>
            </a:r>
          </a:p>
        </p:txBody>
      </p:sp>
      <p:sp>
        <p:nvSpPr>
          <p:cNvPr id="99" name="TextBox 98">
            <a:extLst>
              <a:ext uri="{FF2B5EF4-FFF2-40B4-BE49-F238E27FC236}">
                <a16:creationId xmlns:a16="http://schemas.microsoft.com/office/drawing/2014/main" id="{028E659D-0590-408B-984D-E6DB5ADD34B3}"/>
              </a:ext>
            </a:extLst>
          </p:cNvPr>
          <p:cNvSpPr txBox="1"/>
          <p:nvPr/>
        </p:nvSpPr>
        <p:spPr>
          <a:xfrm>
            <a:off x="4608864" y="3873944"/>
            <a:ext cx="1499173"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rPr>
              <a:t>31- </a:t>
            </a:r>
            <a:r>
              <a:rPr lang="es-ES" sz="1000" dirty="0" err="1">
                <a:solidFill>
                  <a:srgbClr val="000000"/>
                </a:solidFill>
              </a:rPr>
              <a:t>ago</a:t>
            </a:r>
            <a:r>
              <a:rPr kumimoji="0" lang="es-ES" sz="1000" b="0" i="0" u="none" strike="noStrike" kern="1200" cap="none" spc="0" normalizeH="0" baseline="0" noProof="0" dirty="0">
                <a:ln>
                  <a:noFill/>
                </a:ln>
                <a:solidFill>
                  <a:srgbClr val="000000"/>
                </a:solidFill>
                <a:effectLst/>
                <a:uLnTx/>
                <a:uFillTx/>
              </a:rPr>
              <a:t>-23</a:t>
            </a:r>
          </a:p>
        </p:txBody>
      </p:sp>
      <p:pic>
        <p:nvPicPr>
          <p:cNvPr id="621589" name="Picture 21" descr="Sinopharm (pharmaceutical distribution segment) - Drug Discovery and  Development">
            <a:extLst>
              <a:ext uri="{FF2B5EF4-FFF2-40B4-BE49-F238E27FC236}">
                <a16:creationId xmlns:a16="http://schemas.microsoft.com/office/drawing/2014/main" id="{29787460-C878-4F26-8647-92136BCA86AE}"/>
              </a:ext>
            </a:extLst>
          </p:cNvPr>
          <p:cNvPicPr>
            <a:picLocks noChangeAspect="1" noChangeArrowheads="1"/>
          </p:cNvPicPr>
          <p:nvPr/>
        </p:nvPicPr>
        <p:blipFill rotWithShape="1">
          <a:blip r:embed="rId11" cstate="hqprint">
            <a:extLst>
              <a:ext uri="{28A0092B-C50C-407E-A947-70E740481C1C}">
                <a14:useLocalDpi xmlns:a14="http://schemas.microsoft.com/office/drawing/2010/main" val="0"/>
              </a:ext>
            </a:extLst>
          </a:blip>
          <a:srcRect l="30260" t="12143" r="30260" b="11619"/>
          <a:stretch/>
        </p:blipFill>
        <p:spPr bwMode="auto">
          <a:xfrm>
            <a:off x="7859813" y="3680291"/>
            <a:ext cx="483050" cy="369332"/>
          </a:xfrm>
          <a:prstGeom prst="rect">
            <a:avLst/>
          </a:prstGeom>
          <a:noFill/>
          <a:extLst>
            <a:ext uri="{909E8E84-426E-40DD-AFC4-6F175D3DCCD1}">
              <a14:hiddenFill xmlns:a14="http://schemas.microsoft.com/office/drawing/2010/main">
                <a:solidFill>
                  <a:srgbClr val="FFFFFF"/>
                </a:solidFill>
              </a14:hiddenFill>
            </a:ext>
          </a:extLst>
        </p:spPr>
      </p:pic>
      <p:sp>
        <p:nvSpPr>
          <p:cNvPr id="106" name="TextBox 105">
            <a:extLst>
              <a:ext uri="{FF2B5EF4-FFF2-40B4-BE49-F238E27FC236}">
                <a16:creationId xmlns:a16="http://schemas.microsoft.com/office/drawing/2014/main" id="{925BDFF6-AC66-49F6-908F-036D54B2DB4F}"/>
              </a:ext>
            </a:extLst>
          </p:cNvPr>
          <p:cNvSpPr txBox="1">
            <a:spLocks/>
          </p:cNvSpPr>
          <p:nvPr/>
        </p:nvSpPr>
        <p:spPr>
          <a:xfrm>
            <a:off x="6262998" y="4030099"/>
            <a:ext cx="1251162" cy="174407"/>
          </a:xfrm>
          <a:prstGeom prst="rect">
            <a:avLst/>
          </a:prstGeom>
        </p:spPr>
        <p:txBody>
          <a:bodyPr vert="horz" wrap="square" lIns="0" tIns="0" rIns="0" bIns="0" rtlCol="0" anchor="t"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CoronaVac </a:t>
            </a:r>
          </a:p>
        </p:txBody>
      </p:sp>
      <p:sp>
        <p:nvSpPr>
          <p:cNvPr id="108" name="TextBox 107">
            <a:extLst>
              <a:ext uri="{FF2B5EF4-FFF2-40B4-BE49-F238E27FC236}">
                <a16:creationId xmlns:a16="http://schemas.microsoft.com/office/drawing/2014/main" id="{2D2F283B-5547-4C20-B873-122D168AC0F5}"/>
              </a:ext>
            </a:extLst>
          </p:cNvPr>
          <p:cNvSpPr txBox="1"/>
          <p:nvPr/>
        </p:nvSpPr>
        <p:spPr>
          <a:xfrm>
            <a:off x="9375154" y="4030099"/>
            <a:ext cx="796376"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01-jun-21</a:t>
            </a:r>
          </a:p>
        </p:txBody>
      </p:sp>
      <p:pic>
        <p:nvPicPr>
          <p:cNvPr id="621591" name="Picture 23" descr="SINOVAC BIOTECH LTD. | LinkedIn">
            <a:extLst>
              <a:ext uri="{FF2B5EF4-FFF2-40B4-BE49-F238E27FC236}">
                <a16:creationId xmlns:a16="http://schemas.microsoft.com/office/drawing/2014/main" id="{3E6FD638-74B1-42DF-8568-FEB8A1C82CEC}"/>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8000" t="32000" r="8000" b="34038"/>
          <a:stretch/>
        </p:blipFill>
        <p:spPr bwMode="auto">
          <a:xfrm>
            <a:off x="7811419" y="4096360"/>
            <a:ext cx="518256" cy="209540"/>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4037F267-4017-49F7-8562-C9AE63C63467}"/>
              </a:ext>
            </a:extLst>
          </p:cNvPr>
          <p:cNvSpPr txBox="1">
            <a:spLocks/>
          </p:cNvSpPr>
          <p:nvPr/>
        </p:nvSpPr>
        <p:spPr>
          <a:xfrm>
            <a:off x="6262997" y="3691334"/>
            <a:ext cx="1460073" cy="359073"/>
          </a:xfrm>
          <a:prstGeom prst="rect">
            <a:avLst/>
          </a:prstGeom>
        </p:spPr>
        <p:txBody>
          <a:bodyPr vert="horz" wrap="square" lIns="0" tIns="0" rIns="0" bIns="0" rtlCol="0" anchor="t"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BIBP ®</a:t>
            </a:r>
          </a:p>
        </p:txBody>
      </p:sp>
      <p:sp>
        <p:nvSpPr>
          <p:cNvPr id="127" name="TextBox 126">
            <a:extLst>
              <a:ext uri="{FF2B5EF4-FFF2-40B4-BE49-F238E27FC236}">
                <a16:creationId xmlns:a16="http://schemas.microsoft.com/office/drawing/2014/main" id="{84BD5724-84B2-4A72-91AD-4BAD2E3273F2}"/>
              </a:ext>
            </a:extLst>
          </p:cNvPr>
          <p:cNvSpPr txBox="1"/>
          <p:nvPr/>
        </p:nvSpPr>
        <p:spPr>
          <a:xfrm>
            <a:off x="9385813" y="4605079"/>
            <a:ext cx="796376"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17-dic-21</a:t>
            </a:r>
          </a:p>
        </p:txBody>
      </p:sp>
      <p:sp>
        <p:nvSpPr>
          <p:cNvPr id="128" name="TextBox 127">
            <a:extLst>
              <a:ext uri="{FF2B5EF4-FFF2-40B4-BE49-F238E27FC236}">
                <a16:creationId xmlns:a16="http://schemas.microsoft.com/office/drawing/2014/main" id="{9AFF4454-DE70-46D0-B042-A7800D5B79FE}"/>
              </a:ext>
            </a:extLst>
          </p:cNvPr>
          <p:cNvSpPr txBox="1">
            <a:spLocks/>
          </p:cNvSpPr>
          <p:nvPr/>
        </p:nvSpPr>
        <p:spPr>
          <a:xfrm>
            <a:off x="4608864" y="5059528"/>
            <a:ext cx="1499173" cy="174407"/>
          </a:xfrm>
          <a:prstGeom prst="rect">
            <a:avLst/>
          </a:prstGeom>
        </p:spPr>
        <p:txBody>
          <a:bodyPr vert="horz" wrap="square" lIns="0" tIns="0" rIns="0" bIns="0" rtlCol="0" anchor="t"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31-ago-23</a:t>
            </a:r>
          </a:p>
        </p:txBody>
      </p:sp>
      <p:pic>
        <p:nvPicPr>
          <p:cNvPr id="209" name="Picture 15" descr="Serum Institute of India: Vaccines, News, Latest Updates, and more.">
            <a:extLst>
              <a:ext uri="{FF2B5EF4-FFF2-40B4-BE49-F238E27FC236}">
                <a16:creationId xmlns:a16="http://schemas.microsoft.com/office/drawing/2014/main" id="{E6D2C2F4-FF1F-4CD4-8B22-9D573752EA3A}"/>
              </a:ext>
            </a:extLst>
          </p:cNvPr>
          <p:cNvPicPr>
            <a:picLocks noChangeAspect="1" noChangeArrowheads="1"/>
          </p:cNvPicPr>
          <p:nvPr/>
        </p:nvPicPr>
        <p:blipFill rotWithShape="1">
          <a:blip r:embed="rId8" cstate="hqprint">
            <a:extLst>
              <a:ext uri="{28A0092B-C50C-407E-A947-70E740481C1C}">
                <a14:useLocalDpi xmlns:a14="http://schemas.microsoft.com/office/drawing/2010/main" val="0"/>
              </a:ext>
            </a:extLst>
          </a:blip>
          <a:srcRect l="9835" t="37739" r="9835" b="37739"/>
          <a:stretch/>
        </p:blipFill>
        <p:spPr bwMode="auto">
          <a:xfrm>
            <a:off x="7733730" y="4605079"/>
            <a:ext cx="1044878" cy="166926"/>
          </a:xfrm>
          <a:prstGeom prst="rect">
            <a:avLst/>
          </a:prstGeom>
          <a:noFill/>
          <a:extLst>
            <a:ext uri="{909E8E84-426E-40DD-AFC4-6F175D3DCCD1}">
              <a14:hiddenFill xmlns:a14="http://schemas.microsoft.com/office/drawing/2010/main">
                <a:solidFill>
                  <a:srgbClr val="FFFFFF"/>
                </a:solidFill>
              </a14:hiddenFill>
            </a:ext>
          </a:extLst>
        </p:spPr>
      </p:pic>
      <p:sp>
        <p:nvSpPr>
          <p:cNvPr id="165" name="TextBox 164">
            <a:extLst>
              <a:ext uri="{FF2B5EF4-FFF2-40B4-BE49-F238E27FC236}">
                <a16:creationId xmlns:a16="http://schemas.microsoft.com/office/drawing/2014/main" id="{2315CC67-311E-4BE9-971A-325D8C2E2CDD}"/>
              </a:ext>
            </a:extLst>
          </p:cNvPr>
          <p:cNvSpPr txBox="1">
            <a:spLocks/>
          </p:cNvSpPr>
          <p:nvPr/>
        </p:nvSpPr>
        <p:spPr>
          <a:xfrm>
            <a:off x="6273657" y="4884249"/>
            <a:ext cx="1251162" cy="174407"/>
          </a:xfrm>
          <a:prstGeom prst="rect">
            <a:avLst/>
          </a:prstGeom>
        </p:spPr>
        <p:txBody>
          <a:bodyPr vert="horz" wrap="square" lIns="0" tIns="0" rIns="0" bIns="0" rtlCol="0" anchor="t"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NUVAXOVID™</a:t>
            </a:r>
            <a:r>
              <a:rPr kumimoji="0" lang="es-ES" sz="1000" b="0" i="0" u="none" strike="noStrike" kern="1200" cap="none" spc="0" normalizeH="0" baseline="30000" noProof="0" dirty="0">
                <a:ln>
                  <a:noFill/>
                </a:ln>
                <a:solidFill>
                  <a:srgbClr val="000000"/>
                </a:solidFill>
                <a:effectLst/>
                <a:uLnTx/>
                <a:uFillTx/>
                <a:latin typeface="Poppins" pitchFamily="2" charset="77"/>
                <a:ea typeface="Roboto" panose="02000000000000000000" pitchFamily="2" charset="0"/>
                <a:cs typeface="Poppins" pitchFamily="2" charset="77"/>
              </a:rPr>
              <a:t>2</a:t>
            </a:r>
          </a:p>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a:t>
            </a:r>
          </a:p>
        </p:txBody>
      </p:sp>
      <p:sp>
        <p:nvSpPr>
          <p:cNvPr id="168" name="TextBox 167">
            <a:extLst>
              <a:ext uri="{FF2B5EF4-FFF2-40B4-BE49-F238E27FC236}">
                <a16:creationId xmlns:a16="http://schemas.microsoft.com/office/drawing/2014/main" id="{DF62714C-C6E9-4C2B-9400-04D9ADF11838}"/>
              </a:ext>
            </a:extLst>
          </p:cNvPr>
          <p:cNvSpPr txBox="1"/>
          <p:nvPr/>
        </p:nvSpPr>
        <p:spPr>
          <a:xfrm>
            <a:off x="9385813" y="4884847"/>
            <a:ext cx="796376"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20-dic-21</a:t>
            </a:r>
          </a:p>
        </p:txBody>
      </p:sp>
      <p:pic>
        <p:nvPicPr>
          <p:cNvPr id="621595" name="Picture 27" descr="Novavax and Serum Institute of India Receive Emergency Use Authorization  for COVID-19 Vaccine in Indonesia - Nov 1, 2021">
            <a:extLst>
              <a:ext uri="{FF2B5EF4-FFF2-40B4-BE49-F238E27FC236}">
                <a16:creationId xmlns:a16="http://schemas.microsoft.com/office/drawing/2014/main" id="{DC155F40-AFC2-4A4B-8C1E-0315013F9779}"/>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7830050" y="4884249"/>
            <a:ext cx="446168" cy="196592"/>
          </a:xfrm>
          <a:prstGeom prst="rect">
            <a:avLst/>
          </a:prstGeom>
          <a:noFill/>
          <a:extLst>
            <a:ext uri="{909E8E84-426E-40DD-AFC4-6F175D3DCCD1}">
              <a14:hiddenFill xmlns:a14="http://schemas.microsoft.com/office/drawing/2010/main">
                <a:solidFill>
                  <a:srgbClr val="FFFFFF"/>
                </a:solidFill>
              </a14:hiddenFill>
            </a:ext>
          </a:extLst>
        </p:spPr>
      </p:pic>
      <p:sp>
        <p:nvSpPr>
          <p:cNvPr id="125" name="TextBox 124">
            <a:extLst>
              <a:ext uri="{FF2B5EF4-FFF2-40B4-BE49-F238E27FC236}">
                <a16:creationId xmlns:a16="http://schemas.microsoft.com/office/drawing/2014/main" id="{836F80B4-8487-48A1-AFDD-676737B8CC41}"/>
              </a:ext>
            </a:extLst>
          </p:cNvPr>
          <p:cNvSpPr txBox="1">
            <a:spLocks/>
          </p:cNvSpPr>
          <p:nvPr/>
        </p:nvSpPr>
        <p:spPr>
          <a:xfrm>
            <a:off x="6273657" y="4605079"/>
            <a:ext cx="1251162" cy="174407"/>
          </a:xfrm>
          <a:prstGeom prst="rect">
            <a:avLst/>
          </a:prstGeom>
        </p:spPr>
        <p:txBody>
          <a:bodyPr vert="horz" wrap="square" lIns="0" tIns="0" rIns="0" bIns="0" rtlCol="0" anchor="t"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COVOVAX ®</a:t>
            </a:r>
            <a:r>
              <a:rPr kumimoji="0" lang="es-ES" sz="1000" b="0" i="0" u="none" strike="noStrike" kern="1200" cap="none" spc="0" normalizeH="0" baseline="30000" noProof="0" dirty="0">
                <a:ln>
                  <a:noFill/>
                </a:ln>
                <a:solidFill>
                  <a:srgbClr val="000000"/>
                </a:solidFill>
                <a:effectLst/>
                <a:uLnTx/>
                <a:uFillTx/>
                <a:latin typeface="Poppins" pitchFamily="2" charset="77"/>
                <a:ea typeface="Roboto" panose="02000000000000000000" pitchFamily="2" charset="0"/>
                <a:cs typeface="Poppins" pitchFamily="2" charset="77"/>
              </a:rPr>
              <a:t> 2</a:t>
            </a:r>
          </a:p>
        </p:txBody>
      </p:sp>
      <p:sp>
        <p:nvSpPr>
          <p:cNvPr id="170" name="TextBox 169">
            <a:extLst>
              <a:ext uri="{FF2B5EF4-FFF2-40B4-BE49-F238E27FC236}">
                <a16:creationId xmlns:a16="http://schemas.microsoft.com/office/drawing/2014/main" id="{9C8A66B8-DB34-48BA-BC69-0E15E232AE3F}"/>
              </a:ext>
            </a:extLst>
          </p:cNvPr>
          <p:cNvSpPr txBox="1">
            <a:spLocks/>
          </p:cNvSpPr>
          <p:nvPr/>
        </p:nvSpPr>
        <p:spPr>
          <a:xfrm>
            <a:off x="6251955" y="3381888"/>
            <a:ext cx="1251162" cy="174407"/>
          </a:xfrm>
          <a:prstGeom prst="rect">
            <a:avLst/>
          </a:prstGeom>
        </p:spPr>
        <p:txBody>
          <a:bodyPr vert="horz" wrap="square" lIns="0" tIns="0" rIns="0" bIns="0" rtlCol="0" anchor="t"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a:ea typeface="Roboto"/>
                <a:cs typeface="Poppins"/>
              </a:rPr>
              <a:t>CONVIDECIA  </a:t>
            </a:r>
            <a:endParaRPr kumimoji="0" lang="es-ES" sz="1000" b="0" i="0" u="none" strike="noStrike" kern="1200" cap="none" spc="0" normalizeH="0" baseline="0" noProof="0" dirty="0">
              <a:ln>
                <a:noFill/>
              </a:ln>
              <a:solidFill>
                <a:srgbClr val="000000"/>
              </a:solidFill>
              <a:effectLst/>
              <a:uLnTx/>
              <a:uFillTx/>
            </a:endParaRPr>
          </a:p>
        </p:txBody>
      </p:sp>
      <p:sp>
        <p:nvSpPr>
          <p:cNvPr id="172" name="TextBox 171">
            <a:extLst>
              <a:ext uri="{FF2B5EF4-FFF2-40B4-BE49-F238E27FC236}">
                <a16:creationId xmlns:a16="http://schemas.microsoft.com/office/drawing/2014/main" id="{AC196EC7-0ADA-4012-A4C9-2DAD5E9CBC67}"/>
              </a:ext>
            </a:extLst>
          </p:cNvPr>
          <p:cNvSpPr txBox="1"/>
          <p:nvPr/>
        </p:nvSpPr>
        <p:spPr>
          <a:xfrm>
            <a:off x="9375154" y="3359801"/>
            <a:ext cx="796376"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19-may-22</a:t>
            </a:r>
          </a:p>
        </p:txBody>
      </p:sp>
      <p:sp>
        <p:nvSpPr>
          <p:cNvPr id="173" name="TextBox 172">
            <a:extLst>
              <a:ext uri="{FF2B5EF4-FFF2-40B4-BE49-F238E27FC236}">
                <a16:creationId xmlns:a16="http://schemas.microsoft.com/office/drawing/2014/main" id="{89703BEC-2BE3-4CF3-B671-AA06D55B126A}"/>
              </a:ext>
            </a:extLst>
          </p:cNvPr>
          <p:cNvSpPr txBox="1">
            <a:spLocks/>
          </p:cNvSpPr>
          <p:nvPr/>
        </p:nvSpPr>
        <p:spPr>
          <a:xfrm>
            <a:off x="4598205" y="3353419"/>
            <a:ext cx="1499173" cy="174407"/>
          </a:xfrm>
          <a:prstGeom prst="rect">
            <a:avLst/>
          </a:prstGeom>
        </p:spPr>
        <p:txBody>
          <a:bodyPr vert="horz" wrap="square" lIns="0" tIns="0" rIns="0" bIns="0" rtlCol="0" anchor="t"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19-may-22</a:t>
            </a:r>
          </a:p>
        </p:txBody>
      </p:sp>
      <p:pic>
        <p:nvPicPr>
          <p:cNvPr id="621597" name="Picture 29" descr="Aerogen® and CanSinoBIO agree on landmark development and commercial supply  partnership for world's first inhaled Covid-19 vaccine delivery | Business  Wire">
            <a:extLst>
              <a:ext uri="{FF2B5EF4-FFF2-40B4-BE49-F238E27FC236}">
                <a16:creationId xmlns:a16="http://schemas.microsoft.com/office/drawing/2014/main" id="{A6B37109-C426-4195-8503-2BCE9AF1143B}"/>
              </a:ext>
            </a:extLst>
          </p:cNvPr>
          <p:cNvPicPr>
            <a:picLocks noChangeAspect="1" noChangeArrowheads="1"/>
          </p:cNvPicPr>
          <p:nvPr/>
        </p:nvPicPr>
        <p:blipFill rotWithShape="1">
          <a:blip r:embed="rId14" cstate="hqprint">
            <a:extLst>
              <a:ext uri="{28A0092B-C50C-407E-A947-70E740481C1C}">
                <a14:useLocalDpi xmlns:a14="http://schemas.microsoft.com/office/drawing/2010/main" val="0"/>
              </a:ext>
            </a:extLst>
          </a:blip>
          <a:srcRect l="4756" r="4756"/>
          <a:stretch/>
        </p:blipFill>
        <p:spPr bwMode="auto">
          <a:xfrm>
            <a:off x="7778288" y="3348757"/>
            <a:ext cx="568354" cy="19734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F4C584E-0112-4BB8-99A1-06B12C272DF9}"/>
              </a:ext>
            </a:extLst>
          </p:cNvPr>
          <p:cNvSpPr>
            <a:spLocks noGrp="1"/>
          </p:cNvSpPr>
          <p:nvPr>
            <p:ph type="sldNum" sz="quarter" idx="12"/>
          </p:nvPr>
        </p:nvSpPr>
        <p:spPr>
          <a:xfrm>
            <a:off x="10670917" y="6576292"/>
            <a:ext cx="897196" cy="1119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n-GB" sz="728" b="0" i="0" u="none" strike="noStrike" kern="1200" cap="none" spc="0" normalizeH="0" baseline="0" noProof="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728" b="0" i="0" u="none" strike="noStrike" kern="1200" cap="none" spc="0" normalizeH="0" baseline="0" noProof="0">
              <a:ln>
                <a:noFill/>
              </a:ln>
              <a:solidFill>
                <a:srgbClr val="000000">
                  <a:tint val="75000"/>
                </a:srgbClr>
              </a:solidFill>
              <a:effectLst/>
              <a:uLnTx/>
              <a:uFillTx/>
              <a:latin typeface="Poppins" pitchFamily="2" charset="77"/>
              <a:ea typeface="+mn-ea"/>
              <a:cs typeface="Poppins" pitchFamily="2" charset="77"/>
            </a:endParaRPr>
          </a:p>
        </p:txBody>
      </p:sp>
      <p:sp>
        <p:nvSpPr>
          <p:cNvPr id="12" name="Rectangle 1">
            <a:extLst>
              <a:ext uri="{FF2B5EF4-FFF2-40B4-BE49-F238E27FC236}">
                <a16:creationId xmlns:a16="http://schemas.microsoft.com/office/drawing/2014/main" id="{3AFFE8C7-316A-94AC-BEF5-36DDA19A0FA6}"/>
              </a:ext>
            </a:extLst>
          </p:cNvPr>
          <p:cNvSpPr>
            <a:spLocks noChangeArrowheads="1"/>
          </p:cNvSpPr>
          <p:nvPr/>
        </p:nvSpPr>
        <p:spPr bwMode="auto">
          <a:xfrm>
            <a:off x="6491637" y="1082013"/>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14" name="TextBox 13">
            <a:extLst>
              <a:ext uri="{FF2B5EF4-FFF2-40B4-BE49-F238E27FC236}">
                <a16:creationId xmlns:a16="http://schemas.microsoft.com/office/drawing/2014/main" id="{4552A388-D3FE-528B-9B2D-CA4087AF3B70}"/>
              </a:ext>
            </a:extLst>
          </p:cNvPr>
          <p:cNvSpPr txBox="1">
            <a:spLocks/>
          </p:cNvSpPr>
          <p:nvPr/>
        </p:nvSpPr>
        <p:spPr>
          <a:xfrm>
            <a:off x="6251955" y="5624688"/>
            <a:ext cx="1251162" cy="174407"/>
          </a:xfrm>
          <a:prstGeom prst="rect">
            <a:avLst/>
          </a:prstGeom>
        </p:spPr>
        <p:txBody>
          <a:bodyPr vert="horz" wrap="square" lIns="0" tIns="0" rIns="0" bIns="0" rtlCol="0" anchor="t"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CORBEVAX ®</a:t>
            </a:r>
            <a:r>
              <a:rPr kumimoji="0" lang="es-ES" sz="1000" b="0" i="0" u="none" strike="noStrike" kern="1200" cap="none" spc="0" normalizeH="0" baseline="30000" noProof="0" dirty="0">
                <a:ln>
                  <a:noFill/>
                </a:ln>
                <a:solidFill>
                  <a:srgbClr val="000000"/>
                </a:solidFill>
                <a:effectLst/>
                <a:uLnTx/>
                <a:uFillTx/>
                <a:latin typeface="Poppins" pitchFamily="2" charset="77"/>
                <a:ea typeface="Roboto" panose="02000000000000000000" pitchFamily="2" charset="0"/>
                <a:cs typeface="Poppins" pitchFamily="2" charset="77"/>
              </a:rPr>
              <a:t>  </a:t>
            </a: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a:t>
            </a:r>
          </a:p>
        </p:txBody>
      </p:sp>
      <p:sp>
        <p:nvSpPr>
          <p:cNvPr id="17" name="TextBox 16">
            <a:extLst>
              <a:ext uri="{FF2B5EF4-FFF2-40B4-BE49-F238E27FC236}">
                <a16:creationId xmlns:a16="http://schemas.microsoft.com/office/drawing/2014/main" id="{60438379-B949-8096-A377-879E10EE833F}"/>
              </a:ext>
            </a:extLst>
          </p:cNvPr>
          <p:cNvSpPr txBox="1"/>
          <p:nvPr/>
        </p:nvSpPr>
        <p:spPr>
          <a:xfrm>
            <a:off x="9375154" y="5611549"/>
            <a:ext cx="796376"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15-ene-24</a:t>
            </a:r>
          </a:p>
        </p:txBody>
      </p:sp>
      <p:pic>
        <p:nvPicPr>
          <p:cNvPr id="19" name="Picture 18">
            <a:extLst>
              <a:ext uri="{FF2B5EF4-FFF2-40B4-BE49-F238E27FC236}">
                <a16:creationId xmlns:a16="http://schemas.microsoft.com/office/drawing/2014/main" id="{A3B947D9-D16C-EA09-0C0C-4F878FA6CB9E}"/>
              </a:ext>
            </a:extLst>
          </p:cNvPr>
          <p:cNvPicPr>
            <a:picLocks noChangeAspect="1"/>
          </p:cNvPicPr>
          <p:nvPr/>
        </p:nvPicPr>
        <p:blipFill>
          <a:blip r:embed="rId15"/>
          <a:stretch>
            <a:fillRect/>
          </a:stretch>
        </p:blipFill>
        <p:spPr>
          <a:xfrm>
            <a:off x="7867332" y="5469465"/>
            <a:ext cx="489970" cy="489970"/>
          </a:xfrm>
          <a:prstGeom prst="rect">
            <a:avLst/>
          </a:prstGeom>
        </p:spPr>
      </p:pic>
      <p:sp>
        <p:nvSpPr>
          <p:cNvPr id="3" name="TextBox 2">
            <a:extLst>
              <a:ext uri="{FF2B5EF4-FFF2-40B4-BE49-F238E27FC236}">
                <a16:creationId xmlns:a16="http://schemas.microsoft.com/office/drawing/2014/main" id="{20512C1E-2A11-BB35-C539-2D2855080757}"/>
              </a:ext>
            </a:extLst>
          </p:cNvPr>
          <p:cNvSpPr txBox="1">
            <a:spLocks/>
          </p:cNvSpPr>
          <p:nvPr/>
        </p:nvSpPr>
        <p:spPr>
          <a:xfrm>
            <a:off x="6271883" y="5108162"/>
            <a:ext cx="1251162" cy="174407"/>
          </a:xfrm>
          <a:prstGeom prst="rect">
            <a:avLst/>
          </a:prstGeom>
        </p:spPr>
        <p:txBody>
          <a:bodyPr vert="horz" wrap="square" lIns="0" tIns="0" rIns="0" bIns="0" rtlCol="0" anchor="t"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SKYCovione™</a:t>
            </a:r>
            <a:r>
              <a:rPr kumimoji="0" lang="es-ES" sz="1000" b="0" i="0" u="none" strike="noStrike" kern="1200" cap="none" spc="0" normalizeH="0" baseline="30000" noProof="0" dirty="0">
                <a:ln>
                  <a:noFill/>
                </a:ln>
                <a:solidFill>
                  <a:srgbClr val="000000"/>
                </a:solidFill>
                <a:effectLst/>
                <a:uLnTx/>
                <a:uFillTx/>
                <a:latin typeface="Poppins" pitchFamily="2" charset="77"/>
                <a:ea typeface="Roboto" panose="02000000000000000000" pitchFamily="2" charset="0"/>
                <a:cs typeface="Poppins" pitchFamily="2" charset="77"/>
              </a:rPr>
              <a:t>3</a:t>
            </a:r>
          </a:p>
        </p:txBody>
      </p:sp>
      <p:sp>
        <p:nvSpPr>
          <p:cNvPr id="4" name="TextBox 3">
            <a:extLst>
              <a:ext uri="{FF2B5EF4-FFF2-40B4-BE49-F238E27FC236}">
                <a16:creationId xmlns:a16="http://schemas.microsoft.com/office/drawing/2014/main" id="{FC778AEA-E57A-B3AB-E1D1-1CAD41FCFAB0}"/>
              </a:ext>
            </a:extLst>
          </p:cNvPr>
          <p:cNvSpPr txBox="1"/>
          <p:nvPr/>
        </p:nvSpPr>
        <p:spPr>
          <a:xfrm>
            <a:off x="9384039" y="5124617"/>
            <a:ext cx="796376"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16-jun-23</a:t>
            </a:r>
          </a:p>
        </p:txBody>
      </p:sp>
      <p:pic>
        <p:nvPicPr>
          <p:cNvPr id="1026" name="Picture 2" descr="SK bioscience">
            <a:extLst>
              <a:ext uri="{FF2B5EF4-FFF2-40B4-BE49-F238E27FC236}">
                <a16:creationId xmlns:a16="http://schemas.microsoft.com/office/drawing/2014/main" id="{320FFAB4-DAF4-9E3F-5B49-F56CCCDDB07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28276" y="5000563"/>
            <a:ext cx="641620" cy="3667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D24C309-01EB-A995-464D-E2614E6757E3}"/>
              </a:ext>
            </a:extLst>
          </p:cNvPr>
          <p:cNvSpPr txBox="1">
            <a:spLocks/>
          </p:cNvSpPr>
          <p:nvPr/>
        </p:nvSpPr>
        <p:spPr>
          <a:xfrm>
            <a:off x="6257119" y="5350131"/>
            <a:ext cx="1251162" cy="174407"/>
          </a:xfrm>
          <a:prstGeom prst="rect">
            <a:avLst/>
          </a:prstGeom>
        </p:spPr>
        <p:txBody>
          <a:bodyPr vert="horz" wrap="square" lIns="0" tIns="0" rIns="0" bIns="0" rtlCol="0" anchor="t"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BIMERVAX™</a:t>
            </a:r>
            <a:r>
              <a:rPr kumimoji="0" lang="es-ES" sz="1000" b="0" i="0" u="none" strike="noStrike" kern="1200" cap="none" spc="0" normalizeH="0" baseline="30000" noProof="0" dirty="0">
                <a:ln>
                  <a:noFill/>
                </a:ln>
                <a:solidFill>
                  <a:srgbClr val="000000"/>
                </a:solidFill>
                <a:effectLst/>
                <a:uLnTx/>
                <a:uFillTx/>
                <a:latin typeface="Poppins" pitchFamily="2" charset="77"/>
                <a:ea typeface="Roboto" panose="02000000000000000000" pitchFamily="2" charset="0"/>
                <a:cs typeface="Poppins" pitchFamily="2" charset="77"/>
              </a:rPr>
              <a:t>3</a:t>
            </a:r>
          </a:p>
        </p:txBody>
      </p:sp>
      <p:sp>
        <p:nvSpPr>
          <p:cNvPr id="21" name="TextBox 20">
            <a:extLst>
              <a:ext uri="{FF2B5EF4-FFF2-40B4-BE49-F238E27FC236}">
                <a16:creationId xmlns:a16="http://schemas.microsoft.com/office/drawing/2014/main" id="{F6D7A6F5-A2A2-F8DC-31DC-A61C7655D20E}"/>
              </a:ext>
            </a:extLst>
          </p:cNvPr>
          <p:cNvSpPr txBox="1"/>
          <p:nvPr/>
        </p:nvSpPr>
        <p:spPr>
          <a:xfrm>
            <a:off x="9384039" y="5341953"/>
            <a:ext cx="796376"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09-oct-23</a:t>
            </a:r>
          </a:p>
        </p:txBody>
      </p:sp>
      <p:pic>
        <p:nvPicPr>
          <p:cNvPr id="1028" name="Picture 4" descr="Hipra - Parc Científic de Barcelona">
            <a:extLst>
              <a:ext uri="{FF2B5EF4-FFF2-40B4-BE49-F238E27FC236}">
                <a16:creationId xmlns:a16="http://schemas.microsoft.com/office/drawing/2014/main" id="{1E0C4A72-1A5A-0C2A-1308-87A0235962B4}"/>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30825" b="29044"/>
          <a:stretch/>
        </p:blipFill>
        <p:spPr bwMode="auto">
          <a:xfrm>
            <a:off x="7839536" y="5309314"/>
            <a:ext cx="455332" cy="1827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6AAD098-EBEE-A1A4-50EE-6514FD0152A0}"/>
              </a:ext>
            </a:extLst>
          </p:cNvPr>
          <p:cNvSpPr txBox="1"/>
          <p:nvPr/>
        </p:nvSpPr>
        <p:spPr>
          <a:xfrm>
            <a:off x="623295" y="6470479"/>
            <a:ext cx="1081068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*Fuente: </a:t>
            </a:r>
            <a:r>
              <a:rPr kumimoji="0" lang="es-ES" sz="800" b="0" i="0" u="none" strike="noStrike" kern="1200" cap="none" spc="0" normalizeH="0" baseline="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hlinkClick r:id="rId18"/>
              </a:rPr>
              <a:t>Summary Status of COVID-19 Vaccines within WHO EUL-PQ evaluation process - 25 January 2024 - WEB.pdf </a:t>
            </a:r>
            <a:r>
              <a:rPr kumimoji="0" lang="es-ES" sz="800" b="0" i="0" u="none" strike="noStrike" kern="1200" cap="none" spc="0" normalizeH="0" baseline="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Más información en: </a:t>
            </a:r>
            <a:r>
              <a:rPr kumimoji="0" lang="es-ES" sz="800" b="0" i="0" u="none" strike="noStrike" kern="1200" cap="none" spc="0" normalizeH="0" baseline="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hlinkClick r:id="rId19"/>
              </a:rPr>
              <a:t>COVID-19 Vaccines with WHO Emergency Use Listing | WHO - Prequalification of Medical Products (IVDs, Medicines, Vaccines and Immunization Devices, Vector Control)</a:t>
            </a:r>
            <a:endParaRPr kumimoji="0" lang="es-ES" sz="800" b="0" i="0" u="none" strike="noStrike" kern="1200" cap="none" spc="0" normalizeH="0" baseline="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5" name="TextBox 4">
            <a:extLst>
              <a:ext uri="{FF2B5EF4-FFF2-40B4-BE49-F238E27FC236}">
                <a16:creationId xmlns:a16="http://schemas.microsoft.com/office/drawing/2014/main" id="{DCE72D7D-EA1D-B242-B979-2A3BF439B971}"/>
              </a:ext>
            </a:extLst>
          </p:cNvPr>
          <p:cNvSpPr txBox="1"/>
          <p:nvPr/>
        </p:nvSpPr>
        <p:spPr>
          <a:xfrm>
            <a:off x="2139203" y="2090666"/>
            <a:ext cx="2448457"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hlinkClick r:id="rId20"/>
              </a:rPr>
              <a:t>Recomendación provisional del SAGE </a:t>
            </a:r>
          </a:p>
        </p:txBody>
      </p:sp>
      <p:sp>
        <p:nvSpPr>
          <p:cNvPr id="9" name="TextBox 8">
            <a:extLst>
              <a:ext uri="{FF2B5EF4-FFF2-40B4-BE49-F238E27FC236}">
                <a16:creationId xmlns:a16="http://schemas.microsoft.com/office/drawing/2014/main" id="{3D2B8EA9-8F85-A088-4036-406BBB166F1E}"/>
              </a:ext>
            </a:extLst>
          </p:cNvPr>
          <p:cNvSpPr txBox="1"/>
          <p:nvPr/>
        </p:nvSpPr>
        <p:spPr>
          <a:xfrm>
            <a:off x="2160406" y="3926190"/>
            <a:ext cx="2448457"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hlinkClick r:id="rId21"/>
              </a:rPr>
              <a:t>Recomendación provisional del SAGE </a:t>
            </a:r>
          </a:p>
        </p:txBody>
      </p:sp>
      <p:sp>
        <p:nvSpPr>
          <p:cNvPr id="11" name="TextBox 10">
            <a:extLst>
              <a:ext uri="{FF2B5EF4-FFF2-40B4-BE49-F238E27FC236}">
                <a16:creationId xmlns:a16="http://schemas.microsoft.com/office/drawing/2014/main" id="{607ACD40-B954-2E09-A839-337F015131A9}"/>
              </a:ext>
            </a:extLst>
          </p:cNvPr>
          <p:cNvSpPr txBox="1"/>
          <p:nvPr/>
        </p:nvSpPr>
        <p:spPr>
          <a:xfrm>
            <a:off x="2160406" y="4973336"/>
            <a:ext cx="2448457"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hlinkClick r:id="rId22"/>
              </a:rPr>
              <a:t>Recomendación provisional del SAGE </a:t>
            </a:r>
          </a:p>
        </p:txBody>
      </p:sp>
      <p:sp>
        <p:nvSpPr>
          <p:cNvPr id="15" name="TextBox 14">
            <a:extLst>
              <a:ext uri="{FF2B5EF4-FFF2-40B4-BE49-F238E27FC236}">
                <a16:creationId xmlns:a16="http://schemas.microsoft.com/office/drawing/2014/main" id="{8E017043-7D3A-4F25-A0BE-8715C03CD8B3}"/>
              </a:ext>
            </a:extLst>
          </p:cNvPr>
          <p:cNvSpPr txBox="1"/>
          <p:nvPr/>
        </p:nvSpPr>
        <p:spPr>
          <a:xfrm>
            <a:off x="2170707" y="2604445"/>
            <a:ext cx="2448457"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hlinkClick r:id="rId23"/>
              </a:rPr>
              <a:t>Recomendación provisional del SAGE </a:t>
            </a:r>
          </a:p>
        </p:txBody>
      </p:sp>
      <p:sp>
        <p:nvSpPr>
          <p:cNvPr id="18" name="TextBox 17">
            <a:extLst>
              <a:ext uri="{FF2B5EF4-FFF2-40B4-BE49-F238E27FC236}">
                <a16:creationId xmlns:a16="http://schemas.microsoft.com/office/drawing/2014/main" id="{FFDFE6FC-878D-10D8-689C-2C9BB358089B}"/>
              </a:ext>
            </a:extLst>
          </p:cNvPr>
          <p:cNvSpPr txBox="1"/>
          <p:nvPr/>
        </p:nvSpPr>
        <p:spPr>
          <a:xfrm>
            <a:off x="2170707" y="3005310"/>
            <a:ext cx="2448457"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hlinkClick r:id="rId24"/>
              </a:rPr>
              <a:t>Recomendación provisional del SAGE </a:t>
            </a:r>
          </a:p>
        </p:txBody>
      </p:sp>
      <p:sp>
        <p:nvSpPr>
          <p:cNvPr id="20" name="TextBox 19">
            <a:extLst>
              <a:ext uri="{FF2B5EF4-FFF2-40B4-BE49-F238E27FC236}">
                <a16:creationId xmlns:a16="http://schemas.microsoft.com/office/drawing/2014/main" id="{871738D4-F1F3-6F4F-D930-B6EA02A15530}"/>
              </a:ext>
            </a:extLst>
          </p:cNvPr>
          <p:cNvSpPr txBox="1"/>
          <p:nvPr/>
        </p:nvSpPr>
        <p:spPr>
          <a:xfrm>
            <a:off x="2170707" y="3364224"/>
            <a:ext cx="2448457" cy="17440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0" i="0" u="none" strike="noStrike" kern="1200" cap="none" spc="0" normalizeH="0" baseline="0" noProof="0" dirty="0">
                <a:ln>
                  <a:noFill/>
                </a:ln>
                <a:solidFill>
                  <a:srgbClr val="000000"/>
                </a:solidFill>
                <a:effectLst/>
                <a:uLnTx/>
                <a:uFillTx/>
                <a:latin typeface="Poppins"/>
                <a:ea typeface="Ebrima"/>
                <a:cs typeface="Ebrima"/>
                <a:hlinkClick r:id="rId25"/>
              </a:rPr>
              <a:t>Recomendación provisional del SAGE </a:t>
            </a:r>
            <a:endParaRPr kumimoji="0" lang="es-ES" sz="1000" b="0" i="0" u="none" strike="noStrike" kern="1200" cap="none" spc="0" normalizeH="0" baseline="0" noProof="0" dirty="0">
              <a:ln>
                <a:noFill/>
              </a:ln>
              <a:solidFill>
                <a:srgbClr val="000000"/>
              </a:solidFill>
              <a:effectLst/>
              <a:uLnTx/>
              <a:uFillTx/>
              <a:latin typeface="Poppins"/>
              <a:ea typeface="Roboto"/>
              <a:cs typeface="Poppins"/>
            </a:endParaRPr>
          </a:p>
        </p:txBody>
      </p:sp>
    </p:spTree>
    <p:extLst>
      <p:ext uri="{BB962C8B-B14F-4D97-AF65-F5344CB8AC3E}">
        <p14:creationId xmlns:p14="http://schemas.microsoft.com/office/powerpoint/2010/main" val="10309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514BB7-7CD7-B63E-8AE5-9EF2B6D554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n-GB" sz="728" b="0" i="0" u="none" strike="noStrike" kern="1200" cap="none" spc="0" normalizeH="0" baseline="0" noProof="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728" b="0" i="0" u="none" strike="noStrike" kern="1200" cap="none" spc="0" normalizeH="0" baseline="0" noProof="0" dirty="0">
              <a:ln>
                <a:noFill/>
              </a:ln>
              <a:solidFill>
                <a:srgbClr val="000000">
                  <a:tint val="75000"/>
                </a:srgbClr>
              </a:solidFill>
              <a:effectLst/>
              <a:uLnTx/>
              <a:uFillTx/>
              <a:latin typeface="Poppins" pitchFamily="2" charset="77"/>
              <a:ea typeface="+mn-ea"/>
              <a:cs typeface="Poppins" pitchFamily="2" charset="77"/>
            </a:endParaRPr>
          </a:p>
        </p:txBody>
      </p:sp>
      <p:sp>
        <p:nvSpPr>
          <p:cNvPr id="3" name="Title 2">
            <a:extLst>
              <a:ext uri="{FF2B5EF4-FFF2-40B4-BE49-F238E27FC236}">
                <a16:creationId xmlns:a16="http://schemas.microsoft.com/office/drawing/2014/main" id="{C66BF7D5-1F9C-EFB3-F71B-21A0FE525A3B}"/>
              </a:ext>
            </a:extLst>
          </p:cNvPr>
          <p:cNvSpPr>
            <a:spLocks noGrp="1"/>
          </p:cNvSpPr>
          <p:nvPr>
            <p:ph type="title"/>
          </p:nvPr>
        </p:nvSpPr>
        <p:spPr>
          <a:xfrm>
            <a:off x="577639" y="537198"/>
            <a:ext cx="10003275" cy="779188"/>
          </a:xfrm>
        </p:spPr>
        <p:txBody>
          <a:bodyPr/>
          <a:lstStyle/>
          <a:p>
            <a:r>
              <a:rPr lang="en-US" sz="2800" dirty="0">
                <a:solidFill>
                  <a:srgbClr val="FA9A00"/>
                </a:solidFill>
              </a:rPr>
              <a:t>5. </a:t>
            </a:r>
            <a:r>
              <a:rPr kumimoji="0" lang="es-MX" sz="2800" b="1" i="0" u="none" strike="noStrike" kern="1200" cap="none" spc="0" normalizeH="0" baseline="0" noProof="0" dirty="0">
                <a:ln>
                  <a:noFill/>
                </a:ln>
                <a:solidFill>
                  <a:srgbClr val="000000">
                    <a:lumMod val="75000"/>
                    <a:lumOff val="25000"/>
                  </a:srgbClr>
                </a:solidFill>
                <a:effectLst/>
                <a:uLnTx/>
                <a:uFillTx/>
                <a:latin typeface="Poppins SemiBold" pitchFamily="2" charset="77"/>
                <a:ea typeface="Roboto" panose="02000000000000000000" pitchFamily="2" charset="0"/>
                <a:cs typeface="Poppins SemiBold" pitchFamily="2" charset="77"/>
              </a:rPr>
              <a:t>Resumen de las recomendaciones provisionales del SAGE por vacuna contra la COVID‑19 (1/2)</a:t>
            </a:r>
            <a:endParaRPr lang="en-GB" dirty="0"/>
          </a:p>
        </p:txBody>
      </p:sp>
      <p:sp>
        <p:nvSpPr>
          <p:cNvPr id="37" name="CuadroTexto 9">
            <a:extLst>
              <a:ext uri="{FF2B5EF4-FFF2-40B4-BE49-F238E27FC236}">
                <a16:creationId xmlns:a16="http://schemas.microsoft.com/office/drawing/2014/main" id="{D25AEBA3-4177-3BA7-6E27-3170E7103AF0}"/>
              </a:ext>
            </a:extLst>
          </p:cNvPr>
          <p:cNvSpPr txBox="1"/>
          <p:nvPr/>
        </p:nvSpPr>
        <p:spPr>
          <a:xfrm>
            <a:off x="532601" y="6107279"/>
            <a:ext cx="11095343" cy="338554"/>
          </a:xfrm>
          <a:prstGeom prst="rect">
            <a:avLst/>
          </a:prstGeom>
          <a:solidFill>
            <a:schemeClr val="bg1"/>
          </a:solidFill>
        </p:spPr>
        <p:txBody>
          <a:bodyPr wrap="square" lIns="91440" tIns="45720" rIns="91440" bIns="45720" anchor="t">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s-MX"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Nota: En este cuadro se presenta información clave resumida al 31 enero 2024. Para mayor información, consulte las </a:t>
            </a:r>
            <a:r>
              <a:rPr kumimoji="0" lang="es-MX"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2"/>
              </a:rPr>
              <a:t>recomendaciones provisionales del SAGE </a:t>
            </a:r>
            <a:r>
              <a:rPr kumimoji="0" lang="es-MX"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[en inglés].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s-MX" sz="800" b="0" i="0" u="none" strike="noStrike" kern="1200" cap="none" spc="0" normalizeH="0" baseline="0" noProof="0" dirty="0">
                <a:ln>
                  <a:noFill/>
                </a:ln>
                <a:solidFill>
                  <a:srgbClr val="000000"/>
                </a:solidFill>
                <a:effectLst/>
                <a:uLnTx/>
                <a:uFillTx/>
                <a:latin typeface="Ebrima"/>
                <a:ea typeface="Ebrima"/>
                <a:cs typeface="Ebrima"/>
              </a:rPr>
              <a:t>M: meses; PID: personas inmunodeprimidas; </a:t>
            </a:r>
            <a:r>
              <a:rPr kumimoji="0" lang="es-MX" sz="800" b="0" i="0" u="none" strike="noStrike" kern="1200" cap="none" spc="0" normalizeH="0" baseline="0" noProof="0" dirty="0" err="1">
                <a:ln>
                  <a:noFill/>
                </a:ln>
                <a:solidFill>
                  <a:srgbClr val="000000"/>
                </a:solidFill>
                <a:effectLst/>
                <a:uLnTx/>
                <a:uFillTx/>
                <a:latin typeface="Ebrima"/>
                <a:ea typeface="Ebrima"/>
                <a:cs typeface="Ebrima"/>
              </a:rPr>
              <a:t>sem</a:t>
            </a:r>
            <a:r>
              <a:rPr kumimoji="0" lang="es-MX" sz="800" b="0" i="0" u="none" strike="noStrike" kern="1200" cap="none" spc="0" normalizeH="0" baseline="0" noProof="0" dirty="0">
                <a:ln>
                  <a:noFill/>
                </a:ln>
                <a:solidFill>
                  <a:srgbClr val="000000"/>
                </a:solidFill>
                <a:effectLst/>
                <a:uLnTx/>
                <a:uFillTx/>
                <a:latin typeface="Ebrima"/>
                <a:ea typeface="Ebrima"/>
                <a:cs typeface="Ebrima"/>
              </a:rPr>
              <a:t>: semanas. </a:t>
            </a:r>
          </a:p>
        </p:txBody>
      </p:sp>
      <p:sp>
        <p:nvSpPr>
          <p:cNvPr id="38" name="Slide Number Placeholder 1">
            <a:extLst>
              <a:ext uri="{FF2B5EF4-FFF2-40B4-BE49-F238E27FC236}">
                <a16:creationId xmlns:a16="http://schemas.microsoft.com/office/drawing/2014/main" id="{6F86D9AC-A2B1-8E7A-1689-71FAD2997930}"/>
              </a:ext>
            </a:extLst>
          </p:cNvPr>
          <p:cNvSpPr txBox="1">
            <a:spLocks/>
          </p:cNvSpPr>
          <p:nvPr/>
        </p:nvSpPr>
        <p:spPr>
          <a:xfrm>
            <a:off x="10693993" y="6482886"/>
            <a:ext cx="897196" cy="111982"/>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728" kern="1200">
                <a:solidFill>
                  <a:schemeClr val="tx1">
                    <a:tint val="75000"/>
                  </a:schemeClr>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n-GB" sz="728" b="0" i="0" u="none" strike="noStrike" kern="1200" cap="none" spc="0" normalizeH="0" baseline="0" noProof="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728" b="0" i="0" u="none" strike="noStrike" kern="1200" cap="none" spc="0" normalizeH="0" baseline="0" noProof="0">
              <a:ln>
                <a:noFill/>
              </a:ln>
              <a:solidFill>
                <a:srgbClr val="000000">
                  <a:tint val="75000"/>
                </a:srgbClr>
              </a:solidFill>
              <a:effectLst/>
              <a:uLnTx/>
              <a:uFillTx/>
              <a:latin typeface="Poppins" pitchFamily="2" charset="77"/>
              <a:ea typeface="+mn-ea"/>
              <a:cs typeface="Poppins" pitchFamily="2" charset="77"/>
            </a:endParaRPr>
          </a:p>
        </p:txBody>
      </p:sp>
      <p:cxnSp>
        <p:nvCxnSpPr>
          <p:cNvPr id="5" name="Straight Connector 4">
            <a:extLst>
              <a:ext uri="{FF2B5EF4-FFF2-40B4-BE49-F238E27FC236}">
                <a16:creationId xmlns:a16="http://schemas.microsoft.com/office/drawing/2014/main" id="{25375632-EF5D-7D00-00CA-25D34C8E4F90}"/>
              </a:ext>
            </a:extLst>
          </p:cNvPr>
          <p:cNvCxnSpPr>
            <a:cxnSpLocks/>
          </p:cNvCxnSpPr>
          <p:nvPr/>
        </p:nvCxnSpPr>
        <p:spPr>
          <a:xfrm>
            <a:off x="577638" y="2398060"/>
            <a:ext cx="1103672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2807306-FCB7-592A-F8C3-4190A82CF187}"/>
              </a:ext>
            </a:extLst>
          </p:cNvPr>
          <p:cNvSpPr txBox="1">
            <a:spLocks/>
          </p:cNvSpPr>
          <p:nvPr/>
        </p:nvSpPr>
        <p:spPr>
          <a:xfrm>
            <a:off x="6331345" y="1613285"/>
            <a:ext cx="1836111" cy="733515"/>
          </a:xfrm>
          <a:prstGeom prst="rect">
            <a:avLst/>
          </a:prstGeom>
          <a:solidFill>
            <a:schemeClr val="accent1"/>
          </a:solidFill>
        </p:spPr>
        <p:txBody>
          <a:bodyPr vert="horz" wrap="square" lIns="28800" tIns="28800" rIns="28800" bIns="288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pt-BR" sz="10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COVISHIELD   </a:t>
            </a:r>
            <a:r>
              <a:rPr kumimoji="0" lang="pt-BR" sz="900" b="0" i="0" u="none" strike="noStrike" kern="1200" cap="none" spc="-1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(Serum Institute of India)</a:t>
            </a:r>
            <a:br>
              <a:rPr kumimoji="0" lang="pt-BR" sz="900" b="0" i="0" u="none" strike="noStrike" kern="1200" cap="none" spc="-1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br>
            <a:r>
              <a:rPr kumimoji="0" lang="pt-BR" sz="10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VAXZEVRIA </a:t>
            </a:r>
            <a:r>
              <a:rPr kumimoji="0" lang="pt-BR" sz="900" b="0" i="0" u="none" strike="noStrike" kern="1200" cap="none" spc="-1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(AstraZeneca) </a:t>
            </a:r>
          </a:p>
        </p:txBody>
      </p:sp>
      <p:sp>
        <p:nvSpPr>
          <p:cNvPr id="45" name="TextBox 44">
            <a:extLst>
              <a:ext uri="{FF2B5EF4-FFF2-40B4-BE49-F238E27FC236}">
                <a16:creationId xmlns:a16="http://schemas.microsoft.com/office/drawing/2014/main" id="{946FE568-E030-7CC4-546F-57FA8EFEADB8}"/>
              </a:ext>
            </a:extLst>
          </p:cNvPr>
          <p:cNvSpPr txBox="1">
            <a:spLocks/>
          </p:cNvSpPr>
          <p:nvPr/>
        </p:nvSpPr>
        <p:spPr>
          <a:xfrm>
            <a:off x="588602" y="3400737"/>
            <a:ext cx="1680089" cy="1120114"/>
          </a:xfrm>
          <a:prstGeom prst="rect">
            <a:avLst/>
          </a:prstGeom>
          <a:solidFill>
            <a:schemeClr val="bg1"/>
          </a:solidFill>
          <a:ln>
            <a:solidFill>
              <a:schemeClr val="accent1"/>
            </a:solidFill>
          </a:ln>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Esquema</a:t>
            </a:r>
            <a:endParaRPr kumimoji="0" lang="es-ES" sz="10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46" name="TextBox 45">
            <a:extLst>
              <a:ext uri="{FF2B5EF4-FFF2-40B4-BE49-F238E27FC236}">
                <a16:creationId xmlns:a16="http://schemas.microsoft.com/office/drawing/2014/main" id="{F061B228-3071-2F89-87C0-05AB9C425202}"/>
              </a:ext>
            </a:extLst>
          </p:cNvPr>
          <p:cNvSpPr txBox="1">
            <a:spLocks/>
          </p:cNvSpPr>
          <p:nvPr/>
        </p:nvSpPr>
        <p:spPr>
          <a:xfrm>
            <a:off x="8231167" y="1627891"/>
            <a:ext cx="1627092" cy="733515"/>
          </a:xfrm>
          <a:prstGeom prst="rect">
            <a:avLst/>
          </a:prstGeom>
          <a:solidFill>
            <a:schemeClr val="accent1"/>
          </a:solidFill>
        </p:spPr>
        <p:txBody>
          <a:bodyPr vert="horz" wrap="square" lIns="28800" tIns="28800" rIns="28800" bIns="288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n-US" sz="10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Ad26.COV 2-S    </a:t>
            </a:r>
            <a:r>
              <a:rPr kumimoji="0" lang="en-US" sz="900" b="0" i="0" u="none" strike="noStrike" kern="1200" cap="none" spc="-1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(Janssen)</a:t>
            </a:r>
          </a:p>
        </p:txBody>
      </p:sp>
      <p:sp>
        <p:nvSpPr>
          <p:cNvPr id="47" name="TextBox 46">
            <a:extLst>
              <a:ext uri="{FF2B5EF4-FFF2-40B4-BE49-F238E27FC236}">
                <a16:creationId xmlns:a16="http://schemas.microsoft.com/office/drawing/2014/main" id="{7499B0F1-1E77-94B9-14F8-97EE39CFA49D}"/>
              </a:ext>
            </a:extLst>
          </p:cNvPr>
          <p:cNvSpPr txBox="1">
            <a:spLocks/>
          </p:cNvSpPr>
          <p:nvPr/>
        </p:nvSpPr>
        <p:spPr>
          <a:xfrm>
            <a:off x="2321438" y="1613285"/>
            <a:ext cx="1933763" cy="733515"/>
          </a:xfrm>
          <a:prstGeom prst="rect">
            <a:avLst/>
          </a:prstGeom>
          <a:solidFill>
            <a:schemeClr val="accent5"/>
          </a:solidFill>
        </p:spPr>
        <p:txBody>
          <a:bodyPr vert="horz" wrap="square" lIns="28800" tIns="28800" rIns="28800" bIns="288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n-US" sz="10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COMIRNATY </a:t>
            </a:r>
            <a:r>
              <a:rPr kumimoji="0" lang="en-US" sz="900" b="0" i="0" u="none" strike="noStrike" kern="1200" cap="none" spc="-1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(Pfizer BioNTech)</a:t>
            </a:r>
          </a:p>
        </p:txBody>
      </p:sp>
      <p:sp>
        <p:nvSpPr>
          <p:cNvPr id="48" name="TextBox 47">
            <a:extLst>
              <a:ext uri="{FF2B5EF4-FFF2-40B4-BE49-F238E27FC236}">
                <a16:creationId xmlns:a16="http://schemas.microsoft.com/office/drawing/2014/main" id="{2A3764B4-D18C-3969-16AF-96E8DE23AC80}"/>
              </a:ext>
            </a:extLst>
          </p:cNvPr>
          <p:cNvSpPr txBox="1">
            <a:spLocks/>
          </p:cNvSpPr>
          <p:nvPr/>
        </p:nvSpPr>
        <p:spPr>
          <a:xfrm>
            <a:off x="588602" y="4593323"/>
            <a:ext cx="1680089" cy="243354"/>
          </a:xfrm>
          <a:prstGeom prst="rect">
            <a:avLst/>
          </a:prstGeom>
          <a:solidFill>
            <a:schemeClr val="bg1"/>
          </a:solidFill>
          <a:ln>
            <a:solidFill>
              <a:schemeClr val="accent1"/>
            </a:solidFill>
          </a:ln>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Revacunación</a:t>
            </a:r>
            <a:endParaRPr kumimoji="0" lang="es-ES" sz="10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49" name="TextBox 48">
            <a:extLst>
              <a:ext uri="{FF2B5EF4-FFF2-40B4-BE49-F238E27FC236}">
                <a16:creationId xmlns:a16="http://schemas.microsoft.com/office/drawing/2014/main" id="{7262C9D9-9C1F-B2EE-125D-DBE9BEB092A7}"/>
              </a:ext>
            </a:extLst>
          </p:cNvPr>
          <p:cNvSpPr txBox="1">
            <a:spLocks/>
          </p:cNvSpPr>
          <p:nvPr/>
        </p:nvSpPr>
        <p:spPr>
          <a:xfrm>
            <a:off x="2332402" y="4622795"/>
            <a:ext cx="9227624" cy="221713"/>
          </a:xfrm>
          <a:prstGeom prst="rect">
            <a:avLst/>
          </a:prstGeom>
          <a:solidFill>
            <a:schemeClr val="bg1">
              <a:lumMod val="95000"/>
            </a:schemeClr>
          </a:solidFill>
        </p:spPr>
        <p:txBody>
          <a:bodyPr vert="horz" wrap="square" lIns="38100" tIns="38100" rIns="38100" bIns="38100" rtlCol="0" anchor="t"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Revacunación</a:t>
            </a: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6-12 meses después de la última dosis para grupos de prioridad alta y subgrupos con consideraciones especiales</a:t>
            </a:r>
          </a:p>
        </p:txBody>
      </p:sp>
      <p:sp>
        <p:nvSpPr>
          <p:cNvPr id="50" name="TextBox 49">
            <a:extLst>
              <a:ext uri="{FF2B5EF4-FFF2-40B4-BE49-F238E27FC236}">
                <a16:creationId xmlns:a16="http://schemas.microsoft.com/office/drawing/2014/main" id="{CDC74F58-B3C5-8CFF-FD96-41C8AD488016}"/>
              </a:ext>
            </a:extLst>
          </p:cNvPr>
          <p:cNvSpPr txBox="1">
            <a:spLocks/>
          </p:cNvSpPr>
          <p:nvPr/>
        </p:nvSpPr>
        <p:spPr>
          <a:xfrm>
            <a:off x="577639" y="2449319"/>
            <a:ext cx="1680089" cy="403239"/>
          </a:xfrm>
          <a:prstGeom prst="rect">
            <a:avLst/>
          </a:prstGeom>
          <a:solidFill>
            <a:schemeClr val="bg1"/>
          </a:solidFill>
          <a:ln>
            <a:solidFill>
              <a:schemeClr val="accent1"/>
            </a:solidFill>
          </a:ln>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Actualización más reciente de SAGE</a:t>
            </a:r>
            <a:endParaRPr kumimoji="0" lang="es-ES" sz="10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51" name="TextBox 50">
            <a:extLst>
              <a:ext uri="{FF2B5EF4-FFF2-40B4-BE49-F238E27FC236}">
                <a16:creationId xmlns:a16="http://schemas.microsoft.com/office/drawing/2014/main" id="{8F20F925-DA0C-9109-DC7D-A560A648E96F}"/>
              </a:ext>
            </a:extLst>
          </p:cNvPr>
          <p:cNvSpPr txBox="1">
            <a:spLocks/>
          </p:cNvSpPr>
          <p:nvPr/>
        </p:nvSpPr>
        <p:spPr>
          <a:xfrm>
            <a:off x="2321437" y="2449319"/>
            <a:ext cx="3946197" cy="403239"/>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19-jul-23</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grpSp>
        <p:nvGrpSpPr>
          <p:cNvPr id="52" name="Group 51">
            <a:extLst>
              <a:ext uri="{FF2B5EF4-FFF2-40B4-BE49-F238E27FC236}">
                <a16:creationId xmlns:a16="http://schemas.microsoft.com/office/drawing/2014/main" id="{7CE34D17-48A6-1C05-DCDE-754BB0C10B6E}"/>
              </a:ext>
            </a:extLst>
          </p:cNvPr>
          <p:cNvGrpSpPr>
            <a:grpSpLocks/>
          </p:cNvGrpSpPr>
          <p:nvPr/>
        </p:nvGrpSpPr>
        <p:grpSpPr>
          <a:xfrm>
            <a:off x="6331345" y="2449319"/>
            <a:ext cx="3526914" cy="403239"/>
            <a:chOff x="6999754" y="2134572"/>
            <a:chExt cx="3526914" cy="403239"/>
          </a:xfrm>
        </p:grpSpPr>
        <p:sp>
          <p:nvSpPr>
            <p:cNvPr id="53" name="TextBox 52">
              <a:extLst>
                <a:ext uri="{FF2B5EF4-FFF2-40B4-BE49-F238E27FC236}">
                  <a16:creationId xmlns:a16="http://schemas.microsoft.com/office/drawing/2014/main" id="{A8320DB8-DC9C-B62D-83AA-45404354AF41}"/>
                </a:ext>
              </a:extLst>
            </p:cNvPr>
            <p:cNvSpPr txBox="1">
              <a:spLocks/>
            </p:cNvSpPr>
            <p:nvPr/>
          </p:nvSpPr>
          <p:spPr>
            <a:xfrm>
              <a:off x="6999754" y="2134572"/>
              <a:ext cx="1836111" cy="403239"/>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15-mar-22</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54" name="TextBox 53">
              <a:extLst>
                <a:ext uri="{FF2B5EF4-FFF2-40B4-BE49-F238E27FC236}">
                  <a16:creationId xmlns:a16="http://schemas.microsoft.com/office/drawing/2014/main" id="{5B4B11D6-B2BF-4299-765C-8D8E64ED10E5}"/>
                </a:ext>
              </a:extLst>
            </p:cNvPr>
            <p:cNvSpPr txBox="1">
              <a:spLocks/>
            </p:cNvSpPr>
            <p:nvPr/>
          </p:nvSpPr>
          <p:spPr>
            <a:xfrm>
              <a:off x="8899575" y="2134572"/>
              <a:ext cx="1627093" cy="403239"/>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06-jun-22</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grpSp>
      <p:sp>
        <p:nvSpPr>
          <p:cNvPr id="55" name="TextBox 54">
            <a:extLst>
              <a:ext uri="{FF2B5EF4-FFF2-40B4-BE49-F238E27FC236}">
                <a16:creationId xmlns:a16="http://schemas.microsoft.com/office/drawing/2014/main" id="{5767B770-FB24-2EB1-AD39-09329872EF61}"/>
              </a:ext>
            </a:extLst>
          </p:cNvPr>
          <p:cNvSpPr txBox="1">
            <a:spLocks/>
          </p:cNvSpPr>
          <p:nvPr/>
        </p:nvSpPr>
        <p:spPr>
          <a:xfrm>
            <a:off x="577639" y="2925028"/>
            <a:ext cx="1680089" cy="403239"/>
          </a:xfrm>
          <a:prstGeom prst="rect">
            <a:avLst/>
          </a:prstGeom>
          <a:solidFill>
            <a:schemeClr val="bg1"/>
          </a:solidFill>
          <a:ln>
            <a:solidFill>
              <a:schemeClr val="accent1"/>
            </a:solidFill>
          </a:ln>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Plataforma vacunal</a:t>
            </a:r>
            <a:endParaRPr kumimoji="0" lang="es-ES" sz="10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56" name="TextBox 55">
            <a:extLst>
              <a:ext uri="{FF2B5EF4-FFF2-40B4-BE49-F238E27FC236}">
                <a16:creationId xmlns:a16="http://schemas.microsoft.com/office/drawing/2014/main" id="{CB3D02FB-EB54-F8A1-C4CA-8F997AAFC5E3}"/>
              </a:ext>
            </a:extLst>
          </p:cNvPr>
          <p:cNvSpPr txBox="1">
            <a:spLocks/>
          </p:cNvSpPr>
          <p:nvPr/>
        </p:nvSpPr>
        <p:spPr>
          <a:xfrm>
            <a:off x="2321438" y="2925028"/>
            <a:ext cx="3946197" cy="403239"/>
          </a:xfrm>
          <a:prstGeom prst="rect">
            <a:avLst/>
          </a:prstGeom>
          <a:solidFill>
            <a:schemeClr val="accent5"/>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mRNA	</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57" name="TextBox 56">
            <a:extLst>
              <a:ext uri="{FF2B5EF4-FFF2-40B4-BE49-F238E27FC236}">
                <a16:creationId xmlns:a16="http://schemas.microsoft.com/office/drawing/2014/main" id="{CE9E0BD8-6087-6E7C-9165-F52ECEC1A003}"/>
              </a:ext>
            </a:extLst>
          </p:cNvPr>
          <p:cNvSpPr txBox="1">
            <a:spLocks/>
          </p:cNvSpPr>
          <p:nvPr/>
        </p:nvSpPr>
        <p:spPr>
          <a:xfrm>
            <a:off x="6331345" y="2925028"/>
            <a:ext cx="5217717" cy="403239"/>
          </a:xfrm>
          <a:prstGeom prst="rect">
            <a:avLst/>
          </a:prstGeom>
          <a:solidFill>
            <a:schemeClr val="accent1"/>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Vector viral</a:t>
            </a:r>
            <a:endParaRPr kumimoji="0" lang="es-ES" sz="8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58" name="TextBox 57">
            <a:extLst>
              <a:ext uri="{FF2B5EF4-FFF2-40B4-BE49-F238E27FC236}">
                <a16:creationId xmlns:a16="http://schemas.microsoft.com/office/drawing/2014/main" id="{3524DB9A-667C-C353-7C89-CAB65474CED1}"/>
              </a:ext>
            </a:extLst>
          </p:cNvPr>
          <p:cNvSpPr txBox="1">
            <a:spLocks/>
          </p:cNvSpPr>
          <p:nvPr/>
        </p:nvSpPr>
        <p:spPr>
          <a:xfrm>
            <a:off x="588602" y="4899121"/>
            <a:ext cx="1680089" cy="403239"/>
          </a:xfrm>
          <a:prstGeom prst="rect">
            <a:avLst/>
          </a:prstGeom>
          <a:solidFill>
            <a:schemeClr val="bg1"/>
          </a:solidFill>
          <a:ln>
            <a:solidFill>
              <a:schemeClr val="accent1"/>
            </a:solidFill>
          </a:ln>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Uso</a:t>
            </a:r>
            <a:r>
              <a:rPr lang="es-ES" sz="1000" b="1">
                <a:solidFill>
                  <a:srgbClr val="000000"/>
                </a:solidFill>
              </a:rPr>
              <a:t> previsto</a:t>
            </a:r>
            <a:endParaRPr kumimoji="0" lang="es-ES" sz="10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59" name="TextBox 58">
            <a:extLst>
              <a:ext uri="{FF2B5EF4-FFF2-40B4-BE49-F238E27FC236}">
                <a16:creationId xmlns:a16="http://schemas.microsoft.com/office/drawing/2014/main" id="{AF2E9F44-41F0-33A7-19FC-FF1F4151D2CA}"/>
              </a:ext>
            </a:extLst>
          </p:cNvPr>
          <p:cNvSpPr txBox="1">
            <a:spLocks/>
          </p:cNvSpPr>
          <p:nvPr/>
        </p:nvSpPr>
        <p:spPr>
          <a:xfrm>
            <a:off x="2332401" y="4899121"/>
            <a:ext cx="3957160" cy="403239"/>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A partir de los 6 meses</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60" name="TextBox 59">
            <a:extLst>
              <a:ext uri="{FF2B5EF4-FFF2-40B4-BE49-F238E27FC236}">
                <a16:creationId xmlns:a16="http://schemas.microsoft.com/office/drawing/2014/main" id="{0FFF6E45-6C3C-17B1-0D71-0EAA6C49195E}"/>
              </a:ext>
            </a:extLst>
          </p:cNvPr>
          <p:cNvSpPr txBox="1">
            <a:spLocks/>
          </p:cNvSpPr>
          <p:nvPr/>
        </p:nvSpPr>
        <p:spPr>
          <a:xfrm>
            <a:off x="6342308" y="4899121"/>
            <a:ext cx="1836111" cy="403239"/>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A partir de  los 18 años</a:t>
            </a:r>
          </a:p>
        </p:txBody>
      </p:sp>
      <p:sp>
        <p:nvSpPr>
          <p:cNvPr id="61" name="TextBox 60">
            <a:extLst>
              <a:ext uri="{FF2B5EF4-FFF2-40B4-BE49-F238E27FC236}">
                <a16:creationId xmlns:a16="http://schemas.microsoft.com/office/drawing/2014/main" id="{18BDCC7A-9E0A-464C-6305-5A452AF0E59C}"/>
              </a:ext>
            </a:extLst>
          </p:cNvPr>
          <p:cNvSpPr txBox="1">
            <a:spLocks/>
          </p:cNvSpPr>
          <p:nvPr/>
        </p:nvSpPr>
        <p:spPr>
          <a:xfrm>
            <a:off x="8242129" y="4913728"/>
            <a:ext cx="1627093" cy="388502"/>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A partir de los 18 años</a:t>
            </a:r>
          </a:p>
        </p:txBody>
      </p:sp>
      <p:sp>
        <p:nvSpPr>
          <p:cNvPr id="62" name="TextBox 61">
            <a:extLst>
              <a:ext uri="{FF2B5EF4-FFF2-40B4-BE49-F238E27FC236}">
                <a16:creationId xmlns:a16="http://schemas.microsoft.com/office/drawing/2014/main" id="{0CB0F76E-D6B4-26ED-A622-B813313C898A}"/>
              </a:ext>
            </a:extLst>
          </p:cNvPr>
          <p:cNvSpPr txBox="1">
            <a:spLocks/>
          </p:cNvSpPr>
          <p:nvPr/>
        </p:nvSpPr>
        <p:spPr>
          <a:xfrm>
            <a:off x="588602" y="5374830"/>
            <a:ext cx="1680089" cy="243354"/>
          </a:xfrm>
          <a:prstGeom prst="rect">
            <a:avLst/>
          </a:prstGeom>
          <a:solidFill>
            <a:schemeClr val="bg1"/>
          </a:solidFill>
          <a:ln>
            <a:solidFill>
              <a:schemeClr val="accent1"/>
            </a:solidFill>
          </a:ln>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s-ES" sz="1000" b="1" spc="-20">
                <a:solidFill>
                  <a:srgbClr val="000000"/>
                </a:solidFill>
              </a:rPr>
              <a:t>Uso en embarazadas</a:t>
            </a:r>
            <a:endParaRPr kumimoji="0" lang="es-ES" sz="1000" b="1" i="0" u="none" strike="noStrike" kern="1200" cap="none" spc="-20" normalizeH="0" baseline="3000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63" name="TextBox 62">
            <a:extLst>
              <a:ext uri="{FF2B5EF4-FFF2-40B4-BE49-F238E27FC236}">
                <a16:creationId xmlns:a16="http://schemas.microsoft.com/office/drawing/2014/main" id="{706C7C4E-F1B2-FAF5-2888-1A8672D7AB21}"/>
              </a:ext>
            </a:extLst>
          </p:cNvPr>
          <p:cNvSpPr txBox="1">
            <a:spLocks/>
          </p:cNvSpPr>
          <p:nvPr/>
        </p:nvSpPr>
        <p:spPr>
          <a:xfrm>
            <a:off x="2332401" y="5374830"/>
            <a:ext cx="3946197" cy="243354"/>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Recomendadas</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64" name="TextBox 63">
            <a:extLst>
              <a:ext uri="{FF2B5EF4-FFF2-40B4-BE49-F238E27FC236}">
                <a16:creationId xmlns:a16="http://schemas.microsoft.com/office/drawing/2014/main" id="{2E6D8AE3-3294-4EEF-F7EE-E50C40A050ED}"/>
              </a:ext>
            </a:extLst>
          </p:cNvPr>
          <p:cNvSpPr txBox="1">
            <a:spLocks/>
          </p:cNvSpPr>
          <p:nvPr/>
        </p:nvSpPr>
        <p:spPr>
          <a:xfrm>
            <a:off x="6342308" y="5374830"/>
            <a:ext cx="5217717" cy="243354"/>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Recomendadas</a:t>
            </a:r>
          </a:p>
        </p:txBody>
      </p:sp>
      <p:sp>
        <p:nvSpPr>
          <p:cNvPr id="65" name="TextBox 64">
            <a:extLst>
              <a:ext uri="{FF2B5EF4-FFF2-40B4-BE49-F238E27FC236}">
                <a16:creationId xmlns:a16="http://schemas.microsoft.com/office/drawing/2014/main" id="{86AC594B-1900-EEFB-D1DF-0A19CFB8B1B6}"/>
              </a:ext>
            </a:extLst>
          </p:cNvPr>
          <p:cNvSpPr txBox="1">
            <a:spLocks/>
          </p:cNvSpPr>
          <p:nvPr/>
        </p:nvSpPr>
        <p:spPr>
          <a:xfrm>
            <a:off x="588602" y="5670599"/>
            <a:ext cx="1680089" cy="243354"/>
          </a:xfrm>
          <a:prstGeom prst="rect">
            <a:avLst/>
          </a:prstGeom>
          <a:solidFill>
            <a:schemeClr val="bg1"/>
          </a:solidFill>
          <a:ln>
            <a:solidFill>
              <a:schemeClr val="accent1"/>
            </a:solidFill>
          </a:ln>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Uso durante la lactancia</a:t>
            </a:r>
            <a:endParaRPr kumimoji="0" lang="es-ES" sz="10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66" name="TextBox 65">
            <a:extLst>
              <a:ext uri="{FF2B5EF4-FFF2-40B4-BE49-F238E27FC236}">
                <a16:creationId xmlns:a16="http://schemas.microsoft.com/office/drawing/2014/main" id="{B960F6C0-FF93-1A58-FA59-B7B4496ACF1C}"/>
              </a:ext>
            </a:extLst>
          </p:cNvPr>
          <p:cNvSpPr txBox="1">
            <a:spLocks/>
          </p:cNvSpPr>
          <p:nvPr/>
        </p:nvSpPr>
        <p:spPr>
          <a:xfrm>
            <a:off x="2332401" y="5670599"/>
            <a:ext cx="3946197" cy="243354"/>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Recomendadas</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67" name="TextBox 66">
            <a:extLst>
              <a:ext uri="{FF2B5EF4-FFF2-40B4-BE49-F238E27FC236}">
                <a16:creationId xmlns:a16="http://schemas.microsoft.com/office/drawing/2014/main" id="{74396B1D-3AA6-29A2-27A3-D8B63C2C8AA2}"/>
              </a:ext>
            </a:extLst>
          </p:cNvPr>
          <p:cNvSpPr txBox="1">
            <a:spLocks/>
          </p:cNvSpPr>
          <p:nvPr/>
        </p:nvSpPr>
        <p:spPr>
          <a:xfrm>
            <a:off x="6342308" y="5670599"/>
            <a:ext cx="5217717" cy="243354"/>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algn="ctr">
              <a:defRPr/>
            </a:pPr>
            <a:r>
              <a:rPr lang="es-ES" sz="800" b="1">
                <a:solidFill>
                  <a:srgbClr val="000000"/>
                </a:solidFill>
              </a:rPr>
              <a:t>Recommendadas</a:t>
            </a:r>
            <a:endParaRPr lang="es-ES" sz="800" b="1" dirty="0">
              <a:solidFill>
                <a:srgbClr val="000000"/>
              </a:solidFill>
            </a:endParaRPr>
          </a:p>
        </p:txBody>
      </p:sp>
      <p:sp>
        <p:nvSpPr>
          <p:cNvPr id="68" name="TextBox 67">
            <a:extLst>
              <a:ext uri="{FF2B5EF4-FFF2-40B4-BE49-F238E27FC236}">
                <a16:creationId xmlns:a16="http://schemas.microsoft.com/office/drawing/2014/main" id="{17E5F0BF-DA90-ABD5-D266-88AEC4ACCD8F}"/>
              </a:ext>
            </a:extLst>
          </p:cNvPr>
          <p:cNvSpPr txBox="1">
            <a:spLocks/>
          </p:cNvSpPr>
          <p:nvPr/>
        </p:nvSpPr>
        <p:spPr>
          <a:xfrm>
            <a:off x="2321437" y="3410763"/>
            <a:ext cx="3957161" cy="797218"/>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Serie primaria</a:t>
            </a: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 1 </a:t>
            </a: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dosis (Si los países optan por vacunar a grupos de baja prioridad, dos dosis para edades de 6 meses a 4 años con un intervalo de al menos </a:t>
            </a: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8 semanas)</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69" name="TextBox 68">
            <a:extLst>
              <a:ext uri="{FF2B5EF4-FFF2-40B4-BE49-F238E27FC236}">
                <a16:creationId xmlns:a16="http://schemas.microsoft.com/office/drawing/2014/main" id="{7E5E7E33-6D91-A38C-28CD-7540F45C8AFB}"/>
              </a:ext>
            </a:extLst>
          </p:cNvPr>
          <p:cNvSpPr txBox="1">
            <a:spLocks/>
          </p:cNvSpPr>
          <p:nvPr/>
        </p:nvSpPr>
        <p:spPr>
          <a:xfrm>
            <a:off x="6342308" y="3420789"/>
            <a:ext cx="1836111" cy="781820"/>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Serie primaria</a:t>
            </a:r>
            <a:r>
              <a:rPr kumimoji="0" lang="es-ES"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 1 dosis</a:t>
            </a:r>
          </a:p>
        </p:txBody>
      </p:sp>
      <p:sp>
        <p:nvSpPr>
          <p:cNvPr id="70" name="TextBox 69">
            <a:extLst>
              <a:ext uri="{FF2B5EF4-FFF2-40B4-BE49-F238E27FC236}">
                <a16:creationId xmlns:a16="http://schemas.microsoft.com/office/drawing/2014/main" id="{A2932378-CB65-41AF-A93F-5CEEBD7D7792}"/>
              </a:ext>
            </a:extLst>
          </p:cNvPr>
          <p:cNvSpPr txBox="1">
            <a:spLocks/>
          </p:cNvSpPr>
          <p:nvPr/>
        </p:nvSpPr>
        <p:spPr>
          <a:xfrm>
            <a:off x="8242129" y="3435395"/>
            <a:ext cx="1627093" cy="781825"/>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Serie primaria</a:t>
            </a:r>
            <a:r>
              <a:rPr kumimoji="0" lang="es-ES"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 1 dosis</a:t>
            </a:r>
          </a:p>
        </p:txBody>
      </p:sp>
      <p:sp>
        <p:nvSpPr>
          <p:cNvPr id="71" name="TextBox 70">
            <a:extLst>
              <a:ext uri="{FF2B5EF4-FFF2-40B4-BE49-F238E27FC236}">
                <a16:creationId xmlns:a16="http://schemas.microsoft.com/office/drawing/2014/main" id="{B685B1D6-ECA7-D79F-9C33-FDD952CF5EEE}"/>
              </a:ext>
            </a:extLst>
          </p:cNvPr>
          <p:cNvSpPr txBox="1">
            <a:spLocks/>
          </p:cNvSpPr>
          <p:nvPr/>
        </p:nvSpPr>
        <p:spPr>
          <a:xfrm>
            <a:off x="2332400" y="4255030"/>
            <a:ext cx="3935233" cy="325982"/>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Dosis adicional para PID </a:t>
            </a:r>
            <a:r>
              <a:rPr kumimoji="0" lang="es-ES"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(1-3m)</a:t>
            </a:r>
          </a:p>
        </p:txBody>
      </p:sp>
      <p:sp>
        <p:nvSpPr>
          <p:cNvPr id="72" name="TextBox 71">
            <a:extLst>
              <a:ext uri="{FF2B5EF4-FFF2-40B4-BE49-F238E27FC236}">
                <a16:creationId xmlns:a16="http://schemas.microsoft.com/office/drawing/2014/main" id="{A1467D1E-C27B-50E6-5286-FC812B86D3DE}"/>
              </a:ext>
            </a:extLst>
          </p:cNvPr>
          <p:cNvSpPr txBox="1">
            <a:spLocks/>
          </p:cNvSpPr>
          <p:nvPr/>
        </p:nvSpPr>
        <p:spPr>
          <a:xfrm>
            <a:off x="6342308" y="4265056"/>
            <a:ext cx="1836111" cy="325982"/>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Dosis adicional para PID </a:t>
            </a:r>
            <a:r>
              <a:rPr kumimoji="0" lang="es-ES"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(1-3m)</a:t>
            </a:r>
          </a:p>
        </p:txBody>
      </p:sp>
      <p:sp>
        <p:nvSpPr>
          <p:cNvPr id="73" name="TextBox 72">
            <a:extLst>
              <a:ext uri="{FF2B5EF4-FFF2-40B4-BE49-F238E27FC236}">
                <a16:creationId xmlns:a16="http://schemas.microsoft.com/office/drawing/2014/main" id="{381B98D9-7EE4-10AA-3400-27FCF8D845AE}"/>
              </a:ext>
            </a:extLst>
          </p:cNvPr>
          <p:cNvSpPr txBox="1">
            <a:spLocks/>
          </p:cNvSpPr>
          <p:nvPr/>
        </p:nvSpPr>
        <p:spPr>
          <a:xfrm>
            <a:off x="8242129" y="4269635"/>
            <a:ext cx="1627093" cy="325982"/>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Dosis adicional para PID         </a:t>
            </a:r>
            <a:r>
              <a:rPr kumimoji="0" lang="es-ES"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(1-3m)</a:t>
            </a:r>
          </a:p>
        </p:txBody>
      </p:sp>
      <p:sp>
        <p:nvSpPr>
          <p:cNvPr id="74" name="TextBox 73">
            <a:extLst>
              <a:ext uri="{FF2B5EF4-FFF2-40B4-BE49-F238E27FC236}">
                <a16:creationId xmlns:a16="http://schemas.microsoft.com/office/drawing/2014/main" id="{76978F44-19C2-62E9-DE35-5F264C24D12A}"/>
              </a:ext>
            </a:extLst>
          </p:cNvPr>
          <p:cNvSpPr txBox="1">
            <a:spLocks/>
          </p:cNvSpPr>
          <p:nvPr/>
        </p:nvSpPr>
        <p:spPr>
          <a:xfrm>
            <a:off x="9921970" y="1626734"/>
            <a:ext cx="1627092" cy="733515"/>
          </a:xfrm>
          <a:prstGeom prst="rect">
            <a:avLst/>
          </a:prstGeom>
          <a:solidFill>
            <a:schemeClr val="accent1"/>
          </a:solidFill>
        </p:spPr>
        <p:txBody>
          <a:bodyPr vert="horz" wrap="square" lIns="28800" tIns="28800" rIns="28800" bIns="28800" rtlCol="0" anchor="ctr" anchorCtr="0">
            <a:noAutofit/>
          </a:bodyPr>
          <a:lstStyle>
            <a:defPPr>
              <a:defRPr lang="en-US"/>
            </a:defPPr>
            <a:lvl1pPr lvl="0" indent="0" algn="ctr" defTabSz="554492">
              <a:lnSpc>
                <a:spcPct val="120000"/>
              </a:lnSpc>
              <a:spcBef>
                <a:spcPts val="606"/>
              </a:spcBef>
              <a:spcAft>
                <a:spcPts val="728"/>
              </a:spcAft>
              <a:buSzPct val="75000"/>
              <a:buFontTx/>
              <a:buNone/>
              <a:defRPr sz="10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n-US" sz="10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CONVIDECIA </a:t>
            </a:r>
            <a:r>
              <a:rPr kumimoji="0" lang="en-US" sz="900" b="0"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a:t>
            </a:r>
            <a:r>
              <a:rPr kumimoji="0" lang="en-US" sz="900" b="0" i="0" u="none" strike="noStrike" kern="1200" cap="none" spc="0" normalizeH="0" baseline="0" noProof="0" dirty="0" err="1">
                <a:ln>
                  <a:noFill/>
                </a:ln>
                <a:solidFill>
                  <a:srgbClr val="FFFFFF"/>
                </a:solidFill>
                <a:effectLst/>
                <a:uLnTx/>
                <a:uFillTx/>
                <a:latin typeface="Poppins" pitchFamily="2" charset="77"/>
                <a:ea typeface="Roboto" panose="02000000000000000000" pitchFamily="2" charset="0"/>
                <a:cs typeface="Poppins" pitchFamily="2" charset="77"/>
              </a:rPr>
              <a:t>CanSinoBIO</a:t>
            </a:r>
            <a:r>
              <a:rPr kumimoji="0" lang="en-US" sz="900" b="0"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a:t>
            </a:r>
            <a:endParaRPr kumimoji="0" lang="en-US" sz="1000" b="0"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75" name="TextBox 74">
            <a:extLst>
              <a:ext uri="{FF2B5EF4-FFF2-40B4-BE49-F238E27FC236}">
                <a16:creationId xmlns:a16="http://schemas.microsoft.com/office/drawing/2014/main" id="{74BF16E6-D20A-E92E-4B28-F7C2EA17379F}"/>
              </a:ext>
            </a:extLst>
          </p:cNvPr>
          <p:cNvSpPr txBox="1">
            <a:spLocks/>
          </p:cNvSpPr>
          <p:nvPr/>
        </p:nvSpPr>
        <p:spPr>
          <a:xfrm>
            <a:off x="9921969" y="2449319"/>
            <a:ext cx="1627093" cy="403239"/>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19-may-22</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76" name="TextBox 75">
            <a:extLst>
              <a:ext uri="{FF2B5EF4-FFF2-40B4-BE49-F238E27FC236}">
                <a16:creationId xmlns:a16="http://schemas.microsoft.com/office/drawing/2014/main" id="{4CC8B51E-AD98-2660-CBFE-C08B535B8541}"/>
              </a:ext>
            </a:extLst>
          </p:cNvPr>
          <p:cNvSpPr txBox="1">
            <a:spLocks/>
          </p:cNvSpPr>
          <p:nvPr/>
        </p:nvSpPr>
        <p:spPr>
          <a:xfrm>
            <a:off x="9921970" y="3446385"/>
            <a:ext cx="1638055" cy="756224"/>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Serie primaria: </a:t>
            </a:r>
            <a:r>
              <a:rPr kumimoji="0" lang="es-ES"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1 dosis</a:t>
            </a:r>
          </a:p>
        </p:txBody>
      </p:sp>
      <p:sp>
        <p:nvSpPr>
          <p:cNvPr id="77" name="TextBox 76">
            <a:extLst>
              <a:ext uri="{FF2B5EF4-FFF2-40B4-BE49-F238E27FC236}">
                <a16:creationId xmlns:a16="http://schemas.microsoft.com/office/drawing/2014/main" id="{3FFBF812-0D23-082A-21CE-BCAD8830F797}"/>
              </a:ext>
            </a:extLst>
          </p:cNvPr>
          <p:cNvSpPr txBox="1">
            <a:spLocks/>
          </p:cNvSpPr>
          <p:nvPr/>
        </p:nvSpPr>
        <p:spPr>
          <a:xfrm>
            <a:off x="9921970" y="4899122"/>
            <a:ext cx="1638055" cy="403108"/>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18-59 años</a:t>
            </a:r>
          </a:p>
        </p:txBody>
      </p:sp>
      <p:sp>
        <p:nvSpPr>
          <p:cNvPr id="78" name="TextBox 77">
            <a:extLst>
              <a:ext uri="{FF2B5EF4-FFF2-40B4-BE49-F238E27FC236}">
                <a16:creationId xmlns:a16="http://schemas.microsoft.com/office/drawing/2014/main" id="{B0B5483F-6355-6B1C-B1E9-A5BA9BEB4CA2}"/>
              </a:ext>
            </a:extLst>
          </p:cNvPr>
          <p:cNvSpPr txBox="1">
            <a:spLocks/>
          </p:cNvSpPr>
          <p:nvPr/>
        </p:nvSpPr>
        <p:spPr>
          <a:xfrm>
            <a:off x="9921970" y="4255027"/>
            <a:ext cx="1646144" cy="325982"/>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Dosis adicional para PID          </a:t>
            </a:r>
            <a:r>
              <a:rPr kumimoji="0" lang="es-ES"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(1-3m)</a:t>
            </a:r>
          </a:p>
        </p:txBody>
      </p:sp>
      <p:sp>
        <p:nvSpPr>
          <p:cNvPr id="80" name="TextBox 79">
            <a:extLst>
              <a:ext uri="{FF2B5EF4-FFF2-40B4-BE49-F238E27FC236}">
                <a16:creationId xmlns:a16="http://schemas.microsoft.com/office/drawing/2014/main" id="{DA27A118-2790-4570-FA7B-D7E780945EE5}"/>
              </a:ext>
            </a:extLst>
          </p:cNvPr>
          <p:cNvSpPr txBox="1">
            <a:spLocks/>
          </p:cNvSpPr>
          <p:nvPr/>
        </p:nvSpPr>
        <p:spPr>
          <a:xfrm>
            <a:off x="4333870" y="1613285"/>
            <a:ext cx="1933763" cy="733515"/>
          </a:xfrm>
          <a:prstGeom prst="rect">
            <a:avLst/>
          </a:prstGeom>
          <a:solidFill>
            <a:schemeClr val="accent5"/>
          </a:solidFill>
        </p:spPr>
        <p:txBody>
          <a:bodyPr vert="horz" wrap="square" lIns="28800" tIns="28800" rIns="28800" bIns="288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n-US" sz="1000" b="1" dirty="0">
                <a:solidFill>
                  <a:srgbClr val="000000"/>
                </a:solidFill>
              </a:rPr>
              <a:t>SPIKEVAX </a:t>
            </a:r>
            <a:r>
              <a:rPr lang="en-US" sz="1000" dirty="0">
                <a:solidFill>
                  <a:srgbClr val="000000"/>
                </a:solidFill>
              </a:rPr>
              <a:t>(Moderna)</a:t>
            </a:r>
          </a:p>
        </p:txBody>
      </p:sp>
    </p:spTree>
    <p:extLst>
      <p:ext uri="{BB962C8B-B14F-4D97-AF65-F5344CB8AC3E}">
        <p14:creationId xmlns:p14="http://schemas.microsoft.com/office/powerpoint/2010/main" val="32240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4BC524-0710-6DA6-4D43-0A7BEA4448E0}"/>
              </a:ext>
            </a:extLst>
          </p:cNvPr>
          <p:cNvSpPr>
            <a:spLocks noGrp="1"/>
          </p:cNvSpPr>
          <p:nvPr>
            <p:ph type="sldNum" sz="quarter" idx="12"/>
          </p:nvPr>
        </p:nvSpPr>
        <p:spPr/>
        <p:txBody>
          <a:bodyPr/>
          <a:lstStyle/>
          <a:p>
            <a:fld id="{E2E31AFC-DF42-41A5-B57C-06A83BBA6616}" type="slidenum">
              <a:rPr lang="es-ES" smtClean="0"/>
              <a:t>17</a:t>
            </a:fld>
            <a:endParaRPr lang="es-ES" dirty="0"/>
          </a:p>
        </p:txBody>
      </p:sp>
      <p:sp>
        <p:nvSpPr>
          <p:cNvPr id="3" name="Title 2">
            <a:extLst>
              <a:ext uri="{FF2B5EF4-FFF2-40B4-BE49-F238E27FC236}">
                <a16:creationId xmlns:a16="http://schemas.microsoft.com/office/drawing/2014/main" id="{9F04D17A-A475-1E8A-2DE9-1ECD0E64F786}"/>
              </a:ext>
            </a:extLst>
          </p:cNvPr>
          <p:cNvSpPr>
            <a:spLocks noGrp="1"/>
          </p:cNvSpPr>
          <p:nvPr>
            <p:ph type="title"/>
          </p:nvPr>
        </p:nvSpPr>
        <p:spPr>
          <a:xfrm>
            <a:off x="577639" y="537198"/>
            <a:ext cx="11036723" cy="2220095"/>
          </a:xfrm>
        </p:spPr>
        <p:txBody>
          <a:bodyPr/>
          <a:lstStyle/>
          <a:p>
            <a:r>
              <a:rPr lang="es-MX" sz="3200" dirty="0">
                <a:solidFill>
                  <a:srgbClr val="FA9A00"/>
                </a:solidFill>
              </a:rPr>
              <a:t>5. </a:t>
            </a:r>
            <a:r>
              <a:rPr lang="es-MX" sz="3200" dirty="0">
                <a:solidFill>
                  <a:schemeClr val="tx1">
                    <a:lumMod val="75000"/>
                    <a:lumOff val="25000"/>
                  </a:schemeClr>
                </a:solidFill>
              </a:rPr>
              <a:t>Resumen de las recomendaciones provisionales del SAGE por vacuna contra la COVID‑19 (2/2)</a:t>
            </a:r>
            <a:endParaRPr lang="en-GB" dirty="0"/>
          </a:p>
        </p:txBody>
      </p:sp>
      <p:cxnSp>
        <p:nvCxnSpPr>
          <p:cNvPr id="5" name="Straight Connector 4">
            <a:extLst>
              <a:ext uri="{FF2B5EF4-FFF2-40B4-BE49-F238E27FC236}">
                <a16:creationId xmlns:a16="http://schemas.microsoft.com/office/drawing/2014/main" id="{5E13F603-B283-9655-6545-7B0E7FF71FD9}"/>
              </a:ext>
            </a:extLst>
          </p:cNvPr>
          <p:cNvCxnSpPr>
            <a:cxnSpLocks/>
          </p:cNvCxnSpPr>
          <p:nvPr/>
        </p:nvCxnSpPr>
        <p:spPr>
          <a:xfrm>
            <a:off x="952500" y="2389641"/>
            <a:ext cx="88826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A61F4D8-EC7C-0812-4280-4C4197EBF054}"/>
              </a:ext>
            </a:extLst>
          </p:cNvPr>
          <p:cNvSpPr txBox="1">
            <a:spLocks/>
          </p:cNvSpPr>
          <p:nvPr/>
        </p:nvSpPr>
        <p:spPr>
          <a:xfrm>
            <a:off x="947748" y="3400921"/>
            <a:ext cx="1680089" cy="719063"/>
          </a:xfrm>
          <a:prstGeom prst="rect">
            <a:avLst/>
          </a:prstGeom>
          <a:solidFill>
            <a:schemeClr val="bg1"/>
          </a:solidFill>
          <a:ln>
            <a:solidFill>
              <a:schemeClr val="accent1"/>
            </a:solidFill>
          </a:ln>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Esquema</a:t>
            </a:r>
            <a:endParaRPr kumimoji="0" lang="es-ES" sz="10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7" name="TextBox 6">
            <a:extLst>
              <a:ext uri="{FF2B5EF4-FFF2-40B4-BE49-F238E27FC236}">
                <a16:creationId xmlns:a16="http://schemas.microsoft.com/office/drawing/2014/main" id="{D2DF22CD-A7D9-FE91-0DA2-D9D47B4EF1B6}"/>
              </a:ext>
            </a:extLst>
          </p:cNvPr>
          <p:cNvSpPr txBox="1">
            <a:spLocks/>
          </p:cNvSpPr>
          <p:nvPr/>
        </p:nvSpPr>
        <p:spPr>
          <a:xfrm>
            <a:off x="947748" y="4192454"/>
            <a:ext cx="1680089" cy="243354"/>
          </a:xfrm>
          <a:prstGeom prst="rect">
            <a:avLst/>
          </a:prstGeom>
          <a:solidFill>
            <a:schemeClr val="bg1"/>
          </a:solidFill>
          <a:ln>
            <a:solidFill>
              <a:schemeClr val="accent1"/>
            </a:solidFill>
          </a:ln>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Revacunación</a:t>
            </a:r>
            <a:endParaRPr kumimoji="0" lang="es-ES" sz="10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8" name="TextBox 7">
            <a:extLst>
              <a:ext uri="{FF2B5EF4-FFF2-40B4-BE49-F238E27FC236}">
                <a16:creationId xmlns:a16="http://schemas.microsoft.com/office/drawing/2014/main" id="{DB28C801-8F1E-8083-357B-4A521DE6E867}"/>
              </a:ext>
            </a:extLst>
          </p:cNvPr>
          <p:cNvSpPr txBox="1">
            <a:spLocks/>
          </p:cNvSpPr>
          <p:nvPr/>
        </p:nvSpPr>
        <p:spPr>
          <a:xfrm>
            <a:off x="947749" y="2440900"/>
            <a:ext cx="1680089" cy="403239"/>
          </a:xfrm>
          <a:prstGeom prst="rect">
            <a:avLst/>
          </a:prstGeom>
          <a:solidFill>
            <a:schemeClr val="bg1"/>
          </a:solidFill>
          <a:ln>
            <a:solidFill>
              <a:schemeClr val="accent1"/>
            </a:solidFill>
          </a:ln>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Actualización más reciente del SAGE</a:t>
            </a:r>
            <a:endParaRPr kumimoji="0" lang="es-ES" sz="10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9" name="TextBox 8">
            <a:extLst>
              <a:ext uri="{FF2B5EF4-FFF2-40B4-BE49-F238E27FC236}">
                <a16:creationId xmlns:a16="http://schemas.microsoft.com/office/drawing/2014/main" id="{185C39A6-1971-2355-22F6-01BE9E370B5A}"/>
              </a:ext>
            </a:extLst>
          </p:cNvPr>
          <p:cNvSpPr txBox="1">
            <a:spLocks/>
          </p:cNvSpPr>
          <p:nvPr/>
        </p:nvSpPr>
        <p:spPr>
          <a:xfrm>
            <a:off x="947749" y="2916609"/>
            <a:ext cx="1680089" cy="403239"/>
          </a:xfrm>
          <a:prstGeom prst="rect">
            <a:avLst/>
          </a:prstGeom>
          <a:solidFill>
            <a:schemeClr val="bg1"/>
          </a:solidFill>
          <a:ln>
            <a:solidFill>
              <a:schemeClr val="accent1"/>
            </a:solidFill>
          </a:ln>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Plataforma vacunal</a:t>
            </a:r>
            <a:endParaRPr kumimoji="0" lang="es-ES" sz="10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0" name="TextBox 9">
            <a:extLst>
              <a:ext uri="{FF2B5EF4-FFF2-40B4-BE49-F238E27FC236}">
                <a16:creationId xmlns:a16="http://schemas.microsoft.com/office/drawing/2014/main" id="{154F7C51-DEFE-80F2-B35C-7AC919A1D0F9}"/>
              </a:ext>
            </a:extLst>
          </p:cNvPr>
          <p:cNvSpPr txBox="1">
            <a:spLocks/>
          </p:cNvSpPr>
          <p:nvPr/>
        </p:nvSpPr>
        <p:spPr>
          <a:xfrm>
            <a:off x="947748" y="4508278"/>
            <a:ext cx="1680089" cy="403239"/>
          </a:xfrm>
          <a:prstGeom prst="rect">
            <a:avLst/>
          </a:prstGeom>
          <a:solidFill>
            <a:schemeClr val="bg1"/>
          </a:solidFill>
          <a:ln>
            <a:solidFill>
              <a:schemeClr val="accent1"/>
            </a:solidFill>
          </a:ln>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Uso previsto</a:t>
            </a:r>
            <a:endParaRPr kumimoji="0" lang="es-ES" sz="10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1" name="TextBox 10">
            <a:extLst>
              <a:ext uri="{FF2B5EF4-FFF2-40B4-BE49-F238E27FC236}">
                <a16:creationId xmlns:a16="http://schemas.microsoft.com/office/drawing/2014/main" id="{F85D5729-97A1-AAF0-6CDC-78687707C83C}"/>
              </a:ext>
            </a:extLst>
          </p:cNvPr>
          <p:cNvSpPr txBox="1">
            <a:spLocks/>
          </p:cNvSpPr>
          <p:nvPr/>
        </p:nvSpPr>
        <p:spPr>
          <a:xfrm>
            <a:off x="947748" y="4983986"/>
            <a:ext cx="1680089" cy="370143"/>
          </a:xfrm>
          <a:prstGeom prst="rect">
            <a:avLst/>
          </a:prstGeom>
          <a:solidFill>
            <a:schemeClr val="bg1"/>
          </a:solidFill>
          <a:ln>
            <a:solidFill>
              <a:schemeClr val="accent1"/>
            </a:solidFill>
          </a:ln>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1" i="0" u="none" strike="noStrike" kern="1200" cap="none" spc="-2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Uso en embarazadas</a:t>
            </a:r>
            <a:endParaRPr kumimoji="0" lang="es-ES" sz="1000" b="1" i="0" u="none" strike="noStrike" kern="1200" cap="none" spc="-20" normalizeH="0" baseline="3000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2" name="TextBox 11">
            <a:extLst>
              <a:ext uri="{FF2B5EF4-FFF2-40B4-BE49-F238E27FC236}">
                <a16:creationId xmlns:a16="http://schemas.microsoft.com/office/drawing/2014/main" id="{2F11B024-5896-8457-7BAB-08FA8A3A699C}"/>
              </a:ext>
            </a:extLst>
          </p:cNvPr>
          <p:cNvSpPr txBox="1">
            <a:spLocks/>
          </p:cNvSpPr>
          <p:nvPr/>
        </p:nvSpPr>
        <p:spPr>
          <a:xfrm>
            <a:off x="947748" y="5433686"/>
            <a:ext cx="1680089" cy="375284"/>
          </a:xfrm>
          <a:prstGeom prst="rect">
            <a:avLst/>
          </a:prstGeom>
          <a:solidFill>
            <a:schemeClr val="bg1"/>
          </a:solidFill>
          <a:ln>
            <a:solidFill>
              <a:schemeClr val="accent1"/>
            </a:solidFill>
          </a:ln>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10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Uso durante la lactancia</a:t>
            </a:r>
            <a:endParaRPr kumimoji="0" lang="es-ES" sz="10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3" name="TextBox 12">
            <a:extLst>
              <a:ext uri="{FF2B5EF4-FFF2-40B4-BE49-F238E27FC236}">
                <a16:creationId xmlns:a16="http://schemas.microsoft.com/office/drawing/2014/main" id="{5E7FEE75-95A6-0C11-CAC3-12882D51973D}"/>
              </a:ext>
            </a:extLst>
          </p:cNvPr>
          <p:cNvSpPr txBox="1">
            <a:spLocks/>
          </p:cNvSpPr>
          <p:nvPr/>
        </p:nvSpPr>
        <p:spPr>
          <a:xfrm>
            <a:off x="5428130" y="2442696"/>
            <a:ext cx="4423556" cy="403239"/>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31- Aug-23</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4" name="TextBox 13">
            <a:extLst>
              <a:ext uri="{FF2B5EF4-FFF2-40B4-BE49-F238E27FC236}">
                <a16:creationId xmlns:a16="http://schemas.microsoft.com/office/drawing/2014/main" id="{40ECD8CD-9B0B-2450-6016-B64EEF14DFF0}"/>
              </a:ext>
            </a:extLst>
          </p:cNvPr>
          <p:cNvSpPr txBox="1">
            <a:spLocks/>
          </p:cNvSpPr>
          <p:nvPr/>
        </p:nvSpPr>
        <p:spPr>
          <a:xfrm>
            <a:off x="2726275" y="2440900"/>
            <a:ext cx="2633628" cy="403239"/>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31-Aug-23</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5" name="TextBox 14">
            <a:extLst>
              <a:ext uri="{FF2B5EF4-FFF2-40B4-BE49-F238E27FC236}">
                <a16:creationId xmlns:a16="http://schemas.microsoft.com/office/drawing/2014/main" id="{5818BD79-A1A7-99C4-B070-A3387EF1BC23}"/>
              </a:ext>
            </a:extLst>
          </p:cNvPr>
          <p:cNvSpPr txBox="1">
            <a:spLocks/>
          </p:cNvSpPr>
          <p:nvPr/>
        </p:nvSpPr>
        <p:spPr>
          <a:xfrm>
            <a:off x="2729686" y="1604866"/>
            <a:ext cx="1292745" cy="733515"/>
          </a:xfrm>
          <a:prstGeom prst="rect">
            <a:avLst/>
          </a:prstGeom>
          <a:solidFill>
            <a:schemeClr val="accent3"/>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000" b="1"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BIBP</a:t>
            </a:r>
            <a:r>
              <a:rPr kumimoji="0" lang="es-ES" sz="900" b="0" i="0" u="none" strike="noStrike" kern="1200" cap="none" spc="-1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(China National Biotech Group (CNBG)/Sinopharm)</a:t>
            </a:r>
            <a:endParaRPr kumimoji="0" lang="es-ES" sz="900" b="0" i="0" u="none" strike="noStrike" kern="1200" cap="none" spc="-1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16" name="TextBox 15">
            <a:extLst>
              <a:ext uri="{FF2B5EF4-FFF2-40B4-BE49-F238E27FC236}">
                <a16:creationId xmlns:a16="http://schemas.microsoft.com/office/drawing/2014/main" id="{62F6D396-EEA7-D40A-E90F-806BC2682A64}"/>
              </a:ext>
            </a:extLst>
          </p:cNvPr>
          <p:cNvSpPr txBox="1">
            <a:spLocks/>
          </p:cNvSpPr>
          <p:nvPr/>
        </p:nvSpPr>
        <p:spPr>
          <a:xfrm>
            <a:off x="4067158" y="1604866"/>
            <a:ext cx="1292745" cy="733515"/>
          </a:xfrm>
          <a:prstGeom prst="rect">
            <a:avLst/>
          </a:prstGeom>
          <a:solidFill>
            <a:schemeClr val="accent3"/>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000" b="1"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CoronaVac </a:t>
            </a:r>
            <a:r>
              <a:rPr kumimoji="0" lang="es-ES" sz="900" b="0"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a:t>
            </a:r>
            <a:r>
              <a:rPr kumimoji="0" lang="es-ES" sz="900" b="0" i="0" u="none" strike="noStrike" kern="1200" cap="none" spc="-1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Sinovac Life Sciences)</a:t>
            </a:r>
            <a:endParaRPr kumimoji="0" lang="es-ES" sz="900" b="0" i="0" u="none" strike="noStrike" kern="1200" cap="none" spc="-1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17" name="TextBox 16">
            <a:extLst>
              <a:ext uri="{FF2B5EF4-FFF2-40B4-BE49-F238E27FC236}">
                <a16:creationId xmlns:a16="http://schemas.microsoft.com/office/drawing/2014/main" id="{B5E7EC35-3564-1C58-5792-4A42111DCFDD}"/>
              </a:ext>
            </a:extLst>
          </p:cNvPr>
          <p:cNvSpPr txBox="1">
            <a:spLocks/>
          </p:cNvSpPr>
          <p:nvPr/>
        </p:nvSpPr>
        <p:spPr>
          <a:xfrm>
            <a:off x="5417087" y="1595618"/>
            <a:ext cx="1292745" cy="733515"/>
          </a:xfrm>
          <a:prstGeom prst="rect">
            <a:avLst/>
          </a:prstGeom>
          <a:solidFill>
            <a:schemeClr val="accent6">
              <a:lumMod val="90000"/>
              <a:lumOff val="10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algn="ctr">
              <a:defRPr/>
            </a:pPr>
            <a:r>
              <a:rPr kumimoji="0" lang="es-ES" sz="1000" b="1"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COVOVAX </a:t>
            </a:r>
            <a:r>
              <a:rPr kumimoji="0" lang="es-ES" sz="900" b="0" i="0" u="none" strike="noStrike" kern="1200" cap="none" spc="-1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(Serum Institute of India)</a:t>
            </a:r>
            <a:br>
              <a:rPr kumimoji="0" lang="es-ES" sz="900" b="0" i="0" u="none" strike="noStrike" kern="1200" cap="none" spc="-1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br>
            <a:r>
              <a:rPr kumimoji="0" lang="es-ES" sz="1000" b="1"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NUVAXOVID</a:t>
            </a:r>
            <a:r>
              <a:rPr lang="es-ES" sz="1000" baseline="30000">
                <a:solidFill>
                  <a:srgbClr val="FFFFFF"/>
                </a:solidFill>
              </a:rPr>
              <a:t> </a:t>
            </a:r>
            <a:r>
              <a:rPr kumimoji="0" lang="es-ES" sz="1000" b="1"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 </a:t>
            </a:r>
            <a:r>
              <a:rPr kumimoji="0" lang="es-ES" sz="900" b="0" i="0" u="none" strike="noStrike" kern="1200" cap="none" spc="-1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(Novavax, Inc.)</a:t>
            </a:r>
            <a:endParaRPr kumimoji="0" lang="es-ES" sz="900" b="0" i="0" u="none" strike="noStrike" kern="1200" cap="none" spc="-1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18" name="TextBox 17">
            <a:extLst>
              <a:ext uri="{FF2B5EF4-FFF2-40B4-BE49-F238E27FC236}">
                <a16:creationId xmlns:a16="http://schemas.microsoft.com/office/drawing/2014/main" id="{BBEF178A-CCFE-F19D-6BE6-2135CA1B7A6C}"/>
              </a:ext>
            </a:extLst>
          </p:cNvPr>
          <p:cNvSpPr txBox="1">
            <a:spLocks/>
          </p:cNvSpPr>
          <p:nvPr/>
        </p:nvSpPr>
        <p:spPr>
          <a:xfrm>
            <a:off x="5428130" y="2907361"/>
            <a:ext cx="4423559" cy="403239"/>
          </a:xfrm>
          <a:prstGeom prst="rect">
            <a:avLst/>
          </a:prstGeom>
          <a:solidFill>
            <a:schemeClr val="accent6">
              <a:lumMod val="90000"/>
              <a:lumOff val="10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De subunidades proteínicas</a:t>
            </a:r>
            <a:endParaRPr kumimoji="0" lang="es-ES" sz="8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19" name="TextBox 18">
            <a:extLst>
              <a:ext uri="{FF2B5EF4-FFF2-40B4-BE49-F238E27FC236}">
                <a16:creationId xmlns:a16="http://schemas.microsoft.com/office/drawing/2014/main" id="{443F54B1-6C4B-ADD1-4B9E-EF27735C8F87}"/>
              </a:ext>
            </a:extLst>
          </p:cNvPr>
          <p:cNvSpPr txBox="1">
            <a:spLocks/>
          </p:cNvSpPr>
          <p:nvPr/>
        </p:nvSpPr>
        <p:spPr>
          <a:xfrm>
            <a:off x="2726276" y="2916609"/>
            <a:ext cx="2633628" cy="403239"/>
          </a:xfrm>
          <a:prstGeom prst="rect">
            <a:avLst/>
          </a:prstGeom>
          <a:solidFill>
            <a:schemeClr val="accent3"/>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De virus inactivados</a:t>
            </a:r>
            <a:endParaRPr kumimoji="0" lang="es-ES" sz="8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20" name="TextBox 19">
            <a:extLst>
              <a:ext uri="{FF2B5EF4-FFF2-40B4-BE49-F238E27FC236}">
                <a16:creationId xmlns:a16="http://schemas.microsoft.com/office/drawing/2014/main" id="{C7547700-8092-FEC8-BB01-08E94B2C9E1F}"/>
              </a:ext>
            </a:extLst>
          </p:cNvPr>
          <p:cNvSpPr txBox="1">
            <a:spLocks/>
          </p:cNvSpPr>
          <p:nvPr/>
        </p:nvSpPr>
        <p:spPr>
          <a:xfrm>
            <a:off x="2726275" y="3400921"/>
            <a:ext cx="1281702" cy="337025"/>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Serie primaria: </a:t>
            </a: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2 dosis (intervalo 3-4 </a:t>
            </a:r>
            <a:r>
              <a:rPr lang="es-ES" sz="800">
                <a:solidFill>
                  <a:srgbClr val="000000"/>
                </a:solidFill>
              </a:rPr>
              <a:t>sem</a:t>
            </a: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21" name="TextBox 20">
            <a:extLst>
              <a:ext uri="{FF2B5EF4-FFF2-40B4-BE49-F238E27FC236}">
                <a16:creationId xmlns:a16="http://schemas.microsoft.com/office/drawing/2014/main" id="{0DBB52BD-EEDB-1FE1-A27E-F94DD0778068}"/>
              </a:ext>
            </a:extLst>
          </p:cNvPr>
          <p:cNvSpPr txBox="1">
            <a:spLocks/>
          </p:cNvSpPr>
          <p:nvPr/>
        </p:nvSpPr>
        <p:spPr>
          <a:xfrm>
            <a:off x="4070371" y="3400921"/>
            <a:ext cx="1289532" cy="325982"/>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sz="800" b="1">
                <a:solidFill>
                  <a:srgbClr val="000000"/>
                </a:solidFill>
              </a:rPr>
              <a:t>Serie</a:t>
            </a:r>
            <a:r>
              <a:rPr kumimoji="0" lang="es-ES" sz="8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 primaria: </a:t>
            </a: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2 dosis (intervalo 4 </a:t>
            </a:r>
            <a:r>
              <a:rPr lang="es-ES" sz="800">
                <a:solidFill>
                  <a:srgbClr val="000000"/>
                </a:solidFill>
              </a:rPr>
              <a:t>sem</a:t>
            </a: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 </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22" name="TextBox 21">
            <a:extLst>
              <a:ext uri="{FF2B5EF4-FFF2-40B4-BE49-F238E27FC236}">
                <a16:creationId xmlns:a16="http://schemas.microsoft.com/office/drawing/2014/main" id="{15235A06-A4D2-5E06-4460-FE83ECDA1D58}"/>
              </a:ext>
            </a:extLst>
          </p:cNvPr>
          <p:cNvSpPr txBox="1">
            <a:spLocks/>
          </p:cNvSpPr>
          <p:nvPr/>
        </p:nvSpPr>
        <p:spPr>
          <a:xfrm>
            <a:off x="2726275" y="3771916"/>
            <a:ext cx="2633627" cy="341144"/>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Dosis adicional para PID </a:t>
            </a: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(1-3 m) y </a:t>
            </a: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≥60 años         </a:t>
            </a: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(3-6 m) </a:t>
            </a:r>
          </a:p>
        </p:txBody>
      </p:sp>
      <p:sp>
        <p:nvSpPr>
          <p:cNvPr id="24" name="TextBox 23">
            <a:extLst>
              <a:ext uri="{FF2B5EF4-FFF2-40B4-BE49-F238E27FC236}">
                <a16:creationId xmlns:a16="http://schemas.microsoft.com/office/drawing/2014/main" id="{DCBDE935-AFD2-EEE1-6C37-AE3B2ACB628B}"/>
              </a:ext>
            </a:extLst>
          </p:cNvPr>
          <p:cNvSpPr txBox="1">
            <a:spLocks/>
          </p:cNvSpPr>
          <p:nvPr/>
        </p:nvSpPr>
        <p:spPr>
          <a:xfrm>
            <a:off x="2726273" y="4192454"/>
            <a:ext cx="7139777" cy="243354"/>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Revacunación</a:t>
            </a: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6-12 meses después de la última dosis para grupos de prioridad alta y subgrupos con consideraciones especiales</a:t>
            </a:r>
          </a:p>
        </p:txBody>
      </p:sp>
      <p:sp>
        <p:nvSpPr>
          <p:cNvPr id="25" name="TextBox 24">
            <a:extLst>
              <a:ext uri="{FF2B5EF4-FFF2-40B4-BE49-F238E27FC236}">
                <a16:creationId xmlns:a16="http://schemas.microsoft.com/office/drawing/2014/main" id="{0F990A2F-39D6-C2DB-EDAB-F3101240F305}"/>
              </a:ext>
            </a:extLst>
          </p:cNvPr>
          <p:cNvSpPr txBox="1">
            <a:spLocks/>
          </p:cNvSpPr>
          <p:nvPr/>
        </p:nvSpPr>
        <p:spPr>
          <a:xfrm>
            <a:off x="5428129" y="4499030"/>
            <a:ext cx="1281703" cy="403239"/>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A partir de los 18 años</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26" name="TextBox 25">
            <a:extLst>
              <a:ext uri="{FF2B5EF4-FFF2-40B4-BE49-F238E27FC236}">
                <a16:creationId xmlns:a16="http://schemas.microsoft.com/office/drawing/2014/main" id="{02476B5A-904C-C542-DCD6-36DC7D40FB8D}"/>
              </a:ext>
            </a:extLst>
          </p:cNvPr>
          <p:cNvSpPr txBox="1">
            <a:spLocks/>
          </p:cNvSpPr>
          <p:nvPr/>
        </p:nvSpPr>
        <p:spPr>
          <a:xfrm>
            <a:off x="2726274" y="4508278"/>
            <a:ext cx="1281703" cy="402329"/>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A </a:t>
            </a:r>
            <a:r>
              <a:rPr lang="es-ES" sz="800" b="1">
                <a:solidFill>
                  <a:srgbClr val="000000"/>
                </a:solidFill>
              </a:rPr>
              <a:t>partir de los 3 años</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27" name="TextBox 26">
            <a:extLst>
              <a:ext uri="{FF2B5EF4-FFF2-40B4-BE49-F238E27FC236}">
                <a16:creationId xmlns:a16="http://schemas.microsoft.com/office/drawing/2014/main" id="{D39A1BFF-292E-484B-6649-E91A8DF1E530}"/>
              </a:ext>
            </a:extLst>
          </p:cNvPr>
          <p:cNvSpPr txBox="1">
            <a:spLocks/>
          </p:cNvSpPr>
          <p:nvPr/>
        </p:nvSpPr>
        <p:spPr>
          <a:xfrm>
            <a:off x="4067157" y="4508278"/>
            <a:ext cx="1292745" cy="393081"/>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sz="800" b="1">
                <a:solidFill>
                  <a:srgbClr val="000000"/>
                </a:solidFill>
              </a:rPr>
              <a:t>A partir de los 3 años</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28" name="TextBox 27">
            <a:extLst>
              <a:ext uri="{FF2B5EF4-FFF2-40B4-BE49-F238E27FC236}">
                <a16:creationId xmlns:a16="http://schemas.microsoft.com/office/drawing/2014/main" id="{3FE43447-6B2F-0711-3DC2-AE58418A0AA3}"/>
              </a:ext>
            </a:extLst>
          </p:cNvPr>
          <p:cNvSpPr txBox="1">
            <a:spLocks/>
          </p:cNvSpPr>
          <p:nvPr/>
        </p:nvSpPr>
        <p:spPr>
          <a:xfrm>
            <a:off x="5428130" y="3392676"/>
            <a:ext cx="1281702" cy="339013"/>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Serie primaria:                   </a:t>
            </a: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1 dosis</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29" name="TextBox 28">
            <a:extLst>
              <a:ext uri="{FF2B5EF4-FFF2-40B4-BE49-F238E27FC236}">
                <a16:creationId xmlns:a16="http://schemas.microsoft.com/office/drawing/2014/main" id="{C07EBD86-440C-C75D-3F92-443AC8DC9AA7}"/>
              </a:ext>
            </a:extLst>
          </p:cNvPr>
          <p:cNvSpPr txBox="1">
            <a:spLocks/>
          </p:cNvSpPr>
          <p:nvPr/>
        </p:nvSpPr>
        <p:spPr>
          <a:xfrm>
            <a:off x="5428129" y="3766120"/>
            <a:ext cx="2251637" cy="346939"/>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Dosis adicional para PID </a:t>
            </a: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(1-3m)</a:t>
            </a:r>
          </a:p>
        </p:txBody>
      </p:sp>
      <p:sp>
        <p:nvSpPr>
          <p:cNvPr id="30" name="CuadroTexto 11">
            <a:extLst>
              <a:ext uri="{FF2B5EF4-FFF2-40B4-BE49-F238E27FC236}">
                <a16:creationId xmlns:a16="http://schemas.microsoft.com/office/drawing/2014/main" id="{D3E5493A-855C-5E0E-D053-238E116846A6}"/>
              </a:ext>
            </a:extLst>
          </p:cNvPr>
          <p:cNvSpPr txBox="1"/>
          <p:nvPr/>
        </p:nvSpPr>
        <p:spPr>
          <a:xfrm>
            <a:off x="532601" y="5905303"/>
            <a:ext cx="10964074" cy="584775"/>
          </a:xfrm>
          <a:prstGeom prst="rect">
            <a:avLst/>
          </a:prstGeom>
          <a:solidFill>
            <a:schemeClr val="bg1"/>
          </a:solidFill>
        </p:spPr>
        <p:txBody>
          <a:bodyPr wrap="square" lIns="91440" tIns="45720" rIns="91440" bIns="45720" anchor="t">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En </a:t>
            </a: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las personas que no han recibido ninguna vacuna contra la COVID-19 se puede pensar a efectos programáticos en administrar una sola dosis en el esquema primario, ya que la gran mayoría de la población habrá presentado la infección al menos una vez</a:t>
            </a:r>
            <a:r>
              <a:rPr kumimoji="0" lang="es-ES"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r>
              <a:rPr lang="es-ES" sz="800">
                <a:solidFill>
                  <a:srgbClr val="000000"/>
                </a:solidFill>
                <a:latin typeface="Ebrima" panose="02000000000000000000" pitchFamily="2" charset="0"/>
                <a:ea typeface="Ebrima" panose="02000000000000000000" pitchFamily="2" charset="0"/>
                <a:cs typeface="Ebrima" panose="02000000000000000000" pitchFamily="2" charset="0"/>
              </a:rPr>
              <a:t>**</a:t>
            </a:r>
            <a:r>
              <a:rPr kumimoji="0" lang="es-ES"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Hasta la fecha se dispone de datos limitados sobre el uso en mujeres embarazadas y durante la lactancia. </a:t>
            </a:r>
          </a:p>
          <a:p>
            <a:pPr fontAlgn="t">
              <a:defRPr/>
            </a:pPr>
            <a:r>
              <a:rPr kumimoji="0" lang="es-ES"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Nota</a:t>
            </a: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En este cuadro se presenta información clave resumida al 31 enero 2024. Para mayor información, consulte las recomendaciones provisionales del </a:t>
            </a:r>
            <a:r>
              <a:rPr kumimoji="0" lang="es-ES"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SAGE </a:t>
            </a:r>
            <a:r>
              <a:rPr kumimoji="0" lang="es-ES"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2"/>
              </a:rPr>
              <a:t>WHO SAGE Interim recommendations</a:t>
            </a:r>
            <a:r>
              <a:rPr lang="es-ES" sz="800">
                <a:solidFill>
                  <a:srgbClr val="000000"/>
                </a:solidFill>
                <a:latin typeface="Ebrima" panose="02000000000000000000" pitchFamily="2" charset="0"/>
                <a:ea typeface="Ebrima" panose="02000000000000000000" pitchFamily="2" charset="0"/>
                <a:cs typeface="Ebrima" panose="02000000000000000000" pitchFamily="2" charset="0"/>
              </a:rPr>
              <a:t>. </a:t>
            </a:r>
            <a:r>
              <a:rPr kumimoji="0" lang="es-ES" sz="800" b="0" i="0" u="none" strike="noStrike" kern="1200" cap="none" spc="0" normalizeH="0" baseline="0" noProof="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[en inglés].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M: meses; PID: personas inmunodeprimidas; </a:t>
            </a:r>
            <a:r>
              <a:rPr kumimoji="0" lang="es-ES" sz="800" b="0"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sem</a:t>
            </a: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semanas. </a:t>
            </a:r>
          </a:p>
        </p:txBody>
      </p:sp>
      <p:sp>
        <p:nvSpPr>
          <p:cNvPr id="31" name="TextBox 30">
            <a:extLst>
              <a:ext uri="{FF2B5EF4-FFF2-40B4-BE49-F238E27FC236}">
                <a16:creationId xmlns:a16="http://schemas.microsoft.com/office/drawing/2014/main" id="{0CB06B4E-1FD7-C9D6-A0F8-B365E8CD4ACA}"/>
              </a:ext>
            </a:extLst>
          </p:cNvPr>
          <p:cNvSpPr txBox="1">
            <a:spLocks/>
          </p:cNvSpPr>
          <p:nvPr/>
        </p:nvSpPr>
        <p:spPr>
          <a:xfrm>
            <a:off x="8780304" y="1590762"/>
            <a:ext cx="1088790" cy="733515"/>
          </a:xfrm>
          <a:prstGeom prst="rect">
            <a:avLst/>
          </a:prstGeom>
          <a:solidFill>
            <a:schemeClr val="accent6">
              <a:lumMod val="90000"/>
              <a:lumOff val="10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1000" b="1"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CORBEVAX </a:t>
            </a:r>
            <a:r>
              <a:rPr kumimoji="0" lang="es-ES" sz="900" b="0" i="0" u="none" strike="noStrike" kern="1200" cap="none" spc="-1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(Biological E Limited)</a:t>
            </a:r>
            <a:endParaRPr kumimoji="0" lang="es-ES" sz="900" b="0" i="0" u="none" strike="noStrike" kern="1200" cap="none" spc="-1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32" name="TextBox 31">
            <a:extLst>
              <a:ext uri="{FF2B5EF4-FFF2-40B4-BE49-F238E27FC236}">
                <a16:creationId xmlns:a16="http://schemas.microsoft.com/office/drawing/2014/main" id="{37BC0FEA-42F0-D218-9258-735603DC8CA1}"/>
              </a:ext>
            </a:extLst>
          </p:cNvPr>
          <p:cNvSpPr txBox="1">
            <a:spLocks/>
          </p:cNvSpPr>
          <p:nvPr/>
        </p:nvSpPr>
        <p:spPr>
          <a:xfrm>
            <a:off x="8799761" y="4494174"/>
            <a:ext cx="1069332" cy="403239"/>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6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A partir 12 años (serie primaria) A partir 18 años (revacunación) </a:t>
            </a:r>
          </a:p>
        </p:txBody>
      </p:sp>
      <p:sp>
        <p:nvSpPr>
          <p:cNvPr id="33" name="TextBox 32">
            <a:extLst>
              <a:ext uri="{FF2B5EF4-FFF2-40B4-BE49-F238E27FC236}">
                <a16:creationId xmlns:a16="http://schemas.microsoft.com/office/drawing/2014/main" id="{D448BBF3-6D25-F6A7-CE31-7D864526FAF2}"/>
              </a:ext>
            </a:extLst>
          </p:cNvPr>
          <p:cNvSpPr txBox="1">
            <a:spLocks/>
          </p:cNvSpPr>
          <p:nvPr/>
        </p:nvSpPr>
        <p:spPr>
          <a:xfrm>
            <a:off x="6754560" y="1597621"/>
            <a:ext cx="937378" cy="733515"/>
          </a:xfrm>
          <a:prstGeom prst="rect">
            <a:avLst/>
          </a:prstGeom>
          <a:solidFill>
            <a:schemeClr val="accent6">
              <a:lumMod val="90000"/>
              <a:lumOff val="10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0"/>
              </a:spcBef>
              <a:spcAft>
                <a:spcPts val="0"/>
              </a:spcAft>
              <a:buClrTx/>
              <a:buSzPct val="75000"/>
              <a:buFontTx/>
              <a:buNone/>
              <a:tabLst/>
              <a:defRPr/>
            </a:pPr>
            <a:r>
              <a:rPr kumimoji="0" lang="es-ES" sz="1000" b="1"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SKYCovione</a:t>
            </a:r>
            <a:endParaRPr lang="es-ES" sz="1000" b="1">
              <a:solidFill>
                <a:srgbClr val="FFFFFF"/>
              </a:solidFill>
            </a:endParaRPr>
          </a:p>
          <a:p>
            <a:pPr marL="0" marR="0" lvl="0" indent="0" algn="ctr" defTabSz="554492" rtl="0" eaLnBrk="1" fontAlgn="auto" latinLnBrk="0" hangingPunct="1">
              <a:lnSpc>
                <a:spcPct val="120000"/>
              </a:lnSpc>
              <a:spcBef>
                <a:spcPts val="0"/>
              </a:spcBef>
              <a:spcAft>
                <a:spcPts val="0"/>
              </a:spcAft>
              <a:buClrTx/>
              <a:buSzPct val="75000"/>
              <a:buFontTx/>
              <a:buNone/>
              <a:tabLst/>
              <a:defRPr/>
            </a:pPr>
            <a:r>
              <a:rPr kumimoji="0" lang="es-ES" sz="900" b="0"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(SK Bioscience)</a:t>
            </a:r>
            <a:endParaRPr kumimoji="0" lang="es-ES" sz="800" b="0" i="0" u="none" strike="noStrike" kern="1200" cap="none" spc="-1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34" name="TextBox 33">
            <a:extLst>
              <a:ext uri="{FF2B5EF4-FFF2-40B4-BE49-F238E27FC236}">
                <a16:creationId xmlns:a16="http://schemas.microsoft.com/office/drawing/2014/main" id="{D5D7BF02-C76F-3437-D6C5-595C02EC1222}"/>
              </a:ext>
            </a:extLst>
          </p:cNvPr>
          <p:cNvSpPr txBox="1">
            <a:spLocks/>
          </p:cNvSpPr>
          <p:nvPr/>
        </p:nvSpPr>
        <p:spPr>
          <a:xfrm>
            <a:off x="6754561" y="4502150"/>
            <a:ext cx="937376" cy="405275"/>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18 – 65 </a:t>
            </a:r>
            <a:r>
              <a:rPr lang="es-ES" sz="800" b="1">
                <a:solidFill>
                  <a:srgbClr val="000000"/>
                </a:solidFill>
              </a:rPr>
              <a:t>años</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35" name="TextBox 34">
            <a:extLst>
              <a:ext uri="{FF2B5EF4-FFF2-40B4-BE49-F238E27FC236}">
                <a16:creationId xmlns:a16="http://schemas.microsoft.com/office/drawing/2014/main" id="{6A08EB49-F653-1B20-C987-58DA8C56102C}"/>
              </a:ext>
            </a:extLst>
          </p:cNvPr>
          <p:cNvSpPr txBox="1">
            <a:spLocks/>
          </p:cNvSpPr>
          <p:nvPr/>
        </p:nvSpPr>
        <p:spPr>
          <a:xfrm>
            <a:off x="7740187" y="1592184"/>
            <a:ext cx="993918" cy="733515"/>
          </a:xfrm>
          <a:prstGeom prst="rect">
            <a:avLst/>
          </a:prstGeom>
          <a:solidFill>
            <a:schemeClr val="accent6">
              <a:lumMod val="90000"/>
              <a:lumOff val="10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0"/>
              </a:spcBef>
              <a:spcAft>
                <a:spcPts val="0"/>
              </a:spcAft>
              <a:buClrTx/>
              <a:buSzPct val="75000"/>
              <a:buFontTx/>
              <a:buNone/>
              <a:tabLst/>
              <a:defRPr/>
            </a:pPr>
            <a:r>
              <a:rPr lang="es-ES" sz="1000" b="1">
                <a:solidFill>
                  <a:srgbClr val="FFFFFF"/>
                </a:solidFill>
              </a:rPr>
              <a:t>BIMERVAX</a:t>
            </a:r>
            <a:endParaRPr kumimoji="0" lang="es-ES" sz="1000" b="1"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endParaRPr>
          </a:p>
          <a:p>
            <a:pPr marL="0" marR="0" lvl="0" indent="0" algn="ctr" defTabSz="554492" rtl="0" eaLnBrk="1" fontAlgn="auto" latinLnBrk="0" hangingPunct="1">
              <a:lnSpc>
                <a:spcPct val="120000"/>
              </a:lnSpc>
              <a:spcBef>
                <a:spcPts val="0"/>
              </a:spcBef>
              <a:spcAft>
                <a:spcPts val="0"/>
              </a:spcAft>
              <a:buClrTx/>
              <a:buSzPct val="75000"/>
              <a:buFontTx/>
              <a:buNone/>
              <a:tabLst/>
              <a:defRPr/>
            </a:pPr>
            <a:r>
              <a:rPr kumimoji="0" lang="es-ES" sz="900" b="0"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(HIPRA)</a:t>
            </a:r>
            <a:endParaRPr kumimoji="0" lang="es-ES" sz="800" b="0" i="0" u="none" strike="noStrike" kern="1200" cap="none" spc="-1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36" name="TextBox 35">
            <a:extLst>
              <a:ext uri="{FF2B5EF4-FFF2-40B4-BE49-F238E27FC236}">
                <a16:creationId xmlns:a16="http://schemas.microsoft.com/office/drawing/2014/main" id="{F5DC8E96-DCCE-C08F-3B46-D7BE88739BA8}"/>
              </a:ext>
            </a:extLst>
          </p:cNvPr>
          <p:cNvSpPr txBox="1">
            <a:spLocks/>
          </p:cNvSpPr>
          <p:nvPr/>
        </p:nvSpPr>
        <p:spPr>
          <a:xfrm>
            <a:off x="7740186" y="4493056"/>
            <a:ext cx="977416" cy="414369"/>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A partir de los 16 años</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37" name="TextBox 36">
            <a:extLst>
              <a:ext uri="{FF2B5EF4-FFF2-40B4-BE49-F238E27FC236}">
                <a16:creationId xmlns:a16="http://schemas.microsoft.com/office/drawing/2014/main" id="{48E43E78-81F0-1FF2-9FE9-868488C35539}"/>
              </a:ext>
            </a:extLst>
          </p:cNvPr>
          <p:cNvSpPr txBox="1">
            <a:spLocks/>
          </p:cNvSpPr>
          <p:nvPr/>
        </p:nvSpPr>
        <p:spPr>
          <a:xfrm>
            <a:off x="7740187" y="3781571"/>
            <a:ext cx="993915" cy="346939"/>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sz="800" b="1">
                <a:solidFill>
                  <a:srgbClr val="000000"/>
                </a:solidFill>
              </a:rPr>
              <a:t>No aplica</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38" name="TextBox 37">
            <a:extLst>
              <a:ext uri="{FF2B5EF4-FFF2-40B4-BE49-F238E27FC236}">
                <a16:creationId xmlns:a16="http://schemas.microsoft.com/office/drawing/2014/main" id="{D303FAE3-B7A1-ECFE-300F-8C376D092F27}"/>
              </a:ext>
            </a:extLst>
          </p:cNvPr>
          <p:cNvSpPr txBox="1">
            <a:spLocks/>
          </p:cNvSpPr>
          <p:nvPr/>
        </p:nvSpPr>
        <p:spPr>
          <a:xfrm>
            <a:off x="7740187" y="3392732"/>
            <a:ext cx="993915" cy="325982"/>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sz="800" b="1">
                <a:solidFill>
                  <a:srgbClr val="000000"/>
                </a:solidFill>
              </a:rPr>
              <a:t>No aplica</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39" name="TextBox 38">
            <a:extLst>
              <a:ext uri="{FF2B5EF4-FFF2-40B4-BE49-F238E27FC236}">
                <a16:creationId xmlns:a16="http://schemas.microsoft.com/office/drawing/2014/main" id="{EE6671AA-EAA7-B09C-4B1C-CFE0420B5ED4}"/>
              </a:ext>
            </a:extLst>
          </p:cNvPr>
          <p:cNvSpPr txBox="1">
            <a:spLocks/>
          </p:cNvSpPr>
          <p:nvPr/>
        </p:nvSpPr>
        <p:spPr>
          <a:xfrm>
            <a:off x="8796719" y="3392677"/>
            <a:ext cx="1069332" cy="322328"/>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Serie primaria: </a:t>
            </a: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1 dosis</a:t>
            </a:r>
            <a:r>
              <a:rPr lang="es-ES" sz="800">
                <a:solidFill>
                  <a:srgbClr val="000000"/>
                </a:solidFill>
              </a:rPr>
              <a:t>*</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40" name="TextBox 39">
            <a:extLst>
              <a:ext uri="{FF2B5EF4-FFF2-40B4-BE49-F238E27FC236}">
                <a16:creationId xmlns:a16="http://schemas.microsoft.com/office/drawing/2014/main" id="{255B2117-CB7D-C937-9CE0-303B5C7E720C}"/>
              </a:ext>
            </a:extLst>
          </p:cNvPr>
          <p:cNvSpPr txBox="1">
            <a:spLocks/>
          </p:cNvSpPr>
          <p:nvPr/>
        </p:nvSpPr>
        <p:spPr>
          <a:xfrm>
            <a:off x="6754560" y="3392772"/>
            <a:ext cx="937377" cy="325982"/>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Serie primaria: </a:t>
            </a:r>
            <a:r>
              <a:rPr lang="es-ES" sz="800" b="1">
                <a:solidFill>
                  <a:srgbClr val="000000"/>
                </a:solidFill>
              </a:rPr>
              <a:t>  </a:t>
            </a: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1 dosis*</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41" name="TextBox 40">
            <a:extLst>
              <a:ext uri="{FF2B5EF4-FFF2-40B4-BE49-F238E27FC236}">
                <a16:creationId xmlns:a16="http://schemas.microsoft.com/office/drawing/2014/main" id="{4041F029-8636-2059-FA77-CF37A8E323DD}"/>
              </a:ext>
            </a:extLst>
          </p:cNvPr>
          <p:cNvSpPr txBox="1">
            <a:spLocks/>
          </p:cNvSpPr>
          <p:nvPr/>
        </p:nvSpPr>
        <p:spPr>
          <a:xfrm>
            <a:off x="5428129" y="4945735"/>
            <a:ext cx="1281703" cy="403239"/>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sz="800" b="1">
                <a:solidFill>
                  <a:srgbClr val="000000"/>
                </a:solidFill>
              </a:rPr>
              <a:t>Recomendada</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42" name="TextBox 41">
            <a:extLst>
              <a:ext uri="{FF2B5EF4-FFF2-40B4-BE49-F238E27FC236}">
                <a16:creationId xmlns:a16="http://schemas.microsoft.com/office/drawing/2014/main" id="{6245B2D8-30B5-2C55-97E2-14DC47C48AD5}"/>
              </a:ext>
            </a:extLst>
          </p:cNvPr>
          <p:cNvSpPr txBox="1">
            <a:spLocks/>
          </p:cNvSpPr>
          <p:nvPr/>
        </p:nvSpPr>
        <p:spPr>
          <a:xfrm>
            <a:off x="2726274" y="4954983"/>
            <a:ext cx="1281703" cy="402329"/>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sz="800" b="1">
                <a:solidFill>
                  <a:srgbClr val="000000"/>
                </a:solidFill>
              </a:rPr>
              <a:t>Recomendada</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43" name="TextBox 42">
            <a:extLst>
              <a:ext uri="{FF2B5EF4-FFF2-40B4-BE49-F238E27FC236}">
                <a16:creationId xmlns:a16="http://schemas.microsoft.com/office/drawing/2014/main" id="{AE1CA911-023B-5A4F-BBDD-BFB872079B0B}"/>
              </a:ext>
            </a:extLst>
          </p:cNvPr>
          <p:cNvSpPr txBox="1">
            <a:spLocks/>
          </p:cNvSpPr>
          <p:nvPr/>
        </p:nvSpPr>
        <p:spPr>
          <a:xfrm>
            <a:off x="4067157" y="4954983"/>
            <a:ext cx="1292746" cy="393081"/>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sz="800" b="1">
                <a:solidFill>
                  <a:srgbClr val="000000"/>
                </a:solidFill>
              </a:rPr>
              <a:t>Recomendada</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44" name="TextBox 43">
            <a:extLst>
              <a:ext uri="{FF2B5EF4-FFF2-40B4-BE49-F238E27FC236}">
                <a16:creationId xmlns:a16="http://schemas.microsoft.com/office/drawing/2014/main" id="{520D628B-825F-99D9-9393-ACBFDFAD6597}"/>
              </a:ext>
            </a:extLst>
          </p:cNvPr>
          <p:cNvSpPr txBox="1">
            <a:spLocks/>
          </p:cNvSpPr>
          <p:nvPr/>
        </p:nvSpPr>
        <p:spPr>
          <a:xfrm>
            <a:off x="8797365" y="4957307"/>
            <a:ext cx="1071728" cy="386811"/>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sz="800" b="1">
                <a:solidFill>
                  <a:srgbClr val="000000"/>
                </a:solidFill>
              </a:rPr>
              <a:t>Recomendada</a:t>
            </a:r>
            <a:r>
              <a:rPr lang="es-ES" sz="800">
                <a:solidFill>
                  <a:srgbClr val="000000"/>
                </a:solidFill>
              </a:rPr>
              <a:t>**</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45" name="TextBox 44">
            <a:extLst>
              <a:ext uri="{FF2B5EF4-FFF2-40B4-BE49-F238E27FC236}">
                <a16:creationId xmlns:a16="http://schemas.microsoft.com/office/drawing/2014/main" id="{AC9F57E4-7135-1005-4BBE-C861B11B1847}"/>
              </a:ext>
            </a:extLst>
          </p:cNvPr>
          <p:cNvSpPr txBox="1">
            <a:spLocks/>
          </p:cNvSpPr>
          <p:nvPr/>
        </p:nvSpPr>
        <p:spPr>
          <a:xfrm>
            <a:off x="6754561" y="4957307"/>
            <a:ext cx="937376" cy="396823"/>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sz="800" b="1">
                <a:solidFill>
                  <a:srgbClr val="000000"/>
                </a:solidFill>
              </a:rPr>
              <a:t>Recomendada</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46" name="TextBox 45">
            <a:extLst>
              <a:ext uri="{FF2B5EF4-FFF2-40B4-BE49-F238E27FC236}">
                <a16:creationId xmlns:a16="http://schemas.microsoft.com/office/drawing/2014/main" id="{8F2381F0-0672-2118-B58C-0191C573037A}"/>
              </a:ext>
            </a:extLst>
          </p:cNvPr>
          <p:cNvSpPr txBox="1">
            <a:spLocks/>
          </p:cNvSpPr>
          <p:nvPr/>
        </p:nvSpPr>
        <p:spPr>
          <a:xfrm>
            <a:off x="7740186" y="4950891"/>
            <a:ext cx="977416" cy="403239"/>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sz="800" b="1">
                <a:solidFill>
                  <a:srgbClr val="000000"/>
                </a:solidFill>
              </a:rPr>
              <a:t>Recomendada</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47" name="TextBox 46">
            <a:extLst>
              <a:ext uri="{FF2B5EF4-FFF2-40B4-BE49-F238E27FC236}">
                <a16:creationId xmlns:a16="http://schemas.microsoft.com/office/drawing/2014/main" id="{B99DDBDA-C8BA-BB0A-D227-0FB90D786B20}"/>
              </a:ext>
            </a:extLst>
          </p:cNvPr>
          <p:cNvSpPr txBox="1">
            <a:spLocks/>
          </p:cNvSpPr>
          <p:nvPr/>
        </p:nvSpPr>
        <p:spPr>
          <a:xfrm>
            <a:off x="5428129" y="5400576"/>
            <a:ext cx="1281703" cy="403239"/>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sz="800" b="1">
                <a:solidFill>
                  <a:srgbClr val="000000"/>
                </a:solidFill>
              </a:rPr>
              <a:t>Recomendada</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48" name="TextBox 47">
            <a:extLst>
              <a:ext uri="{FF2B5EF4-FFF2-40B4-BE49-F238E27FC236}">
                <a16:creationId xmlns:a16="http://schemas.microsoft.com/office/drawing/2014/main" id="{71D00094-55CB-199B-1B23-C8C0DC939607}"/>
              </a:ext>
            </a:extLst>
          </p:cNvPr>
          <p:cNvSpPr txBox="1">
            <a:spLocks/>
          </p:cNvSpPr>
          <p:nvPr/>
        </p:nvSpPr>
        <p:spPr>
          <a:xfrm>
            <a:off x="2726274" y="5409824"/>
            <a:ext cx="1281703" cy="402329"/>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sz="800" b="1">
                <a:solidFill>
                  <a:srgbClr val="000000"/>
                </a:solidFill>
              </a:rPr>
              <a:t>Recomendada</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49" name="TextBox 48">
            <a:extLst>
              <a:ext uri="{FF2B5EF4-FFF2-40B4-BE49-F238E27FC236}">
                <a16:creationId xmlns:a16="http://schemas.microsoft.com/office/drawing/2014/main" id="{AE0FD8AE-3D93-34C2-0425-5D8D7F95459A}"/>
              </a:ext>
            </a:extLst>
          </p:cNvPr>
          <p:cNvSpPr txBox="1">
            <a:spLocks/>
          </p:cNvSpPr>
          <p:nvPr/>
        </p:nvSpPr>
        <p:spPr>
          <a:xfrm>
            <a:off x="4067157" y="5409824"/>
            <a:ext cx="1292746" cy="393081"/>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sz="800" b="1">
                <a:solidFill>
                  <a:srgbClr val="000000"/>
                </a:solidFill>
              </a:rPr>
              <a:t>Recomendada</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50" name="TextBox 49">
            <a:extLst>
              <a:ext uri="{FF2B5EF4-FFF2-40B4-BE49-F238E27FC236}">
                <a16:creationId xmlns:a16="http://schemas.microsoft.com/office/drawing/2014/main" id="{206DF83F-3E87-0732-A4E8-FC0152DD75F9}"/>
              </a:ext>
            </a:extLst>
          </p:cNvPr>
          <p:cNvSpPr txBox="1">
            <a:spLocks/>
          </p:cNvSpPr>
          <p:nvPr/>
        </p:nvSpPr>
        <p:spPr>
          <a:xfrm>
            <a:off x="8791348" y="5412148"/>
            <a:ext cx="1077745" cy="391005"/>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sz="800" b="1">
                <a:solidFill>
                  <a:srgbClr val="000000"/>
                </a:solidFill>
              </a:rPr>
              <a:t>Recomendada</a:t>
            </a:r>
            <a:r>
              <a:rPr lang="es-ES" sz="800">
                <a:solidFill>
                  <a:srgbClr val="000000"/>
                </a:solidFill>
              </a:rPr>
              <a:t>**</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51" name="TextBox 50">
            <a:extLst>
              <a:ext uri="{FF2B5EF4-FFF2-40B4-BE49-F238E27FC236}">
                <a16:creationId xmlns:a16="http://schemas.microsoft.com/office/drawing/2014/main" id="{B187DC81-2739-701C-B972-0D3F4ECE669D}"/>
              </a:ext>
            </a:extLst>
          </p:cNvPr>
          <p:cNvSpPr txBox="1">
            <a:spLocks/>
          </p:cNvSpPr>
          <p:nvPr/>
        </p:nvSpPr>
        <p:spPr>
          <a:xfrm>
            <a:off x="6754560" y="5409824"/>
            <a:ext cx="925206" cy="399147"/>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sz="800" b="1">
                <a:solidFill>
                  <a:srgbClr val="000000"/>
                </a:solidFill>
              </a:rPr>
              <a:t>Recomendada</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52" name="TextBox 51">
            <a:extLst>
              <a:ext uri="{FF2B5EF4-FFF2-40B4-BE49-F238E27FC236}">
                <a16:creationId xmlns:a16="http://schemas.microsoft.com/office/drawing/2014/main" id="{BC4E78FD-DC94-08DC-7198-45EC98C712DD}"/>
              </a:ext>
            </a:extLst>
          </p:cNvPr>
          <p:cNvSpPr txBox="1">
            <a:spLocks/>
          </p:cNvSpPr>
          <p:nvPr/>
        </p:nvSpPr>
        <p:spPr>
          <a:xfrm>
            <a:off x="7740186" y="5405732"/>
            <a:ext cx="977416" cy="403239"/>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sz="800" b="1">
                <a:solidFill>
                  <a:srgbClr val="000000"/>
                </a:solidFill>
              </a:rPr>
              <a:t>Recomendada</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53" name="TextBox 52">
            <a:extLst>
              <a:ext uri="{FF2B5EF4-FFF2-40B4-BE49-F238E27FC236}">
                <a16:creationId xmlns:a16="http://schemas.microsoft.com/office/drawing/2014/main" id="{D2276BAD-49B3-13F8-5EB3-55F478F6C219}"/>
              </a:ext>
            </a:extLst>
          </p:cNvPr>
          <p:cNvSpPr txBox="1">
            <a:spLocks/>
          </p:cNvSpPr>
          <p:nvPr/>
        </p:nvSpPr>
        <p:spPr>
          <a:xfrm>
            <a:off x="8791349" y="3778226"/>
            <a:ext cx="1060338" cy="355862"/>
          </a:xfrm>
          <a:prstGeom prst="rect">
            <a:avLst/>
          </a:prstGeom>
          <a:solidFill>
            <a:schemeClr val="bg1">
              <a:lumMod val="95000"/>
            </a:schemeClr>
          </a:solidFill>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Dosis adicional para PID </a:t>
            </a: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(1-3m)</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Tree>
    <p:extLst>
      <p:ext uri="{BB962C8B-B14F-4D97-AF65-F5344CB8AC3E}">
        <p14:creationId xmlns:p14="http://schemas.microsoft.com/office/powerpoint/2010/main" val="18549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0010BB-2AF2-4562-81D6-5996FA6D28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s-MX" sz="728" b="0" i="0" u="none" strike="noStrike" kern="1200" cap="none" spc="0" normalizeH="0" baseline="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MX" sz="728" b="0" i="0" u="none" strike="noStrike" kern="1200" cap="none" spc="0" normalizeH="0" baseline="0" dirty="0">
              <a:ln>
                <a:noFill/>
              </a:ln>
              <a:solidFill>
                <a:srgbClr val="000000">
                  <a:tint val="75000"/>
                </a:srgbClr>
              </a:solidFill>
              <a:effectLst/>
              <a:uLnTx/>
              <a:uFillTx/>
              <a:latin typeface="Poppins" pitchFamily="2" charset="77"/>
              <a:ea typeface="+mn-ea"/>
              <a:cs typeface="Poppins" pitchFamily="2" charset="77"/>
            </a:endParaRPr>
          </a:p>
        </p:txBody>
      </p:sp>
      <p:sp>
        <p:nvSpPr>
          <p:cNvPr id="3" name="Title 2">
            <a:extLst>
              <a:ext uri="{FF2B5EF4-FFF2-40B4-BE49-F238E27FC236}">
                <a16:creationId xmlns:a16="http://schemas.microsoft.com/office/drawing/2014/main" id="{522FAD58-50AF-4352-B717-4AFE83CA24D1}"/>
              </a:ext>
            </a:extLst>
          </p:cNvPr>
          <p:cNvSpPr>
            <a:spLocks noGrp="1"/>
          </p:cNvSpPr>
          <p:nvPr>
            <p:ph type="title"/>
          </p:nvPr>
        </p:nvSpPr>
        <p:spPr>
          <a:xfrm>
            <a:off x="577637" y="360001"/>
            <a:ext cx="11194151" cy="810030"/>
          </a:xfrm>
        </p:spPr>
        <p:txBody>
          <a:bodyPr/>
          <a:lstStyle/>
          <a:p>
            <a:r>
              <a:rPr kumimoji="0" lang="es-MX" sz="2800" b="1" i="0" u="none" strike="noStrike" kern="1200" cap="none" spc="0" normalizeH="0" baseline="0" dirty="0">
                <a:ln>
                  <a:noFill/>
                </a:ln>
                <a:solidFill>
                  <a:srgbClr val="FA9A00"/>
                </a:solidFill>
                <a:effectLst/>
                <a:uLnTx/>
                <a:uFillTx/>
                <a:latin typeface="Poppins SemiBold" pitchFamily="2" charset="77"/>
                <a:ea typeface="Roboto" panose="02000000000000000000" pitchFamily="2" charset="0"/>
                <a:cs typeface="Poppins SemiBold" pitchFamily="2" charset="77"/>
              </a:rPr>
              <a:t>5. </a:t>
            </a:r>
            <a:r>
              <a:rPr kumimoji="0" lang="es-MX" sz="2800" b="1" i="0" u="none" strike="noStrike" kern="1200" cap="none" spc="0" normalizeH="0" baseline="0" dirty="0">
                <a:ln>
                  <a:noFill/>
                </a:ln>
                <a:solidFill>
                  <a:schemeClr val="tx1">
                    <a:lumMod val="75000"/>
                    <a:lumOff val="25000"/>
                  </a:schemeClr>
                </a:solidFill>
                <a:effectLst/>
                <a:uLnTx/>
                <a:uFillTx/>
                <a:latin typeface="Poppins SemiBold" pitchFamily="2" charset="77"/>
                <a:ea typeface="Roboto" panose="02000000000000000000" pitchFamily="2" charset="0"/>
                <a:cs typeface="Poppins SemiBold" pitchFamily="2" charset="77"/>
              </a:rPr>
              <a:t>Declaración del SAGE de buenas prácticas acerca del </a:t>
            </a:r>
            <a:br>
              <a:rPr kumimoji="0" lang="es-MX" sz="2800" b="1" i="0" u="none" strike="noStrike" kern="1200" cap="none" spc="0" normalizeH="0" baseline="0" dirty="0">
                <a:ln>
                  <a:noFill/>
                </a:ln>
                <a:solidFill>
                  <a:schemeClr val="tx1">
                    <a:lumMod val="75000"/>
                    <a:lumOff val="25000"/>
                  </a:schemeClr>
                </a:solidFill>
                <a:effectLst/>
                <a:uLnTx/>
                <a:uFillTx/>
                <a:latin typeface="Poppins SemiBold" pitchFamily="2" charset="77"/>
                <a:ea typeface="Roboto" panose="02000000000000000000" pitchFamily="2" charset="0"/>
                <a:cs typeface="Poppins SemiBold" pitchFamily="2" charset="77"/>
              </a:rPr>
            </a:br>
            <a:r>
              <a:rPr kumimoji="0" lang="es-MX" sz="2800" b="1" i="0" u="none" strike="noStrike" kern="1200" cap="none" spc="0" normalizeH="0" baseline="0" dirty="0">
                <a:ln>
                  <a:noFill/>
                </a:ln>
                <a:solidFill>
                  <a:schemeClr val="tx1">
                    <a:lumMod val="75000"/>
                    <a:lumOff val="25000"/>
                  </a:schemeClr>
                </a:solidFill>
                <a:effectLst/>
                <a:uLnTx/>
                <a:uFillTx/>
                <a:latin typeface="Poppins SemiBold" pitchFamily="2" charset="77"/>
                <a:ea typeface="Roboto" panose="02000000000000000000" pitchFamily="2" charset="0"/>
                <a:cs typeface="Poppins SemiBold" pitchFamily="2" charset="77"/>
              </a:rPr>
              <a:t>uso de vacunas contra la COVID‑19 que contienen variantes </a:t>
            </a:r>
          </a:p>
        </p:txBody>
      </p:sp>
      <p:sp>
        <p:nvSpPr>
          <p:cNvPr id="4" name="Text Placeholder 3">
            <a:extLst>
              <a:ext uri="{FF2B5EF4-FFF2-40B4-BE49-F238E27FC236}">
                <a16:creationId xmlns:a16="http://schemas.microsoft.com/office/drawing/2014/main" id="{D63493AC-C38A-48A3-A916-932D550D3157}"/>
              </a:ext>
            </a:extLst>
          </p:cNvPr>
          <p:cNvSpPr>
            <a:spLocks noGrp="1"/>
          </p:cNvSpPr>
          <p:nvPr>
            <p:ph type="body" sz="quarter" idx="13"/>
          </p:nvPr>
        </p:nvSpPr>
        <p:spPr>
          <a:xfrm>
            <a:off x="577637" y="1361378"/>
            <a:ext cx="5081284" cy="261290"/>
          </a:xfrm>
        </p:spPr>
        <p:txBody>
          <a:bodyPr/>
          <a:lstStyle/>
          <a:p>
            <a:r>
              <a:rPr lang="es-MX" dirty="0"/>
              <a:t>2 de noviembre del 2023 </a:t>
            </a:r>
          </a:p>
        </p:txBody>
      </p:sp>
      <p:sp>
        <p:nvSpPr>
          <p:cNvPr id="6" name="Content Placeholder 28">
            <a:extLst>
              <a:ext uri="{FF2B5EF4-FFF2-40B4-BE49-F238E27FC236}">
                <a16:creationId xmlns:a16="http://schemas.microsoft.com/office/drawing/2014/main" id="{8475D21A-71C9-0A26-9029-7CB77558BEE1}"/>
              </a:ext>
            </a:extLst>
          </p:cNvPr>
          <p:cNvSpPr txBox="1">
            <a:spLocks/>
          </p:cNvSpPr>
          <p:nvPr/>
        </p:nvSpPr>
        <p:spPr>
          <a:xfrm>
            <a:off x="676824" y="1814015"/>
            <a:ext cx="11250131" cy="2784188"/>
          </a:xfrm>
          <a:prstGeom prst="rect">
            <a:avLst/>
          </a:prstGeom>
        </p:spPr>
        <p:txBody>
          <a:bodyPr lIns="91440" tIns="45720" rIns="91440" bIns="45720" anchor="t"/>
          <a:lstStyle>
            <a:lvl1pPr marL="0" indent="0" algn="l" defTabSz="914358" rtl="0" eaLnBrk="1" latinLnBrk="0" hangingPunct="1">
              <a:lnSpc>
                <a:spcPct val="80000"/>
              </a:lnSpc>
              <a:spcBef>
                <a:spcPts val="1000"/>
              </a:spcBef>
              <a:buFont typeface="Arial" panose="020B0604020202020204" pitchFamily="34" charset="0"/>
              <a:buNone/>
              <a:defRPr sz="2800" kern="1200">
                <a:solidFill>
                  <a:schemeClr val="tx2"/>
                </a:solidFill>
                <a:latin typeface="+mn-lt"/>
                <a:ea typeface="+mn-ea"/>
                <a:cs typeface="+mn-cs"/>
              </a:defRPr>
            </a:lvl1pPr>
            <a:lvl2pPr marL="685768" indent="-228589" algn="l" defTabSz="914358" rtl="0" eaLnBrk="1" latinLnBrk="0" hangingPunct="1">
              <a:lnSpc>
                <a:spcPct val="8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947" indent="-228589" algn="l" defTabSz="914358" rtl="0" eaLnBrk="1" latinLnBrk="0" hangingPunct="1">
              <a:lnSpc>
                <a:spcPct val="8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126" indent="-228589" algn="l" defTabSz="914358" rtl="0" eaLnBrk="1" latinLnBrk="0" hangingPunct="1">
              <a:lnSpc>
                <a:spcPct val="8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305" indent="-228589" algn="l" defTabSz="914358" rtl="0" eaLnBrk="1" latinLnBrk="0" hangingPunct="1">
              <a:lnSpc>
                <a:spcPct val="8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8"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dirty="0">
                <a:ln>
                  <a:noFill/>
                </a:ln>
                <a:solidFill>
                  <a:srgbClr val="009CDE"/>
                </a:solidFill>
                <a:effectLst/>
                <a:uLnTx/>
                <a:uFillTx/>
                <a:latin typeface="Poppins"/>
                <a:ea typeface="+mn-ea"/>
                <a:cs typeface="Arial"/>
              </a:rPr>
              <a:t>	Vacunas monovalentes con la variante XBB </a:t>
            </a:r>
          </a:p>
          <a:p>
            <a:pPr marL="2685933" lvl="5" indent="-171450">
              <a:spcBef>
                <a:spcPts val="1000"/>
              </a:spcBef>
              <a:defRPr/>
            </a:pPr>
            <a:r>
              <a:rPr kumimoji="0" lang="es-MX" sz="1200" b="0" i="0" u="none" strike="noStrike" kern="1200" cap="none" spc="0" normalizeH="0" baseline="0" dirty="0">
                <a:ln>
                  <a:noFill/>
                </a:ln>
                <a:solidFill>
                  <a:schemeClr val="tx1"/>
                </a:solidFill>
                <a:effectLst/>
                <a:uLnTx/>
                <a:uFillTx/>
                <a:latin typeface="Poppins"/>
                <a:ea typeface="+mn-ea"/>
                <a:cs typeface="Arial"/>
              </a:rPr>
              <a:t>En mayo del 2023, la prevalencia mundial estaba dominada por la variante ómicron, y el Grupo Consultivo Técnico sobre la Composición de las Vacunas contra la COVID‑19 (TAG-CO-VAC) recomendó dejar de incluir la cepa ancestral en las formulaciones futuras de las vacunas contra la COVID‑19 y </a:t>
            </a:r>
            <a:r>
              <a:rPr kumimoji="0" lang="es-MX" sz="1200" b="1" i="0" u="none" strike="noStrike" kern="1200" cap="none" spc="0" normalizeH="0" baseline="0" dirty="0">
                <a:ln>
                  <a:noFill/>
                </a:ln>
                <a:solidFill>
                  <a:schemeClr val="tx1"/>
                </a:solidFill>
                <a:effectLst/>
                <a:uLnTx/>
                <a:uFillTx/>
                <a:latin typeface="Poppins"/>
                <a:ea typeface="+mn-ea"/>
                <a:cs typeface="Arial"/>
              </a:rPr>
              <a:t>adoptar las vacunas monovalentes, en particular las que contienen la variante XBB. </a:t>
            </a:r>
          </a:p>
          <a:p>
            <a:pPr marL="2685933" lvl="5" indent="-171450">
              <a:spcBef>
                <a:spcPts val="1000"/>
              </a:spcBef>
              <a:defRPr/>
            </a:pPr>
            <a:r>
              <a:rPr kumimoji="0" lang="es-MX" sz="1200" b="0" i="0" u="none" strike="noStrike" kern="1200" cap="none" spc="0" normalizeH="0" baseline="0" dirty="0">
                <a:ln>
                  <a:noFill/>
                </a:ln>
                <a:solidFill>
                  <a:schemeClr val="tx1"/>
                </a:solidFill>
                <a:effectLst/>
                <a:uLnTx/>
                <a:uFillTx/>
                <a:latin typeface="Poppins"/>
                <a:ea typeface="+mn-ea"/>
                <a:cs typeface="Arial"/>
              </a:rPr>
              <a:t>Los datos disponibles indican que las </a:t>
            </a:r>
            <a:r>
              <a:rPr kumimoji="0" lang="es-MX" sz="1200" b="1" i="0" u="none" strike="noStrike" kern="1200" cap="none" spc="0" normalizeH="0" baseline="0" dirty="0">
                <a:ln>
                  <a:noFill/>
                </a:ln>
                <a:solidFill>
                  <a:schemeClr val="tx1"/>
                </a:solidFill>
                <a:effectLst/>
                <a:uLnTx/>
                <a:uFillTx/>
                <a:latin typeface="Poppins"/>
                <a:ea typeface="+mn-ea"/>
                <a:cs typeface="Arial"/>
              </a:rPr>
              <a:t>vacunas monovalentes contra ómicron XBB </a:t>
            </a:r>
            <a:r>
              <a:rPr kumimoji="0" lang="es-MX" sz="1200" b="0" i="0" u="none" strike="noStrike" kern="1200" cap="none" spc="0" normalizeH="0" baseline="0" dirty="0">
                <a:ln>
                  <a:noFill/>
                </a:ln>
                <a:solidFill>
                  <a:schemeClr val="tx1"/>
                </a:solidFill>
                <a:effectLst/>
                <a:uLnTx/>
                <a:uFillTx/>
                <a:latin typeface="Poppins"/>
                <a:ea typeface="+mn-ea"/>
                <a:cs typeface="Arial"/>
              </a:rPr>
              <a:t>proporcionan una protección ligeramente mejor en comparación con las vacunas bivalentes que contienen variantes y las vacunas monovalentes contra el virus índice. </a:t>
            </a:r>
          </a:p>
          <a:p>
            <a:pPr marL="2685933" lvl="5" indent="-171450">
              <a:spcBef>
                <a:spcPts val="1000"/>
              </a:spcBef>
              <a:defRPr/>
            </a:pPr>
            <a:r>
              <a:rPr lang="es-MX" sz="1200" dirty="0">
                <a:solidFill>
                  <a:schemeClr val="tx1"/>
                </a:solidFill>
                <a:latin typeface="Poppins"/>
                <a:cs typeface="Arial"/>
              </a:rPr>
              <a:t>Muchos fabricantes de vacunas han desarrollado o están desarrollando vacunas solo contra ómicron: Pfizer (de ARNm), Moderna (de ARNm); CanSino (</a:t>
            </a:r>
            <a:r>
              <a:rPr lang="es-MX" sz="1200" dirty="0">
                <a:latin typeface="Poppins"/>
                <a:cs typeface="Arial"/>
              </a:rPr>
              <a:t>de </a:t>
            </a:r>
            <a:r>
              <a:rPr lang="es-MX" sz="1200" dirty="0">
                <a:solidFill>
                  <a:schemeClr val="tx1"/>
                </a:solidFill>
                <a:latin typeface="Poppins"/>
                <a:cs typeface="Arial"/>
              </a:rPr>
              <a:t>vector de adenovirus de tipo 5); Bharat (de virus inactivados), Sinovac (de virus inactivados), Sinopharm (de virus inactivados); Novovax (a base de proteínas). </a:t>
            </a:r>
          </a:p>
          <a:p>
            <a:pPr marL="2685933" lvl="5" indent="-171450">
              <a:spcBef>
                <a:spcPts val="1000"/>
              </a:spcBef>
              <a:defRPr/>
            </a:pPr>
            <a:r>
              <a:rPr lang="es-MX" sz="1200" b="1" dirty="0">
                <a:solidFill>
                  <a:schemeClr val="tx1"/>
                </a:solidFill>
                <a:latin typeface="Poppins"/>
                <a:cs typeface="Arial"/>
              </a:rPr>
              <a:t>Dosis iniciales o serie primaria: </a:t>
            </a:r>
            <a:r>
              <a:rPr lang="es-MX" sz="1200" dirty="0">
                <a:solidFill>
                  <a:schemeClr val="tx1"/>
                </a:solidFill>
                <a:latin typeface="Poppins"/>
                <a:cs typeface="Arial"/>
              </a:rPr>
              <a:t>para la dosis inicial se puede utilizar cualquiera de las vacunas contra la COVID‑19 que están en la lista de la OMS de uso de emergencia, incluidas las vacunas monovalentes contra XBB. </a:t>
            </a:r>
          </a:p>
          <a:p>
            <a:pPr marL="2685933" lvl="5" indent="-171450">
              <a:spcBef>
                <a:spcPts val="1000"/>
              </a:spcBef>
              <a:defRPr/>
            </a:pPr>
            <a:r>
              <a:rPr lang="es-MX" sz="1200" b="1" dirty="0">
                <a:solidFill>
                  <a:schemeClr val="tx1"/>
                </a:solidFill>
                <a:latin typeface="Poppins"/>
                <a:cs typeface="Arial"/>
              </a:rPr>
              <a:t>Refuerzo o revacunación: </a:t>
            </a:r>
            <a:r>
              <a:rPr lang="es-MX" sz="1200" dirty="0">
                <a:solidFill>
                  <a:schemeClr val="tx1"/>
                </a:solidFill>
                <a:latin typeface="Poppins"/>
                <a:cs typeface="Arial"/>
              </a:rPr>
              <a:t>para las dosis de refuerzo se puede utilizar cualquiera de las vacunas contra la COVID‑19 que están en la lista de la OMS de uso de emergencia o de las vacunas autorizadas que contienen variantes. </a:t>
            </a:r>
          </a:p>
          <a:p>
            <a:pPr marL="2685933" lvl="5" indent="-171450">
              <a:spcBef>
                <a:spcPts val="1000"/>
              </a:spcBef>
              <a:defRPr/>
            </a:pPr>
            <a:r>
              <a:rPr kumimoji="0" lang="es-MX" sz="1200" b="0" i="0" u="none" strike="noStrike" kern="1200" cap="none" spc="0" normalizeH="0" baseline="0" dirty="0">
                <a:ln>
                  <a:noFill/>
                </a:ln>
                <a:solidFill>
                  <a:schemeClr val="tx1"/>
                </a:solidFill>
                <a:effectLst/>
                <a:uLnTx/>
                <a:uFillTx/>
                <a:latin typeface="Poppins"/>
                <a:ea typeface="+mn-ea"/>
                <a:cs typeface="Arial"/>
              </a:rPr>
              <a:t>Cuando no se cuente con vacunas monovalentes contra XBB, se puede utilizar </a:t>
            </a:r>
            <a:r>
              <a:rPr kumimoji="0" lang="es-MX" sz="1200" b="1" i="0" u="none" strike="noStrike" kern="1200" cap="none" spc="0" normalizeH="0" baseline="0" dirty="0">
                <a:ln>
                  <a:noFill/>
                </a:ln>
                <a:solidFill>
                  <a:schemeClr val="tx1"/>
                </a:solidFill>
                <a:effectLst/>
                <a:uLnTx/>
                <a:uFillTx/>
                <a:latin typeface="Poppins"/>
                <a:ea typeface="+mn-ea"/>
                <a:cs typeface="Arial"/>
              </a:rPr>
              <a:t>cualquier vacuna que esté en la lista de la OMS de uso de emergencia, o vacunas precalificadas bivalentes que contengan variantes, o vacunas monovalentes con el virus índice,</a:t>
            </a:r>
            <a:r>
              <a:rPr kumimoji="0" lang="es-MX" sz="1200" b="0" i="0" u="none" strike="noStrike" kern="1200" cap="none" spc="0" normalizeH="0" baseline="0" dirty="0">
                <a:ln>
                  <a:noFill/>
                </a:ln>
                <a:solidFill>
                  <a:schemeClr val="tx1"/>
                </a:solidFill>
                <a:effectLst/>
                <a:uLnTx/>
                <a:uFillTx/>
                <a:latin typeface="Poppins"/>
                <a:ea typeface="+mn-ea"/>
                <a:cs typeface="Arial"/>
              </a:rPr>
              <a:t> para proteger contra los cuadros graves en los grupos de alto riesgo. </a:t>
            </a:r>
            <a:endParaRPr kumimoji="0" lang="es-MX" sz="4400" b="0" i="0" u="none" strike="noStrike" kern="1200" cap="none" spc="0" normalizeH="0" baseline="0" dirty="0">
              <a:ln>
                <a:noFill/>
              </a:ln>
              <a:solidFill>
                <a:schemeClr val="tx1"/>
              </a:solidFill>
              <a:effectLst/>
              <a:uLnTx/>
              <a:uFillTx/>
              <a:latin typeface="Poppins"/>
              <a:ea typeface="+mn-ea"/>
              <a:cs typeface="Arial"/>
            </a:endParaRPr>
          </a:p>
        </p:txBody>
      </p:sp>
      <p:pic>
        <p:nvPicPr>
          <p:cNvPr id="7" name="Graphic 6" descr="Immunity outline">
            <a:extLst>
              <a:ext uri="{FF2B5EF4-FFF2-40B4-BE49-F238E27FC236}">
                <a16:creationId xmlns:a16="http://schemas.microsoft.com/office/drawing/2014/main" id="{D98F8E15-87CA-58C4-1C15-F3745FACC0D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1426" y="1829286"/>
            <a:ext cx="650335" cy="650335"/>
          </a:xfrm>
          <a:prstGeom prst="rect">
            <a:avLst/>
          </a:prstGeom>
        </p:spPr>
      </p:pic>
      <p:pic>
        <p:nvPicPr>
          <p:cNvPr id="9" name="Picture 8">
            <a:extLst>
              <a:ext uri="{FF2B5EF4-FFF2-40B4-BE49-F238E27FC236}">
                <a16:creationId xmlns:a16="http://schemas.microsoft.com/office/drawing/2014/main" id="{C185F829-04F0-9391-0975-69542F0E0E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7436" y="2494891"/>
            <a:ext cx="2254276" cy="3181668"/>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E9D4E3BD-7EDE-DBAD-2E0C-62594491E6E8}"/>
              </a:ext>
            </a:extLst>
          </p:cNvPr>
          <p:cNvSpPr txBox="1"/>
          <p:nvPr/>
        </p:nvSpPr>
        <p:spPr>
          <a:xfrm>
            <a:off x="577637" y="6427864"/>
            <a:ext cx="8753687" cy="246221"/>
          </a:xfrm>
          <a:prstGeom prst="rect">
            <a:avLst/>
          </a:prstGeom>
          <a:noFill/>
        </p:spPr>
        <p:txBody>
          <a:bodyPr wrap="square">
            <a:spAutoFit/>
          </a:bodyPr>
          <a:lstStyle/>
          <a:p>
            <a:r>
              <a:rPr lang="es-MX" sz="1000" dirty="0">
                <a:hlinkClick r:id="rId6"/>
              </a:rPr>
              <a:t>https://www.who.int/publications-detail-redirect/WHO-2019-nCoV-Vaccines-SAGE-Variants-2022.1 </a:t>
            </a:r>
            <a:r>
              <a:rPr lang="es-MX" sz="1000" dirty="0"/>
              <a:t>[en inglés].</a:t>
            </a:r>
            <a:endParaRPr lang="es-MX" sz="1000" dirty="0">
              <a:hlinkClick r:id="rId6"/>
            </a:endParaRPr>
          </a:p>
        </p:txBody>
      </p:sp>
    </p:spTree>
    <p:extLst>
      <p:ext uri="{BB962C8B-B14F-4D97-AF65-F5344CB8AC3E}">
        <p14:creationId xmlns:p14="http://schemas.microsoft.com/office/powerpoint/2010/main" val="203331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xmlns:eLuna="https://cms.unov.org/eLuna/2015/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CFD92F-E3C0-1DE4-EC24-2FC793379D56}"/>
              </a:ext>
            </a:extLst>
          </p:cNvPr>
          <p:cNvSpPr>
            <a:spLocks noGrp="1"/>
          </p:cNvSpPr>
          <p:nvPr>
            <p:ph type="sldNum" sz="quarter" idx="12"/>
          </p:nvPr>
        </p:nvSpPr>
        <p:spPr/>
        <p:txBody>
          <a:bodyPr/>
          <a:lstStyle/>
          <a:p>
            <a:fld id="{E2E31AFC-DF42-41A5-B57C-06A83BBA6616}" type="slidenum">
              <a:rPr lang="es-MX" smtClean="0"/>
              <a:t>19</a:t>
            </a:fld>
            <a:endParaRPr lang="es-MX" dirty="0"/>
          </a:p>
        </p:txBody>
      </p:sp>
      <p:sp>
        <p:nvSpPr>
          <p:cNvPr id="3" name="Title 2">
            <a:extLst>
              <a:ext uri="{FF2B5EF4-FFF2-40B4-BE49-F238E27FC236}">
                <a16:creationId xmlns:a16="http://schemas.microsoft.com/office/drawing/2014/main" id="{34A32DF5-45BC-FCE2-F730-E62C82E2697C}"/>
              </a:ext>
            </a:extLst>
          </p:cNvPr>
          <p:cNvSpPr>
            <a:spLocks noGrp="1"/>
          </p:cNvSpPr>
          <p:nvPr>
            <p:ph type="title"/>
          </p:nvPr>
        </p:nvSpPr>
        <p:spPr>
          <a:xfrm>
            <a:off x="533170" y="295995"/>
            <a:ext cx="11274050" cy="779188"/>
          </a:xfrm>
        </p:spPr>
        <p:txBody>
          <a:bodyPr/>
          <a:lstStyle/>
          <a:p>
            <a:r>
              <a:rPr lang="es-MX" sz="2800" dirty="0">
                <a:solidFill>
                  <a:srgbClr val="FA9A00"/>
                </a:solidFill>
              </a:rPr>
              <a:t>5. </a:t>
            </a:r>
            <a:r>
              <a:rPr lang="es-MX" sz="2800" b="0" dirty="0">
                <a:solidFill>
                  <a:schemeClr val="tx1">
                    <a:lumMod val="75000"/>
                    <a:lumOff val="25000"/>
                  </a:schemeClr>
                </a:solidFill>
              </a:rPr>
              <a:t>Esquemas recomendados por la OMS, incluidas las </a:t>
            </a:r>
            <a:br>
              <a:rPr lang="es-MX" sz="2800" b="0" dirty="0">
                <a:solidFill>
                  <a:schemeClr val="tx1">
                    <a:lumMod val="75000"/>
                    <a:lumOff val="25000"/>
                  </a:schemeClr>
                </a:solidFill>
              </a:rPr>
            </a:br>
            <a:r>
              <a:rPr lang="es-MX" sz="2800" b="0" dirty="0">
                <a:solidFill>
                  <a:schemeClr val="tx1">
                    <a:lumMod val="75000"/>
                    <a:lumOff val="25000"/>
                  </a:schemeClr>
                </a:solidFill>
              </a:rPr>
              <a:t>vacunas que contienen variantes (VCV)</a:t>
            </a:r>
          </a:p>
        </p:txBody>
      </p:sp>
      <p:sp>
        <p:nvSpPr>
          <p:cNvPr id="5" name="CuadroTexto 13">
            <a:extLst>
              <a:ext uri="{FF2B5EF4-FFF2-40B4-BE49-F238E27FC236}">
                <a16:creationId xmlns:a16="http://schemas.microsoft.com/office/drawing/2014/main" id="{5F7814E4-043F-C71C-118A-E273D81B56A7}"/>
              </a:ext>
            </a:extLst>
          </p:cNvPr>
          <p:cNvSpPr txBox="1">
            <a:spLocks/>
          </p:cNvSpPr>
          <p:nvPr/>
        </p:nvSpPr>
        <p:spPr>
          <a:xfrm>
            <a:off x="540763" y="1159208"/>
            <a:ext cx="11050426" cy="1007071"/>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s-MX" sz="1400" b="1" i="0" u="none" strike="noStrike" kern="1200" cap="none" spc="0" normalizeH="0" baseline="0" dirty="0">
                <a:ln>
                  <a:noFill/>
                </a:ln>
                <a:solidFill>
                  <a:srgbClr val="000000"/>
                </a:solidFill>
                <a:effectLst/>
                <a:uLnTx/>
                <a:uFillTx/>
                <a:latin typeface="Poppins"/>
                <a:ea typeface="Times New Roman" panose="02020603050405020304" pitchFamily="18" charset="0"/>
                <a:cs typeface="Calibri" panose="020F0502020204030204" pitchFamily="34" charset="0"/>
              </a:rPr>
              <a:t>Ahora se puede considerar el uso de las vacunas con variantes tanto para la dosis inicial como para las de refuerzo.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s-MX" sz="1400" b="1" i="0" u="none" strike="noStrike" kern="1200" cap="none" spc="0" normalizeH="0" baseline="0" dirty="0">
                <a:ln>
                  <a:noFill/>
                </a:ln>
                <a:solidFill>
                  <a:srgbClr val="000000"/>
                </a:solidFill>
                <a:effectLst/>
                <a:uLnTx/>
                <a:uFillTx/>
                <a:latin typeface="Poppins"/>
                <a:ea typeface="Times New Roman" panose="02020603050405020304" pitchFamily="18" charset="0"/>
                <a:cs typeface="Calibri" panose="020F0502020204030204" pitchFamily="34" charset="0"/>
              </a:rPr>
              <a:t>Esquemas heterólogos (combinación de vacunas): </a:t>
            </a:r>
            <a:r>
              <a:rPr kumimoji="0" lang="es-MX" sz="1400" i="0" u="none" strike="noStrike" kern="1200" cap="none" spc="0" normalizeH="0" baseline="0" dirty="0">
                <a:ln>
                  <a:noFill/>
                </a:ln>
                <a:solidFill>
                  <a:srgbClr val="000000"/>
                </a:solidFill>
                <a:effectLst/>
                <a:uLnTx/>
                <a:uFillTx/>
                <a:latin typeface="Poppins"/>
                <a:ea typeface="Times New Roman" panose="02020603050405020304" pitchFamily="18" charset="0"/>
                <a:cs typeface="Calibri" panose="020F0502020204030204" pitchFamily="34" charset="0"/>
              </a:rPr>
              <a:t>cada vez hay más pruebas de que las dosis o refuerzos posteriores que utilizan vacunas contra la COVID‑19 de diferentes plataformas pueden generar una respuesta inmunitaria superior en comparación con los esquemas homólogos (de la misma vacuna). </a:t>
            </a:r>
          </a:p>
        </p:txBody>
      </p:sp>
      <p:cxnSp>
        <p:nvCxnSpPr>
          <p:cNvPr id="6" name="Straight Connector 5">
            <a:extLst>
              <a:ext uri="{FF2B5EF4-FFF2-40B4-BE49-F238E27FC236}">
                <a16:creationId xmlns:a16="http://schemas.microsoft.com/office/drawing/2014/main" id="{A9CABAF3-8213-3370-FE8B-2B962ACDD6C8}"/>
              </a:ext>
            </a:extLst>
          </p:cNvPr>
          <p:cNvCxnSpPr>
            <a:cxnSpLocks/>
          </p:cNvCxnSpPr>
          <p:nvPr/>
        </p:nvCxnSpPr>
        <p:spPr>
          <a:xfrm>
            <a:off x="536424" y="2993036"/>
            <a:ext cx="1103672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02FB08D-3AF9-21C3-AC3D-745052A1E943}"/>
              </a:ext>
            </a:extLst>
          </p:cNvPr>
          <p:cNvSpPr txBox="1">
            <a:spLocks/>
          </p:cNvSpPr>
          <p:nvPr/>
        </p:nvSpPr>
        <p:spPr>
          <a:xfrm>
            <a:off x="550741" y="2710015"/>
            <a:ext cx="3474714" cy="279051"/>
          </a:xfrm>
          <a:prstGeom prst="rect">
            <a:avLst/>
          </a:prstGeom>
        </p:spPr>
        <p:txBody>
          <a:bodyPr vert="horz" wrap="square" lIns="0" tIns="0" rIns="0" bIns="0" rtlCol="0" anchor="b"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MX" sz="1600" b="1" i="0" u="none" strike="noStrike" kern="1200" cap="none" spc="0" normalizeH="0" baseline="0" dirty="0">
                <a:ln>
                  <a:noFill/>
                </a:ln>
                <a:solidFill>
                  <a:srgbClr val="000000"/>
                </a:solidFill>
                <a:effectLst/>
                <a:uLnTx/>
                <a:uFillTx/>
                <a:latin typeface="Poppins"/>
                <a:ea typeface="Roboto"/>
                <a:cs typeface="Poppins"/>
              </a:rPr>
              <a:t>Dosis inicial </a:t>
            </a:r>
            <a:endParaRPr kumimoji="0" lang="es-MX" sz="1800" b="0" i="0" u="none" strike="noStrike" kern="1200" cap="none" spc="0" normalizeH="0" baseline="0" dirty="0">
              <a:ln>
                <a:noFill/>
              </a:ln>
              <a:solidFill>
                <a:srgbClr val="000000"/>
              </a:solidFill>
              <a:effectLst/>
              <a:uLnTx/>
              <a:uFillTx/>
              <a:latin typeface="Poppins"/>
              <a:ea typeface="Roboto"/>
              <a:cs typeface="Poppins"/>
            </a:endParaRPr>
          </a:p>
        </p:txBody>
      </p:sp>
      <p:sp>
        <p:nvSpPr>
          <p:cNvPr id="8" name="Rectangle 7">
            <a:extLst>
              <a:ext uri="{FF2B5EF4-FFF2-40B4-BE49-F238E27FC236}">
                <a16:creationId xmlns:a16="http://schemas.microsoft.com/office/drawing/2014/main" id="{D4727746-5789-3BE6-F1D2-2A82ECE59F41}"/>
              </a:ext>
            </a:extLst>
          </p:cNvPr>
          <p:cNvSpPr/>
          <p:nvPr/>
        </p:nvSpPr>
        <p:spPr>
          <a:xfrm>
            <a:off x="4777629" y="2234474"/>
            <a:ext cx="702959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dirty="0">
                <a:ln>
                  <a:noFill/>
                </a:ln>
                <a:solidFill>
                  <a:srgbClr val="000000"/>
                </a:solidFill>
                <a:effectLst/>
                <a:uLnTx/>
                <a:uFillTx/>
                <a:latin typeface="Poppins"/>
                <a:ea typeface="+mn-ea"/>
                <a:cs typeface="+mn-cs"/>
              </a:rPr>
              <a:t>Opciones para las dosis posteriores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dirty="0">
                <a:ln>
                  <a:noFill/>
                </a:ln>
                <a:solidFill>
                  <a:srgbClr val="000000"/>
                </a:solidFill>
                <a:effectLst/>
                <a:uLnTx/>
                <a:uFillTx/>
                <a:latin typeface="Poppins"/>
                <a:ea typeface="+mn-ea"/>
                <a:cs typeface="+mn-cs"/>
              </a:rPr>
              <a:t>(para </a:t>
            </a:r>
            <a:r>
              <a:rPr kumimoji="0" lang="es-MX" sz="1600" b="1" i="0" u="none" strike="noStrike" kern="1200" cap="none" spc="0" normalizeH="0" baseline="0" dirty="0">
                <a:ln>
                  <a:noFill/>
                </a:ln>
                <a:solidFill>
                  <a:srgbClr val="000000"/>
                </a:solidFill>
                <a:effectLst/>
                <a:uLnTx/>
                <a:uFillTx/>
                <a:latin typeface="Poppins"/>
                <a:ea typeface="+mn-ea"/>
                <a:cs typeface="+mn-cs"/>
              </a:rPr>
              <a:t>completar la serie primaria </a:t>
            </a:r>
            <a:r>
              <a:rPr kumimoji="0" lang="es-MX" sz="1600" b="0" i="0" u="none" strike="noStrike" kern="1200" cap="none" spc="0" normalizeH="0" baseline="0" dirty="0">
                <a:ln>
                  <a:noFill/>
                </a:ln>
                <a:solidFill>
                  <a:srgbClr val="000000"/>
                </a:solidFill>
                <a:effectLst/>
                <a:uLnTx/>
                <a:uFillTx/>
                <a:latin typeface="Poppins"/>
                <a:ea typeface="+mn-ea"/>
                <a:cs typeface="+mn-cs"/>
              </a:rPr>
              <a:t>o como </a:t>
            </a:r>
            <a:r>
              <a:rPr kumimoji="0" lang="es-MX" sz="1600" b="1" i="0" u="none" strike="noStrike" kern="1200" cap="none" spc="0" normalizeH="0" baseline="0" dirty="0">
                <a:ln>
                  <a:noFill/>
                </a:ln>
                <a:solidFill>
                  <a:srgbClr val="000000"/>
                </a:solidFill>
                <a:effectLst/>
                <a:uLnTx/>
                <a:uFillTx/>
                <a:latin typeface="Poppins"/>
                <a:ea typeface="+mn-ea"/>
                <a:cs typeface="+mn-cs"/>
              </a:rPr>
              <a:t>dosis de refuerzo o revacunación) </a:t>
            </a:r>
          </a:p>
        </p:txBody>
      </p:sp>
      <p:sp>
        <p:nvSpPr>
          <p:cNvPr id="9" name="TextBox 8">
            <a:extLst>
              <a:ext uri="{FF2B5EF4-FFF2-40B4-BE49-F238E27FC236}">
                <a16:creationId xmlns:a16="http://schemas.microsoft.com/office/drawing/2014/main" id="{B9A8CA09-1688-64B0-9387-ADBB9D1D072A}"/>
              </a:ext>
            </a:extLst>
          </p:cNvPr>
          <p:cNvSpPr txBox="1"/>
          <p:nvPr/>
        </p:nvSpPr>
        <p:spPr>
          <a:xfrm>
            <a:off x="568075" y="4570737"/>
            <a:ext cx="3457380" cy="664785"/>
          </a:xfrm>
          <a:prstGeom prst="rect">
            <a:avLst/>
          </a:prstGeom>
          <a:solidFill>
            <a:schemeClr val="accent4"/>
          </a:solidFill>
          <a:ln w="9525">
            <a:noFill/>
          </a:ln>
        </p:spPr>
        <p:txBody>
          <a:bodyPr vert="horz" wrap="square" lIns="72009" tIns="72009" rIns="72009" bIns="72009" rtlCol="0" anchor="t" anchorCtr="0">
            <a:noAutofit/>
          </a:bodyPr>
          <a:lstStyle>
            <a:defPPr>
              <a:defRPr lang="en-US"/>
            </a:defPPr>
            <a:lvl1pPr marR="0" lvl="0" indent="0" defTabSz="554492" fontAlgn="auto">
              <a:lnSpc>
                <a:spcPct val="120000"/>
              </a:lnSpc>
              <a:spcBef>
                <a:spcPts val="606"/>
              </a:spcBef>
              <a:spcAft>
                <a:spcPts val="728"/>
              </a:spcAft>
              <a:buClrTx/>
              <a:buSzPct val="75000"/>
              <a:buFontTx/>
              <a:buNone/>
              <a:tabLst/>
              <a:defRPr kumimoji="0" sz="1050" b="1" i="0" u="none" strike="noStrike" cap="none" spc="0" normalizeH="0" baseline="0">
                <a:ln>
                  <a:noFill/>
                </a:ln>
                <a:solidFill>
                  <a:srgbClr val="FFFFFF"/>
                </a:solidFill>
                <a:effectLst/>
                <a:uLnTx/>
                <a:uFillTx/>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0"/>
              </a:spcAft>
              <a:buClrTx/>
              <a:buSzPct val="75000"/>
              <a:buFontTx/>
              <a:buNone/>
              <a:tabLst/>
              <a:defRPr/>
            </a:pPr>
            <a:r>
              <a:rPr kumimoji="0" lang="es-MX" sz="12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Vacuna de subunidades proteínicas </a:t>
            </a:r>
          </a:p>
          <a:p>
            <a:pPr marL="0" marR="0" lvl="0" indent="0" algn="l" defTabSz="554492" rtl="0" eaLnBrk="1" fontAlgn="auto" latinLnBrk="0" hangingPunct="1">
              <a:lnSpc>
                <a:spcPct val="120000"/>
              </a:lnSpc>
              <a:spcBef>
                <a:spcPts val="606"/>
              </a:spcBef>
              <a:spcAft>
                <a:spcPts val="0"/>
              </a:spcAft>
              <a:buClrTx/>
              <a:buSzPct val="75000"/>
              <a:buFontTx/>
              <a:buNone/>
              <a:tabLst/>
              <a:defRPr/>
            </a:pPr>
            <a:r>
              <a:rPr kumimoji="0" lang="es-MX" sz="1200" b="0"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(Novavax/SII, BEL, SK Bioscience) </a:t>
            </a:r>
            <a:endParaRPr kumimoji="0" lang="es-MX" sz="12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endParaRPr>
          </a:p>
        </p:txBody>
      </p:sp>
      <p:grpSp>
        <p:nvGrpSpPr>
          <p:cNvPr id="10" name="Group 9">
            <a:extLst>
              <a:ext uri="{FF2B5EF4-FFF2-40B4-BE49-F238E27FC236}">
                <a16:creationId xmlns:a16="http://schemas.microsoft.com/office/drawing/2014/main" id="{4C04EA2F-2B64-7AEC-A05C-68D394FC8459}"/>
              </a:ext>
            </a:extLst>
          </p:cNvPr>
          <p:cNvGrpSpPr/>
          <p:nvPr/>
        </p:nvGrpSpPr>
        <p:grpSpPr>
          <a:xfrm>
            <a:off x="559596" y="3818887"/>
            <a:ext cx="3457384" cy="664785"/>
            <a:chOff x="558965" y="3644775"/>
            <a:chExt cx="3192618" cy="902335"/>
          </a:xfrm>
        </p:grpSpPr>
        <p:grpSp>
          <p:nvGrpSpPr>
            <p:cNvPr id="11" name="Group 10">
              <a:extLst>
                <a:ext uri="{FF2B5EF4-FFF2-40B4-BE49-F238E27FC236}">
                  <a16:creationId xmlns:a16="http://schemas.microsoft.com/office/drawing/2014/main" id="{EFBCC721-9AAB-96F1-8C69-0216E6B71A8F}"/>
                </a:ext>
              </a:extLst>
            </p:cNvPr>
            <p:cNvGrpSpPr/>
            <p:nvPr/>
          </p:nvGrpSpPr>
          <p:grpSpPr>
            <a:xfrm>
              <a:off x="2259215" y="4131406"/>
              <a:ext cx="327898" cy="318497"/>
              <a:chOff x="-1053573" y="3329469"/>
              <a:chExt cx="596264" cy="579120"/>
            </a:xfrm>
          </p:grpSpPr>
          <p:sp>
            <p:nvSpPr>
              <p:cNvPr id="13" name="Freeform: Shape 12">
                <a:extLst>
                  <a:ext uri="{FF2B5EF4-FFF2-40B4-BE49-F238E27FC236}">
                    <a16:creationId xmlns:a16="http://schemas.microsoft.com/office/drawing/2014/main" id="{D60D4B30-88C2-D214-92AE-C069D395E47A}"/>
                  </a:ext>
                </a:extLst>
              </p:cNvPr>
              <p:cNvSpPr/>
              <p:nvPr/>
            </p:nvSpPr>
            <p:spPr>
              <a:xfrm>
                <a:off x="-821163" y="3329469"/>
                <a:ext cx="9525" cy="77152"/>
              </a:xfrm>
              <a:custGeom>
                <a:avLst/>
                <a:gdLst>
                  <a:gd name="connsiteX0" fmla="*/ 0 w 9525"/>
                  <a:gd name="connsiteY0" fmla="*/ 0 h 77152"/>
                  <a:gd name="connsiteX1" fmla="*/ 0 w 9525"/>
                  <a:gd name="connsiteY1" fmla="*/ 77153 h 77152"/>
                </a:gdLst>
                <a:ahLst/>
                <a:cxnLst>
                  <a:cxn ang="0">
                    <a:pos x="connsiteX0" y="connsiteY0"/>
                  </a:cxn>
                  <a:cxn ang="0">
                    <a:pos x="connsiteX1" y="connsiteY1"/>
                  </a:cxn>
                </a:cxnLst>
                <a:rect l="l" t="t" r="r" b="b"/>
                <a:pathLst>
                  <a:path w="9525" h="77152">
                    <a:moveTo>
                      <a:pt x="0" y="0"/>
                    </a:moveTo>
                    <a:lnTo>
                      <a:pt x="0" y="77153"/>
                    </a:lnTo>
                  </a:path>
                </a:pathLst>
              </a:custGeom>
              <a:ln w="1270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dirty="0">
                  <a:ln>
                    <a:noFill/>
                  </a:ln>
                  <a:solidFill>
                    <a:srgbClr val="000000"/>
                  </a:solidFill>
                  <a:effectLst/>
                  <a:uLnTx/>
                  <a:uFillTx/>
                  <a:latin typeface="Poppins"/>
                  <a:ea typeface="+mn-ea"/>
                  <a:cs typeface="+mn-cs"/>
                </a:endParaRPr>
              </a:p>
            </p:txBody>
          </p:sp>
          <p:sp>
            <p:nvSpPr>
              <p:cNvPr id="14" name="Freeform: Shape 13">
                <a:extLst>
                  <a:ext uri="{FF2B5EF4-FFF2-40B4-BE49-F238E27FC236}">
                    <a16:creationId xmlns:a16="http://schemas.microsoft.com/office/drawing/2014/main" id="{EBACC301-12CC-6040-4BDD-072E6E274F83}"/>
                  </a:ext>
                </a:extLst>
              </p:cNvPr>
              <p:cNvSpPr/>
              <p:nvPr/>
            </p:nvSpPr>
            <p:spPr>
              <a:xfrm>
                <a:off x="-821163" y="3692371"/>
                <a:ext cx="9525" cy="77152"/>
              </a:xfrm>
              <a:custGeom>
                <a:avLst/>
                <a:gdLst>
                  <a:gd name="connsiteX0" fmla="*/ 0 w 9525"/>
                  <a:gd name="connsiteY0" fmla="*/ 0 h 77152"/>
                  <a:gd name="connsiteX1" fmla="*/ 0 w 9525"/>
                  <a:gd name="connsiteY1" fmla="*/ 77152 h 77152"/>
                </a:gdLst>
                <a:ahLst/>
                <a:cxnLst>
                  <a:cxn ang="0">
                    <a:pos x="connsiteX0" y="connsiteY0"/>
                  </a:cxn>
                  <a:cxn ang="0">
                    <a:pos x="connsiteX1" y="connsiteY1"/>
                  </a:cxn>
                </a:cxnLst>
                <a:rect l="l" t="t" r="r" b="b"/>
                <a:pathLst>
                  <a:path w="9525" h="77152">
                    <a:moveTo>
                      <a:pt x="0" y="0"/>
                    </a:moveTo>
                    <a:lnTo>
                      <a:pt x="0" y="77152"/>
                    </a:lnTo>
                  </a:path>
                </a:pathLst>
              </a:custGeom>
              <a:ln w="1270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dirty="0">
                  <a:ln>
                    <a:noFill/>
                  </a:ln>
                  <a:solidFill>
                    <a:srgbClr val="000000"/>
                  </a:solidFill>
                  <a:effectLst/>
                  <a:uLnTx/>
                  <a:uFillTx/>
                  <a:latin typeface="Poppins"/>
                  <a:ea typeface="+mn-ea"/>
                  <a:cs typeface="+mn-cs"/>
                </a:endParaRPr>
              </a:p>
            </p:txBody>
          </p:sp>
          <p:sp>
            <p:nvSpPr>
              <p:cNvPr id="15" name="Freeform: Shape 14">
                <a:extLst>
                  <a:ext uri="{FF2B5EF4-FFF2-40B4-BE49-F238E27FC236}">
                    <a16:creationId xmlns:a16="http://schemas.microsoft.com/office/drawing/2014/main" id="{EDA21D01-E06D-E2BF-DC3E-5F2E383CEDB4}"/>
                  </a:ext>
                </a:extLst>
              </p:cNvPr>
              <p:cNvSpPr/>
              <p:nvPr/>
            </p:nvSpPr>
            <p:spPr>
              <a:xfrm>
                <a:off x="-1053573" y="3552354"/>
                <a:ext cx="91440" cy="9525"/>
              </a:xfrm>
              <a:custGeom>
                <a:avLst/>
                <a:gdLst>
                  <a:gd name="connsiteX0" fmla="*/ 0 w 91440"/>
                  <a:gd name="connsiteY0" fmla="*/ 0 h 9525"/>
                  <a:gd name="connsiteX1" fmla="*/ 91440 w 91440"/>
                  <a:gd name="connsiteY1" fmla="*/ 0 h 9525"/>
                </a:gdLst>
                <a:ahLst/>
                <a:cxnLst>
                  <a:cxn ang="0">
                    <a:pos x="connsiteX0" y="connsiteY0"/>
                  </a:cxn>
                  <a:cxn ang="0">
                    <a:pos x="connsiteX1" y="connsiteY1"/>
                  </a:cxn>
                </a:cxnLst>
                <a:rect l="l" t="t" r="r" b="b"/>
                <a:pathLst>
                  <a:path w="91440" h="9525">
                    <a:moveTo>
                      <a:pt x="0" y="0"/>
                    </a:moveTo>
                    <a:lnTo>
                      <a:pt x="91440" y="0"/>
                    </a:lnTo>
                  </a:path>
                </a:pathLst>
              </a:custGeom>
              <a:ln w="1270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dirty="0">
                  <a:ln>
                    <a:noFill/>
                  </a:ln>
                  <a:solidFill>
                    <a:srgbClr val="000000"/>
                  </a:solidFill>
                  <a:effectLst/>
                  <a:uLnTx/>
                  <a:uFillTx/>
                  <a:latin typeface="Poppins"/>
                  <a:ea typeface="+mn-ea"/>
                  <a:cs typeface="+mn-cs"/>
                </a:endParaRPr>
              </a:p>
            </p:txBody>
          </p:sp>
          <p:sp>
            <p:nvSpPr>
              <p:cNvPr id="16" name="Freeform: Shape 15">
                <a:extLst>
                  <a:ext uri="{FF2B5EF4-FFF2-40B4-BE49-F238E27FC236}">
                    <a16:creationId xmlns:a16="http://schemas.microsoft.com/office/drawing/2014/main" id="{77A5A83E-C798-6B57-99FA-D5F06DBF1C65}"/>
                  </a:ext>
                </a:extLst>
              </p:cNvPr>
              <p:cNvSpPr/>
              <p:nvPr/>
            </p:nvSpPr>
            <p:spPr>
              <a:xfrm>
                <a:off x="-981183" y="3652366"/>
                <a:ext cx="61912" cy="62865"/>
              </a:xfrm>
              <a:custGeom>
                <a:avLst/>
                <a:gdLst>
                  <a:gd name="connsiteX0" fmla="*/ 0 w 61912"/>
                  <a:gd name="connsiteY0" fmla="*/ 62865 h 62865"/>
                  <a:gd name="connsiteX1" fmla="*/ 61913 w 61912"/>
                  <a:gd name="connsiteY1" fmla="*/ 0 h 62865"/>
                </a:gdLst>
                <a:ahLst/>
                <a:cxnLst>
                  <a:cxn ang="0">
                    <a:pos x="connsiteX0" y="connsiteY0"/>
                  </a:cxn>
                  <a:cxn ang="0">
                    <a:pos x="connsiteX1" y="connsiteY1"/>
                  </a:cxn>
                </a:cxnLst>
                <a:rect l="l" t="t" r="r" b="b"/>
                <a:pathLst>
                  <a:path w="61912" h="62865">
                    <a:moveTo>
                      <a:pt x="0" y="62865"/>
                    </a:moveTo>
                    <a:lnTo>
                      <a:pt x="61913" y="0"/>
                    </a:lnTo>
                  </a:path>
                </a:pathLst>
              </a:custGeom>
              <a:ln w="1270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dirty="0">
                  <a:ln>
                    <a:noFill/>
                  </a:ln>
                  <a:solidFill>
                    <a:srgbClr val="000000"/>
                  </a:solidFill>
                  <a:effectLst/>
                  <a:uLnTx/>
                  <a:uFillTx/>
                  <a:latin typeface="Poppins"/>
                  <a:ea typeface="+mn-ea"/>
                  <a:cs typeface="+mn-cs"/>
                </a:endParaRPr>
              </a:p>
            </p:txBody>
          </p:sp>
          <p:sp>
            <p:nvSpPr>
              <p:cNvPr id="17" name="Freeform: Shape 16">
                <a:extLst>
                  <a:ext uri="{FF2B5EF4-FFF2-40B4-BE49-F238E27FC236}">
                    <a16:creationId xmlns:a16="http://schemas.microsoft.com/office/drawing/2014/main" id="{CCF43EC4-BFC1-3810-318B-1B534F65FF2B}"/>
                  </a:ext>
                </a:extLst>
              </p:cNvPr>
              <p:cNvSpPr/>
              <p:nvPr/>
            </p:nvSpPr>
            <p:spPr>
              <a:xfrm>
                <a:off x="-984993" y="3387571"/>
                <a:ext cx="62865" cy="62865"/>
              </a:xfrm>
              <a:custGeom>
                <a:avLst/>
                <a:gdLst>
                  <a:gd name="connsiteX0" fmla="*/ 0 w 62865"/>
                  <a:gd name="connsiteY0" fmla="*/ 0 h 62865"/>
                  <a:gd name="connsiteX1" fmla="*/ 62865 w 62865"/>
                  <a:gd name="connsiteY1" fmla="*/ 62865 h 62865"/>
                </a:gdLst>
                <a:ahLst/>
                <a:cxnLst>
                  <a:cxn ang="0">
                    <a:pos x="connsiteX0" y="connsiteY0"/>
                  </a:cxn>
                  <a:cxn ang="0">
                    <a:pos x="connsiteX1" y="connsiteY1"/>
                  </a:cxn>
                </a:cxnLst>
                <a:rect l="l" t="t" r="r" b="b"/>
                <a:pathLst>
                  <a:path w="62865" h="62865">
                    <a:moveTo>
                      <a:pt x="0" y="0"/>
                    </a:moveTo>
                    <a:lnTo>
                      <a:pt x="62865" y="62865"/>
                    </a:lnTo>
                  </a:path>
                </a:pathLst>
              </a:custGeom>
              <a:ln w="1270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dirty="0">
                  <a:ln>
                    <a:noFill/>
                  </a:ln>
                  <a:solidFill>
                    <a:srgbClr val="000000"/>
                  </a:solidFill>
                  <a:effectLst/>
                  <a:uLnTx/>
                  <a:uFillTx/>
                  <a:latin typeface="Poppins"/>
                  <a:ea typeface="+mn-ea"/>
                  <a:cs typeface="+mn-cs"/>
                </a:endParaRPr>
              </a:p>
            </p:txBody>
          </p:sp>
          <p:sp>
            <p:nvSpPr>
              <p:cNvPr id="18" name="Freeform: Shape 17">
                <a:extLst>
                  <a:ext uri="{FF2B5EF4-FFF2-40B4-BE49-F238E27FC236}">
                    <a16:creationId xmlns:a16="http://schemas.microsoft.com/office/drawing/2014/main" id="{3FA52103-ABD6-A731-FD4A-4F1777D21D04}"/>
                  </a:ext>
                </a:extLst>
              </p:cNvPr>
              <p:cNvSpPr/>
              <p:nvPr/>
            </p:nvSpPr>
            <p:spPr>
              <a:xfrm>
                <a:off x="-559226" y="3735234"/>
                <a:ext cx="101917" cy="9525"/>
              </a:xfrm>
              <a:custGeom>
                <a:avLst/>
                <a:gdLst>
                  <a:gd name="connsiteX0" fmla="*/ 0 w 101917"/>
                  <a:gd name="connsiteY0" fmla="*/ 0 h 9525"/>
                  <a:gd name="connsiteX1" fmla="*/ 101917 w 101917"/>
                  <a:gd name="connsiteY1" fmla="*/ 0 h 9525"/>
                </a:gdLst>
                <a:ahLst/>
                <a:cxnLst>
                  <a:cxn ang="0">
                    <a:pos x="connsiteX0" y="connsiteY0"/>
                  </a:cxn>
                  <a:cxn ang="0">
                    <a:pos x="connsiteX1" y="connsiteY1"/>
                  </a:cxn>
                </a:cxnLst>
                <a:rect l="l" t="t" r="r" b="b"/>
                <a:pathLst>
                  <a:path w="101917" h="9525">
                    <a:moveTo>
                      <a:pt x="0" y="0"/>
                    </a:moveTo>
                    <a:lnTo>
                      <a:pt x="101917" y="0"/>
                    </a:lnTo>
                  </a:path>
                </a:pathLst>
              </a:custGeom>
              <a:ln w="1270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dirty="0">
                  <a:ln>
                    <a:noFill/>
                  </a:ln>
                  <a:solidFill>
                    <a:srgbClr val="000000"/>
                  </a:solidFill>
                  <a:effectLst/>
                  <a:uLnTx/>
                  <a:uFillTx/>
                  <a:latin typeface="Poppins"/>
                  <a:ea typeface="+mn-ea"/>
                  <a:cs typeface="+mn-cs"/>
                </a:endParaRPr>
              </a:p>
            </p:txBody>
          </p:sp>
          <p:sp>
            <p:nvSpPr>
              <p:cNvPr id="19" name="Freeform: Shape 18">
                <a:extLst>
                  <a:ext uri="{FF2B5EF4-FFF2-40B4-BE49-F238E27FC236}">
                    <a16:creationId xmlns:a16="http://schemas.microsoft.com/office/drawing/2014/main" id="{EC55B299-270A-C2DA-631E-1E6E17A55B80}"/>
                  </a:ext>
                </a:extLst>
              </p:cNvPr>
              <p:cNvSpPr/>
              <p:nvPr/>
            </p:nvSpPr>
            <p:spPr>
              <a:xfrm>
                <a:off x="-631616" y="3807624"/>
                <a:ext cx="9525" cy="100965"/>
              </a:xfrm>
              <a:custGeom>
                <a:avLst/>
                <a:gdLst>
                  <a:gd name="connsiteX0" fmla="*/ 0 w 9525"/>
                  <a:gd name="connsiteY0" fmla="*/ 0 h 100965"/>
                  <a:gd name="connsiteX1" fmla="*/ 0 w 9525"/>
                  <a:gd name="connsiteY1" fmla="*/ 100965 h 100965"/>
                </a:gdLst>
                <a:ahLst/>
                <a:cxnLst>
                  <a:cxn ang="0">
                    <a:pos x="connsiteX0" y="connsiteY0"/>
                  </a:cxn>
                  <a:cxn ang="0">
                    <a:pos x="connsiteX1" y="connsiteY1"/>
                  </a:cxn>
                </a:cxnLst>
                <a:rect l="l" t="t" r="r" b="b"/>
                <a:pathLst>
                  <a:path w="9525" h="100965">
                    <a:moveTo>
                      <a:pt x="0" y="0"/>
                    </a:moveTo>
                    <a:lnTo>
                      <a:pt x="0" y="100965"/>
                    </a:lnTo>
                  </a:path>
                </a:pathLst>
              </a:custGeom>
              <a:ln w="1270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dirty="0">
                  <a:ln>
                    <a:noFill/>
                  </a:ln>
                  <a:solidFill>
                    <a:srgbClr val="000000"/>
                  </a:solidFill>
                  <a:effectLst/>
                  <a:uLnTx/>
                  <a:uFillTx/>
                  <a:latin typeface="Poppins"/>
                  <a:ea typeface="+mn-ea"/>
                  <a:cs typeface="+mn-cs"/>
                </a:endParaRPr>
              </a:p>
            </p:txBody>
          </p:sp>
        </p:grpSp>
        <p:sp>
          <p:nvSpPr>
            <p:cNvPr id="12" name="TextBox 11">
              <a:extLst>
                <a:ext uri="{FF2B5EF4-FFF2-40B4-BE49-F238E27FC236}">
                  <a16:creationId xmlns:a16="http://schemas.microsoft.com/office/drawing/2014/main" id="{36FF104A-1DA8-B6F1-FAD1-655EC94933E3}"/>
                </a:ext>
              </a:extLst>
            </p:cNvPr>
            <p:cNvSpPr txBox="1">
              <a:spLocks/>
            </p:cNvSpPr>
            <p:nvPr/>
          </p:nvSpPr>
          <p:spPr>
            <a:xfrm>
              <a:off x="558965" y="3644775"/>
              <a:ext cx="3192618" cy="902335"/>
            </a:xfrm>
            <a:prstGeom prst="rect">
              <a:avLst/>
            </a:prstGeom>
            <a:solidFill>
              <a:schemeClr val="accent1"/>
            </a:solidFill>
            <a:ln w="9525">
              <a:noFill/>
            </a:ln>
          </p:spPr>
          <p:txBody>
            <a:bodyPr vert="horz" wrap="square" lIns="72009" tIns="72009" rIns="72009" bIns="72009" rtlCol="0" anchor="t"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0"/>
                </a:spcAft>
                <a:buClrTx/>
                <a:buSzPct val="75000"/>
                <a:buFontTx/>
                <a:buNone/>
                <a:tabLst/>
                <a:defRPr/>
              </a:pPr>
              <a:r>
                <a:rPr kumimoji="0" lang="es-MX" sz="12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Vacunas de vectores virales </a:t>
              </a:r>
            </a:p>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MX" sz="1200" b="0"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(AstraZeneca/SII, Janssen, CanSinoBIO) </a:t>
              </a:r>
            </a:p>
          </p:txBody>
        </p:sp>
      </p:grpSp>
      <p:sp>
        <p:nvSpPr>
          <p:cNvPr id="20" name="TextBox 19">
            <a:extLst>
              <a:ext uri="{FF2B5EF4-FFF2-40B4-BE49-F238E27FC236}">
                <a16:creationId xmlns:a16="http://schemas.microsoft.com/office/drawing/2014/main" id="{51E90949-C656-7CF1-282C-D139C5842160}"/>
              </a:ext>
            </a:extLst>
          </p:cNvPr>
          <p:cNvSpPr txBox="1">
            <a:spLocks/>
          </p:cNvSpPr>
          <p:nvPr/>
        </p:nvSpPr>
        <p:spPr>
          <a:xfrm>
            <a:off x="568075" y="5335175"/>
            <a:ext cx="3457380" cy="694961"/>
          </a:xfrm>
          <a:prstGeom prst="rect">
            <a:avLst/>
          </a:prstGeom>
          <a:solidFill>
            <a:schemeClr val="accent3"/>
          </a:solidFill>
          <a:ln w="9525">
            <a:noFill/>
          </a:ln>
        </p:spPr>
        <p:txBody>
          <a:bodyPr vert="horz" wrap="square" lIns="72009" tIns="72009" rIns="72009" bIns="72009" rtlCol="0" anchor="t"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0"/>
              </a:spcAft>
              <a:buClrTx/>
              <a:buSzPct val="75000"/>
              <a:buFontTx/>
              <a:buNone/>
              <a:tabLst/>
              <a:defRPr/>
            </a:pPr>
            <a:r>
              <a:rPr kumimoji="0" lang="es-MX" sz="12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Vacunas de virus inactivados </a:t>
            </a:r>
          </a:p>
          <a:p>
            <a:pPr marL="0" marR="0" lvl="0" indent="0" algn="l" defTabSz="554492" rtl="0" eaLnBrk="1" fontAlgn="auto" latinLnBrk="0" hangingPunct="1">
              <a:lnSpc>
                <a:spcPct val="120000"/>
              </a:lnSpc>
              <a:spcBef>
                <a:spcPts val="606"/>
              </a:spcBef>
              <a:spcAft>
                <a:spcPts val="0"/>
              </a:spcAft>
              <a:buClrTx/>
              <a:buSzPct val="75000"/>
              <a:buFontTx/>
              <a:buNone/>
              <a:tabLst/>
              <a:defRPr/>
            </a:pPr>
            <a:r>
              <a:rPr kumimoji="0" lang="es-MX" sz="1200" b="0"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(Sinopharm BBIP, Sinovac) </a:t>
            </a:r>
          </a:p>
        </p:txBody>
      </p:sp>
      <p:graphicFrame>
        <p:nvGraphicFramePr>
          <p:cNvPr id="21" name="Table 5">
            <a:extLst>
              <a:ext uri="{FF2B5EF4-FFF2-40B4-BE49-F238E27FC236}">
                <a16:creationId xmlns:a16="http://schemas.microsoft.com/office/drawing/2014/main" id="{3FC20125-E601-2FDA-7A3D-D8D4B61419C0}"/>
              </a:ext>
            </a:extLst>
          </p:cNvPr>
          <p:cNvGraphicFramePr>
            <a:graphicFrameLocks noGrp="1"/>
          </p:cNvGraphicFramePr>
          <p:nvPr>
            <p:extLst>
              <p:ext uri="{D42A27DB-BD31-4B8C-83A1-F6EECF244321}">
                <p14:modId xmlns:p14="http://schemas.microsoft.com/office/powerpoint/2010/main" val="3692432531"/>
              </p:ext>
            </p:extLst>
          </p:nvPr>
        </p:nvGraphicFramePr>
        <p:xfrm>
          <a:off x="4777628" y="3811650"/>
          <a:ext cx="6747769" cy="1783080"/>
        </p:xfrm>
        <a:graphic>
          <a:graphicData uri="http://schemas.openxmlformats.org/drawingml/2006/table">
            <a:tbl>
              <a:tblPr firstRow="1" bandRow="1">
                <a:tableStyleId>{21E4AEA4-8DFA-4A89-87EB-49C32662AFE0}</a:tableStyleId>
              </a:tblPr>
              <a:tblGrid>
                <a:gridCol w="6747769">
                  <a:extLst>
                    <a:ext uri="{9D8B030D-6E8A-4147-A177-3AD203B41FA5}">
                      <a16:colId xmlns:a16="http://schemas.microsoft.com/office/drawing/2014/main" val="1881802908"/>
                    </a:ext>
                  </a:extLst>
                </a:gridCol>
              </a:tblGrid>
              <a:tr h="370840">
                <a:tc>
                  <a:txBody>
                    <a:bodyPr/>
                    <a:lstStyle/>
                    <a:p>
                      <a:pPr marL="0" marR="0" lvl="1" indent="0" algn="l" defTabSz="554492" rtl="0" eaLnBrk="1" fontAlgn="auto" latinLnBrk="0" hangingPunct="1">
                        <a:lnSpc>
                          <a:spcPct val="100000"/>
                        </a:lnSpc>
                        <a:spcBef>
                          <a:spcPts val="303"/>
                        </a:spcBef>
                        <a:spcAft>
                          <a:spcPts val="300"/>
                        </a:spcAft>
                        <a:buClr>
                          <a:srgbClr val="009CDE"/>
                        </a:buClr>
                        <a:buSzPct val="110000"/>
                        <a:buFont typeface="Wingdings" panose="05000000000000000000" pitchFamily="2" charset="2"/>
                        <a:buNone/>
                        <a:tabLst>
                          <a:tab pos="180975" algn="l"/>
                        </a:tabLst>
                        <a:defRPr/>
                      </a:pPr>
                      <a:r>
                        <a:rPr kumimoji="0" lang="en-US" sz="1200" b="1" i="0" u="none" strike="noStrike" kern="1200" cap="none" spc="0" normalizeH="0" baseline="0" noProof="0" dirty="0">
                          <a:ln>
                            <a:noFill/>
                          </a:ln>
                          <a:solidFill>
                            <a:srgbClr val="000000"/>
                          </a:solidFill>
                          <a:effectLst/>
                          <a:uLnTx/>
                          <a:uFillTx/>
                          <a:latin typeface="+mn-lt"/>
                          <a:ea typeface="Roboto"/>
                          <a:cs typeface="Poppins"/>
                        </a:rPr>
                        <a:t>Las vacunas de ARNm, de vectores virales o de subunidades proteínicas </a:t>
                      </a:r>
                      <a:r>
                        <a:rPr kumimoji="0" lang="en-US" sz="1200" b="0" i="0" u="none" strike="noStrike" kern="1200" cap="none" spc="0" normalizeH="0" baseline="0" noProof="0" dirty="0">
                          <a:ln>
                            <a:noFill/>
                          </a:ln>
                          <a:solidFill>
                            <a:srgbClr val="000000"/>
                          </a:solidFill>
                          <a:effectLst/>
                          <a:uLnTx/>
                          <a:uFillTx/>
                          <a:latin typeface="+mn-lt"/>
                          <a:ea typeface="Roboto"/>
                          <a:cs typeface="Poppins"/>
                        </a:rPr>
                        <a:t>pueden considerarse, </a:t>
                      </a:r>
                      <a:r>
                        <a:rPr kumimoji="0" lang="en-US" sz="1200" b="0" i="0" u="sng" strike="noStrike" kern="1200" cap="none" spc="0" normalizeH="0" baseline="0" noProof="0" dirty="0">
                          <a:ln>
                            <a:noFill/>
                          </a:ln>
                          <a:solidFill>
                            <a:srgbClr val="000000"/>
                          </a:solidFill>
                          <a:effectLst/>
                          <a:uLnTx/>
                          <a:uFillTx/>
                          <a:latin typeface="+mn-lt"/>
                          <a:ea typeface="Roboto"/>
                          <a:cs typeface="Poppins"/>
                        </a:rPr>
                        <a:t>como esquema heterólogo u homólogo, </a:t>
                      </a:r>
                      <a:r>
                        <a:rPr kumimoji="0" lang="en-US" sz="1200" b="0" i="0" u="none" strike="noStrike" kern="1200" cap="none" spc="0" normalizeH="0" baseline="0" noProof="0" dirty="0">
                          <a:ln>
                            <a:noFill/>
                          </a:ln>
                          <a:solidFill>
                            <a:srgbClr val="000000"/>
                          </a:solidFill>
                          <a:effectLst/>
                          <a:uLnTx/>
                          <a:uFillTx/>
                          <a:latin typeface="+mn-lt"/>
                          <a:ea typeface="Roboto"/>
                          <a:cs typeface="Poppins"/>
                        </a:rPr>
                        <a:t>para completar tanto la serie primaria como las dosis de refuerzo o de revacunación. </a:t>
                      </a:r>
                    </a:p>
                    <a:p>
                      <a:pPr marL="0" marR="0" lvl="1" indent="0" algn="l" defTabSz="554492" rtl="0" eaLnBrk="1" fontAlgn="auto" latinLnBrk="0" hangingPunct="1">
                        <a:lnSpc>
                          <a:spcPct val="100000"/>
                        </a:lnSpc>
                        <a:spcBef>
                          <a:spcPts val="303"/>
                        </a:spcBef>
                        <a:spcAft>
                          <a:spcPts val="300"/>
                        </a:spcAft>
                        <a:buClr>
                          <a:srgbClr val="009CDE"/>
                        </a:buClr>
                        <a:buSzPct val="110000"/>
                        <a:buFont typeface="Wingdings" panose="05000000000000000000" pitchFamily="2" charset="2"/>
                        <a:buNone/>
                        <a:tabLst>
                          <a:tab pos="180975" algn="l"/>
                        </a:tabLst>
                        <a:defRPr/>
                      </a:pPr>
                      <a:r>
                        <a:rPr kumimoji="0" lang="en-US" sz="1200" b="1" i="0" u="none" strike="noStrike" kern="1200" cap="none" spc="0" normalizeH="0" baseline="0" noProof="0" dirty="0">
                          <a:ln>
                            <a:noFill/>
                          </a:ln>
                          <a:solidFill>
                            <a:schemeClr val="tx1"/>
                          </a:solidFill>
                          <a:effectLst/>
                          <a:uLnTx/>
                          <a:uFillTx/>
                          <a:latin typeface="+mn-lt"/>
                          <a:ea typeface="Roboto"/>
                          <a:cs typeface="Poppins"/>
                        </a:rPr>
                        <a:t>Las vacunas de virus inactivados </a:t>
                      </a:r>
                      <a:r>
                        <a:rPr kumimoji="0" lang="en-US" sz="1200" b="0" i="0" u="sng" strike="noStrike" kern="1200" cap="none" spc="0" normalizeH="0" baseline="0" noProof="0" dirty="0">
                          <a:ln>
                            <a:noFill/>
                          </a:ln>
                          <a:solidFill>
                            <a:schemeClr val="tx1"/>
                          </a:solidFill>
                          <a:effectLst/>
                          <a:uLnTx/>
                          <a:uFillTx/>
                          <a:latin typeface="+mn-lt"/>
                          <a:ea typeface="Roboto"/>
                          <a:cs typeface="Poppins"/>
                        </a:rPr>
                        <a:t>solo pueden considerarse </a:t>
                      </a:r>
                      <a:r>
                        <a:rPr kumimoji="0" lang="en-US" sz="1200" b="0" i="0" u="none" strike="noStrike" kern="1200" cap="none" spc="0" normalizeH="0" baseline="0" noProof="0" dirty="0">
                          <a:ln>
                            <a:noFill/>
                          </a:ln>
                          <a:solidFill>
                            <a:schemeClr val="tx1"/>
                          </a:solidFill>
                          <a:effectLst/>
                          <a:uLnTx/>
                          <a:uFillTx/>
                          <a:latin typeface="+mn-lt"/>
                          <a:ea typeface="Roboto"/>
                          <a:cs typeface="Poppins"/>
                        </a:rPr>
                        <a:t>para completar la serie primaria o las dosis de refuerzo si se administraron como la primera dosis o la serie primaria. </a:t>
                      </a:r>
                      <a:endParaRPr kumimoji="0" lang="en-US" sz="1200" b="0" i="0" u="none" strike="noStrike" kern="1200" cap="none" spc="0" normalizeH="0" baseline="0" noProof="0" dirty="0">
                        <a:ln>
                          <a:noFill/>
                        </a:ln>
                        <a:solidFill>
                          <a:srgbClr val="000000"/>
                        </a:solidFill>
                        <a:effectLst/>
                        <a:uLnTx/>
                        <a:uFillTx/>
                        <a:latin typeface="+mn-lt"/>
                        <a:ea typeface="Roboto"/>
                        <a:cs typeface="Poppins"/>
                      </a:endParaRPr>
                    </a:p>
                    <a:p>
                      <a:pPr marL="0" marR="0" lvl="1" indent="0" algn="l" defTabSz="554492" rtl="0" eaLnBrk="1" fontAlgn="auto" latinLnBrk="0" hangingPunct="1">
                        <a:lnSpc>
                          <a:spcPct val="100000"/>
                        </a:lnSpc>
                        <a:spcBef>
                          <a:spcPts val="303"/>
                        </a:spcBef>
                        <a:spcAft>
                          <a:spcPts val="300"/>
                        </a:spcAft>
                        <a:buClr>
                          <a:srgbClr val="009CDE"/>
                        </a:buClr>
                        <a:buSzPct val="110000"/>
                        <a:buFont typeface="Wingdings" panose="05000000000000000000" pitchFamily="2" charset="2"/>
                        <a:buNone/>
                        <a:tabLst>
                          <a:tab pos="180975" algn="l"/>
                        </a:tabLst>
                        <a:defRPr/>
                      </a:pPr>
                      <a:endParaRPr kumimoji="0" lang="en-US" sz="1200" b="0" i="0" u="none" strike="noStrike" kern="1200" cap="none" spc="0" normalizeH="0" baseline="0" noProof="0" dirty="0">
                        <a:ln>
                          <a:noFill/>
                        </a:ln>
                        <a:solidFill>
                          <a:srgbClr val="000000"/>
                        </a:solidFill>
                        <a:effectLst/>
                        <a:uLnTx/>
                        <a:uFillTx/>
                        <a:latin typeface="+mn-lt"/>
                        <a:ea typeface="Roboto"/>
                        <a:cs typeface="Poppins"/>
                      </a:endParaRPr>
                    </a:p>
                    <a:p>
                      <a:pPr marL="0" marR="0" lvl="1" indent="0" algn="l" defTabSz="554492" rtl="0" eaLnBrk="1" fontAlgn="auto" latinLnBrk="0" hangingPunct="1">
                        <a:lnSpc>
                          <a:spcPct val="100000"/>
                        </a:lnSpc>
                        <a:spcBef>
                          <a:spcPts val="303"/>
                        </a:spcBef>
                        <a:spcAft>
                          <a:spcPts val="300"/>
                        </a:spcAft>
                        <a:buClr>
                          <a:srgbClr val="009CDE"/>
                        </a:buClr>
                        <a:buSzPct val="110000"/>
                        <a:buFont typeface="Wingdings" panose="05000000000000000000" pitchFamily="2" charset="2"/>
                        <a:buNone/>
                        <a:tabLst>
                          <a:tab pos="180975" algn="l"/>
                        </a:tabLst>
                        <a:defRPr/>
                      </a:pPr>
                      <a:endParaRPr lang="en-US" sz="1200" b="0" dirty="0"/>
                    </a:p>
                  </a:txBody>
                  <a:tcPr>
                    <a:noFill/>
                  </a:tcPr>
                </a:tc>
                <a:extLst>
                  <a:ext uri="{0D108BD9-81ED-4DB2-BD59-A6C34878D82A}">
                    <a16:rowId xmlns:a16="http://schemas.microsoft.com/office/drawing/2014/main" val="3988546945"/>
                  </a:ext>
                </a:extLst>
              </a:tr>
            </a:tbl>
          </a:graphicData>
        </a:graphic>
      </p:graphicFrame>
      <p:sp>
        <p:nvSpPr>
          <p:cNvPr id="22" name="TextBox 21">
            <a:extLst>
              <a:ext uri="{FF2B5EF4-FFF2-40B4-BE49-F238E27FC236}">
                <a16:creationId xmlns:a16="http://schemas.microsoft.com/office/drawing/2014/main" id="{4553E307-0BD6-7D1D-0D13-575E688C7FBD}"/>
              </a:ext>
            </a:extLst>
          </p:cNvPr>
          <p:cNvSpPr txBox="1">
            <a:spLocks/>
          </p:cNvSpPr>
          <p:nvPr/>
        </p:nvSpPr>
        <p:spPr>
          <a:xfrm>
            <a:off x="559596" y="3057123"/>
            <a:ext cx="3457382" cy="666104"/>
          </a:xfrm>
          <a:prstGeom prst="rect">
            <a:avLst/>
          </a:prstGeom>
          <a:solidFill>
            <a:schemeClr val="accent5"/>
          </a:solidFill>
          <a:ln w="9525">
            <a:noFill/>
          </a:ln>
        </p:spPr>
        <p:txBody>
          <a:bodyPr vert="horz" wrap="square" lIns="72009" tIns="72009" rIns="72009" bIns="72009" rtlCol="0" anchor="t"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0"/>
              </a:spcAft>
              <a:buClrTx/>
              <a:buSzPct val="75000"/>
              <a:buFontTx/>
              <a:buNone/>
              <a:tabLst/>
              <a:defRPr/>
            </a:pPr>
            <a:r>
              <a:rPr kumimoji="0" lang="es-MX" sz="1200" b="1"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Vacuna de ARNm </a:t>
            </a:r>
          </a:p>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MX" sz="12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(Pfizer, Moderna) </a:t>
            </a:r>
          </a:p>
        </p:txBody>
      </p:sp>
      <p:sp>
        <p:nvSpPr>
          <p:cNvPr id="23" name="Isosceles Triangle 22">
            <a:extLst>
              <a:ext uri="{FF2B5EF4-FFF2-40B4-BE49-F238E27FC236}">
                <a16:creationId xmlns:a16="http://schemas.microsoft.com/office/drawing/2014/main" id="{50F6B44C-3BBB-58FB-7AFD-4289A2613DE7}"/>
              </a:ext>
            </a:extLst>
          </p:cNvPr>
          <p:cNvSpPr/>
          <p:nvPr/>
        </p:nvSpPr>
        <p:spPr>
          <a:xfrm rot="5400000">
            <a:off x="3017768" y="4369297"/>
            <a:ext cx="2973012" cy="34867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dirty="0">
              <a:ln>
                <a:noFill/>
              </a:ln>
              <a:solidFill>
                <a:srgbClr val="FFFFFF"/>
              </a:solidFill>
              <a:effectLst/>
              <a:uLnTx/>
              <a:uFillTx/>
              <a:latin typeface="Poppins"/>
              <a:ea typeface="+mn-ea"/>
              <a:cs typeface="+mn-cs"/>
            </a:endParaRPr>
          </a:p>
        </p:txBody>
      </p:sp>
      <p:sp>
        <p:nvSpPr>
          <p:cNvPr id="25" name="TextBox 24">
            <a:extLst>
              <a:ext uri="{FF2B5EF4-FFF2-40B4-BE49-F238E27FC236}">
                <a16:creationId xmlns:a16="http://schemas.microsoft.com/office/drawing/2014/main" id="{EBDAB8A3-654E-99CB-2150-A64B9147F1E1}"/>
              </a:ext>
            </a:extLst>
          </p:cNvPr>
          <p:cNvSpPr txBox="1"/>
          <p:nvPr/>
        </p:nvSpPr>
        <p:spPr>
          <a:xfrm>
            <a:off x="577637" y="6427864"/>
            <a:ext cx="8753687" cy="400110"/>
          </a:xfrm>
          <a:prstGeom prst="rect">
            <a:avLst/>
          </a:prstGeom>
          <a:noFill/>
        </p:spPr>
        <p:txBody>
          <a:bodyPr wrap="square">
            <a:spAutoFit/>
          </a:bodyPr>
          <a:lstStyle/>
          <a:p>
            <a:r>
              <a:rPr lang="es-MX" sz="1000" dirty="0">
                <a:hlinkClick r:id="rId3"/>
              </a:rPr>
              <a:t>https://www.who.int/publications-detail-redirect/WHO-2019-nCoV-Vaccines-SAGE-Variants-2022.1</a:t>
            </a:r>
            <a:r>
              <a:rPr lang="es-MX" sz="1000" dirty="0"/>
              <a:t> [en inglés]. </a:t>
            </a:r>
          </a:p>
          <a:p>
            <a:r>
              <a:rPr lang="es-MX" sz="1000" dirty="0">
                <a:hlinkClick r:id="rId4"/>
              </a:rPr>
              <a:t>https://iris.who.int/handle/10665/375048</a:t>
            </a:r>
            <a:r>
              <a:rPr lang="es-MX" sz="1000" dirty="0"/>
              <a:t>. </a:t>
            </a:r>
            <a:endParaRPr lang="es-MX" sz="1000" dirty="0">
              <a:hlinkClick r:id="rId5"/>
            </a:endParaRPr>
          </a:p>
        </p:txBody>
      </p:sp>
    </p:spTree>
    <p:extLst>
      <p:ext uri="{BB962C8B-B14F-4D97-AF65-F5344CB8AC3E}">
        <p14:creationId xmlns:p14="http://schemas.microsoft.com/office/powerpoint/2010/main" val="32372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eLuna="https://cms.unov.org/eLuna/2015/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BA798EB-BF75-4580-ACD7-0726BC37665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0" name="Object 9" hidden="1">
                        <a:extLst>
                          <a:ext uri="{FF2B5EF4-FFF2-40B4-BE49-F238E27FC236}">
                            <a16:creationId xmlns:a16="http://schemas.microsoft.com/office/drawing/2014/main" id="{CBA798EB-BF75-4580-ACD7-0726BC37665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D9D1E51B-F3EF-40E5-B308-0E2722DF74A0}"/>
              </a:ext>
            </a:extLst>
          </p:cNvPr>
          <p:cNvSpPr/>
          <p:nvPr/>
        </p:nvSpPr>
        <p:spPr>
          <a:xfrm>
            <a:off x="0" y="0"/>
            <a:ext cx="3708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dirty="0">
              <a:ln>
                <a:noFill/>
              </a:ln>
              <a:solidFill>
                <a:srgbClr val="FFFFFF"/>
              </a:solidFill>
              <a:effectLst/>
              <a:uLnTx/>
              <a:uFillTx/>
              <a:latin typeface="Poppins"/>
              <a:ea typeface="+mn-ea"/>
              <a:cs typeface="+mn-cs"/>
            </a:endParaRPr>
          </a:p>
        </p:txBody>
      </p:sp>
      <p:sp>
        <p:nvSpPr>
          <p:cNvPr id="2" name="Slide Number Placeholder 1">
            <a:extLst>
              <a:ext uri="{FF2B5EF4-FFF2-40B4-BE49-F238E27FC236}">
                <a16:creationId xmlns:a16="http://schemas.microsoft.com/office/drawing/2014/main" id="{57EF1011-FD21-42C1-BBE9-09F7DCE2D3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s-MX" sz="728" b="0" i="0" u="none" strike="noStrike" kern="1200" cap="none" spc="0" normalizeH="0" baseline="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MX" sz="728" b="0" i="0" u="none" strike="noStrike" kern="1200" cap="none" spc="0" normalizeH="0" baseline="0" dirty="0">
              <a:ln>
                <a:noFill/>
              </a:ln>
              <a:solidFill>
                <a:srgbClr val="000000">
                  <a:tint val="75000"/>
                </a:srgbClr>
              </a:solidFill>
              <a:effectLst/>
              <a:uLnTx/>
              <a:uFillTx/>
              <a:latin typeface="Poppins" pitchFamily="2" charset="77"/>
              <a:ea typeface="+mn-ea"/>
              <a:cs typeface="Poppins" pitchFamily="2" charset="77"/>
            </a:endParaRPr>
          </a:p>
        </p:txBody>
      </p:sp>
      <p:sp>
        <p:nvSpPr>
          <p:cNvPr id="8" name="Title 7">
            <a:extLst>
              <a:ext uri="{FF2B5EF4-FFF2-40B4-BE49-F238E27FC236}">
                <a16:creationId xmlns:a16="http://schemas.microsoft.com/office/drawing/2014/main" id="{CB5E6E16-A000-4835-91F4-857A94F1885F}"/>
              </a:ext>
            </a:extLst>
          </p:cNvPr>
          <p:cNvSpPr>
            <a:spLocks noGrp="1"/>
          </p:cNvSpPr>
          <p:nvPr>
            <p:ph type="title"/>
          </p:nvPr>
        </p:nvSpPr>
        <p:spPr>
          <a:xfrm>
            <a:off x="577639" y="2887186"/>
            <a:ext cx="2397719" cy="1083630"/>
          </a:xfrm>
        </p:spPr>
        <p:txBody>
          <a:bodyPr vert="horz" anchor="ctr"/>
          <a:lstStyle/>
          <a:p>
            <a:r>
              <a:rPr lang="es-MX" sz="2600" dirty="0">
                <a:solidFill>
                  <a:schemeClr val="bg1"/>
                </a:solidFill>
                <a:latin typeface="+mj-lt"/>
              </a:rPr>
              <a:t>Finalidad </a:t>
            </a:r>
            <a:br>
              <a:rPr lang="es-MX" sz="2600" dirty="0">
                <a:solidFill>
                  <a:schemeClr val="bg1"/>
                </a:solidFill>
                <a:latin typeface="+mj-lt"/>
              </a:rPr>
            </a:br>
            <a:r>
              <a:rPr lang="es-MX" sz="2600" dirty="0">
                <a:solidFill>
                  <a:schemeClr val="bg1"/>
                </a:solidFill>
                <a:latin typeface="+mj-lt"/>
              </a:rPr>
              <a:t>de esta presentación </a:t>
            </a:r>
          </a:p>
        </p:txBody>
      </p:sp>
      <p:sp>
        <p:nvSpPr>
          <p:cNvPr id="18" name="Rectangle 17">
            <a:extLst>
              <a:ext uri="{FF2B5EF4-FFF2-40B4-BE49-F238E27FC236}">
                <a16:creationId xmlns:a16="http://schemas.microsoft.com/office/drawing/2014/main" id="{02626D23-F0A5-4116-AD3A-A8499BBDD9AD}"/>
              </a:ext>
            </a:extLst>
          </p:cNvPr>
          <p:cNvSpPr/>
          <p:nvPr/>
        </p:nvSpPr>
        <p:spPr>
          <a:xfrm>
            <a:off x="3636066" y="0"/>
            <a:ext cx="144668" cy="6858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dirty="0">
              <a:ln>
                <a:noFill/>
              </a:ln>
              <a:solidFill>
                <a:srgbClr val="FFFFFF"/>
              </a:solidFill>
              <a:effectLst/>
              <a:uLnTx/>
              <a:uFillTx/>
              <a:latin typeface="Poppins"/>
              <a:ea typeface="+mn-ea"/>
              <a:cs typeface="+mn-cs"/>
            </a:endParaRPr>
          </a:p>
        </p:txBody>
      </p:sp>
      <p:grpSp>
        <p:nvGrpSpPr>
          <p:cNvPr id="19" name="CustomIcon">
            <a:extLst>
              <a:ext uri="{FF2B5EF4-FFF2-40B4-BE49-F238E27FC236}">
                <a16:creationId xmlns:a16="http://schemas.microsoft.com/office/drawing/2014/main" id="{1CF9DD8A-D457-4F02-8187-0531C3ABB644}"/>
              </a:ext>
            </a:extLst>
          </p:cNvPr>
          <p:cNvGrpSpPr>
            <a:grpSpLocks/>
          </p:cNvGrpSpPr>
          <p:nvPr>
            <p:custDataLst>
              <p:tags r:id="rId2"/>
            </p:custDataLst>
          </p:nvPr>
        </p:nvGrpSpPr>
        <p:grpSpPr>
          <a:xfrm>
            <a:off x="3238712" y="1004623"/>
            <a:ext cx="1042514" cy="1042514"/>
            <a:chOff x="-205105" y="-205105"/>
            <a:chExt cx="1019810" cy="1019810"/>
          </a:xfrm>
        </p:grpSpPr>
        <p:sp>
          <p:nvSpPr>
            <p:cNvPr id="20" name="Oval 19">
              <a:extLst>
                <a:ext uri="{FF2B5EF4-FFF2-40B4-BE49-F238E27FC236}">
                  <a16:creationId xmlns:a16="http://schemas.microsoft.com/office/drawing/2014/main" id="{0DAC9B97-F9E0-483C-8E5B-5672992D2B76}"/>
                </a:ext>
              </a:extLst>
            </p:cNvPr>
            <p:cNvSpPr>
              <a:spLocks noChangeAspect="1"/>
            </p:cNvSpPr>
            <p:nvPr/>
          </p:nvSpPr>
          <p:spPr>
            <a:xfrm>
              <a:off x="-205105" y="-205105"/>
              <a:ext cx="1019810" cy="1019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dirty="0">
                <a:ln>
                  <a:noFill/>
                </a:ln>
                <a:solidFill>
                  <a:srgbClr val="FFFFFF"/>
                </a:solidFill>
                <a:effectLst/>
                <a:uLnTx/>
                <a:uFillTx/>
                <a:latin typeface="Poppins"/>
                <a:ea typeface="+mn-ea"/>
                <a:cs typeface="+mn-cs"/>
              </a:endParaRPr>
            </a:p>
          </p:txBody>
        </p:sp>
        <p:pic>
          <p:nvPicPr>
            <p:cNvPr id="21" name="Graphic 20">
              <a:extLst>
                <a:ext uri="{FF2B5EF4-FFF2-40B4-BE49-F238E27FC236}">
                  <a16:creationId xmlns:a16="http://schemas.microsoft.com/office/drawing/2014/main" id="{9B61C192-D9DA-475A-B282-0FDA3C4F9659}"/>
                </a:ext>
              </a:extLst>
            </p:cNvPr>
            <p:cNvPicPr>
              <a:picLocks noChangeAspect="1"/>
            </p:cNvPicPr>
            <p:nvPr/>
          </p:nvPicPr>
          <p:blipFill>
            <a:blip r:embed="rId9" cstate="hq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0" y="0"/>
              <a:ext cx="609600" cy="609600"/>
            </a:xfrm>
            <a:prstGeom prst="rect">
              <a:avLst/>
            </a:prstGeom>
          </p:spPr>
        </p:pic>
      </p:grpSp>
      <p:sp>
        <p:nvSpPr>
          <p:cNvPr id="28" name="TextBox 27">
            <a:extLst>
              <a:ext uri="{FF2B5EF4-FFF2-40B4-BE49-F238E27FC236}">
                <a16:creationId xmlns:a16="http://schemas.microsoft.com/office/drawing/2014/main" id="{B338AB65-9435-42E9-8D1A-0FDA7FBE833D}"/>
              </a:ext>
            </a:extLst>
          </p:cNvPr>
          <p:cNvSpPr txBox="1">
            <a:spLocks/>
          </p:cNvSpPr>
          <p:nvPr/>
        </p:nvSpPr>
        <p:spPr>
          <a:xfrm>
            <a:off x="4343466" y="1004623"/>
            <a:ext cx="1661900" cy="418576"/>
          </a:xfrm>
          <a:prstGeom prst="rect">
            <a:avLst/>
          </a:prstGeom>
        </p:spPr>
        <p:txBody>
          <a:bodyPr vert="horz" wrap="square" lIns="0" tIns="0" rIns="0" bIns="0" rtlCol="0" anchor="t"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MX" sz="2000" b="1"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Contenido</a:t>
            </a:r>
          </a:p>
        </p:txBody>
      </p:sp>
      <p:sp>
        <p:nvSpPr>
          <p:cNvPr id="29" name="TextBox 28">
            <a:extLst>
              <a:ext uri="{FF2B5EF4-FFF2-40B4-BE49-F238E27FC236}">
                <a16:creationId xmlns:a16="http://schemas.microsoft.com/office/drawing/2014/main" id="{137C40F3-CA80-46AC-966C-A0593B4F9BFA}"/>
              </a:ext>
            </a:extLst>
          </p:cNvPr>
          <p:cNvSpPr txBox="1">
            <a:spLocks/>
          </p:cNvSpPr>
          <p:nvPr/>
        </p:nvSpPr>
        <p:spPr>
          <a:xfrm>
            <a:off x="6268720" y="1004623"/>
            <a:ext cx="5504179" cy="1756378"/>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MX" sz="1600" b="0" i="0" u="none" strike="noStrike" kern="1200" cap="none" spc="0" normalizeH="0" baseline="0" dirty="0">
                <a:ln>
                  <a:noFill/>
                </a:ln>
                <a:solidFill>
                  <a:srgbClr val="000000"/>
                </a:solidFill>
                <a:effectLst/>
                <a:uLnTx/>
                <a:uFillTx/>
                <a:latin typeface="Poppins"/>
                <a:ea typeface="Roboto" panose="02000000000000000000" pitchFamily="2" charset="0"/>
                <a:cs typeface="Poppins" panose="00000500000000000000" pitchFamily="2" charset="0"/>
              </a:rPr>
              <a:t>En esta serie de diapositivas se resumen </a:t>
            </a:r>
            <a:r>
              <a:rPr kumimoji="0" lang="es-MX" sz="1600" b="1" i="0" u="none" strike="noStrike" kern="1200" cap="none" spc="0" normalizeH="0" baseline="0" dirty="0">
                <a:ln>
                  <a:noFill/>
                </a:ln>
                <a:solidFill>
                  <a:srgbClr val="000000"/>
                </a:solidFill>
                <a:effectLst/>
                <a:uLnTx/>
                <a:uFillTx/>
                <a:latin typeface="Poppins"/>
                <a:ea typeface="Roboto" panose="02000000000000000000" pitchFamily="2" charset="0"/>
                <a:cs typeface="Poppins" panose="00000500000000000000" pitchFamily="2" charset="0"/>
              </a:rPr>
              <a:t>las recomendaciones más recientes de la OMS sobre las vacunas contra la COVID‑19 y las consideraciones para la vacunación contra la COVID‑19 </a:t>
            </a:r>
            <a:r>
              <a:rPr kumimoji="0" lang="es-MX" sz="1600" b="0" i="0" u="none" strike="noStrike" kern="1200" cap="none" spc="0" normalizeH="0" baseline="0" dirty="0">
                <a:ln>
                  <a:noFill/>
                </a:ln>
                <a:solidFill>
                  <a:srgbClr val="000000"/>
                </a:solidFill>
                <a:effectLst/>
                <a:uLnTx/>
                <a:uFillTx/>
                <a:latin typeface="Poppins"/>
                <a:ea typeface="Roboto" panose="02000000000000000000" pitchFamily="2" charset="0"/>
                <a:cs typeface="Poppins" panose="00000500000000000000" pitchFamily="2" charset="0"/>
              </a:rPr>
              <a:t>después de la emergencia de salud pública de importancia internacional (ESPII). </a:t>
            </a:r>
          </a:p>
        </p:txBody>
      </p:sp>
      <p:grpSp>
        <p:nvGrpSpPr>
          <p:cNvPr id="22" name="CustomIcon">
            <a:extLst>
              <a:ext uri="{FF2B5EF4-FFF2-40B4-BE49-F238E27FC236}">
                <a16:creationId xmlns:a16="http://schemas.microsoft.com/office/drawing/2014/main" id="{58C8EA9D-8F78-4E96-8B50-933B54ED7FC5}"/>
              </a:ext>
            </a:extLst>
          </p:cNvPr>
          <p:cNvGrpSpPr>
            <a:grpSpLocks/>
          </p:cNvGrpSpPr>
          <p:nvPr>
            <p:custDataLst>
              <p:tags r:id="rId3"/>
            </p:custDataLst>
          </p:nvPr>
        </p:nvGrpSpPr>
        <p:grpSpPr>
          <a:xfrm>
            <a:off x="3238712" y="3149256"/>
            <a:ext cx="1042514" cy="1042514"/>
            <a:chOff x="-205105" y="-205105"/>
            <a:chExt cx="1019810" cy="1019810"/>
          </a:xfrm>
        </p:grpSpPr>
        <p:sp>
          <p:nvSpPr>
            <p:cNvPr id="23" name="Oval 22">
              <a:extLst>
                <a:ext uri="{FF2B5EF4-FFF2-40B4-BE49-F238E27FC236}">
                  <a16:creationId xmlns:a16="http://schemas.microsoft.com/office/drawing/2014/main" id="{DED6ED11-DECF-47FE-98A8-B76EC1C6000E}"/>
                </a:ext>
              </a:extLst>
            </p:cNvPr>
            <p:cNvSpPr>
              <a:spLocks noChangeAspect="1"/>
            </p:cNvSpPr>
            <p:nvPr/>
          </p:nvSpPr>
          <p:spPr>
            <a:xfrm>
              <a:off x="-205105" y="-205105"/>
              <a:ext cx="1019810" cy="1019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dirty="0">
                <a:ln>
                  <a:noFill/>
                </a:ln>
                <a:solidFill>
                  <a:srgbClr val="FFFFFF"/>
                </a:solidFill>
                <a:effectLst/>
                <a:uLnTx/>
                <a:uFillTx/>
                <a:latin typeface="Poppins"/>
                <a:ea typeface="+mn-ea"/>
                <a:cs typeface="+mn-cs"/>
              </a:endParaRPr>
            </a:p>
          </p:txBody>
        </p:sp>
        <p:pic>
          <p:nvPicPr>
            <p:cNvPr id="24" name="Graphic 23">
              <a:extLst>
                <a:ext uri="{FF2B5EF4-FFF2-40B4-BE49-F238E27FC236}">
                  <a16:creationId xmlns:a16="http://schemas.microsoft.com/office/drawing/2014/main" id="{D798851A-BC7A-47E1-B316-3F0BBEB0CCEA}"/>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0" y="0"/>
              <a:ext cx="609600" cy="609600"/>
            </a:xfrm>
            <a:prstGeom prst="rect">
              <a:avLst/>
            </a:prstGeom>
          </p:spPr>
        </p:pic>
      </p:grpSp>
      <p:sp>
        <p:nvSpPr>
          <p:cNvPr id="30" name="TextBox 29">
            <a:extLst>
              <a:ext uri="{FF2B5EF4-FFF2-40B4-BE49-F238E27FC236}">
                <a16:creationId xmlns:a16="http://schemas.microsoft.com/office/drawing/2014/main" id="{BE663D4D-3369-4FA9-9392-D07CD2D2008F}"/>
              </a:ext>
            </a:extLst>
          </p:cNvPr>
          <p:cNvSpPr txBox="1">
            <a:spLocks/>
          </p:cNvSpPr>
          <p:nvPr/>
        </p:nvSpPr>
        <p:spPr>
          <a:xfrm>
            <a:off x="4343466" y="3239626"/>
            <a:ext cx="1661900" cy="718145"/>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MX" sz="2000" b="1"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Público destinatario </a:t>
            </a:r>
          </a:p>
        </p:txBody>
      </p:sp>
      <p:sp>
        <p:nvSpPr>
          <p:cNvPr id="31" name="TextBox 30">
            <a:extLst>
              <a:ext uri="{FF2B5EF4-FFF2-40B4-BE49-F238E27FC236}">
                <a16:creationId xmlns:a16="http://schemas.microsoft.com/office/drawing/2014/main" id="{3D0B93AA-7F98-41AE-AFCD-C1ED45752B1E}"/>
              </a:ext>
            </a:extLst>
          </p:cNvPr>
          <p:cNvSpPr txBox="1">
            <a:spLocks/>
          </p:cNvSpPr>
          <p:nvPr/>
        </p:nvSpPr>
        <p:spPr>
          <a:xfrm>
            <a:off x="6268720" y="3311440"/>
            <a:ext cx="5504179" cy="574516"/>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MX" sz="1600" b="0" i="0" u="none" strike="noStrike" kern="1200" cap="none" spc="0" normalizeH="0" baseline="0" dirty="0">
                <a:ln>
                  <a:noFill/>
                </a:ln>
                <a:solidFill>
                  <a:srgbClr val="000000"/>
                </a:solidFill>
                <a:effectLst/>
                <a:uLnTx/>
                <a:uFillTx/>
                <a:latin typeface="Poppins"/>
                <a:ea typeface="Roboto" panose="02000000000000000000" pitchFamily="2" charset="0"/>
                <a:cs typeface="Poppins" panose="00000500000000000000" pitchFamily="2" charset="0"/>
              </a:rPr>
              <a:t>Funcionarios de la OMS/OPS y de UNICEF en los países, así como asociados </a:t>
            </a:r>
          </a:p>
        </p:txBody>
      </p:sp>
      <p:grpSp>
        <p:nvGrpSpPr>
          <p:cNvPr id="25" name="CustomIcon">
            <a:extLst>
              <a:ext uri="{FF2B5EF4-FFF2-40B4-BE49-F238E27FC236}">
                <a16:creationId xmlns:a16="http://schemas.microsoft.com/office/drawing/2014/main" id="{0A208233-7331-4814-BB0C-C741780E368E}"/>
              </a:ext>
            </a:extLst>
          </p:cNvPr>
          <p:cNvGrpSpPr>
            <a:grpSpLocks/>
          </p:cNvGrpSpPr>
          <p:nvPr>
            <p:custDataLst>
              <p:tags r:id="rId4"/>
            </p:custDataLst>
          </p:nvPr>
        </p:nvGrpSpPr>
        <p:grpSpPr>
          <a:xfrm>
            <a:off x="3238712" y="4692877"/>
            <a:ext cx="1042514" cy="1042514"/>
            <a:chOff x="-205105" y="-205105"/>
            <a:chExt cx="1019810" cy="1019810"/>
          </a:xfrm>
        </p:grpSpPr>
        <p:sp>
          <p:nvSpPr>
            <p:cNvPr id="26" name="Oval 25">
              <a:extLst>
                <a:ext uri="{FF2B5EF4-FFF2-40B4-BE49-F238E27FC236}">
                  <a16:creationId xmlns:a16="http://schemas.microsoft.com/office/drawing/2014/main" id="{5DB9F6BA-F9B2-4335-B8D7-E90CFE98819A}"/>
                </a:ext>
              </a:extLst>
            </p:cNvPr>
            <p:cNvSpPr>
              <a:spLocks noChangeAspect="1"/>
            </p:cNvSpPr>
            <p:nvPr/>
          </p:nvSpPr>
          <p:spPr>
            <a:xfrm>
              <a:off x="-205105" y="-205105"/>
              <a:ext cx="1019810" cy="1019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dirty="0">
                <a:ln>
                  <a:noFill/>
                </a:ln>
                <a:solidFill>
                  <a:srgbClr val="FFFFFF"/>
                </a:solidFill>
                <a:effectLst/>
                <a:uLnTx/>
                <a:uFillTx/>
                <a:latin typeface="Poppins"/>
                <a:ea typeface="+mn-ea"/>
                <a:cs typeface="+mn-cs"/>
              </a:endParaRPr>
            </a:p>
          </p:txBody>
        </p:sp>
        <p:pic>
          <p:nvPicPr>
            <p:cNvPr id="27" name="Graphic 26">
              <a:extLst>
                <a:ext uri="{FF2B5EF4-FFF2-40B4-BE49-F238E27FC236}">
                  <a16:creationId xmlns:a16="http://schemas.microsoft.com/office/drawing/2014/main" id="{66C0F303-E92B-47DC-A67F-5B27152B4337}"/>
                </a:ext>
              </a:extLst>
            </p:cNvPr>
            <p:cNvPicPr>
              <a:picLocks noChangeAspect="1"/>
            </p:cNvPicPr>
            <p:nvPr/>
          </p:nvPicPr>
          <p:blipFill>
            <a:blip r:embed="rId13" cstate="hq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0" y="0"/>
              <a:ext cx="609600" cy="609600"/>
            </a:xfrm>
            <a:prstGeom prst="rect">
              <a:avLst/>
            </a:prstGeom>
          </p:spPr>
        </p:pic>
      </p:grpSp>
      <p:sp>
        <p:nvSpPr>
          <p:cNvPr id="32" name="TextBox 31">
            <a:extLst>
              <a:ext uri="{FF2B5EF4-FFF2-40B4-BE49-F238E27FC236}">
                <a16:creationId xmlns:a16="http://schemas.microsoft.com/office/drawing/2014/main" id="{C52B6F3B-DAD3-4EE9-B572-1ED1EC51A4BE}"/>
              </a:ext>
            </a:extLst>
          </p:cNvPr>
          <p:cNvSpPr txBox="1">
            <a:spLocks/>
          </p:cNvSpPr>
          <p:nvPr/>
        </p:nvSpPr>
        <p:spPr>
          <a:xfrm>
            <a:off x="4343466" y="4692877"/>
            <a:ext cx="1661900" cy="418576"/>
          </a:xfrm>
          <a:prstGeom prst="rect">
            <a:avLst/>
          </a:prstGeom>
        </p:spPr>
        <p:txBody>
          <a:bodyPr vert="horz" wrap="square" lIns="0" tIns="0" rIns="0" bIns="0" rtlCol="0" anchor="t"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MX" sz="2000" b="1"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Objetivo </a:t>
            </a:r>
          </a:p>
        </p:txBody>
      </p:sp>
      <p:sp>
        <p:nvSpPr>
          <p:cNvPr id="33" name="TextBox 32">
            <a:extLst>
              <a:ext uri="{FF2B5EF4-FFF2-40B4-BE49-F238E27FC236}">
                <a16:creationId xmlns:a16="http://schemas.microsoft.com/office/drawing/2014/main" id="{FE304E2C-7825-4591-B5CC-6BF2D73E9B6F}"/>
              </a:ext>
            </a:extLst>
          </p:cNvPr>
          <p:cNvSpPr txBox="1">
            <a:spLocks/>
          </p:cNvSpPr>
          <p:nvPr/>
        </p:nvSpPr>
        <p:spPr>
          <a:xfrm>
            <a:off x="6268720" y="4692877"/>
            <a:ext cx="5504179" cy="1165447"/>
          </a:xfrm>
          <a:prstGeom prst="rect">
            <a:avLst/>
          </a:prstGeom>
        </p:spPr>
        <p:txBody>
          <a:bodyPr vert="horz" wrap="square" lIns="0" tIns="0" rIns="0" bIns="0" rtlCol="0" anchor="t" anchorCtr="0">
            <a:sp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MX" sz="1600" b="0" i="0" u="none" strike="noStrike" kern="1200" cap="none" spc="0" normalizeH="0" baseline="0" dirty="0">
                <a:ln>
                  <a:noFill/>
                </a:ln>
                <a:solidFill>
                  <a:srgbClr val="000000"/>
                </a:solidFill>
                <a:effectLst/>
                <a:uLnTx/>
                <a:uFillTx/>
                <a:latin typeface="Poppins"/>
                <a:ea typeface="Roboto" panose="02000000000000000000" pitchFamily="2" charset="0"/>
                <a:cs typeface="Poppins" panose="00000500000000000000" pitchFamily="2" charset="0"/>
              </a:rPr>
              <a:t>Orientar al ministerio de salud y al grupo nacional de asesoramiento técnico sobre inmunización (NITAG, por su sigla en inglés) en sus decisiones estratégicas sobre la vacunación contra la COVID‑19. </a:t>
            </a:r>
            <a:endParaRPr kumimoji="0" lang="es-MX" sz="1600" b="0" i="0" u="none" strike="noStrike" kern="1200" cap="none" spc="0" normalizeH="0" baseline="0" dirty="0">
              <a:ln>
                <a:noFill/>
              </a:ln>
              <a:solidFill>
                <a:srgbClr val="000000"/>
              </a:solidFill>
              <a:effectLst/>
              <a:highlight>
                <a:srgbClr val="FFFF00"/>
              </a:highlight>
              <a:uLnTx/>
              <a:uFillTx/>
              <a:latin typeface="Poppins"/>
              <a:ea typeface="Roboto" panose="02000000000000000000" pitchFamily="2" charset="0"/>
              <a:cs typeface="Poppins" panose="00000500000000000000" pitchFamily="2" charset="0"/>
            </a:endParaRPr>
          </a:p>
        </p:txBody>
      </p:sp>
      <p:cxnSp>
        <p:nvCxnSpPr>
          <p:cNvPr id="41" name="Straight Connector 40">
            <a:extLst>
              <a:ext uri="{FF2B5EF4-FFF2-40B4-BE49-F238E27FC236}">
                <a16:creationId xmlns:a16="http://schemas.microsoft.com/office/drawing/2014/main" id="{5D1B180D-84B2-49DD-8A45-845A64F5B63B}"/>
              </a:ext>
            </a:extLst>
          </p:cNvPr>
          <p:cNvCxnSpPr>
            <a:cxnSpLocks/>
          </p:cNvCxnSpPr>
          <p:nvPr/>
        </p:nvCxnSpPr>
        <p:spPr>
          <a:xfrm>
            <a:off x="4343466" y="2898703"/>
            <a:ext cx="7429433" cy="0"/>
          </a:xfrm>
          <a:prstGeom prst="line">
            <a:avLst/>
          </a:prstGeom>
          <a:ln w="63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C9561D3-7935-4A6F-931A-6E5347A63689}"/>
              </a:ext>
            </a:extLst>
          </p:cNvPr>
          <p:cNvCxnSpPr>
            <a:cxnSpLocks/>
          </p:cNvCxnSpPr>
          <p:nvPr/>
        </p:nvCxnSpPr>
        <p:spPr>
          <a:xfrm>
            <a:off x="4343466" y="4442323"/>
            <a:ext cx="7429433" cy="0"/>
          </a:xfrm>
          <a:prstGeom prst="line">
            <a:avLst/>
          </a:prstGeom>
          <a:ln w="63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5" name="Marcador de texto 10">
            <a:extLst>
              <a:ext uri="{FF2B5EF4-FFF2-40B4-BE49-F238E27FC236}">
                <a16:creationId xmlns:a16="http://schemas.microsoft.com/office/drawing/2014/main" id="{4CA4653D-52CC-4C0D-9A2B-870C52F0A893}"/>
              </a:ext>
            </a:extLst>
          </p:cNvPr>
          <p:cNvSpPr txBox="1">
            <a:spLocks/>
          </p:cNvSpPr>
          <p:nvPr/>
        </p:nvSpPr>
        <p:spPr>
          <a:xfrm>
            <a:off x="3896082" y="6412562"/>
            <a:ext cx="7876817" cy="445438"/>
          </a:xfrm>
          <a:prstGeom prst="rect">
            <a:avLst/>
          </a:prstGeom>
        </p:spPr>
        <p:txBody>
          <a:bodyPr>
            <a:noAutofit/>
          </a:bodyPr>
          <a:lst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pPr marL="0" marR="0" lvl="0" indent="0" algn="l" defTabSz="554492" rtl="0" eaLnBrk="1" fontAlgn="auto" latinLnBrk="0" hangingPunct="1">
              <a:lnSpc>
                <a:spcPct val="100000"/>
              </a:lnSpc>
              <a:spcBef>
                <a:spcPts val="606"/>
              </a:spcBef>
              <a:spcAft>
                <a:spcPts val="728"/>
              </a:spcAft>
              <a:buClrTx/>
              <a:buSzPct val="75000"/>
              <a:buFontTx/>
              <a:buNone/>
              <a:tabLst/>
              <a:defRPr/>
            </a:pPr>
            <a:r>
              <a:rPr kumimoji="0" lang="es-MX" sz="900" b="1" i="0" u="none" strike="noStrike" kern="1200" cap="none" spc="0" normalizeH="0" baseline="0" dirty="0">
                <a:ln>
                  <a:noFill/>
                </a:ln>
                <a:solidFill>
                  <a:srgbClr val="000000"/>
                </a:solidFill>
                <a:effectLst/>
                <a:uLnTx/>
                <a:uFillTx/>
                <a:latin typeface="Poppins"/>
                <a:ea typeface="Roboto" panose="02000000000000000000" pitchFamily="2" charset="0"/>
                <a:cs typeface="Times New Roman"/>
              </a:rPr>
              <a:t>La información de esta presentación está actualizada al 31 de enero de 2024. Se ha elaborado tomando como base documentos de orientación provisionales de la OMS, documentos técnicos, notas informativas y páginas web, y se actualizará periódicamente. </a:t>
            </a:r>
            <a:endParaRPr kumimoji="0" lang="es-MX" sz="1400" b="1"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Tree>
    <p:extLst>
      <p:ext uri="{BB962C8B-B14F-4D97-AF65-F5344CB8AC3E}">
        <p14:creationId xmlns:p14="http://schemas.microsoft.com/office/powerpoint/2010/main" val="290117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v="urn:schemas-microsoft-com:vml" xmlns:a14="http://schemas.microsoft.com/office/drawing/2010/main" xmlns:asvg="http://schemas.microsoft.com/office/drawing/2016/SVG/main" xmlns:eLuna="https://cms.unov.org/eLuna/2015/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8B05BE-2D0E-B7FA-DF30-4B4E70FD0DDF}"/>
              </a:ext>
            </a:extLst>
          </p:cNvPr>
          <p:cNvSpPr>
            <a:spLocks noGrp="1"/>
          </p:cNvSpPr>
          <p:nvPr>
            <p:ph type="sldNum" sz="quarter" idx="12"/>
          </p:nvPr>
        </p:nvSpPr>
        <p:spPr/>
        <p:txBody>
          <a:bodyPr/>
          <a:lstStyle/>
          <a:p>
            <a:fld id="{E2E31AFC-DF42-41A5-B57C-06A83BBA6616}" type="slidenum">
              <a:rPr lang="en-US" smtClean="0"/>
              <a:t>20</a:t>
            </a:fld>
            <a:endParaRPr lang="en-US" dirty="0"/>
          </a:p>
        </p:txBody>
      </p:sp>
      <p:sp>
        <p:nvSpPr>
          <p:cNvPr id="3" name="Title 2">
            <a:extLst>
              <a:ext uri="{FF2B5EF4-FFF2-40B4-BE49-F238E27FC236}">
                <a16:creationId xmlns:a16="http://schemas.microsoft.com/office/drawing/2014/main" id="{D50906C1-3E6E-B270-8F19-1908A08075CE}"/>
              </a:ext>
            </a:extLst>
          </p:cNvPr>
          <p:cNvSpPr>
            <a:spLocks noGrp="1"/>
          </p:cNvSpPr>
          <p:nvPr>
            <p:ph type="title"/>
          </p:nvPr>
        </p:nvSpPr>
        <p:spPr>
          <a:xfrm>
            <a:off x="577637" y="333497"/>
            <a:ext cx="10116354" cy="1166986"/>
          </a:xfrm>
        </p:spPr>
        <p:txBody>
          <a:bodyPr/>
          <a:lstStyle/>
          <a:p>
            <a:r>
              <a:rPr kumimoji="0" lang="en-US" sz="2800" b="1" i="0" u="none" strike="noStrike" kern="1200" cap="none" spc="0" normalizeH="0" baseline="0" noProof="0" dirty="0">
                <a:ln>
                  <a:noFill/>
                </a:ln>
                <a:solidFill>
                  <a:srgbClr val="FA9A00"/>
                </a:solidFill>
                <a:effectLst/>
                <a:uLnTx/>
                <a:uFillTx/>
                <a:latin typeface="Poppins SemiBold" pitchFamily="2" charset="77"/>
                <a:ea typeface="Roboto" panose="02000000000000000000" pitchFamily="2" charset="0"/>
                <a:cs typeface="Poppins SemiBold" pitchFamily="2" charset="77"/>
              </a:rPr>
              <a:t>5. </a:t>
            </a:r>
            <a:r>
              <a:rPr kumimoji="0" lang="en-US" sz="2800" b="1" i="0" u="none" strike="noStrike" kern="1200" cap="none" spc="0" normalizeH="0" baseline="0" noProof="0" dirty="0">
                <a:ln>
                  <a:noFill/>
                </a:ln>
                <a:solidFill>
                  <a:schemeClr val="tx1">
                    <a:lumMod val="75000"/>
                    <a:lumOff val="25000"/>
                  </a:schemeClr>
                </a:solidFill>
                <a:effectLst/>
                <a:uLnTx/>
                <a:uFillTx/>
                <a:latin typeface="Poppins SemiBold" pitchFamily="2" charset="77"/>
                <a:ea typeface="Roboto" panose="02000000000000000000" pitchFamily="2" charset="0"/>
                <a:cs typeface="Poppins SemiBold" pitchFamily="2" charset="77"/>
              </a:rPr>
              <a:t>Recomendaciones del SAGE sobre la administración concomitante de las vacunas contra la COVID‑19 (incluida las VCV) con otras vacunas </a:t>
            </a:r>
          </a:p>
        </p:txBody>
      </p:sp>
      <p:sp>
        <p:nvSpPr>
          <p:cNvPr id="5" name="Right Arrow Callout 3">
            <a:extLst>
              <a:ext uri="{FF2B5EF4-FFF2-40B4-BE49-F238E27FC236}">
                <a16:creationId xmlns:a16="http://schemas.microsoft.com/office/drawing/2014/main" id="{E4A45BC7-AE1E-8AC2-B239-0B161ABE1B52}"/>
              </a:ext>
            </a:extLst>
          </p:cNvPr>
          <p:cNvSpPr/>
          <p:nvPr/>
        </p:nvSpPr>
        <p:spPr>
          <a:xfrm>
            <a:off x="391886" y="2149384"/>
            <a:ext cx="2606553" cy="1270128"/>
          </a:xfrm>
          <a:prstGeom prst="rightArrowCallou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600" b="1" i="0" u="none" strike="noStrike" kern="1200" cap="none" spc="0" normalizeH="0" baseline="0" dirty="0">
                <a:ln>
                  <a:noFill/>
                </a:ln>
                <a:solidFill>
                  <a:srgbClr val="FFFFFF"/>
                </a:solidFill>
                <a:effectLst/>
                <a:uLnTx/>
                <a:uFillTx/>
                <a:latin typeface="Poppins"/>
                <a:ea typeface="Ebrima" panose="02000000000000000000" pitchFamily="2" charset="0"/>
                <a:cs typeface="Ebrima" panose="02000000000000000000" pitchFamily="2" charset="0"/>
              </a:rPr>
              <a:t>Población adulta y adolescente (≥9 a) </a:t>
            </a:r>
          </a:p>
        </p:txBody>
      </p:sp>
      <p:sp>
        <p:nvSpPr>
          <p:cNvPr id="6" name="Right Arrow Callout 13">
            <a:extLst>
              <a:ext uri="{FF2B5EF4-FFF2-40B4-BE49-F238E27FC236}">
                <a16:creationId xmlns:a16="http://schemas.microsoft.com/office/drawing/2014/main" id="{B44AF7CF-9E7E-B7C0-2865-9EFD3FEA2370}"/>
              </a:ext>
            </a:extLst>
          </p:cNvPr>
          <p:cNvSpPr/>
          <p:nvPr/>
        </p:nvSpPr>
        <p:spPr>
          <a:xfrm>
            <a:off x="391885" y="3941716"/>
            <a:ext cx="2606553" cy="1287624"/>
          </a:xfrm>
          <a:prstGeom prst="rightArrowCallou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a:ea typeface="Ebrima" panose="02000000000000000000" pitchFamily="2" charset="0"/>
                <a:cs typeface="Ebrima" panose="02000000000000000000" pitchFamily="2" charset="0"/>
              </a:rPr>
              <a:t>Población infantil </a:t>
            </a:r>
          </a:p>
        </p:txBody>
      </p:sp>
      <p:sp>
        <p:nvSpPr>
          <p:cNvPr id="7" name="TextBox 6">
            <a:extLst>
              <a:ext uri="{FF2B5EF4-FFF2-40B4-BE49-F238E27FC236}">
                <a16:creationId xmlns:a16="http://schemas.microsoft.com/office/drawing/2014/main" id="{0D2E31B1-C5E0-6D43-6749-ADC9294FDD72}"/>
              </a:ext>
            </a:extLst>
          </p:cNvPr>
          <p:cNvSpPr txBox="1"/>
          <p:nvPr/>
        </p:nvSpPr>
        <p:spPr>
          <a:xfrm>
            <a:off x="3020056" y="2034517"/>
            <a:ext cx="8350416" cy="1384995"/>
          </a:xfrm>
          <a:prstGeom prst="rect">
            <a:avLst/>
          </a:prstGeom>
          <a:solidFill>
            <a:srgbClr val="134A8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Poppins"/>
                <a:ea typeface="Ebrima" panose="02000000000000000000" pitchFamily="2" charset="0"/>
                <a:cs typeface="Ebrima" panose="02000000000000000000" pitchFamily="2" charset="0"/>
              </a:rPr>
              <a:t>Las vacunas contra la COVID‑19 pueden administrarse al mismo tiempo o en cualquier momento previo o posterior a la administración de otras vacunas, incluidas las vacunas de microorganismos vivos atenuados, inactivadas y con o sin adyuvantes. </a:t>
            </a:r>
          </a:p>
          <a:p>
            <a:pPr marL="599422"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rgbClr val="FFFFFF"/>
                </a:solidFill>
                <a:effectLst/>
                <a:uLnTx/>
                <a:uFillTx/>
                <a:latin typeface="Poppins"/>
                <a:ea typeface="Ebrima" panose="02000000000000000000" pitchFamily="2" charset="0"/>
                <a:cs typeface="Ebrima" panose="02000000000000000000" pitchFamily="2" charset="0"/>
              </a:rPr>
              <a:t>La OMS recomienda que los países consideren la posibilidad de administrar de manera concomitante las vacunas contra la COVID‑19 y </a:t>
            </a:r>
            <a:r>
              <a:rPr kumimoji="0" lang="en-US" sz="1400" b="0" i="1" u="sng" strike="noStrike" kern="1200" cap="none" spc="0" normalizeH="0" baseline="0" noProof="0" dirty="0">
                <a:ln>
                  <a:noFill/>
                </a:ln>
                <a:solidFill>
                  <a:srgbClr val="FFFFFF"/>
                </a:solidFill>
                <a:effectLst/>
                <a:uLnTx/>
                <a:uFillTx/>
                <a:latin typeface="Poppins"/>
                <a:ea typeface="Ebrima" panose="02000000000000000000" pitchFamily="2" charset="0"/>
                <a:cs typeface="Ebrima" panose="02000000000000000000" pitchFamily="2" charset="0"/>
              </a:rPr>
              <a:t>contra la gripe estacional</a:t>
            </a:r>
            <a:r>
              <a:rPr kumimoji="0" lang="en-US" sz="1400" b="0" i="1" u="none" strike="noStrike" kern="1200" cap="none" spc="0" normalizeH="0" baseline="0" noProof="0" dirty="0">
                <a:ln>
                  <a:noFill/>
                </a:ln>
                <a:solidFill>
                  <a:srgbClr val="FFFFFF"/>
                </a:solidFill>
                <a:effectLst/>
                <a:uLnTx/>
                <a:uFillTx/>
                <a:latin typeface="Poppins"/>
                <a:ea typeface="Ebrima" panose="02000000000000000000" pitchFamily="2" charset="0"/>
                <a:cs typeface="Ebrima" panose="02000000000000000000" pitchFamily="2" charset="0"/>
              </a:rPr>
              <a:t>. </a:t>
            </a:r>
          </a:p>
          <a:p>
            <a:pPr marL="313672" marR="0" lvl="1"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Poppins"/>
              <a:ea typeface="Ebrima" panose="02000000000000000000" pitchFamily="2" charset="0"/>
              <a:cs typeface="Ebrima" panose="02000000000000000000" pitchFamily="2" charset="0"/>
            </a:endParaRPr>
          </a:p>
        </p:txBody>
      </p:sp>
      <p:sp>
        <p:nvSpPr>
          <p:cNvPr id="8" name="TextBox 7">
            <a:extLst>
              <a:ext uri="{FF2B5EF4-FFF2-40B4-BE49-F238E27FC236}">
                <a16:creationId xmlns:a16="http://schemas.microsoft.com/office/drawing/2014/main" id="{7B0B3AAF-0367-9573-B7AF-40CCC933BE72}"/>
              </a:ext>
            </a:extLst>
          </p:cNvPr>
          <p:cNvSpPr txBox="1"/>
          <p:nvPr/>
        </p:nvSpPr>
        <p:spPr>
          <a:xfrm>
            <a:off x="3020055" y="3785310"/>
            <a:ext cx="8350415" cy="1600438"/>
          </a:xfrm>
          <a:prstGeom prst="rect">
            <a:avLst/>
          </a:prstGeom>
          <a:solidFill>
            <a:srgbClr val="134A8A"/>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Poppins"/>
                <a:ea typeface="Ebrima" panose="02000000000000000000" pitchFamily="2" charset="0"/>
                <a:cs typeface="Ebrima" panose="02000000000000000000" pitchFamily="2" charset="0"/>
              </a:rPr>
              <a:t>Hasta hoy, la evidencia de los estudios sobre la administración concomitante es insuficiente para hacer una recomendación sobre la administración concomitante de las vacunas contra la COVID‑19.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Poppins"/>
              <a:ea typeface="Ebrima" panose="02000000000000000000" pitchFamily="2" charset="0"/>
              <a:cs typeface="Ebrima" panose="020000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Poppins"/>
                <a:ea typeface="Ebrima" panose="02000000000000000000" pitchFamily="2" charset="0"/>
                <a:cs typeface="Ebrima" panose="02000000000000000000" pitchFamily="2" charset="0"/>
              </a:rPr>
              <a:t>Se recomienda un intervalo mínimo de 14 días entre la administración de las vacunas contra la COVID‑19 y la de otras vacunas. Esta </a:t>
            </a:r>
            <a:r>
              <a:rPr kumimoji="0" lang="en-US" sz="1400" b="0" i="0" u="none" strike="noStrike" kern="1200" cap="none" spc="0" normalizeH="0" baseline="0" noProof="0" dirty="0" err="1">
                <a:ln>
                  <a:noFill/>
                </a:ln>
                <a:solidFill>
                  <a:srgbClr val="FFFFFF"/>
                </a:solidFill>
                <a:effectLst/>
                <a:uLnTx/>
                <a:uFillTx/>
                <a:latin typeface="Poppins"/>
                <a:ea typeface="Ebrima" panose="02000000000000000000" pitchFamily="2" charset="0"/>
                <a:cs typeface="Ebrima" panose="02000000000000000000" pitchFamily="2" charset="0"/>
              </a:rPr>
              <a:t>recomendación</a:t>
            </a:r>
            <a:r>
              <a:rPr kumimoji="0" lang="en-US" sz="1400" b="0" i="0" u="none" strike="noStrike" kern="1200" cap="none" spc="0" normalizeH="0" baseline="0" noProof="0" dirty="0">
                <a:ln>
                  <a:noFill/>
                </a:ln>
                <a:solidFill>
                  <a:srgbClr val="FFFFFF"/>
                </a:solidFill>
                <a:effectLst/>
                <a:uLnTx/>
                <a:uFillTx/>
                <a:latin typeface="Poppins"/>
                <a:ea typeface="Ebrima" panose="02000000000000000000" pitchFamily="2" charset="0"/>
                <a:cs typeface="Ebrima" panose="02000000000000000000" pitchFamily="2" charset="0"/>
              </a:rPr>
              <a:t> </a:t>
            </a:r>
            <a:r>
              <a:rPr kumimoji="0" lang="en-US" sz="1400" b="0" i="0" u="none" strike="noStrike" kern="1200" cap="none" spc="0" normalizeH="0" baseline="0" noProof="0" dirty="0" err="1">
                <a:ln>
                  <a:noFill/>
                </a:ln>
                <a:solidFill>
                  <a:srgbClr val="FFFFFF"/>
                </a:solidFill>
                <a:effectLst/>
                <a:uLnTx/>
                <a:uFillTx/>
                <a:latin typeface="Poppins"/>
                <a:ea typeface="Ebrima" panose="02000000000000000000" pitchFamily="2" charset="0"/>
                <a:cs typeface="Ebrima" panose="02000000000000000000" pitchFamily="2" charset="0"/>
              </a:rPr>
              <a:t>podría</a:t>
            </a:r>
            <a:r>
              <a:rPr kumimoji="0" lang="en-US" sz="1400" b="0" i="0" u="none" strike="noStrike" kern="1200" cap="none" spc="0" normalizeH="0" baseline="0" noProof="0" dirty="0">
                <a:ln>
                  <a:noFill/>
                </a:ln>
                <a:solidFill>
                  <a:srgbClr val="FFFFFF"/>
                </a:solidFill>
                <a:effectLst/>
                <a:uLnTx/>
                <a:uFillTx/>
                <a:latin typeface="Poppins"/>
                <a:ea typeface="Ebrima" panose="02000000000000000000" pitchFamily="2" charset="0"/>
                <a:cs typeface="Ebrima" panose="02000000000000000000" pitchFamily="2" charset="0"/>
              </a:rPr>
              <a:t> actualizarse cuando se tengan más datos. </a:t>
            </a:r>
          </a:p>
        </p:txBody>
      </p:sp>
      <p:sp>
        <p:nvSpPr>
          <p:cNvPr id="9" name="TextBox 8">
            <a:extLst>
              <a:ext uri="{FF2B5EF4-FFF2-40B4-BE49-F238E27FC236}">
                <a16:creationId xmlns:a16="http://schemas.microsoft.com/office/drawing/2014/main" id="{37F055F8-A145-49BB-E074-047E839E1E05}"/>
              </a:ext>
            </a:extLst>
          </p:cNvPr>
          <p:cNvSpPr txBox="1"/>
          <p:nvPr/>
        </p:nvSpPr>
        <p:spPr>
          <a:xfrm>
            <a:off x="577637" y="6427864"/>
            <a:ext cx="8753687" cy="246221"/>
          </a:xfrm>
          <a:prstGeom prst="rect">
            <a:avLst/>
          </a:prstGeom>
          <a:noFill/>
        </p:spPr>
        <p:txBody>
          <a:bodyPr wrap="square">
            <a:spAutoFit/>
          </a:bodyPr>
          <a:lstStyle/>
          <a:p>
            <a:r>
              <a:rPr lang="en-US" sz="1000" dirty="0">
                <a:hlinkClick r:id="rId3"/>
              </a:rPr>
              <a:t>https://www.who.int/publications-detail-redirect/WHO-2019-nCoV-Vaccines-SAGE-Variants-2022.1</a:t>
            </a:r>
            <a:r>
              <a:rPr lang="en-US" sz="1000" dirty="0"/>
              <a:t> [en inglés]. </a:t>
            </a:r>
            <a:endParaRPr lang="en-US" sz="1000" dirty="0">
              <a:hlinkClick r:id="rId3"/>
            </a:endParaRPr>
          </a:p>
        </p:txBody>
      </p:sp>
    </p:spTree>
    <p:extLst>
      <p:ext uri="{BB962C8B-B14F-4D97-AF65-F5344CB8AC3E}">
        <p14:creationId xmlns:p14="http://schemas.microsoft.com/office/powerpoint/2010/main" val="152817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eLuna="https://cms.unov.org/eLuna/2015/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118971-F186-64D3-1905-67D13673C8C1}"/>
              </a:ext>
            </a:extLst>
          </p:cNvPr>
          <p:cNvSpPr>
            <a:spLocks noGrp="1"/>
          </p:cNvSpPr>
          <p:nvPr>
            <p:ph type="sldNum" sz="quarter" idx="12"/>
          </p:nvPr>
        </p:nvSpPr>
        <p:spPr/>
        <p:txBody>
          <a:bodyPr/>
          <a:lstStyle/>
          <a:p>
            <a:fld id="{E2E31AFC-DF42-41A5-B57C-06A83BBA6616}" type="slidenum">
              <a:rPr lang="en-GB" smtClean="0"/>
              <a:t>21</a:t>
            </a:fld>
            <a:endParaRPr lang="en-GB" dirty="0"/>
          </a:p>
        </p:txBody>
      </p:sp>
      <p:sp>
        <p:nvSpPr>
          <p:cNvPr id="3" name="Title 2">
            <a:extLst>
              <a:ext uri="{FF2B5EF4-FFF2-40B4-BE49-F238E27FC236}">
                <a16:creationId xmlns:a16="http://schemas.microsoft.com/office/drawing/2014/main" id="{55B1B12E-72AD-7C01-E5E6-02BA81717A9B}"/>
              </a:ext>
            </a:extLst>
          </p:cNvPr>
          <p:cNvSpPr>
            <a:spLocks noGrp="1"/>
          </p:cNvSpPr>
          <p:nvPr>
            <p:ph type="title"/>
          </p:nvPr>
        </p:nvSpPr>
        <p:spPr>
          <a:xfrm>
            <a:off x="577639" y="537198"/>
            <a:ext cx="11046595" cy="779188"/>
          </a:xfrm>
        </p:spPr>
        <p:txBody>
          <a:bodyPr/>
          <a:lstStyle/>
          <a:p>
            <a:r>
              <a:rPr kumimoji="0" lang="es-MX" sz="2800" b="1" i="0" u="none" strike="noStrike" kern="1200" cap="none" spc="0" normalizeH="0" baseline="0" noProof="0" dirty="0">
                <a:ln>
                  <a:noFill/>
                </a:ln>
                <a:solidFill>
                  <a:srgbClr val="FA9A00"/>
                </a:solidFill>
                <a:effectLst/>
                <a:uLnTx/>
                <a:uFillTx/>
                <a:latin typeface="Poppins SemiBold" pitchFamily="2" charset="77"/>
                <a:ea typeface="Roboto" panose="02000000000000000000" pitchFamily="2" charset="0"/>
                <a:cs typeface="Poppins SemiBold" pitchFamily="2" charset="77"/>
              </a:rPr>
              <a:t>6. </a:t>
            </a:r>
            <a:r>
              <a:rPr kumimoji="0" lang="es-MX" sz="2800" b="1" i="0" u="none" strike="noStrike" kern="1200" cap="none" spc="0" normalizeH="0" baseline="0" noProof="0" dirty="0">
                <a:ln>
                  <a:noFill/>
                </a:ln>
                <a:solidFill>
                  <a:srgbClr val="000000">
                    <a:lumMod val="75000"/>
                    <a:lumOff val="25000"/>
                  </a:srgbClr>
                </a:solidFill>
                <a:effectLst/>
                <a:uLnTx/>
                <a:uFillTx/>
                <a:latin typeface="Poppins SemiBold" pitchFamily="2" charset="77"/>
                <a:ea typeface="Roboto" panose="02000000000000000000" pitchFamily="2" charset="0"/>
                <a:cs typeface="Poppins SemiBold" pitchFamily="2" charset="77"/>
              </a:rPr>
              <a:t>Resumen de los </a:t>
            </a:r>
            <a:r>
              <a:rPr kumimoji="0" lang="es-MX" sz="2800" b="1" i="0" u="sng" strike="noStrike" kern="1200" cap="none" spc="0" normalizeH="0" baseline="0" noProof="0" dirty="0">
                <a:ln>
                  <a:noFill/>
                </a:ln>
                <a:solidFill>
                  <a:srgbClr val="000000">
                    <a:lumMod val="75000"/>
                    <a:lumOff val="25000"/>
                  </a:srgbClr>
                </a:solidFill>
                <a:effectLst/>
                <a:uLnTx/>
                <a:uFillTx/>
                <a:latin typeface="Poppins SemiBold" pitchFamily="2" charset="77"/>
                <a:ea typeface="Roboto" panose="02000000000000000000" pitchFamily="2" charset="0"/>
                <a:cs typeface="Poppins SemiBold" pitchFamily="2" charset="77"/>
              </a:rPr>
              <a:t>atributos clave de la cadena de frío y de la conservación </a:t>
            </a:r>
            <a:r>
              <a:rPr kumimoji="0" lang="es-MX" sz="2800" b="1" i="0" u="none" strike="noStrike" kern="1200" cap="none" spc="0" normalizeH="0" baseline="0" noProof="0" dirty="0">
                <a:ln>
                  <a:noFill/>
                </a:ln>
                <a:solidFill>
                  <a:srgbClr val="000000">
                    <a:lumMod val="75000"/>
                    <a:lumOff val="25000"/>
                  </a:srgbClr>
                </a:solidFill>
                <a:effectLst/>
                <a:uLnTx/>
                <a:uFillTx/>
                <a:latin typeface="Poppins SemiBold" pitchFamily="2" charset="77"/>
                <a:ea typeface="Roboto" panose="02000000000000000000" pitchFamily="2" charset="0"/>
                <a:cs typeface="Poppins SemiBold" pitchFamily="2" charset="77"/>
              </a:rPr>
              <a:t>por vacuna contra la COVID‑19 (1/3)</a:t>
            </a:r>
            <a:endParaRPr lang="en-GB" dirty="0"/>
          </a:p>
        </p:txBody>
      </p:sp>
      <p:cxnSp>
        <p:nvCxnSpPr>
          <p:cNvPr id="5" name="Straight Connector 4">
            <a:extLst>
              <a:ext uri="{FF2B5EF4-FFF2-40B4-BE49-F238E27FC236}">
                <a16:creationId xmlns:a16="http://schemas.microsoft.com/office/drawing/2014/main" id="{53E2DB87-FEBE-0BE6-3DD3-A5BA15860CA9}"/>
              </a:ext>
            </a:extLst>
          </p:cNvPr>
          <p:cNvCxnSpPr>
            <a:cxnSpLocks/>
          </p:cNvCxnSpPr>
          <p:nvPr/>
        </p:nvCxnSpPr>
        <p:spPr>
          <a:xfrm>
            <a:off x="567764" y="2403506"/>
            <a:ext cx="1081514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529D771-F150-7F64-1D3E-833E669B43F4}"/>
              </a:ext>
            </a:extLst>
          </p:cNvPr>
          <p:cNvSpPr txBox="1">
            <a:spLocks/>
          </p:cNvSpPr>
          <p:nvPr/>
        </p:nvSpPr>
        <p:spPr>
          <a:xfrm>
            <a:off x="567766" y="3048443"/>
            <a:ext cx="1430644" cy="175184"/>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Diluyente</a:t>
            </a:r>
          </a:p>
        </p:txBody>
      </p:sp>
      <p:sp>
        <p:nvSpPr>
          <p:cNvPr id="7" name="TextBox 6">
            <a:extLst>
              <a:ext uri="{FF2B5EF4-FFF2-40B4-BE49-F238E27FC236}">
                <a16:creationId xmlns:a16="http://schemas.microsoft.com/office/drawing/2014/main" id="{A4D44DA9-8583-35EA-4F04-E133F3745F33}"/>
              </a:ext>
            </a:extLst>
          </p:cNvPr>
          <p:cNvSpPr txBox="1">
            <a:spLocks/>
          </p:cNvSpPr>
          <p:nvPr/>
        </p:nvSpPr>
        <p:spPr>
          <a:xfrm>
            <a:off x="567766" y="2671020"/>
            <a:ext cx="1430644" cy="329337"/>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Presentación y número de dosis</a:t>
            </a:r>
          </a:p>
        </p:txBody>
      </p:sp>
      <p:sp>
        <p:nvSpPr>
          <p:cNvPr id="8" name="TextBox 7">
            <a:extLst>
              <a:ext uri="{FF2B5EF4-FFF2-40B4-BE49-F238E27FC236}">
                <a16:creationId xmlns:a16="http://schemas.microsoft.com/office/drawing/2014/main" id="{CE06E18B-C007-29F4-A2E0-077070F71348}"/>
              </a:ext>
            </a:extLst>
          </p:cNvPr>
          <p:cNvSpPr txBox="1">
            <a:spLocks/>
          </p:cNvSpPr>
          <p:nvPr/>
        </p:nvSpPr>
        <p:spPr>
          <a:xfrm>
            <a:off x="567766" y="4408311"/>
            <a:ext cx="1430644" cy="620333"/>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Tiempo  de conservación</a:t>
            </a:r>
          </a:p>
        </p:txBody>
      </p:sp>
      <p:sp>
        <p:nvSpPr>
          <p:cNvPr id="9" name="TextBox 8">
            <a:extLst>
              <a:ext uri="{FF2B5EF4-FFF2-40B4-BE49-F238E27FC236}">
                <a16:creationId xmlns:a16="http://schemas.microsoft.com/office/drawing/2014/main" id="{0C9C88E6-24FF-2E5E-01CC-1B73F9316096}"/>
              </a:ext>
            </a:extLst>
          </p:cNvPr>
          <p:cNvSpPr txBox="1">
            <a:spLocks/>
          </p:cNvSpPr>
          <p:nvPr/>
        </p:nvSpPr>
        <p:spPr>
          <a:xfrm>
            <a:off x="567766" y="5076730"/>
            <a:ext cx="1430644" cy="486829"/>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Volumen de la cadena de frío</a:t>
            </a:r>
          </a:p>
        </p:txBody>
      </p:sp>
      <p:sp>
        <p:nvSpPr>
          <p:cNvPr id="10" name="TextBox 9">
            <a:extLst>
              <a:ext uri="{FF2B5EF4-FFF2-40B4-BE49-F238E27FC236}">
                <a16:creationId xmlns:a16="http://schemas.microsoft.com/office/drawing/2014/main" id="{5A82F4B1-28D1-F2CF-5114-171F0459F21B}"/>
              </a:ext>
            </a:extLst>
          </p:cNvPr>
          <p:cNvSpPr txBox="1">
            <a:spLocks/>
          </p:cNvSpPr>
          <p:nvPr/>
        </p:nvSpPr>
        <p:spPr>
          <a:xfrm>
            <a:off x="567766" y="2447750"/>
            <a:ext cx="1430644" cy="175184"/>
          </a:xfrm>
          <a:prstGeom prst="rect">
            <a:avLst/>
          </a:prstGeom>
          <a:solidFill>
            <a:schemeClr val="bg1">
              <a:lumMod val="50000"/>
            </a:schemeClr>
          </a:solidFill>
          <a:ln>
            <a:noFill/>
          </a:ln>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Plataforma vacunal</a:t>
            </a:r>
          </a:p>
        </p:txBody>
      </p:sp>
      <p:sp>
        <p:nvSpPr>
          <p:cNvPr id="11" name="TextBox 10">
            <a:extLst>
              <a:ext uri="{FF2B5EF4-FFF2-40B4-BE49-F238E27FC236}">
                <a16:creationId xmlns:a16="http://schemas.microsoft.com/office/drawing/2014/main" id="{3738775E-20DD-C21D-68BC-DCD9F8EAED10}"/>
              </a:ext>
            </a:extLst>
          </p:cNvPr>
          <p:cNvSpPr txBox="1">
            <a:spLocks/>
          </p:cNvSpPr>
          <p:nvPr/>
        </p:nvSpPr>
        <p:spPr>
          <a:xfrm>
            <a:off x="567766" y="5611648"/>
            <a:ext cx="1430644" cy="372954"/>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Manipulación de viales multidosis abiertos</a:t>
            </a:r>
          </a:p>
        </p:txBody>
      </p:sp>
      <p:sp>
        <p:nvSpPr>
          <p:cNvPr id="12" name="TextBox 11">
            <a:extLst>
              <a:ext uri="{FF2B5EF4-FFF2-40B4-BE49-F238E27FC236}">
                <a16:creationId xmlns:a16="http://schemas.microsoft.com/office/drawing/2014/main" id="{11FB8F87-F7E0-D13F-69DB-40BA903E6E05}"/>
              </a:ext>
            </a:extLst>
          </p:cNvPr>
          <p:cNvSpPr txBox="1">
            <a:spLocks/>
          </p:cNvSpPr>
          <p:nvPr/>
        </p:nvSpPr>
        <p:spPr>
          <a:xfrm>
            <a:off x="567766" y="3494983"/>
            <a:ext cx="1430644" cy="859641"/>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Requisitos de la cadena de frío</a:t>
            </a:r>
          </a:p>
        </p:txBody>
      </p:sp>
      <p:sp>
        <p:nvSpPr>
          <p:cNvPr id="13" name="TextBox 12">
            <a:extLst>
              <a:ext uri="{FF2B5EF4-FFF2-40B4-BE49-F238E27FC236}">
                <a16:creationId xmlns:a16="http://schemas.microsoft.com/office/drawing/2014/main" id="{DC2443D8-2DE2-CD3D-883E-F4423D770634}"/>
              </a:ext>
            </a:extLst>
          </p:cNvPr>
          <p:cNvSpPr txBox="1">
            <a:spLocks/>
          </p:cNvSpPr>
          <p:nvPr/>
        </p:nvSpPr>
        <p:spPr>
          <a:xfrm>
            <a:off x="567766" y="3271713"/>
            <a:ext cx="1430644" cy="175184"/>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s-ES" dirty="0">
                <a:solidFill>
                  <a:srgbClr val="FFFFFF"/>
                </a:solidFill>
              </a:rPr>
              <a:t>Jeringa</a:t>
            </a:r>
            <a:endParaRPr kumimoji="0" lang="es-ES" sz="8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14" name="TextBox 13">
            <a:extLst>
              <a:ext uri="{FF2B5EF4-FFF2-40B4-BE49-F238E27FC236}">
                <a16:creationId xmlns:a16="http://schemas.microsoft.com/office/drawing/2014/main" id="{96F9C5EA-D2CA-2AFB-25A2-825B519CFF0A}"/>
              </a:ext>
            </a:extLst>
          </p:cNvPr>
          <p:cNvSpPr txBox="1">
            <a:spLocks/>
          </p:cNvSpPr>
          <p:nvPr/>
        </p:nvSpPr>
        <p:spPr>
          <a:xfrm>
            <a:off x="2099987" y="1672926"/>
            <a:ext cx="1051697" cy="665458"/>
          </a:xfrm>
          <a:prstGeom prst="rect">
            <a:avLst/>
          </a:prstGeom>
          <a:solidFill>
            <a:schemeClr val="tx2"/>
          </a:solidFill>
        </p:spPr>
        <p:txBody>
          <a:bodyPr vert="horz" wrap="square" lIns="28800" tIns="28800" rIns="28800" bIns="28800" rtlCol="0" anchor="ctr" anchorCtr="0">
            <a:noAutofit/>
          </a:bodyPr>
          <a:lstStyle>
            <a:defPPr>
              <a:defRPr lang="en-US"/>
            </a:defPPr>
            <a:lvl1pPr lvl="0" indent="0" defTabSz="554492">
              <a:lnSpc>
                <a:spcPct val="120000"/>
              </a:lnSpc>
              <a:spcBef>
                <a:spcPts val="606"/>
              </a:spcBef>
              <a:spcAft>
                <a:spcPts val="728"/>
              </a:spcAft>
              <a:buSzPct val="75000"/>
              <a:buFontTx/>
              <a:buNone/>
              <a:defRPr sz="600" b="1">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Lista para usar</a:t>
            </a:r>
            <a:br>
              <a:rPr kumimoji="0" lang="es-ES" sz="8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TAPA GRIS                  A partir de 12 años</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5" name="TextBox 14">
            <a:extLst>
              <a:ext uri="{FF2B5EF4-FFF2-40B4-BE49-F238E27FC236}">
                <a16:creationId xmlns:a16="http://schemas.microsoft.com/office/drawing/2014/main" id="{B5130121-75DC-9D4B-B247-C716C19A04CF}"/>
              </a:ext>
            </a:extLst>
          </p:cNvPr>
          <p:cNvSpPr txBox="1">
            <a:spLocks/>
          </p:cNvSpPr>
          <p:nvPr/>
        </p:nvSpPr>
        <p:spPr>
          <a:xfrm>
            <a:off x="2099987" y="1401085"/>
            <a:ext cx="4338911" cy="213203"/>
          </a:xfrm>
          <a:prstGeom prst="rect">
            <a:avLst/>
          </a:prstGeom>
          <a:solidFill>
            <a:schemeClr val="accent5"/>
          </a:solidFill>
        </p:spPr>
        <p:txBody>
          <a:bodyPr vert="horz" wrap="square" lIns="28800" tIns="28800" rIns="28800" bIns="288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000000"/>
                </a:solidFill>
                <a:effectLst/>
                <a:uLnTx/>
                <a:uFillTx/>
                <a:latin typeface="Poppins"/>
                <a:ea typeface="Roboto"/>
                <a:cs typeface="Poppins"/>
              </a:rPr>
              <a:t>COMIRNATY ® VCV Original &amp; Omicron BA.4-5 </a:t>
            </a:r>
            <a:r>
              <a:rPr kumimoji="0" lang="es-ES" sz="800" b="0" i="0" u="none" strike="noStrike" kern="1200" cap="none" spc="0" normalizeH="0" baseline="0" noProof="0">
                <a:ln>
                  <a:noFill/>
                </a:ln>
                <a:solidFill>
                  <a:srgbClr val="000000"/>
                </a:solidFill>
                <a:effectLst/>
                <a:uLnTx/>
                <a:uFillTx/>
                <a:latin typeface="Poppins"/>
                <a:ea typeface="Roboto"/>
                <a:cs typeface="Poppins"/>
              </a:rPr>
              <a:t>(Pfizer BioNTech)</a:t>
            </a:r>
            <a:endParaRPr kumimoji="0" lang="es-ES" sz="800" b="0" i="0" u="none" strike="noStrike" kern="1200" cap="none" spc="0" normalizeH="0" baseline="0" noProof="0" dirty="0">
              <a:ln>
                <a:noFill/>
              </a:ln>
              <a:solidFill>
                <a:srgbClr val="000000"/>
              </a:solidFill>
              <a:effectLst/>
              <a:uLnTx/>
              <a:uFillTx/>
              <a:latin typeface="Poppins"/>
              <a:ea typeface="Roboto"/>
              <a:cs typeface="Poppins"/>
            </a:endParaRPr>
          </a:p>
        </p:txBody>
      </p:sp>
      <p:sp>
        <p:nvSpPr>
          <p:cNvPr id="16" name="TextBox 15">
            <a:extLst>
              <a:ext uri="{FF2B5EF4-FFF2-40B4-BE49-F238E27FC236}">
                <a16:creationId xmlns:a16="http://schemas.microsoft.com/office/drawing/2014/main" id="{64E7E329-D9FD-CC52-16A3-9B02FA1CB238}"/>
              </a:ext>
            </a:extLst>
          </p:cNvPr>
          <p:cNvSpPr txBox="1">
            <a:spLocks/>
          </p:cNvSpPr>
          <p:nvPr/>
        </p:nvSpPr>
        <p:spPr>
          <a:xfrm>
            <a:off x="2099989" y="2447749"/>
            <a:ext cx="9282918" cy="163289"/>
          </a:xfrm>
          <a:prstGeom prst="rect">
            <a:avLst/>
          </a:prstGeom>
          <a:solidFill>
            <a:schemeClr val="accent5"/>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b="1" dirty="0">
                <a:solidFill>
                  <a:srgbClr val="000000"/>
                </a:solidFill>
              </a:rPr>
              <a:t>ARNm</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7" name="TextBox 16">
            <a:extLst>
              <a:ext uri="{FF2B5EF4-FFF2-40B4-BE49-F238E27FC236}">
                <a16:creationId xmlns:a16="http://schemas.microsoft.com/office/drawing/2014/main" id="{31B3FDF3-7832-68FE-EA5F-F838041251F1}"/>
              </a:ext>
            </a:extLst>
          </p:cNvPr>
          <p:cNvSpPr txBox="1">
            <a:spLocks/>
          </p:cNvSpPr>
          <p:nvPr/>
        </p:nvSpPr>
        <p:spPr>
          <a:xfrm>
            <a:off x="2118027" y="3038080"/>
            <a:ext cx="2147783" cy="18879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dirty="0">
                <a:solidFill>
                  <a:srgbClr val="000000"/>
                </a:solidFill>
              </a:rPr>
              <a:t>No</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8" name="TextBox 17">
            <a:extLst>
              <a:ext uri="{FF2B5EF4-FFF2-40B4-BE49-F238E27FC236}">
                <a16:creationId xmlns:a16="http://schemas.microsoft.com/office/drawing/2014/main" id="{3BFB0E4F-C8C0-6CD1-C30F-6E7263E05C07}"/>
              </a:ext>
            </a:extLst>
          </p:cNvPr>
          <p:cNvSpPr txBox="1">
            <a:spLocks/>
          </p:cNvSpPr>
          <p:nvPr/>
        </p:nvSpPr>
        <p:spPr>
          <a:xfrm>
            <a:off x="2118027" y="2660658"/>
            <a:ext cx="1033657" cy="32933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Vial/</a:t>
            </a:r>
            <a:r>
              <a:rPr lang="es-ES" dirty="0">
                <a:solidFill>
                  <a:srgbClr val="000000"/>
                </a:solidFill>
              </a:rPr>
              <a:t>6</a:t>
            </a: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dosis </a:t>
            </a:r>
            <a:r>
              <a:rPr lang="es-ES" dirty="0">
                <a:solidFill>
                  <a:srgbClr val="000000"/>
                </a:solidFill>
              </a:rPr>
              <a:t>y una sola dosis</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9" name="TextBox 18">
            <a:extLst>
              <a:ext uri="{FF2B5EF4-FFF2-40B4-BE49-F238E27FC236}">
                <a16:creationId xmlns:a16="http://schemas.microsoft.com/office/drawing/2014/main" id="{F274E38E-699E-15A0-CC30-AF5EFCE3C324}"/>
              </a:ext>
            </a:extLst>
          </p:cNvPr>
          <p:cNvSpPr txBox="1">
            <a:spLocks/>
          </p:cNvSpPr>
          <p:nvPr/>
        </p:nvSpPr>
        <p:spPr>
          <a:xfrm>
            <a:off x="2099987" y="4416276"/>
            <a:ext cx="1033657" cy="584970"/>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-90°C a -60°C:</a:t>
            </a:r>
            <a:r>
              <a:rPr kumimoji="0" lang="es-ES" sz="800" b="0"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 </a:t>
            </a:r>
            <a:r>
              <a:rPr kumimoji="0" lang="es-ES" sz="800" b="1"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24 </a:t>
            </a: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m</a:t>
            </a:r>
            <a:b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+2° a +8°C: </a:t>
            </a: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10 </a:t>
            </a:r>
            <a:r>
              <a:rPr kumimoji="0" lang="es-ES" sz="8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rPr>
              <a:t>sem</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20" name="TextBox 19">
            <a:extLst>
              <a:ext uri="{FF2B5EF4-FFF2-40B4-BE49-F238E27FC236}">
                <a16:creationId xmlns:a16="http://schemas.microsoft.com/office/drawing/2014/main" id="{F3FD6A6B-5580-927A-A162-DB4F32881373}"/>
              </a:ext>
            </a:extLst>
          </p:cNvPr>
          <p:cNvSpPr txBox="1">
            <a:spLocks/>
          </p:cNvSpPr>
          <p:nvPr/>
        </p:nvSpPr>
        <p:spPr>
          <a:xfrm>
            <a:off x="4303592" y="5077029"/>
            <a:ext cx="1049760" cy="486829"/>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a:defRPr/>
            </a:pPr>
            <a:r>
              <a:rPr lang="es-ES" sz="700" dirty="0">
                <a:solidFill>
                  <a:srgbClr val="000000"/>
                </a:solidFill>
              </a:rPr>
              <a:t>Vial multidosis: rango 1,54 a 2,57 cm³/dosis</a:t>
            </a:r>
            <a:endParaRPr kumimoji="0" lang="es-ES" sz="800" b="0" i="0" u="none" strike="sngStrike" kern="1200" cap="none" spc="0" normalizeH="0" baseline="0" noProof="0" dirty="0">
              <a:ln>
                <a:noFill/>
              </a:ln>
              <a:solidFill>
                <a:srgbClr val="FF0000"/>
              </a:solidFill>
              <a:effectLst/>
              <a:uLnTx/>
              <a:uFillTx/>
              <a:latin typeface="Poppins" pitchFamily="2" charset="77"/>
              <a:ea typeface="Roboto" panose="02000000000000000000" pitchFamily="2" charset="0"/>
              <a:cs typeface="Poppins" pitchFamily="2" charset="77"/>
            </a:endParaRPr>
          </a:p>
        </p:txBody>
      </p:sp>
      <p:sp>
        <p:nvSpPr>
          <p:cNvPr id="21" name="TextBox 20">
            <a:extLst>
              <a:ext uri="{FF2B5EF4-FFF2-40B4-BE49-F238E27FC236}">
                <a16:creationId xmlns:a16="http://schemas.microsoft.com/office/drawing/2014/main" id="{E21AF86C-51BF-2701-74CC-7AEB894680A3}"/>
              </a:ext>
            </a:extLst>
          </p:cNvPr>
          <p:cNvSpPr txBox="1">
            <a:spLocks/>
          </p:cNvSpPr>
          <p:nvPr/>
        </p:nvSpPr>
        <p:spPr>
          <a:xfrm>
            <a:off x="2099987" y="5066368"/>
            <a:ext cx="1033657" cy="486829"/>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7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Vial multidosis: rango 1,54 a 2,57 cm³/dosis) Dosis única: 15,5 cm³/dosis</a:t>
            </a:r>
          </a:p>
        </p:txBody>
      </p:sp>
      <p:sp>
        <p:nvSpPr>
          <p:cNvPr id="22" name="TextBox 21">
            <a:extLst>
              <a:ext uri="{FF2B5EF4-FFF2-40B4-BE49-F238E27FC236}">
                <a16:creationId xmlns:a16="http://schemas.microsoft.com/office/drawing/2014/main" id="{4C2CB38F-1F7D-B201-8291-B6473B30EC74}"/>
              </a:ext>
            </a:extLst>
          </p:cNvPr>
          <p:cNvSpPr txBox="1">
            <a:spLocks/>
          </p:cNvSpPr>
          <p:nvPr/>
        </p:nvSpPr>
        <p:spPr>
          <a:xfrm>
            <a:off x="2099988" y="5604366"/>
            <a:ext cx="9296610" cy="372954"/>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Desechar los viales abiertos 6 horas después de la primera punción o al final de la sesión de vacunación, lo que ocurra primero. </a:t>
            </a:r>
          </a:p>
        </p:txBody>
      </p:sp>
      <p:sp>
        <p:nvSpPr>
          <p:cNvPr id="23" name="TextBox 22">
            <a:extLst>
              <a:ext uri="{FF2B5EF4-FFF2-40B4-BE49-F238E27FC236}">
                <a16:creationId xmlns:a16="http://schemas.microsoft.com/office/drawing/2014/main" id="{B65CA5A0-D408-2299-E9AB-50236FDB07BF}"/>
              </a:ext>
            </a:extLst>
          </p:cNvPr>
          <p:cNvSpPr txBox="1">
            <a:spLocks/>
          </p:cNvSpPr>
          <p:nvPr/>
        </p:nvSpPr>
        <p:spPr>
          <a:xfrm>
            <a:off x="2118027" y="3261351"/>
            <a:ext cx="2156409" cy="203872"/>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JAI de 0,3  ml</a:t>
            </a:r>
          </a:p>
        </p:txBody>
      </p:sp>
      <p:sp>
        <p:nvSpPr>
          <p:cNvPr id="24" name="TextBox 23">
            <a:extLst>
              <a:ext uri="{FF2B5EF4-FFF2-40B4-BE49-F238E27FC236}">
                <a16:creationId xmlns:a16="http://schemas.microsoft.com/office/drawing/2014/main" id="{B21A7322-83A8-61FD-7582-34645EC7B9BC}"/>
              </a:ext>
            </a:extLst>
          </p:cNvPr>
          <p:cNvSpPr txBox="1">
            <a:spLocks/>
          </p:cNvSpPr>
          <p:nvPr/>
        </p:nvSpPr>
        <p:spPr>
          <a:xfrm>
            <a:off x="6574450" y="1382366"/>
            <a:ext cx="3565684" cy="230454"/>
          </a:xfrm>
          <a:prstGeom prst="rect">
            <a:avLst/>
          </a:prstGeom>
          <a:solidFill>
            <a:schemeClr val="accent5"/>
          </a:solidFill>
        </p:spPr>
        <p:txBody>
          <a:bodyPr vert="horz" wrap="square" lIns="28800" tIns="28800" rIns="28800" bIns="28800" rtlCol="0" anchor="ctr" anchorCtr="0">
            <a:noAutofit/>
          </a:bodyPr>
          <a:lstStyle>
            <a:defPPr>
              <a:defRPr lang="en-US"/>
            </a:defPPr>
            <a:lvl1pPr lvl="0" indent="0" defTabSz="554492">
              <a:lnSpc>
                <a:spcPct val="120000"/>
              </a:lnSpc>
              <a:spcBef>
                <a:spcPts val="606"/>
              </a:spcBef>
              <a:spcAft>
                <a:spcPts val="728"/>
              </a:spcAft>
              <a:buSzPct val="75000"/>
              <a:buFontTx/>
              <a:buNone/>
              <a:defRPr sz="600" b="1">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COMIRNATY® Omicron XBB 1.5 </a:t>
            </a:r>
            <a:r>
              <a:rPr kumimoji="0" lang="es-ES" sz="800" b="0" i="0" u="none" strike="noStrike" kern="1200" cap="none" spc="0" normalizeH="0" baseline="0" noProof="0">
                <a:ln>
                  <a:noFill/>
                </a:ln>
                <a:solidFill>
                  <a:srgbClr val="000000"/>
                </a:solidFill>
                <a:effectLst/>
                <a:uLnTx/>
                <a:uFillTx/>
                <a:latin typeface="Poppins"/>
                <a:ea typeface="Roboto"/>
                <a:cs typeface="Poppins"/>
              </a:rPr>
              <a:t>(Pfizer BioNTech)</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25" name="TextBox 24">
            <a:extLst>
              <a:ext uri="{FF2B5EF4-FFF2-40B4-BE49-F238E27FC236}">
                <a16:creationId xmlns:a16="http://schemas.microsoft.com/office/drawing/2014/main" id="{42C5EF6B-30D8-309A-C44F-09457C9F14E9}"/>
              </a:ext>
            </a:extLst>
          </p:cNvPr>
          <p:cNvSpPr txBox="1">
            <a:spLocks/>
          </p:cNvSpPr>
          <p:nvPr/>
        </p:nvSpPr>
        <p:spPr>
          <a:xfrm>
            <a:off x="6574449" y="2652041"/>
            <a:ext cx="856321" cy="32933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00000"/>
              </a:lnSpc>
              <a:spcBef>
                <a:spcPts val="0"/>
              </a:spcBef>
              <a:spcAft>
                <a:spcPts val="0"/>
              </a:spcAft>
              <a:buClrTx/>
              <a:buSzPct val="75000"/>
              <a:buFontTx/>
              <a:buNone/>
              <a:tabLst/>
              <a:defRPr/>
            </a:pPr>
            <a:r>
              <a:rPr kumimoji="0" lang="es-ES" sz="800" b="0"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Vial / 6 dosis</a:t>
            </a:r>
          </a:p>
          <a:p>
            <a:pPr marL="0" marR="0" lvl="0" indent="0" algn="ctr" defTabSz="554492" rtl="0" eaLnBrk="1" fontAlgn="auto" latinLnBrk="0" hangingPunct="1">
              <a:lnSpc>
                <a:spcPct val="100000"/>
              </a:lnSpc>
              <a:spcBef>
                <a:spcPts val="0"/>
              </a:spcBef>
              <a:spcAft>
                <a:spcPts val="0"/>
              </a:spcAft>
              <a:buClrTx/>
              <a:buSzPct val="75000"/>
              <a:buFontTx/>
              <a:buNone/>
              <a:tabLst/>
              <a:defRPr/>
            </a:pPr>
            <a:r>
              <a:rPr kumimoji="0" lang="es-ES" sz="800" b="0"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Y una sola dosis</a:t>
            </a:r>
          </a:p>
        </p:txBody>
      </p:sp>
      <p:sp>
        <p:nvSpPr>
          <p:cNvPr id="26" name="TextBox 25">
            <a:extLst>
              <a:ext uri="{FF2B5EF4-FFF2-40B4-BE49-F238E27FC236}">
                <a16:creationId xmlns:a16="http://schemas.microsoft.com/office/drawing/2014/main" id="{F0841F2D-0660-98E5-CB70-E092C61C5B08}"/>
              </a:ext>
            </a:extLst>
          </p:cNvPr>
          <p:cNvSpPr txBox="1">
            <a:spLocks/>
          </p:cNvSpPr>
          <p:nvPr/>
        </p:nvSpPr>
        <p:spPr>
          <a:xfrm>
            <a:off x="6574449" y="5076730"/>
            <a:ext cx="854024" cy="486829"/>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7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Vial multidosis: 1,8 cm³/dosis </a:t>
            </a:r>
            <a:r>
              <a:rPr kumimoji="0" lang="es-ES" sz="700" b="0"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rPr>
              <a:t>Dosis</a:t>
            </a:r>
            <a:r>
              <a:rPr kumimoji="0" lang="es-ES" sz="7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única: 15,5 cm³/dosis</a:t>
            </a:r>
          </a:p>
          <a:p>
            <a:pPr marL="0" marR="0" lvl="0" indent="0" algn="ctr" defTabSz="554492" rtl="0" eaLnBrk="1" fontAlgn="auto" latinLnBrk="0" hangingPunct="1">
              <a:lnSpc>
                <a:spcPct val="120000"/>
              </a:lnSpc>
              <a:spcBef>
                <a:spcPts val="606"/>
              </a:spcBef>
              <a:spcAft>
                <a:spcPts val="728"/>
              </a:spcAft>
              <a:buClrTx/>
              <a:buSzPct val="75000"/>
              <a:buFontTx/>
              <a:buNone/>
              <a:tabLst/>
              <a:defRPr/>
            </a:pP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27" name="TextBox 26">
            <a:extLst>
              <a:ext uri="{FF2B5EF4-FFF2-40B4-BE49-F238E27FC236}">
                <a16:creationId xmlns:a16="http://schemas.microsoft.com/office/drawing/2014/main" id="{B2F719A1-6225-5E08-EADA-6BE9CAED1394}"/>
              </a:ext>
            </a:extLst>
          </p:cNvPr>
          <p:cNvSpPr txBox="1">
            <a:spLocks/>
          </p:cNvSpPr>
          <p:nvPr/>
        </p:nvSpPr>
        <p:spPr>
          <a:xfrm>
            <a:off x="6587021" y="1678798"/>
            <a:ext cx="843749" cy="663057"/>
          </a:xfrm>
          <a:prstGeom prst="rect">
            <a:avLst/>
          </a:prstGeom>
          <a:solidFill>
            <a:schemeClr val="tx2"/>
          </a:solidFill>
        </p:spPr>
        <p:txBody>
          <a:bodyPr vert="horz" wrap="square" lIns="28800" tIns="28800" rIns="28800" bIns="28800" rtlCol="0" anchor="t"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Lista para usar </a:t>
            </a:r>
            <a:r>
              <a:rPr lang="es-ES" sz="800" b="1" spc="-10">
                <a:solidFill>
                  <a:srgbClr val="000000"/>
                </a:solidFill>
              </a:rPr>
              <a:t>TAPA GRIS           A partir de </a:t>
            </a:r>
            <a: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12 años</a:t>
            </a:r>
            <a:endParaRPr kumimoji="0" lang="es-ES" sz="800" b="1" i="0" u="none" strike="noStrike" kern="1200" cap="none" spc="-1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28" name="TextBox 27">
            <a:extLst>
              <a:ext uri="{FF2B5EF4-FFF2-40B4-BE49-F238E27FC236}">
                <a16:creationId xmlns:a16="http://schemas.microsoft.com/office/drawing/2014/main" id="{710EC8DF-9CC4-7E66-A6E5-448D93CA724F}"/>
              </a:ext>
            </a:extLst>
          </p:cNvPr>
          <p:cNvSpPr txBox="1">
            <a:spLocks/>
          </p:cNvSpPr>
          <p:nvPr/>
        </p:nvSpPr>
        <p:spPr>
          <a:xfrm>
            <a:off x="3226977" y="1682233"/>
            <a:ext cx="1033657" cy="649143"/>
          </a:xfrm>
          <a:prstGeom prst="rect">
            <a:avLst/>
          </a:prstGeom>
          <a:solidFill>
            <a:schemeClr val="accent2"/>
          </a:solidFill>
        </p:spPr>
        <p:txBody>
          <a:bodyPr vert="horz" wrap="square" lIns="28800" tIns="28800" rIns="28800" bIns="288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Lista para usar    </a:t>
            </a:r>
            <a:r>
              <a:rPr lang="es-ES" sz="800" b="1" spc="-10">
                <a:solidFill>
                  <a:srgbClr val="000000"/>
                </a:solidFill>
              </a:rPr>
              <a:t>TAPA AZUL                5-11</a:t>
            </a:r>
            <a: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 años</a:t>
            </a:r>
            <a:endParaRPr kumimoji="0" lang="es-ES" sz="800" b="1" i="0" u="none" strike="noStrike" kern="1200" cap="none" spc="-1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29" name="TextBox 28">
            <a:extLst>
              <a:ext uri="{FF2B5EF4-FFF2-40B4-BE49-F238E27FC236}">
                <a16:creationId xmlns:a16="http://schemas.microsoft.com/office/drawing/2014/main" id="{370FE3B5-079D-DC69-5409-BD177EE84204}"/>
              </a:ext>
            </a:extLst>
          </p:cNvPr>
          <p:cNvSpPr txBox="1">
            <a:spLocks/>
          </p:cNvSpPr>
          <p:nvPr/>
        </p:nvSpPr>
        <p:spPr>
          <a:xfrm>
            <a:off x="3225005" y="2653650"/>
            <a:ext cx="1033656" cy="32933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00000"/>
              </a:lnSpc>
              <a:spcBef>
                <a:spcPts val="0"/>
              </a:spcBef>
              <a:spcAft>
                <a:spcPts val="0"/>
              </a:spcAft>
              <a:buClrTx/>
              <a:buSzPct val="75000"/>
              <a:buFontTx/>
              <a:buNone/>
              <a:tabLst/>
              <a:defRPr/>
            </a:pP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Vial / 6 dosis</a:t>
            </a:r>
            <a:r>
              <a:rPr lang="es-ES" dirty="0">
                <a:solidFill>
                  <a:srgbClr val="000000"/>
                </a:solidFill>
              </a:rPr>
              <a:t> y una sola dosis</a:t>
            </a:r>
            <a:r>
              <a:rPr lang="es-ES" dirty="0"/>
              <a:t> </a:t>
            </a:r>
            <a:endParaRPr kumimoji="0" lang="es-ES" sz="100" b="0"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endParaRPr>
          </a:p>
        </p:txBody>
      </p:sp>
      <p:sp>
        <p:nvSpPr>
          <p:cNvPr id="30" name="TextBox 29">
            <a:extLst>
              <a:ext uri="{FF2B5EF4-FFF2-40B4-BE49-F238E27FC236}">
                <a16:creationId xmlns:a16="http://schemas.microsoft.com/office/drawing/2014/main" id="{33252D43-CB07-6AA5-80D6-15F372012916}"/>
              </a:ext>
            </a:extLst>
          </p:cNvPr>
          <p:cNvSpPr txBox="1">
            <a:spLocks/>
          </p:cNvSpPr>
          <p:nvPr/>
        </p:nvSpPr>
        <p:spPr>
          <a:xfrm>
            <a:off x="3232153" y="5069222"/>
            <a:ext cx="1033657" cy="486829"/>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7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Vial multidosis: rango 1.54 a 2,57 cm³/dosis </a:t>
            </a:r>
            <a:r>
              <a:rPr kumimoji="0" lang="es-ES" sz="700" b="0"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rPr>
              <a:t>Dosis</a:t>
            </a:r>
            <a:r>
              <a:rPr kumimoji="0" lang="es-ES" sz="7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única: 15,5 cm³/dosis</a:t>
            </a:r>
          </a:p>
        </p:txBody>
      </p:sp>
      <p:sp>
        <p:nvSpPr>
          <p:cNvPr id="31" name="TextBox 30">
            <a:extLst>
              <a:ext uri="{FF2B5EF4-FFF2-40B4-BE49-F238E27FC236}">
                <a16:creationId xmlns:a16="http://schemas.microsoft.com/office/drawing/2014/main" id="{F4E7CD61-1C07-ED9F-BE39-CE5E578A2458}"/>
              </a:ext>
            </a:extLst>
          </p:cNvPr>
          <p:cNvSpPr txBox="1">
            <a:spLocks/>
          </p:cNvSpPr>
          <p:nvPr/>
        </p:nvSpPr>
        <p:spPr>
          <a:xfrm>
            <a:off x="2118027" y="3494983"/>
            <a:ext cx="8031759" cy="859641"/>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Cadena de </a:t>
            </a:r>
            <a:r>
              <a:rPr kumimoji="0" lang="es-ES" sz="8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rPr>
              <a:t>ultrafrío</a:t>
            </a: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a:t>
            </a:r>
            <a:r>
              <a:rPr kumimoji="0" lang="es-ES" sz="80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a:t>
            </a: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90ºC a -60ºC</a:t>
            </a:r>
            <a:b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Refrigerador: </a:t>
            </a:r>
            <a:b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+2ºC a +8°C</a:t>
            </a:r>
            <a:endParaRPr kumimoji="0" lang="es-ES" sz="800" b="0" i="0" u="none" strike="noStrike" kern="1200" cap="none" spc="0" normalizeH="0" baseline="3000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pic>
        <p:nvPicPr>
          <p:cNvPr id="32" name="Graphic 31" descr="Thermometer with solid fill">
            <a:extLst>
              <a:ext uri="{FF2B5EF4-FFF2-40B4-BE49-F238E27FC236}">
                <a16:creationId xmlns:a16="http://schemas.microsoft.com/office/drawing/2014/main" id="{812004B9-9A2E-7FE5-F14B-5653BD7E8D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610" y="1601397"/>
            <a:ext cx="700038" cy="700038"/>
          </a:xfrm>
          <a:prstGeom prst="rect">
            <a:avLst/>
          </a:prstGeom>
        </p:spPr>
      </p:pic>
      <p:pic>
        <p:nvPicPr>
          <p:cNvPr id="33" name="Graphic 32" descr="Snowflake outline">
            <a:extLst>
              <a:ext uri="{FF2B5EF4-FFF2-40B4-BE49-F238E27FC236}">
                <a16:creationId xmlns:a16="http://schemas.microsoft.com/office/drawing/2014/main" id="{F7F419BA-E9BE-14A3-B628-20B939A3B3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627" y="1473563"/>
            <a:ext cx="583335" cy="583335"/>
          </a:xfrm>
          <a:prstGeom prst="rect">
            <a:avLst/>
          </a:prstGeom>
        </p:spPr>
      </p:pic>
      <p:sp>
        <p:nvSpPr>
          <p:cNvPr id="34" name="TextBox 33">
            <a:extLst>
              <a:ext uri="{FF2B5EF4-FFF2-40B4-BE49-F238E27FC236}">
                <a16:creationId xmlns:a16="http://schemas.microsoft.com/office/drawing/2014/main" id="{B07CCEB3-A738-BD68-D176-737D6D841C2E}"/>
              </a:ext>
            </a:extLst>
          </p:cNvPr>
          <p:cNvSpPr txBox="1">
            <a:spLocks/>
          </p:cNvSpPr>
          <p:nvPr/>
        </p:nvSpPr>
        <p:spPr>
          <a:xfrm>
            <a:off x="10278040" y="2637230"/>
            <a:ext cx="1104867" cy="32933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Vial / 10 dosis</a:t>
            </a:r>
            <a:endParaRPr kumimoji="0" lang="es-ES" sz="800" b="0" i="0" u="none" strike="sngStrike" kern="1200" cap="none" spc="0" normalizeH="0" baseline="0" noProof="0" dirty="0">
              <a:ln>
                <a:noFill/>
              </a:ln>
              <a:solidFill>
                <a:srgbClr val="FF0000"/>
              </a:solidFill>
              <a:effectLst/>
              <a:uLnTx/>
              <a:uFillTx/>
              <a:latin typeface="Poppins" pitchFamily="2" charset="77"/>
              <a:ea typeface="Roboto" panose="02000000000000000000" pitchFamily="2" charset="0"/>
              <a:cs typeface="Poppins" pitchFamily="2" charset="77"/>
            </a:endParaRPr>
          </a:p>
        </p:txBody>
      </p:sp>
      <p:sp>
        <p:nvSpPr>
          <p:cNvPr id="35" name="TextBox 34">
            <a:extLst>
              <a:ext uri="{FF2B5EF4-FFF2-40B4-BE49-F238E27FC236}">
                <a16:creationId xmlns:a16="http://schemas.microsoft.com/office/drawing/2014/main" id="{C37DE33C-EE60-FD52-E1EF-B60019A6F468}"/>
              </a:ext>
            </a:extLst>
          </p:cNvPr>
          <p:cNvSpPr txBox="1">
            <a:spLocks/>
          </p:cNvSpPr>
          <p:nvPr/>
        </p:nvSpPr>
        <p:spPr>
          <a:xfrm>
            <a:off x="10278041" y="4411015"/>
            <a:ext cx="1104866" cy="596084"/>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-25°C a -15°C: </a:t>
            </a: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9 m</a:t>
            </a:r>
            <a:b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+2°C a +8°C:</a:t>
            </a: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1 m</a:t>
            </a:r>
          </a:p>
        </p:txBody>
      </p:sp>
      <p:sp>
        <p:nvSpPr>
          <p:cNvPr id="36" name="TextBox 35">
            <a:extLst>
              <a:ext uri="{FF2B5EF4-FFF2-40B4-BE49-F238E27FC236}">
                <a16:creationId xmlns:a16="http://schemas.microsoft.com/office/drawing/2014/main" id="{88BBA283-A240-9B73-6D59-3851C4CB4E09}"/>
              </a:ext>
            </a:extLst>
          </p:cNvPr>
          <p:cNvSpPr txBox="1">
            <a:spLocks/>
          </p:cNvSpPr>
          <p:nvPr/>
        </p:nvSpPr>
        <p:spPr>
          <a:xfrm>
            <a:off x="10291732" y="5061354"/>
            <a:ext cx="1104866" cy="486829"/>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0"/>
              </a:spcBef>
              <a:spcAft>
                <a:spcPts val="0"/>
              </a:spcAft>
              <a:buClrTx/>
              <a:buSzPct val="75000"/>
              <a:buFontTx/>
              <a:buNone/>
              <a:tabLst/>
              <a:defRPr/>
            </a:pP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4,3 cm³/dosis</a:t>
            </a:r>
          </a:p>
        </p:txBody>
      </p:sp>
      <p:sp>
        <p:nvSpPr>
          <p:cNvPr id="37" name="TextBox 36">
            <a:extLst>
              <a:ext uri="{FF2B5EF4-FFF2-40B4-BE49-F238E27FC236}">
                <a16:creationId xmlns:a16="http://schemas.microsoft.com/office/drawing/2014/main" id="{BCCAE7BC-1559-CB2E-2003-8CDD3634DB11}"/>
              </a:ext>
            </a:extLst>
          </p:cNvPr>
          <p:cNvSpPr txBox="1">
            <a:spLocks/>
          </p:cNvSpPr>
          <p:nvPr/>
        </p:nvSpPr>
        <p:spPr>
          <a:xfrm>
            <a:off x="10279792" y="3505560"/>
            <a:ext cx="1104866" cy="849272"/>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Congelador:</a:t>
            </a:r>
            <a:b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-25ºC a -15ºC </a:t>
            </a:r>
            <a:b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Refrigerador: </a:t>
            </a:r>
            <a:b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+2ºC a +8°C  </a:t>
            </a:r>
          </a:p>
        </p:txBody>
      </p:sp>
      <p:sp>
        <p:nvSpPr>
          <p:cNvPr id="38" name="TextBox 37">
            <a:extLst>
              <a:ext uri="{FF2B5EF4-FFF2-40B4-BE49-F238E27FC236}">
                <a16:creationId xmlns:a16="http://schemas.microsoft.com/office/drawing/2014/main" id="{6AA890BF-B4F1-672F-CEF3-D097EDDBB29D}"/>
              </a:ext>
            </a:extLst>
          </p:cNvPr>
          <p:cNvSpPr txBox="1">
            <a:spLocks/>
          </p:cNvSpPr>
          <p:nvPr/>
        </p:nvSpPr>
        <p:spPr>
          <a:xfrm>
            <a:off x="10278041" y="1389339"/>
            <a:ext cx="1104869" cy="940770"/>
          </a:xfrm>
          <a:prstGeom prst="rect">
            <a:avLst/>
          </a:prstGeom>
          <a:solidFill>
            <a:schemeClr val="accent5"/>
          </a:solidFill>
        </p:spPr>
        <p:txBody>
          <a:bodyPr vert="horz" wrap="square" lIns="28800" tIns="28800" rIns="28800" bIns="28800" rtlCol="0" anchor="ctr" anchorCtr="0">
            <a:noAutofit/>
          </a:bodyPr>
          <a:lstStyle>
            <a:defPPr>
              <a:defRPr lang="en-US"/>
            </a:defPPr>
            <a:lvl1pPr lvl="0" indent="0" defTabSz="554492">
              <a:lnSpc>
                <a:spcPct val="120000"/>
              </a:lnSpc>
              <a:spcBef>
                <a:spcPts val="606"/>
              </a:spcBef>
              <a:spcAft>
                <a:spcPts val="728"/>
              </a:spcAft>
              <a:buSzPct val="75000"/>
              <a:buFontTx/>
              <a:buNone/>
              <a:defRPr sz="600" b="1">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SPIKEVAX  </a:t>
            </a: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(Moderna)</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39" name="TextBox 38">
            <a:extLst>
              <a:ext uri="{FF2B5EF4-FFF2-40B4-BE49-F238E27FC236}">
                <a16:creationId xmlns:a16="http://schemas.microsoft.com/office/drawing/2014/main" id="{DA20226C-7D74-6CB2-B996-3A1BAF187251}"/>
              </a:ext>
            </a:extLst>
          </p:cNvPr>
          <p:cNvSpPr txBox="1">
            <a:spLocks/>
          </p:cNvSpPr>
          <p:nvPr/>
        </p:nvSpPr>
        <p:spPr>
          <a:xfrm>
            <a:off x="8389733" y="1670962"/>
            <a:ext cx="842420" cy="673052"/>
          </a:xfrm>
          <a:prstGeom prst="rect">
            <a:avLst/>
          </a:prstGeom>
          <a:solidFill>
            <a:srgbClr val="FFCC00"/>
          </a:solidFill>
        </p:spPr>
        <p:txBody>
          <a:bodyPr vert="horz" wrap="square" lIns="28800" tIns="28800" rIns="28800" bIns="288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sz="800" b="1" spc="-10">
                <a:solidFill>
                  <a:srgbClr val="000000"/>
                </a:solidFill>
              </a:rPr>
              <a:t>Con dilución TAPA NARANJA</a:t>
            </a:r>
            <a:b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5-11 años</a:t>
            </a:r>
            <a:endParaRPr kumimoji="0" lang="es-ES" sz="800" b="1" i="0" u="none" strike="noStrike" kern="1200" cap="none" spc="-1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40" name="TextBox 39">
            <a:extLst>
              <a:ext uri="{FF2B5EF4-FFF2-40B4-BE49-F238E27FC236}">
                <a16:creationId xmlns:a16="http://schemas.microsoft.com/office/drawing/2014/main" id="{0B148FC3-BEBC-0A2F-4256-324D6DDC146C}"/>
              </a:ext>
            </a:extLst>
          </p:cNvPr>
          <p:cNvSpPr txBox="1">
            <a:spLocks/>
          </p:cNvSpPr>
          <p:nvPr/>
        </p:nvSpPr>
        <p:spPr>
          <a:xfrm>
            <a:off x="10279790" y="3252544"/>
            <a:ext cx="1104866" cy="175184"/>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dirty="0">
                <a:solidFill>
                  <a:srgbClr val="000000"/>
                </a:solidFill>
              </a:rPr>
              <a:t>JAI de</a:t>
            </a: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0,5 ml</a:t>
            </a:r>
          </a:p>
        </p:txBody>
      </p:sp>
      <p:sp>
        <p:nvSpPr>
          <p:cNvPr id="41" name="TextBox 40">
            <a:extLst>
              <a:ext uri="{FF2B5EF4-FFF2-40B4-BE49-F238E27FC236}">
                <a16:creationId xmlns:a16="http://schemas.microsoft.com/office/drawing/2014/main" id="{FA854233-CC3D-E841-C84F-A792A399A563}"/>
              </a:ext>
            </a:extLst>
          </p:cNvPr>
          <p:cNvSpPr txBox="1">
            <a:spLocks/>
          </p:cNvSpPr>
          <p:nvPr/>
        </p:nvSpPr>
        <p:spPr>
          <a:xfrm>
            <a:off x="10291732" y="3034510"/>
            <a:ext cx="1092924" cy="182942"/>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No</a:t>
            </a:r>
          </a:p>
        </p:txBody>
      </p:sp>
      <p:sp>
        <p:nvSpPr>
          <p:cNvPr id="42" name="TextBox 41">
            <a:extLst>
              <a:ext uri="{FF2B5EF4-FFF2-40B4-BE49-F238E27FC236}">
                <a16:creationId xmlns:a16="http://schemas.microsoft.com/office/drawing/2014/main" id="{B55D97E6-46E4-F004-9813-E643447773FD}"/>
              </a:ext>
            </a:extLst>
          </p:cNvPr>
          <p:cNvSpPr txBox="1">
            <a:spLocks/>
          </p:cNvSpPr>
          <p:nvPr/>
        </p:nvSpPr>
        <p:spPr>
          <a:xfrm>
            <a:off x="567764" y="6012572"/>
            <a:ext cx="1430644" cy="274388"/>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Monitor de Vial de Vacuna (MVV)</a:t>
            </a:r>
            <a:endParaRPr kumimoji="0" lang="es-ES" sz="8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43" name="TextBox 42">
            <a:extLst>
              <a:ext uri="{FF2B5EF4-FFF2-40B4-BE49-F238E27FC236}">
                <a16:creationId xmlns:a16="http://schemas.microsoft.com/office/drawing/2014/main" id="{DD44A496-35C2-FE71-C304-BF7D95235D8D}"/>
              </a:ext>
            </a:extLst>
          </p:cNvPr>
          <p:cNvSpPr txBox="1">
            <a:spLocks/>
          </p:cNvSpPr>
          <p:nvPr/>
        </p:nvSpPr>
        <p:spPr>
          <a:xfrm>
            <a:off x="2099988" y="6027178"/>
            <a:ext cx="9296610" cy="25848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No</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44" name="TextBox 43">
            <a:extLst>
              <a:ext uri="{FF2B5EF4-FFF2-40B4-BE49-F238E27FC236}">
                <a16:creationId xmlns:a16="http://schemas.microsoft.com/office/drawing/2014/main" id="{654689E9-1F8B-B28B-7A96-9873590B9D0A}"/>
              </a:ext>
            </a:extLst>
          </p:cNvPr>
          <p:cNvSpPr txBox="1">
            <a:spLocks/>
          </p:cNvSpPr>
          <p:nvPr/>
        </p:nvSpPr>
        <p:spPr>
          <a:xfrm>
            <a:off x="4324407" y="2672830"/>
            <a:ext cx="1033656" cy="32933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Vial/10 </a:t>
            </a:r>
            <a:r>
              <a:rPr lang="es-ES" dirty="0">
                <a:solidFill>
                  <a:srgbClr val="000000"/>
                </a:solidFill>
              </a:rPr>
              <a:t>dosis</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45" name="TextBox 44">
            <a:extLst>
              <a:ext uri="{FF2B5EF4-FFF2-40B4-BE49-F238E27FC236}">
                <a16:creationId xmlns:a16="http://schemas.microsoft.com/office/drawing/2014/main" id="{73253A1A-1E4B-4F94-8F49-ABE0D019BD8C}"/>
              </a:ext>
            </a:extLst>
          </p:cNvPr>
          <p:cNvSpPr txBox="1">
            <a:spLocks/>
          </p:cNvSpPr>
          <p:nvPr/>
        </p:nvSpPr>
        <p:spPr>
          <a:xfrm>
            <a:off x="4324406" y="3035506"/>
            <a:ext cx="2114492" cy="182466"/>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dirty="0">
                <a:solidFill>
                  <a:srgbClr val="000000"/>
                </a:solidFill>
              </a:rPr>
              <a:t>Si</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46" name="TextBox 45">
            <a:extLst>
              <a:ext uri="{FF2B5EF4-FFF2-40B4-BE49-F238E27FC236}">
                <a16:creationId xmlns:a16="http://schemas.microsoft.com/office/drawing/2014/main" id="{2E118976-8B6B-8BFB-BAC5-7CF41F8F1E08}"/>
              </a:ext>
            </a:extLst>
          </p:cNvPr>
          <p:cNvSpPr txBox="1">
            <a:spLocks/>
          </p:cNvSpPr>
          <p:nvPr/>
        </p:nvSpPr>
        <p:spPr>
          <a:xfrm>
            <a:off x="4308303" y="4413002"/>
            <a:ext cx="1049760" cy="606361"/>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-90°C a -60°C:</a:t>
            </a:r>
            <a:r>
              <a:rPr kumimoji="0" lang="es-ES" sz="800" b="0"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 </a:t>
            </a:r>
            <a:r>
              <a:rPr kumimoji="0" lang="es-ES" sz="800" b="1"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24 </a:t>
            </a: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m</a:t>
            </a:r>
            <a:b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+2° a +8°C: </a:t>
            </a: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10 </a:t>
            </a:r>
            <a:r>
              <a:rPr kumimoji="0" lang="es-ES" sz="8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rPr>
              <a:t>sem</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47" name="TextBox 46">
            <a:extLst>
              <a:ext uri="{FF2B5EF4-FFF2-40B4-BE49-F238E27FC236}">
                <a16:creationId xmlns:a16="http://schemas.microsoft.com/office/drawing/2014/main" id="{236656D3-664A-0F73-74C0-1240D9877162}"/>
              </a:ext>
            </a:extLst>
          </p:cNvPr>
          <p:cNvSpPr txBox="1">
            <a:spLocks/>
          </p:cNvSpPr>
          <p:nvPr/>
        </p:nvSpPr>
        <p:spPr>
          <a:xfrm>
            <a:off x="3220859" y="4413466"/>
            <a:ext cx="1033657" cy="60589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-90°C a -60°C:</a:t>
            </a:r>
            <a:r>
              <a:rPr kumimoji="0" lang="es-ES" sz="800" b="0"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 </a:t>
            </a:r>
            <a:r>
              <a:rPr lang="es-ES" b="1" dirty="0"/>
              <a:t>12</a:t>
            </a:r>
            <a:r>
              <a:rPr kumimoji="0" lang="es-ES" sz="800" b="1"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 </a:t>
            </a: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m</a:t>
            </a:r>
            <a:b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+2° a +8°C: </a:t>
            </a: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10 </a:t>
            </a:r>
            <a:r>
              <a:rPr kumimoji="0" lang="es-ES" sz="8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rPr>
              <a:t>sem</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48" name="TextBox 47">
            <a:extLst>
              <a:ext uri="{FF2B5EF4-FFF2-40B4-BE49-F238E27FC236}">
                <a16:creationId xmlns:a16="http://schemas.microsoft.com/office/drawing/2014/main" id="{91A2A42C-E449-88D8-CD58-49C4F3E80FA0}"/>
              </a:ext>
            </a:extLst>
          </p:cNvPr>
          <p:cNvSpPr txBox="1">
            <a:spLocks/>
          </p:cNvSpPr>
          <p:nvPr/>
        </p:nvSpPr>
        <p:spPr>
          <a:xfrm>
            <a:off x="5411359" y="1679409"/>
            <a:ext cx="1033657" cy="646653"/>
          </a:xfrm>
          <a:prstGeom prst="rect">
            <a:avLst/>
          </a:prstGeom>
          <a:solidFill>
            <a:srgbClr val="CC6600"/>
          </a:solidFill>
        </p:spPr>
        <p:txBody>
          <a:bodyPr vert="horz" wrap="square" lIns="28800" tIns="28800" rIns="28800" bIns="288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Con dilución</a:t>
            </a:r>
            <a:b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TAPA GRANATE</a:t>
            </a:r>
            <a:b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6 meses </a:t>
            </a:r>
            <a:r>
              <a:rPr lang="es-ES" sz="800" b="1" spc="-10">
                <a:solidFill>
                  <a:srgbClr val="000000"/>
                </a:solidFill>
              </a:rPr>
              <a:t>-4</a:t>
            </a:r>
            <a: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 años</a:t>
            </a:r>
            <a:endParaRPr kumimoji="0" lang="es-ES" sz="800" b="1" i="0" u="none" strike="noStrike" kern="1200" cap="none" spc="-1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49" name="TextBox 48">
            <a:extLst>
              <a:ext uri="{FF2B5EF4-FFF2-40B4-BE49-F238E27FC236}">
                <a16:creationId xmlns:a16="http://schemas.microsoft.com/office/drawing/2014/main" id="{D24AF091-4EAF-F224-4F2A-05A4ED9221D6}"/>
              </a:ext>
            </a:extLst>
          </p:cNvPr>
          <p:cNvSpPr txBox="1">
            <a:spLocks/>
          </p:cNvSpPr>
          <p:nvPr/>
        </p:nvSpPr>
        <p:spPr>
          <a:xfrm>
            <a:off x="5409387" y="2650827"/>
            <a:ext cx="1033656" cy="32933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00000"/>
              </a:lnSpc>
              <a:spcBef>
                <a:spcPts val="0"/>
              </a:spcBef>
              <a:spcAft>
                <a:spcPts val="0"/>
              </a:spcAft>
              <a:buClrTx/>
              <a:buSzPct val="75000"/>
              <a:buFontTx/>
              <a:buNone/>
              <a:tabLst/>
              <a:defRPr/>
            </a:pP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Vial /10 dosis</a:t>
            </a:r>
          </a:p>
        </p:txBody>
      </p:sp>
      <p:sp>
        <p:nvSpPr>
          <p:cNvPr id="50" name="TextBox 49">
            <a:extLst>
              <a:ext uri="{FF2B5EF4-FFF2-40B4-BE49-F238E27FC236}">
                <a16:creationId xmlns:a16="http://schemas.microsoft.com/office/drawing/2014/main" id="{FAE7B07C-BD94-F471-BAE9-1ED10A6AAFCE}"/>
              </a:ext>
            </a:extLst>
          </p:cNvPr>
          <p:cNvSpPr txBox="1">
            <a:spLocks/>
          </p:cNvSpPr>
          <p:nvPr/>
        </p:nvSpPr>
        <p:spPr>
          <a:xfrm>
            <a:off x="5416535" y="5066399"/>
            <a:ext cx="1033657" cy="486829"/>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sz="700" dirty="0">
                <a:solidFill>
                  <a:srgbClr val="000000"/>
                </a:solidFill>
              </a:rPr>
              <a:t>1,6 cm</a:t>
            </a:r>
            <a:r>
              <a:rPr lang="es-ES" sz="700" baseline="30000" dirty="0">
                <a:solidFill>
                  <a:srgbClr val="000000"/>
                </a:solidFill>
              </a:rPr>
              <a:t>3</a:t>
            </a:r>
            <a:r>
              <a:rPr lang="es-ES" sz="700" dirty="0">
                <a:solidFill>
                  <a:srgbClr val="000000"/>
                </a:solidFill>
              </a:rPr>
              <a:t>/dosis</a:t>
            </a:r>
          </a:p>
        </p:txBody>
      </p:sp>
      <p:sp>
        <p:nvSpPr>
          <p:cNvPr id="51" name="TextBox 50">
            <a:extLst>
              <a:ext uri="{FF2B5EF4-FFF2-40B4-BE49-F238E27FC236}">
                <a16:creationId xmlns:a16="http://schemas.microsoft.com/office/drawing/2014/main" id="{66701651-044E-016A-1B1D-50F9330E31E5}"/>
              </a:ext>
            </a:extLst>
          </p:cNvPr>
          <p:cNvSpPr txBox="1">
            <a:spLocks/>
          </p:cNvSpPr>
          <p:nvPr/>
        </p:nvSpPr>
        <p:spPr>
          <a:xfrm>
            <a:off x="5405241" y="4434268"/>
            <a:ext cx="1033657" cy="576434"/>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-90°C a -60°C:</a:t>
            </a:r>
            <a:r>
              <a:rPr kumimoji="0" lang="es-ES" sz="800" b="0"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 </a:t>
            </a:r>
            <a:r>
              <a:rPr kumimoji="0" lang="es-ES" sz="800" b="1"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24 </a:t>
            </a: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m</a:t>
            </a:r>
            <a:b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+2° a +8°C: </a:t>
            </a: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10 </a:t>
            </a:r>
            <a:r>
              <a:rPr kumimoji="0" lang="es-ES" sz="8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rPr>
              <a:t>sem</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52" name="TextBox 51">
            <a:extLst>
              <a:ext uri="{FF2B5EF4-FFF2-40B4-BE49-F238E27FC236}">
                <a16:creationId xmlns:a16="http://schemas.microsoft.com/office/drawing/2014/main" id="{F02A6935-9D48-438C-9F21-F2143029874C}"/>
              </a:ext>
            </a:extLst>
          </p:cNvPr>
          <p:cNvSpPr txBox="1">
            <a:spLocks/>
          </p:cNvSpPr>
          <p:nvPr/>
        </p:nvSpPr>
        <p:spPr>
          <a:xfrm>
            <a:off x="4324406" y="3267833"/>
            <a:ext cx="2117284" cy="197390"/>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dirty="0">
                <a:solidFill>
                  <a:srgbClr val="000000"/>
                </a:solidFill>
              </a:rPr>
              <a:t>JAI de</a:t>
            </a: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0,2 ml</a:t>
            </a:r>
          </a:p>
        </p:txBody>
      </p:sp>
      <p:sp>
        <p:nvSpPr>
          <p:cNvPr id="53" name="TextBox 52">
            <a:extLst>
              <a:ext uri="{FF2B5EF4-FFF2-40B4-BE49-F238E27FC236}">
                <a16:creationId xmlns:a16="http://schemas.microsoft.com/office/drawing/2014/main" id="{583C0115-2BB5-2F85-0358-CED4FAB390CC}"/>
              </a:ext>
            </a:extLst>
          </p:cNvPr>
          <p:cNvSpPr txBox="1">
            <a:spLocks/>
          </p:cNvSpPr>
          <p:nvPr/>
        </p:nvSpPr>
        <p:spPr>
          <a:xfrm>
            <a:off x="7483118" y="1668663"/>
            <a:ext cx="842420" cy="673052"/>
          </a:xfrm>
          <a:prstGeom prst="rect">
            <a:avLst/>
          </a:prstGeom>
          <a:solidFill>
            <a:schemeClr val="accent2"/>
          </a:solidFill>
        </p:spPr>
        <p:txBody>
          <a:bodyPr vert="horz" wrap="square" lIns="28800" tIns="28800" rIns="28800" bIns="288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Lista para usar</a:t>
            </a:r>
            <a:b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TAPA AZUL</a:t>
            </a:r>
            <a:b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5-11 </a:t>
            </a:r>
            <a:r>
              <a:rPr lang="es-ES" sz="800" b="1" spc="-10">
                <a:solidFill>
                  <a:srgbClr val="000000"/>
                </a:solidFill>
              </a:rPr>
              <a:t>años</a:t>
            </a:r>
            <a:endParaRPr kumimoji="0" lang="es-ES" sz="800" b="1" i="0" u="none" strike="noStrike" kern="1200" cap="none" spc="-1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54" name="TextBox 53">
            <a:extLst>
              <a:ext uri="{FF2B5EF4-FFF2-40B4-BE49-F238E27FC236}">
                <a16:creationId xmlns:a16="http://schemas.microsoft.com/office/drawing/2014/main" id="{C741CB99-F632-78E3-1F0D-EA63A89C367E}"/>
              </a:ext>
            </a:extLst>
          </p:cNvPr>
          <p:cNvSpPr txBox="1">
            <a:spLocks/>
          </p:cNvSpPr>
          <p:nvPr/>
        </p:nvSpPr>
        <p:spPr>
          <a:xfrm>
            <a:off x="9297713" y="1669293"/>
            <a:ext cx="842420" cy="673052"/>
          </a:xfrm>
          <a:prstGeom prst="rect">
            <a:avLst/>
          </a:prstGeom>
          <a:solidFill>
            <a:srgbClr val="CC6600"/>
          </a:solidFill>
        </p:spPr>
        <p:txBody>
          <a:bodyPr vert="horz" wrap="square" lIns="28800" tIns="28800" rIns="28800" bIns="28800" rtlCol="0" anchor="t"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Con dilución</a:t>
            </a:r>
            <a:b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TAPA GRANATE</a:t>
            </a:r>
            <a:b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6 meses -4 años</a:t>
            </a:r>
            <a:endParaRPr kumimoji="0" lang="es-ES" sz="800" b="1" i="0" u="none" strike="noStrike" kern="1200" cap="none" spc="-1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55" name="TextBox 54">
            <a:extLst>
              <a:ext uri="{FF2B5EF4-FFF2-40B4-BE49-F238E27FC236}">
                <a16:creationId xmlns:a16="http://schemas.microsoft.com/office/drawing/2014/main" id="{8AFF52D9-55AE-F7D1-05C4-3795B8E3C33D}"/>
              </a:ext>
            </a:extLst>
          </p:cNvPr>
          <p:cNvSpPr txBox="1">
            <a:spLocks/>
          </p:cNvSpPr>
          <p:nvPr/>
        </p:nvSpPr>
        <p:spPr>
          <a:xfrm>
            <a:off x="6572152" y="3039520"/>
            <a:ext cx="1753386" cy="168786"/>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dirty="0">
                <a:solidFill>
                  <a:srgbClr val="000000"/>
                </a:solidFill>
              </a:rPr>
              <a:t>No</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56" name="TextBox 55">
            <a:extLst>
              <a:ext uri="{FF2B5EF4-FFF2-40B4-BE49-F238E27FC236}">
                <a16:creationId xmlns:a16="http://schemas.microsoft.com/office/drawing/2014/main" id="{3D2D3FBE-F240-60F1-6B92-75C1CA94D401}"/>
              </a:ext>
            </a:extLst>
          </p:cNvPr>
          <p:cNvSpPr txBox="1">
            <a:spLocks/>
          </p:cNvSpPr>
          <p:nvPr/>
        </p:nvSpPr>
        <p:spPr>
          <a:xfrm>
            <a:off x="6567152" y="4425566"/>
            <a:ext cx="861322" cy="585135"/>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-90°C a -60°C:</a:t>
            </a:r>
            <a:r>
              <a:rPr kumimoji="0" lang="es-ES" sz="800" b="0"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 </a:t>
            </a:r>
            <a:r>
              <a:rPr lang="es-ES" b="1" dirty="0"/>
              <a:t>18</a:t>
            </a:r>
            <a:r>
              <a:rPr kumimoji="0" lang="es-ES" sz="800" b="1"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 </a:t>
            </a: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m</a:t>
            </a:r>
            <a:b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+2° a +8°C: </a:t>
            </a: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10 </a:t>
            </a:r>
            <a:r>
              <a:rPr kumimoji="0" lang="es-ES" sz="8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rPr>
              <a:t>sem</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57" name="TextBox 56">
            <a:extLst>
              <a:ext uri="{FF2B5EF4-FFF2-40B4-BE49-F238E27FC236}">
                <a16:creationId xmlns:a16="http://schemas.microsoft.com/office/drawing/2014/main" id="{21D5CBEA-96F8-E1F3-5264-DC44E89220D0}"/>
              </a:ext>
            </a:extLst>
          </p:cNvPr>
          <p:cNvSpPr txBox="1">
            <a:spLocks/>
          </p:cNvSpPr>
          <p:nvPr/>
        </p:nvSpPr>
        <p:spPr>
          <a:xfrm>
            <a:off x="8387611" y="2656858"/>
            <a:ext cx="846726" cy="309709"/>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00000"/>
              </a:lnSpc>
              <a:spcBef>
                <a:spcPts val="0"/>
              </a:spcBef>
              <a:spcAft>
                <a:spcPts val="0"/>
              </a:spcAft>
              <a:buClrTx/>
              <a:buSzPct val="75000"/>
              <a:buFontTx/>
              <a:buNone/>
              <a:tabLst/>
              <a:defRPr/>
            </a:pPr>
            <a:r>
              <a:rPr kumimoji="0" lang="es-ES" sz="800" b="0"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Vial / 10 dosis</a:t>
            </a:r>
          </a:p>
        </p:txBody>
      </p:sp>
      <p:sp>
        <p:nvSpPr>
          <p:cNvPr id="58" name="TextBox 57">
            <a:extLst>
              <a:ext uri="{FF2B5EF4-FFF2-40B4-BE49-F238E27FC236}">
                <a16:creationId xmlns:a16="http://schemas.microsoft.com/office/drawing/2014/main" id="{CEF3E38F-CB5B-19A2-CED7-E2B478E1ED57}"/>
              </a:ext>
            </a:extLst>
          </p:cNvPr>
          <p:cNvSpPr txBox="1">
            <a:spLocks/>
          </p:cNvSpPr>
          <p:nvPr/>
        </p:nvSpPr>
        <p:spPr>
          <a:xfrm>
            <a:off x="8390588" y="5081547"/>
            <a:ext cx="841452" cy="486829"/>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7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1,6 cm</a:t>
            </a:r>
            <a:r>
              <a:rPr kumimoji="0" lang="es-ES" sz="700" b="0" i="0" u="none" strike="noStrike" kern="1200" cap="none" spc="0" normalizeH="0" baseline="30000" noProof="0" dirty="0">
                <a:ln>
                  <a:noFill/>
                </a:ln>
                <a:solidFill>
                  <a:srgbClr val="000000"/>
                </a:solidFill>
                <a:effectLst/>
                <a:uLnTx/>
                <a:uFillTx/>
                <a:latin typeface="Poppins" pitchFamily="2" charset="77"/>
                <a:ea typeface="Roboto" panose="02000000000000000000" pitchFamily="2" charset="0"/>
                <a:cs typeface="Poppins" pitchFamily="2" charset="77"/>
              </a:rPr>
              <a:t>3</a:t>
            </a:r>
            <a:r>
              <a:rPr kumimoji="0" lang="es-ES" sz="7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/dosis </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59" name="TextBox 58">
            <a:extLst>
              <a:ext uri="{FF2B5EF4-FFF2-40B4-BE49-F238E27FC236}">
                <a16:creationId xmlns:a16="http://schemas.microsoft.com/office/drawing/2014/main" id="{2F028CF2-515F-FB63-0908-A0D12114BC99}"/>
              </a:ext>
            </a:extLst>
          </p:cNvPr>
          <p:cNvSpPr txBox="1">
            <a:spLocks/>
          </p:cNvSpPr>
          <p:nvPr/>
        </p:nvSpPr>
        <p:spPr>
          <a:xfrm>
            <a:off x="8390589" y="4413002"/>
            <a:ext cx="841452" cy="588244"/>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-90°C a -60°C:</a:t>
            </a:r>
            <a:r>
              <a:rPr kumimoji="0" lang="es-ES" sz="800" b="0"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 </a:t>
            </a:r>
            <a:r>
              <a:rPr lang="es-ES" b="1" dirty="0"/>
              <a:t>18</a:t>
            </a:r>
            <a:r>
              <a:rPr kumimoji="0" lang="es-ES" sz="800" b="1"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 </a:t>
            </a: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m</a:t>
            </a:r>
            <a:b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+2° a +8°C: </a:t>
            </a: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10 </a:t>
            </a:r>
            <a:r>
              <a:rPr kumimoji="0" lang="es-ES" sz="8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rPr>
              <a:t>sem</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60" name="TextBox 59">
            <a:extLst>
              <a:ext uri="{FF2B5EF4-FFF2-40B4-BE49-F238E27FC236}">
                <a16:creationId xmlns:a16="http://schemas.microsoft.com/office/drawing/2014/main" id="{B4D3EC30-C9E0-8E41-C137-938CEFDBAA15}"/>
              </a:ext>
            </a:extLst>
          </p:cNvPr>
          <p:cNvSpPr txBox="1">
            <a:spLocks/>
          </p:cNvSpPr>
          <p:nvPr/>
        </p:nvSpPr>
        <p:spPr>
          <a:xfrm>
            <a:off x="7482600" y="2659353"/>
            <a:ext cx="856321" cy="309925"/>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00000"/>
              </a:lnSpc>
              <a:spcBef>
                <a:spcPts val="0"/>
              </a:spcBef>
              <a:spcAft>
                <a:spcPts val="0"/>
              </a:spcAft>
              <a:buClrTx/>
              <a:buSzPct val="75000"/>
              <a:buFontTx/>
              <a:buNone/>
              <a:tabLst/>
              <a:defRPr/>
            </a:pPr>
            <a:r>
              <a:rPr kumimoji="0" lang="es-ES" sz="800" b="0"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Vial / 6 </a:t>
            </a:r>
            <a:r>
              <a:rPr kumimoji="0" lang="es-ES" sz="800" b="0" i="0" u="none" strike="noStrike" kern="1200" cap="none" spc="0" normalizeH="0" baseline="0" noProof="0" dirty="0" err="1">
                <a:ln>
                  <a:noFill/>
                </a:ln>
                <a:effectLst/>
                <a:uLnTx/>
                <a:uFillTx/>
                <a:latin typeface="Poppins" pitchFamily="2" charset="77"/>
                <a:ea typeface="Roboto" panose="02000000000000000000" pitchFamily="2" charset="0"/>
                <a:cs typeface="Poppins" pitchFamily="2" charset="77"/>
              </a:rPr>
              <a:t>dosisy</a:t>
            </a:r>
            <a:r>
              <a:rPr kumimoji="0" lang="es-ES" sz="800" b="0"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 una sola dosis</a:t>
            </a:r>
          </a:p>
        </p:txBody>
      </p:sp>
      <p:sp>
        <p:nvSpPr>
          <p:cNvPr id="61" name="TextBox 60">
            <a:extLst>
              <a:ext uri="{FF2B5EF4-FFF2-40B4-BE49-F238E27FC236}">
                <a16:creationId xmlns:a16="http://schemas.microsoft.com/office/drawing/2014/main" id="{324448AF-E0C6-2D00-90FD-1BB77F4CAD24}"/>
              </a:ext>
            </a:extLst>
          </p:cNvPr>
          <p:cNvSpPr txBox="1">
            <a:spLocks/>
          </p:cNvSpPr>
          <p:nvPr/>
        </p:nvSpPr>
        <p:spPr>
          <a:xfrm>
            <a:off x="7495172" y="5064630"/>
            <a:ext cx="841452" cy="486829"/>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7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Vial multidosis: 1,8 cm³/dosis</a:t>
            </a:r>
            <a:r>
              <a:rPr lang="es-ES" sz="700" dirty="0">
                <a:solidFill>
                  <a:srgbClr val="000000"/>
                </a:solidFill>
              </a:rPr>
              <a:t> </a:t>
            </a:r>
            <a:r>
              <a:rPr kumimoji="0" lang="es-ES" sz="7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Dosis única: 15,5 cm³/dosis</a:t>
            </a:r>
          </a:p>
          <a:p>
            <a:pPr marL="0" marR="0" lvl="0" indent="0" algn="ctr" defTabSz="554492" rtl="0" eaLnBrk="1" fontAlgn="auto" latinLnBrk="0" hangingPunct="1">
              <a:lnSpc>
                <a:spcPct val="120000"/>
              </a:lnSpc>
              <a:spcBef>
                <a:spcPts val="606"/>
              </a:spcBef>
              <a:spcAft>
                <a:spcPts val="728"/>
              </a:spcAft>
              <a:buClrTx/>
              <a:buSzPct val="75000"/>
              <a:buFontTx/>
              <a:buNone/>
              <a:tabLst/>
              <a:defRPr/>
            </a:pP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62" name="TextBox 61">
            <a:extLst>
              <a:ext uri="{FF2B5EF4-FFF2-40B4-BE49-F238E27FC236}">
                <a16:creationId xmlns:a16="http://schemas.microsoft.com/office/drawing/2014/main" id="{5B0F8362-329E-6775-05D7-F0A89CD766B0}"/>
              </a:ext>
            </a:extLst>
          </p:cNvPr>
          <p:cNvSpPr txBox="1">
            <a:spLocks/>
          </p:cNvSpPr>
          <p:nvPr/>
        </p:nvSpPr>
        <p:spPr>
          <a:xfrm>
            <a:off x="6583238" y="3262184"/>
            <a:ext cx="1753386" cy="188820"/>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dirty="0">
                <a:solidFill>
                  <a:srgbClr val="000000"/>
                </a:solidFill>
              </a:rPr>
              <a:t>JAI de</a:t>
            </a: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0,3 ml</a:t>
            </a:r>
          </a:p>
        </p:txBody>
      </p:sp>
      <p:sp>
        <p:nvSpPr>
          <p:cNvPr id="63" name="TextBox 62">
            <a:extLst>
              <a:ext uri="{FF2B5EF4-FFF2-40B4-BE49-F238E27FC236}">
                <a16:creationId xmlns:a16="http://schemas.microsoft.com/office/drawing/2014/main" id="{41EBC3CA-8D2B-A8BC-A415-BE27864CA6EB}"/>
              </a:ext>
            </a:extLst>
          </p:cNvPr>
          <p:cNvSpPr txBox="1">
            <a:spLocks/>
          </p:cNvSpPr>
          <p:nvPr/>
        </p:nvSpPr>
        <p:spPr>
          <a:xfrm>
            <a:off x="7495173" y="4417141"/>
            <a:ext cx="841452" cy="572759"/>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-90°C a -60°C:</a:t>
            </a:r>
            <a:r>
              <a:rPr kumimoji="0" lang="es-ES" sz="800" b="0"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 </a:t>
            </a:r>
            <a:r>
              <a:rPr lang="es-ES" b="1" dirty="0"/>
              <a:t>12</a:t>
            </a:r>
            <a:r>
              <a:rPr kumimoji="0" lang="es-ES" sz="800" b="1"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 </a:t>
            </a: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m</a:t>
            </a:r>
            <a:b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+2° a +8°C: </a:t>
            </a: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10 </a:t>
            </a:r>
            <a:r>
              <a:rPr kumimoji="0" lang="es-ES" sz="8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rPr>
              <a:t>sem</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64" name="TextBox 63">
            <a:extLst>
              <a:ext uri="{FF2B5EF4-FFF2-40B4-BE49-F238E27FC236}">
                <a16:creationId xmlns:a16="http://schemas.microsoft.com/office/drawing/2014/main" id="{8E91068B-C47F-D661-D2F9-C6BD81634672}"/>
              </a:ext>
            </a:extLst>
          </p:cNvPr>
          <p:cNvSpPr txBox="1">
            <a:spLocks/>
          </p:cNvSpPr>
          <p:nvPr/>
        </p:nvSpPr>
        <p:spPr>
          <a:xfrm>
            <a:off x="9295762" y="2644533"/>
            <a:ext cx="856321" cy="32933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00000"/>
              </a:lnSpc>
              <a:spcBef>
                <a:spcPts val="0"/>
              </a:spcBef>
              <a:spcAft>
                <a:spcPts val="0"/>
              </a:spcAft>
              <a:buClrTx/>
              <a:buSzPct val="75000"/>
              <a:buFontTx/>
              <a:buNone/>
              <a:tabLst/>
              <a:defRPr/>
            </a:pPr>
            <a:r>
              <a:rPr kumimoji="0" lang="es-ES" sz="800" b="0"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Vial / 10 dosis</a:t>
            </a:r>
          </a:p>
        </p:txBody>
      </p:sp>
      <p:sp>
        <p:nvSpPr>
          <p:cNvPr id="65" name="TextBox 64">
            <a:extLst>
              <a:ext uri="{FF2B5EF4-FFF2-40B4-BE49-F238E27FC236}">
                <a16:creationId xmlns:a16="http://schemas.microsoft.com/office/drawing/2014/main" id="{9619CFD7-BA10-BCD6-5B4B-A00EBAA700E1}"/>
              </a:ext>
            </a:extLst>
          </p:cNvPr>
          <p:cNvSpPr txBox="1">
            <a:spLocks/>
          </p:cNvSpPr>
          <p:nvPr/>
        </p:nvSpPr>
        <p:spPr>
          <a:xfrm>
            <a:off x="9308334" y="5069222"/>
            <a:ext cx="841452" cy="486829"/>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7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1,6 cm</a:t>
            </a:r>
            <a:r>
              <a:rPr kumimoji="0" lang="es-ES" sz="700" b="0" i="0" u="none" strike="noStrike" kern="1200" cap="none" spc="0" normalizeH="0" baseline="30000" noProof="0" dirty="0">
                <a:ln>
                  <a:noFill/>
                </a:ln>
                <a:solidFill>
                  <a:srgbClr val="000000"/>
                </a:solidFill>
                <a:effectLst/>
                <a:uLnTx/>
                <a:uFillTx/>
                <a:latin typeface="Poppins" pitchFamily="2" charset="77"/>
                <a:ea typeface="Roboto" panose="02000000000000000000" pitchFamily="2" charset="0"/>
                <a:cs typeface="Poppins" pitchFamily="2" charset="77"/>
              </a:rPr>
              <a:t>3</a:t>
            </a:r>
            <a:r>
              <a:rPr kumimoji="0" lang="es-ES" sz="7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/dosis</a:t>
            </a:r>
          </a:p>
          <a:p>
            <a:pPr marL="0" marR="0" lvl="0" indent="0" algn="ctr" defTabSz="554492" rtl="0" eaLnBrk="1" fontAlgn="auto" latinLnBrk="0" hangingPunct="1">
              <a:lnSpc>
                <a:spcPct val="120000"/>
              </a:lnSpc>
              <a:spcBef>
                <a:spcPts val="606"/>
              </a:spcBef>
              <a:spcAft>
                <a:spcPts val="728"/>
              </a:spcAft>
              <a:buClrTx/>
              <a:buSzPct val="75000"/>
              <a:buFontTx/>
              <a:buNone/>
              <a:tabLst/>
              <a:defRPr/>
            </a:pP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66" name="TextBox 65">
            <a:extLst>
              <a:ext uri="{FF2B5EF4-FFF2-40B4-BE49-F238E27FC236}">
                <a16:creationId xmlns:a16="http://schemas.microsoft.com/office/drawing/2014/main" id="{AA8D22E4-D507-71A5-A6DA-433376250ADC}"/>
              </a:ext>
            </a:extLst>
          </p:cNvPr>
          <p:cNvSpPr txBox="1">
            <a:spLocks/>
          </p:cNvSpPr>
          <p:nvPr/>
        </p:nvSpPr>
        <p:spPr>
          <a:xfrm>
            <a:off x="8386747" y="3034510"/>
            <a:ext cx="1753386" cy="182942"/>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Si</a:t>
            </a:r>
          </a:p>
        </p:txBody>
      </p:sp>
      <p:sp>
        <p:nvSpPr>
          <p:cNvPr id="67" name="TextBox 66">
            <a:extLst>
              <a:ext uri="{FF2B5EF4-FFF2-40B4-BE49-F238E27FC236}">
                <a16:creationId xmlns:a16="http://schemas.microsoft.com/office/drawing/2014/main" id="{E543793F-41AF-B792-DB9B-22BF7F41910E}"/>
              </a:ext>
            </a:extLst>
          </p:cNvPr>
          <p:cNvSpPr txBox="1">
            <a:spLocks/>
          </p:cNvSpPr>
          <p:nvPr/>
        </p:nvSpPr>
        <p:spPr>
          <a:xfrm>
            <a:off x="8396401" y="3266869"/>
            <a:ext cx="1753386" cy="192094"/>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dirty="0">
                <a:solidFill>
                  <a:srgbClr val="000000"/>
                </a:solidFill>
              </a:rPr>
              <a:t>JAI de</a:t>
            </a: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0,2 ml</a:t>
            </a:r>
          </a:p>
        </p:txBody>
      </p:sp>
      <p:sp>
        <p:nvSpPr>
          <p:cNvPr id="68" name="TextBox 67">
            <a:extLst>
              <a:ext uri="{FF2B5EF4-FFF2-40B4-BE49-F238E27FC236}">
                <a16:creationId xmlns:a16="http://schemas.microsoft.com/office/drawing/2014/main" id="{39757ECD-F7E7-673B-2D69-72833DC0970C}"/>
              </a:ext>
            </a:extLst>
          </p:cNvPr>
          <p:cNvSpPr txBox="1">
            <a:spLocks/>
          </p:cNvSpPr>
          <p:nvPr/>
        </p:nvSpPr>
        <p:spPr>
          <a:xfrm>
            <a:off x="9308335" y="4420305"/>
            <a:ext cx="841452" cy="574188"/>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-90°C a -60°C:</a:t>
            </a:r>
            <a:r>
              <a:rPr kumimoji="0" lang="es-ES" sz="800" b="0"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 </a:t>
            </a:r>
            <a:r>
              <a:rPr lang="es-ES" b="1" dirty="0"/>
              <a:t>18</a:t>
            </a:r>
            <a:r>
              <a:rPr kumimoji="0" lang="es-ES" sz="800" b="1"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 </a:t>
            </a: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m</a:t>
            </a:r>
            <a:b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+2° a +8°C: </a:t>
            </a:r>
            <a:r>
              <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10 </a:t>
            </a:r>
            <a:r>
              <a:rPr kumimoji="0" lang="es-ES" sz="8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rPr>
              <a:t>sem</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69" name="TextBox 68">
            <a:extLst>
              <a:ext uri="{FF2B5EF4-FFF2-40B4-BE49-F238E27FC236}">
                <a16:creationId xmlns:a16="http://schemas.microsoft.com/office/drawing/2014/main" id="{71495756-1098-B3DD-D6C9-C59F413C700C}"/>
              </a:ext>
            </a:extLst>
          </p:cNvPr>
          <p:cNvSpPr txBox="1">
            <a:spLocks/>
          </p:cNvSpPr>
          <p:nvPr/>
        </p:nvSpPr>
        <p:spPr>
          <a:xfrm>
            <a:off x="4335927" y="1680638"/>
            <a:ext cx="1033656" cy="646653"/>
          </a:xfrm>
          <a:prstGeom prst="rect">
            <a:avLst/>
          </a:prstGeom>
          <a:solidFill>
            <a:srgbClr val="FFCC00"/>
          </a:solidFill>
        </p:spPr>
        <p:txBody>
          <a:bodyPr vert="horz" wrap="square" lIns="28800" tIns="28800" rIns="28800" bIns="288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sz="800" b="1" spc="-10">
                <a:solidFill>
                  <a:srgbClr val="000000"/>
                </a:solidFill>
              </a:rPr>
              <a:t>Con dilución</a:t>
            </a:r>
            <a:b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TAPA NARANJA</a:t>
            </a:r>
            <a:b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1" i="0" u="none" strike="noStrike" kern="1200" cap="none" spc="-1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5-11 años</a:t>
            </a:r>
            <a:endParaRPr kumimoji="0" lang="es-ES" sz="800" b="1" i="0" u="none" strike="noStrike" kern="1200" cap="none" spc="-1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70" name="TextBox 1">
            <a:extLst>
              <a:ext uri="{FF2B5EF4-FFF2-40B4-BE49-F238E27FC236}">
                <a16:creationId xmlns:a16="http://schemas.microsoft.com/office/drawing/2014/main" id="{5AE93EE2-07E1-B247-2E2D-93295E0D2729}"/>
              </a:ext>
            </a:extLst>
          </p:cNvPr>
          <p:cNvSpPr txBox="1">
            <a:spLocks/>
          </p:cNvSpPr>
          <p:nvPr/>
        </p:nvSpPr>
        <p:spPr>
          <a:xfrm>
            <a:off x="532602" y="6497113"/>
            <a:ext cx="10514106" cy="24622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0" i="0" u="none" strike="noStrike" kern="1200" cap="none" spc="0" normalizeH="0" baseline="0" noProof="0" dirty="0">
                <a:ln>
                  <a:noFill/>
                </a:ln>
                <a:solidFill>
                  <a:srgbClr val="000000"/>
                </a:solidFill>
                <a:effectLst/>
                <a:uLnTx/>
                <a:uFillTx/>
                <a:latin typeface="Ebrima"/>
                <a:ea typeface="Ebrima"/>
                <a:cs typeface="Ebrima"/>
              </a:rPr>
              <a:t>Nota: En este cuadro se presenta información clave resumida al 31 de enero 2024. Para más información y detalles, consulte el </a:t>
            </a:r>
            <a:r>
              <a:rPr kumimoji="0" lang="es-MX" sz="800" b="0" i="0" u="none" strike="noStrike" kern="1200" cap="none" spc="0" normalizeH="0" baseline="0" noProof="0" dirty="0">
                <a:ln>
                  <a:noFill/>
                </a:ln>
                <a:solidFill>
                  <a:srgbClr val="000000"/>
                </a:solidFill>
                <a:effectLst/>
                <a:uLnTx/>
                <a:uFillTx/>
                <a:latin typeface="Ebrima"/>
                <a:ea typeface="Ebrima"/>
                <a:cs typeface="Ebrima"/>
                <a:hlinkClick r:id="rId6"/>
              </a:rPr>
              <a:t>Conjunto de herramientas para la introducción de vacunas contra la COVID‑19</a:t>
            </a:r>
            <a:r>
              <a:rPr kumimoji="0" lang="es-MX" sz="800" b="0" i="0" u="none" strike="noStrike" kern="1200" cap="none" spc="0" normalizeH="0" baseline="0" noProof="0" dirty="0">
                <a:ln>
                  <a:noFill/>
                </a:ln>
                <a:solidFill>
                  <a:srgbClr val="000000"/>
                </a:solidFill>
                <a:effectLst/>
                <a:uLnTx/>
                <a:uFillTx/>
                <a:latin typeface="Ebrima"/>
                <a:ea typeface="Ebrima"/>
                <a:cs typeface="Ebrima"/>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0" i="0" u="none" strike="noStrike" kern="1200" cap="none" spc="0" normalizeH="0" baseline="0" noProof="0" dirty="0">
                <a:ln>
                  <a:noFill/>
                </a:ln>
                <a:solidFill>
                  <a:srgbClr val="000000"/>
                </a:solidFill>
                <a:effectLst/>
                <a:uLnTx/>
                <a:uFillTx/>
                <a:latin typeface="Ebrima"/>
                <a:ea typeface="Ebrima"/>
                <a:cs typeface="Ebrima"/>
              </a:rPr>
              <a:t>JAI: jeringa autoinutilizable; m: meses; </a:t>
            </a:r>
            <a:r>
              <a:rPr kumimoji="0" lang="es-MX" sz="800" b="0" i="0" u="none" strike="noStrike" kern="1200" cap="none" spc="0" normalizeH="0" baseline="0" noProof="0" dirty="0" err="1">
                <a:ln>
                  <a:noFill/>
                </a:ln>
                <a:solidFill>
                  <a:srgbClr val="000000"/>
                </a:solidFill>
                <a:effectLst/>
                <a:uLnTx/>
                <a:uFillTx/>
                <a:latin typeface="Ebrima"/>
                <a:ea typeface="Ebrima"/>
                <a:cs typeface="Ebrima"/>
              </a:rPr>
              <a:t>sem</a:t>
            </a:r>
            <a:r>
              <a:rPr kumimoji="0" lang="es-MX" sz="800" b="0" i="0" u="none" strike="noStrike" kern="1200" cap="none" spc="0" normalizeH="0" baseline="0" noProof="0" dirty="0">
                <a:ln>
                  <a:noFill/>
                </a:ln>
                <a:solidFill>
                  <a:srgbClr val="000000"/>
                </a:solidFill>
                <a:effectLst/>
                <a:uLnTx/>
                <a:uFillTx/>
                <a:latin typeface="Ebrima"/>
                <a:ea typeface="Ebrima"/>
                <a:cs typeface="Ebrima"/>
              </a:rPr>
              <a:t>: semanas. </a:t>
            </a:r>
            <a:endParaRPr kumimoji="0" lang="es-MX" sz="800" b="0" i="0" u="none" strike="noStrike" kern="1200" cap="none" spc="0" normalizeH="0" baseline="0" noProof="0" dirty="0">
              <a:ln>
                <a:noFill/>
              </a:ln>
              <a:solidFill>
                <a:srgbClr val="000000"/>
              </a:solidFill>
              <a:effectLst/>
              <a:highlight>
                <a:srgbClr val="FFFF00"/>
              </a:highlight>
              <a:uLnTx/>
              <a:uFillTx/>
              <a:latin typeface="Ebrima"/>
              <a:ea typeface="Ebrima"/>
              <a:cs typeface="Ebrima"/>
            </a:endParaRPr>
          </a:p>
        </p:txBody>
      </p:sp>
    </p:spTree>
    <p:extLst>
      <p:ext uri="{BB962C8B-B14F-4D97-AF65-F5344CB8AC3E}">
        <p14:creationId xmlns:p14="http://schemas.microsoft.com/office/powerpoint/2010/main" val="363923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D26EA5-3F20-C848-93FC-9888D542C4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s-MX" sz="728" b="0" i="0" u="none" strike="noStrike" kern="1200" cap="none" spc="0" normalizeH="0" baseline="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MX" sz="728" b="0" i="0" u="none" strike="noStrike" kern="1200" cap="none" spc="0" normalizeH="0" baseline="0" dirty="0">
              <a:ln>
                <a:noFill/>
              </a:ln>
              <a:solidFill>
                <a:srgbClr val="000000">
                  <a:tint val="75000"/>
                </a:srgbClr>
              </a:solidFill>
              <a:effectLst/>
              <a:uLnTx/>
              <a:uFillTx/>
              <a:latin typeface="Poppins" pitchFamily="2" charset="77"/>
              <a:ea typeface="+mn-ea"/>
              <a:cs typeface="Poppins" pitchFamily="2" charset="77"/>
            </a:endParaRPr>
          </a:p>
        </p:txBody>
      </p:sp>
      <p:sp>
        <p:nvSpPr>
          <p:cNvPr id="18" name="Title 2">
            <a:extLst>
              <a:ext uri="{FF2B5EF4-FFF2-40B4-BE49-F238E27FC236}">
                <a16:creationId xmlns:a16="http://schemas.microsoft.com/office/drawing/2014/main" id="{1173E1FA-0B45-0BC8-8C85-F51CE028F7BD}"/>
              </a:ext>
            </a:extLst>
          </p:cNvPr>
          <p:cNvSpPr>
            <a:spLocks noGrp="1"/>
          </p:cNvSpPr>
          <p:nvPr>
            <p:ph type="title"/>
          </p:nvPr>
        </p:nvSpPr>
        <p:spPr>
          <a:xfrm>
            <a:off x="577638" y="537198"/>
            <a:ext cx="10519108" cy="779188"/>
          </a:xfrm>
        </p:spPr>
        <p:txBody>
          <a:bodyPr/>
          <a:lstStyle/>
          <a:p>
            <a:r>
              <a:rPr lang="es-MX" sz="2800" dirty="0">
                <a:solidFill>
                  <a:srgbClr val="FA9A00"/>
                </a:solidFill>
              </a:rPr>
              <a:t>6. </a:t>
            </a:r>
            <a:r>
              <a:rPr lang="es-MX" sz="2800" dirty="0">
                <a:solidFill>
                  <a:schemeClr val="tx1">
                    <a:lumMod val="75000"/>
                    <a:lumOff val="25000"/>
                  </a:schemeClr>
                </a:solidFill>
              </a:rPr>
              <a:t>Resumen de los </a:t>
            </a:r>
            <a:r>
              <a:rPr lang="es-MX" sz="2800" u="sng" dirty="0">
                <a:solidFill>
                  <a:schemeClr val="tx1">
                    <a:lumMod val="75000"/>
                    <a:lumOff val="25000"/>
                  </a:schemeClr>
                </a:solidFill>
              </a:rPr>
              <a:t>atributos clave de la cadena de frío y de la conservación </a:t>
            </a:r>
            <a:r>
              <a:rPr lang="es-MX" sz="2800" dirty="0">
                <a:solidFill>
                  <a:schemeClr val="tx1">
                    <a:lumMod val="75000"/>
                    <a:lumOff val="25000"/>
                  </a:schemeClr>
                </a:solidFill>
              </a:rPr>
              <a:t>por vacuna contra la COVID‑19 (2/3) </a:t>
            </a:r>
          </a:p>
        </p:txBody>
      </p:sp>
      <p:sp>
        <p:nvSpPr>
          <p:cNvPr id="19" name="TextBox 1">
            <a:extLst>
              <a:ext uri="{FF2B5EF4-FFF2-40B4-BE49-F238E27FC236}">
                <a16:creationId xmlns:a16="http://schemas.microsoft.com/office/drawing/2014/main" id="{E82E25F1-4A70-53D8-F68A-95D620E725D3}"/>
              </a:ext>
            </a:extLst>
          </p:cNvPr>
          <p:cNvSpPr txBox="1">
            <a:spLocks/>
          </p:cNvSpPr>
          <p:nvPr/>
        </p:nvSpPr>
        <p:spPr>
          <a:xfrm>
            <a:off x="532601" y="6497113"/>
            <a:ext cx="10564145" cy="24622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defRPr/>
            </a:pPr>
            <a:r>
              <a:rPr kumimoji="0" lang="es-MX" sz="800" b="0" i="0" u="none" strike="noStrike" kern="1200" cap="none" spc="0" normalizeH="0" baseline="0" dirty="0">
                <a:ln>
                  <a:noFill/>
                </a:ln>
                <a:solidFill>
                  <a:srgbClr val="000000"/>
                </a:solidFill>
                <a:effectLst/>
                <a:uLnTx/>
                <a:uFillTx/>
                <a:latin typeface="Ebrima"/>
                <a:ea typeface="Ebrima"/>
                <a:cs typeface="Ebrima"/>
              </a:rPr>
              <a:t>Nota: En este cuadro se presenta información clave resumida al </a:t>
            </a:r>
            <a:r>
              <a:rPr lang="es-MX" sz="800" dirty="0">
                <a:solidFill>
                  <a:srgbClr val="000000"/>
                </a:solidFill>
                <a:latin typeface="Ebrima"/>
                <a:ea typeface="Ebrima"/>
                <a:cs typeface="Ebrima"/>
              </a:rPr>
              <a:t>31</a:t>
            </a:r>
            <a:r>
              <a:rPr kumimoji="0" lang="es-MX" sz="800" b="0" i="0" u="none" strike="noStrike" kern="1200" cap="none" spc="0" normalizeH="0" baseline="0" dirty="0">
                <a:ln>
                  <a:noFill/>
                </a:ln>
                <a:solidFill>
                  <a:srgbClr val="000000"/>
                </a:solidFill>
                <a:effectLst/>
                <a:uLnTx/>
                <a:uFillTx/>
                <a:latin typeface="Ebrima"/>
                <a:ea typeface="Ebrima"/>
                <a:cs typeface="Ebrima"/>
              </a:rPr>
              <a:t> de </a:t>
            </a:r>
            <a:r>
              <a:rPr lang="es-MX" sz="800" dirty="0">
                <a:solidFill>
                  <a:srgbClr val="000000"/>
                </a:solidFill>
                <a:latin typeface="Ebrima"/>
                <a:ea typeface="Ebrima"/>
                <a:cs typeface="Ebrima"/>
              </a:rPr>
              <a:t>enero </a:t>
            </a:r>
            <a:r>
              <a:rPr kumimoji="0" lang="es-MX" sz="800" b="0" i="0" u="none" strike="noStrike" kern="1200" cap="none" spc="0" normalizeH="0" baseline="0" dirty="0">
                <a:ln>
                  <a:noFill/>
                </a:ln>
                <a:solidFill>
                  <a:srgbClr val="000000"/>
                </a:solidFill>
                <a:effectLst/>
                <a:uLnTx/>
                <a:uFillTx/>
                <a:latin typeface="Ebrima"/>
                <a:ea typeface="Ebrima"/>
                <a:cs typeface="Ebrima"/>
              </a:rPr>
              <a:t>del 2024. Para más información y detalles, consulte el </a:t>
            </a:r>
            <a:r>
              <a:rPr kumimoji="0" lang="es-MX" sz="800" b="0" i="0" u="none" strike="noStrike" kern="1200" cap="none" spc="0" normalizeH="0" baseline="0" dirty="0">
                <a:ln>
                  <a:noFill/>
                </a:ln>
                <a:solidFill>
                  <a:srgbClr val="000000"/>
                </a:solidFill>
                <a:effectLst/>
                <a:uLnTx/>
                <a:uFillTx/>
                <a:latin typeface="Ebrima"/>
                <a:ea typeface="Ebrima"/>
                <a:cs typeface="Ebrima"/>
                <a:hlinkClick r:id="rId3"/>
              </a:rPr>
              <a:t>Conjunto de herramientas para la introducción de vacunas contra la COVID‑19</a:t>
            </a:r>
            <a:r>
              <a:rPr kumimoji="0" lang="es-MX" sz="800" b="0" i="0" u="none" strike="noStrike" kern="1200" cap="none" spc="0" normalizeH="0" baseline="0" dirty="0">
                <a:ln>
                  <a:noFill/>
                </a:ln>
                <a:solidFill>
                  <a:srgbClr val="000000"/>
                </a:solidFill>
                <a:effectLst/>
                <a:uLnTx/>
                <a:uFillTx/>
                <a:latin typeface="Ebrima"/>
                <a:ea typeface="Ebrima"/>
                <a:cs typeface="Ebrima"/>
              </a:rPr>
              <a:t>. </a:t>
            </a:r>
          </a:p>
          <a:p>
            <a:pPr lvl="0">
              <a:defRPr/>
            </a:pPr>
            <a:r>
              <a:rPr kumimoji="0" lang="es-MX" sz="800" b="0" i="0" u="none" strike="noStrike" kern="1200" cap="none" spc="0" normalizeH="0" baseline="0" dirty="0">
                <a:ln>
                  <a:noFill/>
                </a:ln>
                <a:solidFill>
                  <a:srgbClr val="000000"/>
                </a:solidFill>
                <a:effectLst/>
                <a:uLnTx/>
                <a:uFillTx/>
                <a:latin typeface="Ebrima"/>
                <a:ea typeface="Ebrima"/>
                <a:cs typeface="Ebrima"/>
              </a:rPr>
              <a:t>JAI: jeringa autoinutilizable; m: meses.</a:t>
            </a:r>
            <a:endParaRPr kumimoji="0" lang="es-MX" sz="800" b="0" i="0" u="none" strike="noStrike" kern="1200" cap="none" spc="0" normalizeH="0" baseline="0" dirty="0">
              <a:ln>
                <a:noFill/>
              </a:ln>
              <a:solidFill>
                <a:srgbClr val="000000"/>
              </a:solidFill>
              <a:effectLst/>
              <a:highlight>
                <a:srgbClr val="FFFF00"/>
              </a:highlight>
              <a:uLnTx/>
              <a:uFillTx/>
              <a:latin typeface="Ebrima"/>
              <a:ea typeface="Ebrima"/>
              <a:cs typeface="Ebrima"/>
            </a:endParaRPr>
          </a:p>
        </p:txBody>
      </p:sp>
      <p:sp>
        <p:nvSpPr>
          <p:cNvPr id="62" name="TextBox 61">
            <a:extLst>
              <a:ext uri="{FF2B5EF4-FFF2-40B4-BE49-F238E27FC236}">
                <a16:creationId xmlns:a16="http://schemas.microsoft.com/office/drawing/2014/main" id="{7181D516-0C8E-D2B4-76E7-F5F371137389}"/>
              </a:ext>
            </a:extLst>
          </p:cNvPr>
          <p:cNvSpPr txBox="1">
            <a:spLocks/>
          </p:cNvSpPr>
          <p:nvPr/>
        </p:nvSpPr>
        <p:spPr>
          <a:xfrm>
            <a:off x="6468013" y="2423066"/>
            <a:ext cx="2919672" cy="175817"/>
          </a:xfrm>
          <a:prstGeom prst="rect">
            <a:avLst/>
          </a:prstGeom>
          <a:solidFill>
            <a:schemeClr val="accent3"/>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Virus inactivados</a:t>
            </a:r>
            <a:endParaRPr kumimoji="0" lang="es-ES" sz="8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63" name="TextBox 62">
            <a:extLst>
              <a:ext uri="{FF2B5EF4-FFF2-40B4-BE49-F238E27FC236}">
                <a16:creationId xmlns:a16="http://schemas.microsoft.com/office/drawing/2014/main" id="{8453851E-66BD-B808-4C04-4E015FB01732}"/>
              </a:ext>
            </a:extLst>
          </p:cNvPr>
          <p:cNvSpPr txBox="1">
            <a:spLocks/>
          </p:cNvSpPr>
          <p:nvPr/>
        </p:nvSpPr>
        <p:spPr>
          <a:xfrm>
            <a:off x="6462400" y="2636236"/>
            <a:ext cx="1432882" cy="32933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7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 </a:t>
            </a:r>
            <a:r>
              <a:rPr lang="es-ES" sz="700">
                <a:solidFill>
                  <a:srgbClr val="000000"/>
                </a:solidFill>
              </a:rPr>
              <a:t>Dosis única JAI precargada</a:t>
            </a:r>
            <a:r>
              <a:rPr kumimoji="0" lang="es-ES" sz="7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 y vial de 1, 2 o 5 dosis</a:t>
            </a:r>
            <a:endParaRPr kumimoji="0" lang="es-ES" sz="7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64" name="TextBox 63">
            <a:extLst>
              <a:ext uri="{FF2B5EF4-FFF2-40B4-BE49-F238E27FC236}">
                <a16:creationId xmlns:a16="http://schemas.microsoft.com/office/drawing/2014/main" id="{85F1FF7C-2903-9C8F-675B-863408C6C32F}"/>
              </a:ext>
            </a:extLst>
          </p:cNvPr>
          <p:cNvSpPr txBox="1">
            <a:spLocks/>
          </p:cNvSpPr>
          <p:nvPr/>
        </p:nvSpPr>
        <p:spPr>
          <a:xfrm>
            <a:off x="8009137" y="2645435"/>
            <a:ext cx="1386499" cy="32933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ES" sz="700">
                <a:solidFill>
                  <a:srgbClr val="000000"/>
                </a:solidFill>
              </a:rPr>
              <a:t>Dosis única en JAI precargada y vial de 1 o 2 </a:t>
            </a:r>
            <a:r>
              <a:rPr kumimoji="0" lang="es-ES" sz="7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dosis</a:t>
            </a:r>
            <a:endParaRPr kumimoji="0" lang="es-ES" sz="7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66" name="TextBox 65">
            <a:extLst>
              <a:ext uri="{FF2B5EF4-FFF2-40B4-BE49-F238E27FC236}">
                <a16:creationId xmlns:a16="http://schemas.microsoft.com/office/drawing/2014/main" id="{2BA5490D-2DCB-A9C9-A4F8-DC0986CA2A0E}"/>
              </a:ext>
            </a:extLst>
          </p:cNvPr>
          <p:cNvSpPr txBox="1">
            <a:spLocks/>
          </p:cNvSpPr>
          <p:nvPr/>
        </p:nvSpPr>
        <p:spPr>
          <a:xfrm>
            <a:off x="6457661" y="4503292"/>
            <a:ext cx="1437621" cy="559049"/>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00000"/>
              </a:lnSpc>
              <a:spcBef>
                <a:spcPts val="0"/>
              </a:spcBef>
              <a:spcAft>
                <a:spcPts val="0"/>
              </a:spcAft>
              <a:buClrTx/>
              <a:buSzPct val="75000"/>
              <a:buFontTx/>
              <a:buNone/>
              <a:tabLst/>
              <a:defRPr/>
            </a:pP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+2°C </a:t>
            </a:r>
            <a:r>
              <a:rPr lang="es-ES">
                <a:solidFill>
                  <a:srgbClr val="000000"/>
                </a:solidFill>
              </a:rPr>
              <a:t>a</a:t>
            </a: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 +8°C: </a:t>
            </a:r>
            <a:r>
              <a:rPr kumimoji="0" lang="es-ES" sz="8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24 m</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68" name="TextBox 67">
            <a:extLst>
              <a:ext uri="{FF2B5EF4-FFF2-40B4-BE49-F238E27FC236}">
                <a16:creationId xmlns:a16="http://schemas.microsoft.com/office/drawing/2014/main" id="{3826F714-AADE-2D41-17DA-7564B755FB8D}"/>
              </a:ext>
            </a:extLst>
          </p:cNvPr>
          <p:cNvSpPr txBox="1">
            <a:spLocks/>
          </p:cNvSpPr>
          <p:nvPr/>
        </p:nvSpPr>
        <p:spPr>
          <a:xfrm>
            <a:off x="7970343" y="4503293"/>
            <a:ext cx="1435828" cy="559048"/>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+2°C </a:t>
            </a:r>
            <a:r>
              <a:rPr lang="es-ES">
                <a:solidFill>
                  <a:srgbClr val="000000"/>
                </a:solidFill>
              </a:rPr>
              <a:t>a</a:t>
            </a: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 +8°C: </a:t>
            </a:r>
            <a:r>
              <a:rPr kumimoji="0" lang="es-ES" sz="800" b="1"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24 m</a:t>
            </a:r>
            <a:endParaRPr kumimoji="0" lang="es-E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69" name="TextBox 68">
            <a:extLst>
              <a:ext uri="{FF2B5EF4-FFF2-40B4-BE49-F238E27FC236}">
                <a16:creationId xmlns:a16="http://schemas.microsoft.com/office/drawing/2014/main" id="{F96DBD0E-347D-0856-A2B0-1DB0E7D3860F}"/>
              </a:ext>
            </a:extLst>
          </p:cNvPr>
          <p:cNvSpPr txBox="1">
            <a:spLocks/>
          </p:cNvSpPr>
          <p:nvPr/>
        </p:nvSpPr>
        <p:spPr>
          <a:xfrm>
            <a:off x="6457661" y="5162400"/>
            <a:ext cx="1437621" cy="51398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7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Según el tamaño del producto (rango 4,2 a 124,9 cm³/dosis)</a:t>
            </a:r>
            <a:endParaRPr kumimoji="0" lang="es-ES" sz="7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70" name="TextBox 69">
            <a:extLst>
              <a:ext uri="{FF2B5EF4-FFF2-40B4-BE49-F238E27FC236}">
                <a16:creationId xmlns:a16="http://schemas.microsoft.com/office/drawing/2014/main" id="{C62F6770-E38E-16FB-8EF7-1D8CE237B019}"/>
              </a:ext>
            </a:extLst>
          </p:cNvPr>
          <p:cNvSpPr txBox="1">
            <a:spLocks/>
          </p:cNvSpPr>
          <p:nvPr/>
        </p:nvSpPr>
        <p:spPr>
          <a:xfrm>
            <a:off x="7977116" y="5143404"/>
            <a:ext cx="1429055" cy="51398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7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Según el temaño del producto</a:t>
            </a:r>
            <a:r>
              <a:rPr lang="es-ES" sz="700">
                <a:solidFill>
                  <a:srgbClr val="000000"/>
                </a:solidFill>
              </a:rPr>
              <a:t> </a:t>
            </a:r>
            <a:r>
              <a:rPr kumimoji="0" lang="es-ES" sz="7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(rango 8,15 to 41,65 cm³/dosis)</a:t>
            </a:r>
            <a:endParaRPr kumimoji="0" lang="es-ES" sz="7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71" name="TextBox 70">
            <a:extLst>
              <a:ext uri="{FF2B5EF4-FFF2-40B4-BE49-F238E27FC236}">
                <a16:creationId xmlns:a16="http://schemas.microsoft.com/office/drawing/2014/main" id="{682FBFBE-563B-7A9C-47D3-B8317A19BCBF}"/>
              </a:ext>
            </a:extLst>
          </p:cNvPr>
          <p:cNvSpPr txBox="1">
            <a:spLocks/>
          </p:cNvSpPr>
          <p:nvPr/>
        </p:nvSpPr>
        <p:spPr>
          <a:xfrm>
            <a:off x="6463101" y="1466235"/>
            <a:ext cx="1432181" cy="892337"/>
          </a:xfrm>
          <a:prstGeom prst="rect">
            <a:avLst/>
          </a:prstGeom>
          <a:solidFill>
            <a:schemeClr val="accent3"/>
          </a:solidFill>
        </p:spPr>
        <p:txBody>
          <a:bodyPr vert="horz" wrap="square" lIns="28800" tIns="28800" rIns="28800" bIns="288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900" b="1" i="0" u="none" strike="noStrike" kern="1200" cap="none" spc="0" normalizeH="0" baseline="0" noProof="0">
                <a:ln>
                  <a:noFill/>
                </a:ln>
                <a:solidFill>
                  <a:srgbClr val="FFFFFF"/>
                </a:solidFill>
                <a:effectLst/>
                <a:uLnTx/>
                <a:uFillTx/>
                <a:latin typeface="Poppins"/>
                <a:ea typeface="Roboto"/>
                <a:cs typeface="Poppins"/>
              </a:rPr>
              <a:t>Inactivated SARS-CoV2 vaccine</a:t>
            </a:r>
            <a:r>
              <a:rPr kumimoji="0" lang="es-ES" sz="900" b="0" i="0" u="none" strike="noStrike" kern="1200" cap="none" spc="0" normalizeH="0" baseline="0" noProof="0">
                <a:ln>
                  <a:noFill/>
                </a:ln>
                <a:solidFill>
                  <a:srgbClr val="FFFFFF"/>
                </a:solidFill>
                <a:effectLst/>
                <a:uLnTx/>
                <a:uFillTx/>
                <a:latin typeface="Poppins"/>
                <a:ea typeface="Roboto"/>
                <a:cs typeface="Poppins"/>
              </a:rPr>
              <a:t>®                (BIBP/Sinopharm)</a:t>
            </a:r>
            <a:endParaRPr kumimoji="0" lang="es-ES" sz="900" b="0" i="0" u="none" strike="noStrike" kern="1200" cap="none" spc="0" normalizeH="0" baseline="0" noProof="0" dirty="0">
              <a:ln>
                <a:noFill/>
              </a:ln>
              <a:solidFill>
                <a:srgbClr val="FFFFFF"/>
              </a:solidFill>
              <a:effectLst/>
              <a:uLnTx/>
              <a:uFillTx/>
              <a:latin typeface="Poppins"/>
              <a:ea typeface="Roboto"/>
              <a:cs typeface="Poppins"/>
            </a:endParaRPr>
          </a:p>
        </p:txBody>
      </p:sp>
      <p:sp>
        <p:nvSpPr>
          <p:cNvPr id="72" name="TextBox 71">
            <a:extLst>
              <a:ext uri="{FF2B5EF4-FFF2-40B4-BE49-F238E27FC236}">
                <a16:creationId xmlns:a16="http://schemas.microsoft.com/office/drawing/2014/main" id="{F6A4DC67-BCA0-7069-81AE-76BFA5F66F0F}"/>
              </a:ext>
            </a:extLst>
          </p:cNvPr>
          <p:cNvSpPr txBox="1">
            <a:spLocks/>
          </p:cNvSpPr>
          <p:nvPr/>
        </p:nvSpPr>
        <p:spPr>
          <a:xfrm>
            <a:off x="7973938" y="1476261"/>
            <a:ext cx="1413747" cy="882311"/>
          </a:xfrm>
          <a:prstGeom prst="rect">
            <a:avLst/>
          </a:prstGeom>
          <a:solidFill>
            <a:schemeClr val="accent3"/>
          </a:solidFill>
        </p:spPr>
        <p:txBody>
          <a:bodyPr vert="horz" wrap="square" lIns="28800" tIns="28800" rIns="28800" bIns="288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900" b="1" i="0" u="none" strike="noStrike" kern="1200" cap="none" spc="0" normalizeH="0" baseline="0" noProof="0">
                <a:ln>
                  <a:noFill/>
                </a:ln>
                <a:solidFill>
                  <a:srgbClr val="FFFFFF"/>
                </a:solidFill>
                <a:effectLst/>
                <a:uLnTx/>
                <a:uFillTx/>
                <a:latin typeface="Poppins"/>
                <a:ea typeface="Roboto"/>
                <a:cs typeface="Poppins"/>
              </a:rPr>
              <a:t>CORONAVAC® </a:t>
            </a:r>
            <a:r>
              <a:rPr kumimoji="0" lang="es-ES" sz="900" b="0" i="0" u="none" strike="noStrike" kern="1200" cap="none" spc="0" normalizeH="0" baseline="0" noProof="0">
                <a:ln>
                  <a:noFill/>
                </a:ln>
                <a:solidFill>
                  <a:srgbClr val="FFFFFF"/>
                </a:solidFill>
                <a:effectLst/>
                <a:uLnTx/>
                <a:uFillTx/>
                <a:latin typeface="Poppins"/>
                <a:ea typeface="Roboto"/>
                <a:cs typeface="Poppins"/>
              </a:rPr>
              <a:t>(Sinovac Life Sciences)</a:t>
            </a:r>
            <a:endParaRPr kumimoji="0" lang="es-ES" sz="900" b="0" i="0" u="none" strike="noStrike" kern="1200" cap="none" spc="0" normalizeH="0" baseline="0" noProof="0" dirty="0">
              <a:ln>
                <a:noFill/>
              </a:ln>
              <a:solidFill>
                <a:srgbClr val="FFFFFF"/>
              </a:solidFill>
              <a:effectLst/>
              <a:uLnTx/>
              <a:uFillTx/>
              <a:latin typeface="Poppins"/>
              <a:ea typeface="Roboto"/>
              <a:cs typeface="Poppins"/>
            </a:endParaRPr>
          </a:p>
        </p:txBody>
      </p:sp>
      <p:sp>
        <p:nvSpPr>
          <p:cNvPr id="73" name="TextBox 72">
            <a:extLst>
              <a:ext uri="{FF2B5EF4-FFF2-40B4-BE49-F238E27FC236}">
                <a16:creationId xmlns:a16="http://schemas.microsoft.com/office/drawing/2014/main" id="{691D2F29-9541-BF0D-BC11-F25D2D7B47C8}"/>
              </a:ext>
            </a:extLst>
          </p:cNvPr>
          <p:cNvSpPr txBox="1">
            <a:spLocks/>
          </p:cNvSpPr>
          <p:nvPr/>
        </p:nvSpPr>
        <p:spPr>
          <a:xfrm>
            <a:off x="1299866" y="6125056"/>
            <a:ext cx="1430644" cy="274388"/>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Monitor de Vial de Vacuna (MVV)</a:t>
            </a:r>
            <a:endParaRPr kumimoji="0" lang="es-ES" sz="8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74" name="TextBox 73">
            <a:extLst>
              <a:ext uri="{FF2B5EF4-FFF2-40B4-BE49-F238E27FC236}">
                <a16:creationId xmlns:a16="http://schemas.microsoft.com/office/drawing/2014/main" id="{5CB3F412-3257-C6C5-653B-73C035B1EBB7}"/>
              </a:ext>
            </a:extLst>
          </p:cNvPr>
          <p:cNvSpPr txBox="1">
            <a:spLocks/>
          </p:cNvSpPr>
          <p:nvPr/>
        </p:nvSpPr>
        <p:spPr>
          <a:xfrm>
            <a:off x="2898146" y="6137890"/>
            <a:ext cx="3481396" cy="220028"/>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No</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75" name="TextBox 74">
            <a:extLst>
              <a:ext uri="{FF2B5EF4-FFF2-40B4-BE49-F238E27FC236}">
                <a16:creationId xmlns:a16="http://schemas.microsoft.com/office/drawing/2014/main" id="{DEE30948-2669-0253-60F7-EE50476C58E0}"/>
              </a:ext>
            </a:extLst>
          </p:cNvPr>
          <p:cNvSpPr txBox="1">
            <a:spLocks/>
          </p:cNvSpPr>
          <p:nvPr/>
        </p:nvSpPr>
        <p:spPr>
          <a:xfrm>
            <a:off x="6462400" y="6125056"/>
            <a:ext cx="1432882" cy="236148"/>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00000"/>
              </a:lnSpc>
              <a:spcBef>
                <a:spcPts val="0"/>
              </a:spcBef>
              <a:spcAft>
                <a:spcPts val="0"/>
              </a:spcAft>
              <a:buClrTx/>
              <a:buSzPct val="75000"/>
              <a:buFontTx/>
              <a:buNone/>
              <a:tabLst/>
              <a:defRPr/>
            </a:pP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Tipo 7</a:t>
            </a:r>
            <a:r>
              <a:rPr kumimoji="0" lang="es-ES" sz="1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 </a:t>
            </a:r>
            <a:endParaRPr kumimoji="0" lang="es-ES" sz="1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76" name="TextBox 75">
            <a:extLst>
              <a:ext uri="{FF2B5EF4-FFF2-40B4-BE49-F238E27FC236}">
                <a16:creationId xmlns:a16="http://schemas.microsoft.com/office/drawing/2014/main" id="{239E104B-149D-C795-8575-3DDB142DDB46}"/>
              </a:ext>
            </a:extLst>
          </p:cNvPr>
          <p:cNvSpPr txBox="1">
            <a:spLocks/>
          </p:cNvSpPr>
          <p:nvPr/>
        </p:nvSpPr>
        <p:spPr>
          <a:xfrm>
            <a:off x="7973938" y="6114983"/>
            <a:ext cx="1421700" cy="246221"/>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No</a:t>
            </a:r>
            <a:endParaRPr kumimoji="0" lang="es-E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cxnSp>
        <p:nvCxnSpPr>
          <p:cNvPr id="108" name="Straight Connector 107">
            <a:extLst>
              <a:ext uri="{FF2B5EF4-FFF2-40B4-BE49-F238E27FC236}">
                <a16:creationId xmlns:a16="http://schemas.microsoft.com/office/drawing/2014/main" id="{5BAEDF63-D84D-7A6F-8C1A-6F47BC9135C3}"/>
              </a:ext>
            </a:extLst>
          </p:cNvPr>
          <p:cNvCxnSpPr>
            <a:cxnSpLocks/>
          </p:cNvCxnSpPr>
          <p:nvPr/>
        </p:nvCxnSpPr>
        <p:spPr>
          <a:xfrm>
            <a:off x="1293654" y="2368097"/>
            <a:ext cx="809403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81319EA-F146-A18D-9E04-24796A09DB6D}"/>
              </a:ext>
            </a:extLst>
          </p:cNvPr>
          <p:cNvSpPr txBox="1">
            <a:spLocks/>
          </p:cNvSpPr>
          <p:nvPr/>
        </p:nvSpPr>
        <p:spPr>
          <a:xfrm>
            <a:off x="1293654" y="3020716"/>
            <a:ext cx="1430644" cy="175184"/>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a:ln>
                  <a:noFill/>
                </a:ln>
                <a:solidFill>
                  <a:srgbClr val="FFFFFF"/>
                </a:solidFill>
                <a:effectLst/>
                <a:uLnTx/>
                <a:uFillTx/>
                <a:latin typeface="Poppins" pitchFamily="2" charset="77"/>
                <a:ea typeface="Roboto" panose="02000000000000000000" pitchFamily="2" charset="0"/>
                <a:cs typeface="Poppins" pitchFamily="2" charset="77"/>
              </a:rPr>
              <a:t>Diluyente </a:t>
            </a:r>
            <a:endParaRPr kumimoji="0" lang="es-ES" sz="8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110" name="TextBox 109">
            <a:extLst>
              <a:ext uri="{FF2B5EF4-FFF2-40B4-BE49-F238E27FC236}">
                <a16:creationId xmlns:a16="http://schemas.microsoft.com/office/drawing/2014/main" id="{08A31706-2784-DE37-FB99-F72991A59D74}"/>
              </a:ext>
            </a:extLst>
          </p:cNvPr>
          <p:cNvSpPr txBox="1">
            <a:spLocks/>
          </p:cNvSpPr>
          <p:nvPr/>
        </p:nvSpPr>
        <p:spPr>
          <a:xfrm>
            <a:off x="1293654" y="2643293"/>
            <a:ext cx="1430644" cy="329337"/>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a:ln>
                  <a:noFill/>
                </a:ln>
                <a:solidFill>
                  <a:srgbClr val="FFFFFF"/>
                </a:solidFill>
                <a:effectLst/>
                <a:uLnTx/>
                <a:uFillTx/>
                <a:latin typeface="Poppins" pitchFamily="2" charset="77"/>
                <a:ea typeface="Roboto" panose="02000000000000000000" pitchFamily="2" charset="0"/>
                <a:cs typeface="Poppins" pitchFamily="2" charset="77"/>
              </a:rPr>
              <a:t>Presentación y número de dosis </a:t>
            </a:r>
            <a:endParaRPr kumimoji="0" lang="es-ES" sz="8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111" name="TextBox 110">
            <a:extLst>
              <a:ext uri="{FF2B5EF4-FFF2-40B4-BE49-F238E27FC236}">
                <a16:creationId xmlns:a16="http://schemas.microsoft.com/office/drawing/2014/main" id="{B30ADBE7-2498-9FF0-FE2C-E73C358A13C9}"/>
              </a:ext>
            </a:extLst>
          </p:cNvPr>
          <p:cNvSpPr txBox="1">
            <a:spLocks/>
          </p:cNvSpPr>
          <p:nvPr/>
        </p:nvSpPr>
        <p:spPr>
          <a:xfrm>
            <a:off x="1293654" y="4505942"/>
            <a:ext cx="1430644" cy="620333"/>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a:ln>
                  <a:noFill/>
                </a:ln>
                <a:solidFill>
                  <a:srgbClr val="FFFFFF"/>
                </a:solidFill>
                <a:effectLst/>
                <a:uLnTx/>
                <a:uFillTx/>
                <a:latin typeface="Poppins" pitchFamily="2" charset="77"/>
                <a:ea typeface="Roboto" panose="02000000000000000000" pitchFamily="2" charset="0"/>
                <a:cs typeface="Poppins" pitchFamily="2" charset="77"/>
              </a:rPr>
              <a:t>Tiempo de conservación </a:t>
            </a:r>
            <a:endParaRPr kumimoji="0" lang="es-ES" sz="8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112" name="TextBox 111">
            <a:extLst>
              <a:ext uri="{FF2B5EF4-FFF2-40B4-BE49-F238E27FC236}">
                <a16:creationId xmlns:a16="http://schemas.microsoft.com/office/drawing/2014/main" id="{45B05B6E-A8F6-1C25-246F-3A981C140F0C}"/>
              </a:ext>
            </a:extLst>
          </p:cNvPr>
          <p:cNvSpPr txBox="1">
            <a:spLocks/>
          </p:cNvSpPr>
          <p:nvPr/>
        </p:nvSpPr>
        <p:spPr>
          <a:xfrm>
            <a:off x="1293654" y="5174361"/>
            <a:ext cx="1430644" cy="486829"/>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a:ln>
                  <a:noFill/>
                </a:ln>
                <a:solidFill>
                  <a:srgbClr val="FFFFFF"/>
                </a:solidFill>
                <a:effectLst/>
                <a:uLnTx/>
                <a:uFillTx/>
                <a:latin typeface="Poppins" pitchFamily="2" charset="77"/>
                <a:ea typeface="Roboto" panose="02000000000000000000" pitchFamily="2" charset="0"/>
                <a:cs typeface="Poppins" pitchFamily="2" charset="77"/>
              </a:rPr>
              <a:t>Volumen de la cadena</a:t>
            </a:r>
            <a:br>
              <a:rPr kumimoji="0" lang="es-ES" sz="800" b="1" i="0" u="none" strike="noStrike" kern="1200" cap="none" spc="0" normalizeH="0" baseline="0">
                <a:ln>
                  <a:noFill/>
                </a:ln>
                <a:solidFill>
                  <a:srgbClr val="FFFFFF"/>
                </a:solidFill>
                <a:effectLst/>
                <a:uLnTx/>
                <a:uFillTx/>
                <a:latin typeface="Poppins" pitchFamily="2" charset="77"/>
                <a:ea typeface="Roboto" panose="02000000000000000000" pitchFamily="2" charset="0"/>
                <a:cs typeface="Poppins" pitchFamily="2" charset="77"/>
              </a:rPr>
            </a:br>
            <a:r>
              <a:rPr kumimoji="0" lang="es-ES" sz="800" b="1" i="0" u="none" strike="noStrike" kern="1200" cap="none" spc="0" normalizeH="0" baseline="0">
                <a:ln>
                  <a:noFill/>
                </a:ln>
                <a:solidFill>
                  <a:srgbClr val="FFFFFF"/>
                </a:solidFill>
                <a:effectLst/>
                <a:uLnTx/>
                <a:uFillTx/>
                <a:latin typeface="Poppins" pitchFamily="2" charset="77"/>
                <a:ea typeface="Roboto" panose="02000000000000000000" pitchFamily="2" charset="0"/>
                <a:cs typeface="Poppins" pitchFamily="2" charset="77"/>
              </a:rPr>
              <a:t> de frío </a:t>
            </a:r>
            <a:endParaRPr kumimoji="0" lang="es-ES" sz="8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113" name="TextBox 112">
            <a:extLst>
              <a:ext uri="{FF2B5EF4-FFF2-40B4-BE49-F238E27FC236}">
                <a16:creationId xmlns:a16="http://schemas.microsoft.com/office/drawing/2014/main" id="{6637D232-F995-9488-C454-57A1AE786968}"/>
              </a:ext>
            </a:extLst>
          </p:cNvPr>
          <p:cNvSpPr txBox="1">
            <a:spLocks/>
          </p:cNvSpPr>
          <p:nvPr/>
        </p:nvSpPr>
        <p:spPr>
          <a:xfrm>
            <a:off x="1293654" y="2420023"/>
            <a:ext cx="1430644" cy="175184"/>
          </a:xfrm>
          <a:prstGeom prst="rect">
            <a:avLst/>
          </a:prstGeom>
          <a:solidFill>
            <a:schemeClr val="bg1">
              <a:lumMod val="50000"/>
            </a:schemeClr>
          </a:solidFill>
          <a:ln>
            <a:noFill/>
          </a:ln>
        </p:spPr>
        <p:txBody>
          <a:bodyPr vert="horz" wrap="square" lIns="38100" tIns="38100" rIns="38100" bIns="381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a:ln>
                  <a:noFill/>
                </a:ln>
                <a:solidFill>
                  <a:srgbClr val="FFFFFF"/>
                </a:solidFill>
                <a:effectLst/>
                <a:uLnTx/>
                <a:uFillTx/>
                <a:latin typeface="Poppins" pitchFamily="2" charset="77"/>
                <a:ea typeface="Roboto" panose="02000000000000000000" pitchFamily="2" charset="0"/>
                <a:cs typeface="Poppins" pitchFamily="2" charset="77"/>
              </a:rPr>
              <a:t>Plataforma  vacunal</a:t>
            </a:r>
            <a:endParaRPr kumimoji="0" lang="es-ES" sz="8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114" name="TextBox 113">
            <a:extLst>
              <a:ext uri="{FF2B5EF4-FFF2-40B4-BE49-F238E27FC236}">
                <a16:creationId xmlns:a16="http://schemas.microsoft.com/office/drawing/2014/main" id="{BD54EC86-D0BA-6578-71B0-5B760AE56817}"/>
              </a:ext>
            </a:extLst>
          </p:cNvPr>
          <p:cNvSpPr txBox="1">
            <a:spLocks/>
          </p:cNvSpPr>
          <p:nvPr/>
        </p:nvSpPr>
        <p:spPr>
          <a:xfrm>
            <a:off x="1293654" y="5709279"/>
            <a:ext cx="1430644" cy="372954"/>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a:ln>
                  <a:noFill/>
                </a:ln>
                <a:solidFill>
                  <a:srgbClr val="FFFFFF"/>
                </a:solidFill>
                <a:effectLst/>
                <a:uLnTx/>
                <a:uFillTx/>
                <a:latin typeface="Poppins" pitchFamily="2" charset="77"/>
                <a:ea typeface="Roboto" panose="02000000000000000000" pitchFamily="2" charset="0"/>
                <a:cs typeface="Poppins" pitchFamily="2" charset="77"/>
              </a:rPr>
              <a:t>Manipulación de los viales multidosis abiertos </a:t>
            </a:r>
            <a:endParaRPr kumimoji="0" lang="es-ES" sz="8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115" name="TextBox 114">
            <a:extLst>
              <a:ext uri="{FF2B5EF4-FFF2-40B4-BE49-F238E27FC236}">
                <a16:creationId xmlns:a16="http://schemas.microsoft.com/office/drawing/2014/main" id="{4BBDB647-DB28-800E-45B2-F6B906EE51DB}"/>
              </a:ext>
            </a:extLst>
          </p:cNvPr>
          <p:cNvSpPr txBox="1">
            <a:spLocks/>
          </p:cNvSpPr>
          <p:nvPr/>
        </p:nvSpPr>
        <p:spPr>
          <a:xfrm>
            <a:off x="1293654" y="3467256"/>
            <a:ext cx="1430644" cy="990600"/>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a:ln>
                  <a:noFill/>
                </a:ln>
                <a:solidFill>
                  <a:srgbClr val="FFFFFF"/>
                </a:solidFill>
                <a:effectLst/>
                <a:uLnTx/>
                <a:uFillTx/>
                <a:latin typeface="Poppins" pitchFamily="2" charset="77"/>
                <a:ea typeface="Roboto" panose="02000000000000000000" pitchFamily="2" charset="0"/>
                <a:cs typeface="Poppins" pitchFamily="2" charset="77"/>
              </a:rPr>
              <a:t>Requisitos de la cadena de frío </a:t>
            </a:r>
            <a:endParaRPr kumimoji="0" lang="es-ES" sz="8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116" name="TextBox 115">
            <a:extLst>
              <a:ext uri="{FF2B5EF4-FFF2-40B4-BE49-F238E27FC236}">
                <a16:creationId xmlns:a16="http://schemas.microsoft.com/office/drawing/2014/main" id="{9D0EB3E1-3F96-0268-47D1-4AC79DB0E666}"/>
              </a:ext>
            </a:extLst>
          </p:cNvPr>
          <p:cNvSpPr txBox="1">
            <a:spLocks/>
          </p:cNvSpPr>
          <p:nvPr/>
        </p:nvSpPr>
        <p:spPr>
          <a:xfrm>
            <a:off x="1293654" y="3243986"/>
            <a:ext cx="1430644" cy="175184"/>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a:ln>
                  <a:noFill/>
                </a:ln>
                <a:solidFill>
                  <a:srgbClr val="FFFFFF"/>
                </a:solidFill>
                <a:effectLst/>
                <a:uLnTx/>
                <a:uFillTx/>
                <a:latin typeface="Poppins" pitchFamily="2" charset="77"/>
                <a:ea typeface="Roboto" panose="02000000000000000000" pitchFamily="2" charset="0"/>
                <a:cs typeface="Poppins" pitchFamily="2" charset="77"/>
              </a:rPr>
              <a:t>Jeringa </a:t>
            </a:r>
            <a:endParaRPr kumimoji="0" lang="es-ES" sz="8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117" name="TextBox 116">
            <a:extLst>
              <a:ext uri="{FF2B5EF4-FFF2-40B4-BE49-F238E27FC236}">
                <a16:creationId xmlns:a16="http://schemas.microsoft.com/office/drawing/2014/main" id="{1287C05C-DBEC-20EC-9AA0-2F6B8A9294E1}"/>
              </a:ext>
            </a:extLst>
          </p:cNvPr>
          <p:cNvSpPr txBox="1">
            <a:spLocks/>
          </p:cNvSpPr>
          <p:nvPr/>
        </p:nvSpPr>
        <p:spPr>
          <a:xfrm>
            <a:off x="2882665" y="1463262"/>
            <a:ext cx="1104869" cy="892337"/>
          </a:xfrm>
          <a:prstGeom prst="rect">
            <a:avLst/>
          </a:prstGeom>
          <a:solidFill>
            <a:schemeClr val="accent1"/>
          </a:solidFill>
        </p:spPr>
        <p:txBody>
          <a:bodyPr vert="horz" wrap="square" lIns="28800" tIns="28800" rIns="28800" bIns="288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a:ln>
                  <a:noFill/>
                </a:ln>
                <a:solidFill>
                  <a:srgbClr val="FFFFFF"/>
                </a:solidFill>
                <a:effectLst/>
                <a:uLnTx/>
                <a:uFillTx/>
                <a:latin typeface="Poppins" pitchFamily="2" charset="77"/>
                <a:ea typeface="Roboto" panose="02000000000000000000" pitchFamily="2" charset="0"/>
                <a:cs typeface="Poppins" pitchFamily="2" charset="77"/>
              </a:rPr>
              <a:t>COVISHIELD® </a:t>
            </a:r>
            <a:r>
              <a:rPr kumimoji="0" lang="es-ES" sz="800" i="0" u="none" strike="noStrike" kern="1200" cap="none" spc="0" normalizeH="0" baseline="0">
                <a:ln>
                  <a:noFill/>
                </a:ln>
                <a:solidFill>
                  <a:srgbClr val="FFFFFF"/>
                </a:solidFill>
                <a:effectLst/>
                <a:uLnTx/>
                <a:uFillTx/>
                <a:latin typeface="Poppins" pitchFamily="2" charset="77"/>
                <a:ea typeface="Roboto" panose="02000000000000000000" pitchFamily="2" charset="0"/>
                <a:cs typeface="Poppins" pitchFamily="2" charset="77"/>
              </a:rPr>
              <a:t>(Serum Institute of India)</a:t>
            </a:r>
            <a:br>
              <a:rPr kumimoji="0" lang="es-ES" sz="800" i="0" u="none" strike="noStrike" kern="1200" cap="none" spc="0" normalizeH="0" baseline="0">
                <a:ln>
                  <a:noFill/>
                </a:ln>
                <a:solidFill>
                  <a:srgbClr val="FFFFFF"/>
                </a:solidFill>
                <a:effectLst/>
                <a:uLnTx/>
                <a:uFillTx/>
                <a:latin typeface="Poppins" pitchFamily="2" charset="77"/>
                <a:ea typeface="Roboto" panose="02000000000000000000" pitchFamily="2" charset="0"/>
                <a:cs typeface="Poppins" pitchFamily="2" charset="77"/>
              </a:rPr>
            </a:br>
            <a:r>
              <a:rPr kumimoji="0" lang="es-ES" sz="800" b="1" i="0" u="none" strike="noStrike" kern="1200" cap="none" spc="0" normalizeH="0" baseline="0">
                <a:ln>
                  <a:noFill/>
                </a:ln>
                <a:solidFill>
                  <a:srgbClr val="FFFFFF"/>
                </a:solidFill>
                <a:effectLst/>
                <a:uLnTx/>
                <a:uFillTx/>
                <a:latin typeface="Poppins" pitchFamily="2" charset="77"/>
                <a:ea typeface="Roboto" panose="02000000000000000000" pitchFamily="2" charset="0"/>
                <a:cs typeface="Poppins" pitchFamily="2" charset="77"/>
              </a:rPr>
              <a:t>VAXZEVRIA® </a:t>
            </a:r>
            <a:r>
              <a:rPr kumimoji="0" lang="es-ES" sz="800" i="0" u="none" strike="noStrike" kern="1200" cap="none" spc="0" normalizeH="0" baseline="0">
                <a:ln>
                  <a:noFill/>
                </a:ln>
                <a:solidFill>
                  <a:srgbClr val="FFFFFF"/>
                </a:solidFill>
                <a:effectLst/>
                <a:uLnTx/>
                <a:uFillTx/>
                <a:latin typeface="Poppins" pitchFamily="2" charset="77"/>
                <a:ea typeface="Roboto" panose="02000000000000000000" pitchFamily="2" charset="0"/>
                <a:cs typeface="Poppins" pitchFamily="2" charset="77"/>
              </a:rPr>
              <a:t>(AstraZeneca)</a:t>
            </a:r>
            <a:endParaRPr kumimoji="0" lang="es-ES" sz="8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118" name="TextBox 117">
            <a:extLst>
              <a:ext uri="{FF2B5EF4-FFF2-40B4-BE49-F238E27FC236}">
                <a16:creationId xmlns:a16="http://schemas.microsoft.com/office/drawing/2014/main" id="{98F65CE7-F078-D43C-F7F8-6EC423098A32}"/>
              </a:ext>
            </a:extLst>
          </p:cNvPr>
          <p:cNvSpPr txBox="1">
            <a:spLocks/>
          </p:cNvSpPr>
          <p:nvPr/>
        </p:nvSpPr>
        <p:spPr>
          <a:xfrm>
            <a:off x="4096753" y="1463262"/>
            <a:ext cx="1104870" cy="892337"/>
          </a:xfrm>
          <a:prstGeom prst="rect">
            <a:avLst/>
          </a:prstGeom>
          <a:solidFill>
            <a:schemeClr val="accent1"/>
          </a:solidFill>
        </p:spPr>
        <p:txBody>
          <a:bodyPr vert="horz" wrap="square" lIns="28800" tIns="28800" rIns="28800" bIns="288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a:ln>
                  <a:noFill/>
                </a:ln>
                <a:solidFill>
                  <a:srgbClr val="FFFFFF"/>
                </a:solidFill>
                <a:effectLst/>
                <a:uLnTx/>
                <a:uFillTx/>
                <a:latin typeface="Poppins" pitchFamily="2" charset="77"/>
                <a:ea typeface="Roboto" panose="02000000000000000000" pitchFamily="2" charset="0"/>
                <a:cs typeface="Poppins" pitchFamily="2" charset="77"/>
              </a:rPr>
              <a:t>Ad26.COV2.S® </a:t>
            </a:r>
            <a:r>
              <a:rPr kumimoji="0" lang="es-ES" sz="800" i="0" u="none" strike="noStrike" kern="1200" cap="none" spc="0" normalizeH="0" baseline="0">
                <a:ln>
                  <a:noFill/>
                </a:ln>
                <a:solidFill>
                  <a:srgbClr val="FFFFFF"/>
                </a:solidFill>
                <a:effectLst/>
                <a:uLnTx/>
                <a:uFillTx/>
                <a:latin typeface="Poppins" pitchFamily="2" charset="77"/>
                <a:ea typeface="Roboto" panose="02000000000000000000" pitchFamily="2" charset="0"/>
                <a:cs typeface="Poppins" pitchFamily="2" charset="77"/>
              </a:rPr>
              <a:t>(Janssen) </a:t>
            </a:r>
            <a:endParaRPr kumimoji="0" lang="es-ES" sz="800"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119" name="TextBox 118">
            <a:extLst>
              <a:ext uri="{FF2B5EF4-FFF2-40B4-BE49-F238E27FC236}">
                <a16:creationId xmlns:a16="http://schemas.microsoft.com/office/drawing/2014/main" id="{12D753D8-2767-C481-DCA0-20A664490788}"/>
              </a:ext>
            </a:extLst>
          </p:cNvPr>
          <p:cNvSpPr txBox="1">
            <a:spLocks/>
          </p:cNvSpPr>
          <p:nvPr/>
        </p:nvSpPr>
        <p:spPr>
          <a:xfrm>
            <a:off x="2882665" y="2420022"/>
            <a:ext cx="3490665" cy="177341"/>
          </a:xfrm>
          <a:prstGeom prst="rect">
            <a:avLst/>
          </a:prstGeom>
          <a:solidFill>
            <a:schemeClr val="accent1"/>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a:ln>
                  <a:noFill/>
                </a:ln>
                <a:solidFill>
                  <a:srgbClr val="FFFFFF"/>
                </a:solidFill>
                <a:effectLst/>
                <a:uLnTx/>
                <a:uFillTx/>
                <a:latin typeface="Poppins" pitchFamily="2" charset="77"/>
                <a:ea typeface="Roboto" panose="02000000000000000000" pitchFamily="2" charset="0"/>
                <a:cs typeface="Poppins" pitchFamily="2" charset="77"/>
              </a:rPr>
              <a:t>Vectores virales </a:t>
            </a:r>
            <a:endParaRPr kumimoji="0" lang="es-ES" sz="8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120" name="TextBox 119">
            <a:extLst>
              <a:ext uri="{FF2B5EF4-FFF2-40B4-BE49-F238E27FC236}">
                <a16:creationId xmlns:a16="http://schemas.microsoft.com/office/drawing/2014/main" id="{94E1682C-4B4E-6029-4DB7-BD774514E917}"/>
              </a:ext>
            </a:extLst>
          </p:cNvPr>
          <p:cNvSpPr txBox="1">
            <a:spLocks/>
          </p:cNvSpPr>
          <p:nvPr/>
        </p:nvSpPr>
        <p:spPr>
          <a:xfrm>
            <a:off x="2882665" y="3011383"/>
            <a:ext cx="6505020" cy="15156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No </a:t>
            </a:r>
            <a:endParaRPr kumimoji="0" lang="es-ES"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21" name="TextBox 120">
            <a:extLst>
              <a:ext uri="{FF2B5EF4-FFF2-40B4-BE49-F238E27FC236}">
                <a16:creationId xmlns:a16="http://schemas.microsoft.com/office/drawing/2014/main" id="{91060A4E-E6A4-1482-2E3A-AAADE6041D27}"/>
              </a:ext>
            </a:extLst>
          </p:cNvPr>
          <p:cNvSpPr txBox="1">
            <a:spLocks/>
          </p:cNvSpPr>
          <p:nvPr/>
        </p:nvSpPr>
        <p:spPr>
          <a:xfrm>
            <a:off x="2882665" y="2643293"/>
            <a:ext cx="1142058" cy="32933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Vial/2 o 10 dosis </a:t>
            </a:r>
            <a:endParaRPr kumimoji="0" lang="es-ES"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22" name="TextBox 121">
            <a:extLst>
              <a:ext uri="{FF2B5EF4-FFF2-40B4-BE49-F238E27FC236}">
                <a16:creationId xmlns:a16="http://schemas.microsoft.com/office/drawing/2014/main" id="{36D43023-BC96-74E4-E394-C5E01B0299C5}"/>
              </a:ext>
            </a:extLst>
          </p:cNvPr>
          <p:cNvSpPr txBox="1">
            <a:spLocks/>
          </p:cNvSpPr>
          <p:nvPr/>
        </p:nvSpPr>
        <p:spPr>
          <a:xfrm>
            <a:off x="4145903" y="2643293"/>
            <a:ext cx="1055720" cy="32933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Vial/5 dosis </a:t>
            </a:r>
            <a:endParaRPr kumimoji="0" lang="es-ES"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23" name="TextBox 122">
            <a:extLst>
              <a:ext uri="{FF2B5EF4-FFF2-40B4-BE49-F238E27FC236}">
                <a16:creationId xmlns:a16="http://schemas.microsoft.com/office/drawing/2014/main" id="{BB28A4AA-A223-E71A-79E5-90EE4C5F5040}"/>
              </a:ext>
            </a:extLst>
          </p:cNvPr>
          <p:cNvSpPr txBox="1">
            <a:spLocks/>
          </p:cNvSpPr>
          <p:nvPr/>
        </p:nvSpPr>
        <p:spPr>
          <a:xfrm>
            <a:off x="2882665" y="4505942"/>
            <a:ext cx="1104866" cy="620333"/>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COVISHIELD:</a:t>
            </a:r>
            <a:b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+2 °C a +8 °C: </a:t>
            </a:r>
            <a:r>
              <a:rPr kumimoji="0" lang="es-ES" sz="800" b="1"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9 m</a:t>
            </a:r>
            <a:b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VAXZEVRIA:</a:t>
            </a:r>
            <a:b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+2 °C a +8 °C: </a:t>
            </a:r>
            <a:r>
              <a:rPr kumimoji="0" lang="es-ES" sz="800" b="1"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9 m</a:t>
            </a:r>
            <a:endParaRPr kumimoji="0" lang="es-ES" sz="800" b="1"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24" name="TextBox 123">
            <a:extLst>
              <a:ext uri="{FF2B5EF4-FFF2-40B4-BE49-F238E27FC236}">
                <a16:creationId xmlns:a16="http://schemas.microsoft.com/office/drawing/2014/main" id="{4236E7FB-3EE8-A816-E390-814C93C14255}"/>
              </a:ext>
            </a:extLst>
          </p:cNvPr>
          <p:cNvSpPr txBox="1">
            <a:spLocks/>
          </p:cNvSpPr>
          <p:nvPr/>
        </p:nvSpPr>
        <p:spPr>
          <a:xfrm>
            <a:off x="4096753" y="4505942"/>
            <a:ext cx="1104866" cy="620333"/>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-25 ºC a -15 °C: </a:t>
            </a:r>
            <a:b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1"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24 m</a:t>
            </a:r>
            <a:b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+2 °C a +8 °C: </a:t>
            </a:r>
            <a:r>
              <a:rPr kumimoji="0" lang="es-ES" sz="800" b="1"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11 m</a:t>
            </a:r>
            <a: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 </a:t>
            </a:r>
            <a:b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br>
            <a:endParaRPr kumimoji="0" lang="es-ES"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25" name="TextBox 124">
            <a:extLst>
              <a:ext uri="{FF2B5EF4-FFF2-40B4-BE49-F238E27FC236}">
                <a16:creationId xmlns:a16="http://schemas.microsoft.com/office/drawing/2014/main" id="{569F0AB1-9063-58F0-BCEF-261306DC6B15}"/>
              </a:ext>
            </a:extLst>
          </p:cNvPr>
          <p:cNvSpPr txBox="1">
            <a:spLocks/>
          </p:cNvSpPr>
          <p:nvPr/>
        </p:nvSpPr>
        <p:spPr>
          <a:xfrm>
            <a:off x="2882665" y="5174361"/>
            <a:ext cx="1104866" cy="486829"/>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7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Según el tamaño del producto o vial (intervalo, de 2,1 a 7,0 cm³/dosis) </a:t>
            </a:r>
            <a:endParaRPr kumimoji="0" lang="es-ES" sz="7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26" name="TextBox 125">
            <a:extLst>
              <a:ext uri="{FF2B5EF4-FFF2-40B4-BE49-F238E27FC236}">
                <a16:creationId xmlns:a16="http://schemas.microsoft.com/office/drawing/2014/main" id="{17BF658F-5B85-090C-5489-732CBCF443FD}"/>
              </a:ext>
            </a:extLst>
          </p:cNvPr>
          <p:cNvSpPr txBox="1">
            <a:spLocks/>
          </p:cNvSpPr>
          <p:nvPr/>
        </p:nvSpPr>
        <p:spPr>
          <a:xfrm>
            <a:off x="4096753" y="5174361"/>
            <a:ext cx="1104866" cy="486829"/>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3,82 cm³/dosis </a:t>
            </a:r>
            <a:endParaRPr kumimoji="0" lang="es-ES"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27" name="TextBox 126">
            <a:extLst>
              <a:ext uri="{FF2B5EF4-FFF2-40B4-BE49-F238E27FC236}">
                <a16:creationId xmlns:a16="http://schemas.microsoft.com/office/drawing/2014/main" id="{C450F788-4FDA-0ED2-05FC-A2DED2B5EFC8}"/>
              </a:ext>
            </a:extLst>
          </p:cNvPr>
          <p:cNvSpPr txBox="1">
            <a:spLocks/>
          </p:cNvSpPr>
          <p:nvPr/>
        </p:nvSpPr>
        <p:spPr>
          <a:xfrm>
            <a:off x="2891934" y="5709279"/>
            <a:ext cx="6495751" cy="372954"/>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lvl="0">
              <a:lnSpc>
                <a:spcPct val="100000"/>
              </a:lnSpc>
              <a:defRPr/>
            </a:pPr>
            <a:r>
              <a:rPr lang="es-ES">
                <a:solidFill>
                  <a:srgbClr val="000000"/>
                </a:solidFill>
              </a:rPr>
              <a:t>Desechar l</a:t>
            </a:r>
            <a: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os viales </a:t>
            </a:r>
            <a:r>
              <a:rPr lang="es-ES">
                <a:solidFill>
                  <a:srgbClr val="000000"/>
                </a:solidFill>
              </a:rPr>
              <a:t>abiertos </a:t>
            </a:r>
            <a: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6 horas después de la primera punción o al final de la sesión de vacunación, </a:t>
            </a:r>
            <a:b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lo que ocurra primero. </a:t>
            </a:r>
            <a:endParaRPr kumimoji="0" lang="es-ES"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28" name="TextBox 127">
            <a:extLst>
              <a:ext uri="{FF2B5EF4-FFF2-40B4-BE49-F238E27FC236}">
                <a16:creationId xmlns:a16="http://schemas.microsoft.com/office/drawing/2014/main" id="{0C5F3F37-9CAD-F06E-59A1-B0C8FDE2F87E}"/>
              </a:ext>
            </a:extLst>
          </p:cNvPr>
          <p:cNvSpPr txBox="1">
            <a:spLocks/>
          </p:cNvSpPr>
          <p:nvPr/>
        </p:nvSpPr>
        <p:spPr>
          <a:xfrm>
            <a:off x="2882665" y="3467256"/>
            <a:ext cx="1104866" cy="990600"/>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Refrigerador:</a:t>
            </a:r>
            <a:br>
              <a:rPr kumimoji="0" lang="es-ES" sz="800" b="1"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+2 °C a +8 °C</a:t>
            </a:r>
            <a:r>
              <a:rPr kumimoji="0" lang="es-ES" sz="800" b="1"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 </a:t>
            </a:r>
            <a:br>
              <a:rPr kumimoji="0" lang="es-ES" sz="800" b="1"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br>
            <a:endParaRPr kumimoji="0" lang="es-ES" sz="800" b="1"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29" name="TextBox 128">
            <a:extLst>
              <a:ext uri="{FF2B5EF4-FFF2-40B4-BE49-F238E27FC236}">
                <a16:creationId xmlns:a16="http://schemas.microsoft.com/office/drawing/2014/main" id="{A8FEBE45-9CBE-DF40-0A70-C0031E736604}"/>
              </a:ext>
            </a:extLst>
          </p:cNvPr>
          <p:cNvSpPr txBox="1">
            <a:spLocks/>
          </p:cNvSpPr>
          <p:nvPr/>
        </p:nvSpPr>
        <p:spPr>
          <a:xfrm>
            <a:off x="4096753" y="3467256"/>
            <a:ext cx="1104866" cy="990600"/>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Congelador: </a:t>
            </a:r>
            <a:br>
              <a:rPr kumimoji="0" lang="es-ES" sz="800" b="1"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-25 ºC a -15 ºC</a:t>
            </a:r>
            <a:br>
              <a:rPr kumimoji="0" lang="es-ES" sz="800" b="1"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b="1"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Refrigerador:</a:t>
            </a:r>
            <a:br>
              <a:rPr kumimoji="0" lang="es-ES" sz="800" b="1"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+2 °C a +8 °C </a:t>
            </a:r>
            <a:endParaRPr kumimoji="0" lang="es-ES" sz="80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30" name="TextBox 129">
            <a:extLst>
              <a:ext uri="{FF2B5EF4-FFF2-40B4-BE49-F238E27FC236}">
                <a16:creationId xmlns:a16="http://schemas.microsoft.com/office/drawing/2014/main" id="{9D999705-BCC8-E753-C27B-03E9FC088320}"/>
              </a:ext>
            </a:extLst>
          </p:cNvPr>
          <p:cNvSpPr txBox="1">
            <a:spLocks/>
          </p:cNvSpPr>
          <p:nvPr/>
        </p:nvSpPr>
        <p:spPr>
          <a:xfrm>
            <a:off x="2882665" y="3227785"/>
            <a:ext cx="6523506" cy="189162"/>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JAI de 0,5 ml </a:t>
            </a:r>
            <a:endParaRPr kumimoji="0" lang="es-ES"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31" name="TextBox 130">
            <a:extLst>
              <a:ext uri="{FF2B5EF4-FFF2-40B4-BE49-F238E27FC236}">
                <a16:creationId xmlns:a16="http://schemas.microsoft.com/office/drawing/2014/main" id="{F1A651CE-B623-7F46-B1E3-4EC484665E15}"/>
              </a:ext>
            </a:extLst>
          </p:cNvPr>
          <p:cNvSpPr txBox="1">
            <a:spLocks/>
          </p:cNvSpPr>
          <p:nvPr/>
        </p:nvSpPr>
        <p:spPr>
          <a:xfrm>
            <a:off x="5269987" y="3465036"/>
            <a:ext cx="4117698" cy="986368"/>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Refrigerador:</a:t>
            </a:r>
            <a:br>
              <a:rPr kumimoji="0" lang="es-ES" sz="800" b="1"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br>
            <a:r>
              <a:rPr kumimoji="0" lang="es-ES" sz="80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+2 °C a +8 °C </a:t>
            </a:r>
            <a:br>
              <a:rPr kumimoji="0" lang="es-ES" sz="800" b="1"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br>
            <a:endParaRPr kumimoji="0" lang="es-ES" sz="800" b="1"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32" name="TextBox 131">
            <a:extLst>
              <a:ext uri="{FF2B5EF4-FFF2-40B4-BE49-F238E27FC236}">
                <a16:creationId xmlns:a16="http://schemas.microsoft.com/office/drawing/2014/main" id="{FEBDBDD9-AEC4-A6DA-D0EA-4428F3D69898}"/>
              </a:ext>
            </a:extLst>
          </p:cNvPr>
          <p:cNvSpPr txBox="1">
            <a:spLocks/>
          </p:cNvSpPr>
          <p:nvPr/>
        </p:nvSpPr>
        <p:spPr>
          <a:xfrm>
            <a:off x="5269987" y="2625030"/>
            <a:ext cx="1103343" cy="32088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Vial/1 o 3 dosis </a:t>
            </a:r>
            <a:endParaRPr kumimoji="0" lang="es-ES"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33" name="TextBox 132">
            <a:extLst>
              <a:ext uri="{FF2B5EF4-FFF2-40B4-BE49-F238E27FC236}">
                <a16:creationId xmlns:a16="http://schemas.microsoft.com/office/drawing/2014/main" id="{3810D3E1-0F21-40B8-708F-9D025C92040A}"/>
              </a:ext>
            </a:extLst>
          </p:cNvPr>
          <p:cNvSpPr txBox="1">
            <a:spLocks/>
          </p:cNvSpPr>
          <p:nvPr/>
        </p:nvSpPr>
        <p:spPr>
          <a:xfrm>
            <a:off x="5279257" y="4505943"/>
            <a:ext cx="1103343" cy="611946"/>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+2 °C a +8 °C: </a:t>
            </a:r>
            <a:r>
              <a:rPr kumimoji="0" lang="es-ES" sz="800" b="1"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12 m</a:t>
            </a:r>
            <a: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 </a:t>
            </a:r>
            <a:endParaRPr kumimoji="0" lang="es-ES"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34" name="TextBox 133">
            <a:extLst>
              <a:ext uri="{FF2B5EF4-FFF2-40B4-BE49-F238E27FC236}">
                <a16:creationId xmlns:a16="http://schemas.microsoft.com/office/drawing/2014/main" id="{A85079E5-7C9B-BB05-620A-DD73D076487E}"/>
              </a:ext>
            </a:extLst>
          </p:cNvPr>
          <p:cNvSpPr txBox="1">
            <a:spLocks/>
          </p:cNvSpPr>
          <p:nvPr/>
        </p:nvSpPr>
        <p:spPr>
          <a:xfrm>
            <a:off x="5279257" y="5174362"/>
            <a:ext cx="1094073" cy="476466"/>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0"/>
              </a:spcBef>
              <a:spcAft>
                <a:spcPts val="0"/>
              </a:spcAft>
              <a:buClrTx/>
              <a:buSzPct val="75000"/>
              <a:buFontTx/>
              <a:buNone/>
              <a:tabLst/>
              <a:defRPr/>
            </a:pPr>
            <a: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Dosis única: 16,30 cm³/dosis </a:t>
            </a:r>
          </a:p>
          <a:p>
            <a:pPr marL="0" marR="0" lvl="0" indent="0" algn="ctr" defTabSz="554492" rtl="0" eaLnBrk="1" fontAlgn="auto" latinLnBrk="0" hangingPunct="1">
              <a:lnSpc>
                <a:spcPct val="120000"/>
              </a:lnSpc>
              <a:spcBef>
                <a:spcPts val="0"/>
              </a:spcBef>
              <a:spcAft>
                <a:spcPts val="0"/>
              </a:spcAft>
              <a:buClrTx/>
              <a:buSzPct val="75000"/>
              <a:buFontTx/>
              <a:buNone/>
              <a:tabLst/>
              <a:defRPr/>
            </a:pPr>
            <a:r>
              <a:rPr kumimoji="0" lang="es-ES" sz="800" b="0" i="0" u="none" strike="noStrike" kern="1200" cap="none" spc="0" normalizeH="0" baseline="0">
                <a:ln>
                  <a:noFill/>
                </a:ln>
                <a:solidFill>
                  <a:srgbClr val="000000"/>
                </a:solidFill>
                <a:effectLst/>
                <a:uLnTx/>
                <a:uFillTx/>
                <a:latin typeface="Poppins" pitchFamily="2" charset="77"/>
                <a:ea typeface="Roboto" panose="02000000000000000000" pitchFamily="2" charset="0"/>
                <a:cs typeface="Poppins" pitchFamily="2" charset="77"/>
              </a:rPr>
              <a:t>Vial de 3 dosis: 5,43 </a:t>
            </a:r>
            <a:endParaRPr kumimoji="0" lang="es-ES"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35" name="TextBox 134">
            <a:extLst>
              <a:ext uri="{FF2B5EF4-FFF2-40B4-BE49-F238E27FC236}">
                <a16:creationId xmlns:a16="http://schemas.microsoft.com/office/drawing/2014/main" id="{1A1E703C-DAC7-9364-2A78-7EAB744ADAD9}"/>
              </a:ext>
            </a:extLst>
          </p:cNvPr>
          <p:cNvSpPr txBox="1">
            <a:spLocks/>
          </p:cNvSpPr>
          <p:nvPr/>
        </p:nvSpPr>
        <p:spPr>
          <a:xfrm>
            <a:off x="5268460" y="1463262"/>
            <a:ext cx="1104870" cy="892337"/>
          </a:xfrm>
          <a:prstGeom prst="rect">
            <a:avLst/>
          </a:prstGeom>
          <a:solidFill>
            <a:schemeClr val="accent1"/>
          </a:solidFill>
        </p:spPr>
        <p:txBody>
          <a:bodyPr vert="horz" wrap="square" lIns="28800" tIns="28800" rIns="28800" bIns="28800" rtlCol="0" anchor="ctr" anchorCtr="0">
            <a:noAutofit/>
          </a:bodyPr>
          <a:lstStyle>
            <a:defPPr>
              <a:defRPr lang="en-US"/>
            </a:defPPr>
            <a:lvl1pPr marR="0" lvl="0" indent="0" defTabSz="554492" fontAlgn="auto">
              <a:lnSpc>
                <a:spcPct val="120000"/>
              </a:lnSpc>
              <a:spcBef>
                <a:spcPts val="606"/>
              </a:spcBef>
              <a:spcAft>
                <a:spcPts val="728"/>
              </a:spcAft>
              <a:buClrTx/>
              <a:buSzPct val="75000"/>
              <a:buFontTx/>
              <a:buNone/>
              <a:tabLst/>
              <a:defRPr kumimoji="0" sz="800" b="1" i="0" u="none" strike="noStrike" cap="none" spc="0" normalizeH="0" baseline="0">
                <a:ln>
                  <a:noFill/>
                </a:ln>
                <a:solidFill>
                  <a:srgbClr val="FFFFFF"/>
                </a:solidFill>
                <a:effectLst/>
                <a:uLnTx/>
                <a:uFillTx/>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800" b="1" i="0" u="none" strike="noStrike" kern="1200" cap="none" spc="0" normalizeH="0" baseline="0">
                <a:ln>
                  <a:noFill/>
                </a:ln>
                <a:solidFill>
                  <a:srgbClr val="FFFFFF"/>
                </a:solidFill>
                <a:effectLst/>
                <a:uLnTx/>
                <a:uFillTx/>
                <a:latin typeface="Poppins" pitchFamily="2" charset="77"/>
                <a:ea typeface="Roboto" panose="02000000000000000000" pitchFamily="2" charset="0"/>
                <a:cs typeface="Poppins" pitchFamily="2" charset="77"/>
              </a:rPr>
              <a:t>CONVIDECIA® </a:t>
            </a:r>
            <a:r>
              <a:rPr kumimoji="0" lang="es-ES" sz="800" b="0" i="0" u="none" strike="noStrike" kern="1200" cap="none" spc="0" normalizeH="0" baseline="0">
                <a:ln>
                  <a:noFill/>
                </a:ln>
                <a:solidFill>
                  <a:srgbClr val="FFFFFF"/>
                </a:solidFill>
                <a:effectLst/>
                <a:uLnTx/>
                <a:uFillTx/>
                <a:latin typeface="Poppins" pitchFamily="2" charset="77"/>
                <a:ea typeface="Roboto" panose="02000000000000000000" pitchFamily="2" charset="0"/>
                <a:cs typeface="Poppins" pitchFamily="2" charset="77"/>
              </a:rPr>
              <a:t>(CanSinoBIO)</a:t>
            </a:r>
            <a:endParaRPr kumimoji="0" lang="es-ES" sz="800" b="0"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endParaRPr>
          </a:p>
        </p:txBody>
      </p:sp>
      <p:pic>
        <p:nvPicPr>
          <p:cNvPr id="136" name="Graphic 135" descr="Thermometer with solid fill">
            <a:extLst>
              <a:ext uri="{FF2B5EF4-FFF2-40B4-BE49-F238E27FC236}">
                <a16:creationId xmlns:a16="http://schemas.microsoft.com/office/drawing/2014/main" id="{104989CF-59C7-A849-6976-58BC407455E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46498" y="1573670"/>
            <a:ext cx="700038" cy="700038"/>
          </a:xfrm>
          <a:prstGeom prst="rect">
            <a:avLst/>
          </a:prstGeom>
        </p:spPr>
      </p:pic>
      <p:pic>
        <p:nvPicPr>
          <p:cNvPr id="137" name="Graphic 136" descr="Snowflake outline">
            <a:extLst>
              <a:ext uri="{FF2B5EF4-FFF2-40B4-BE49-F238E27FC236}">
                <a16:creationId xmlns:a16="http://schemas.microsoft.com/office/drawing/2014/main" id="{DDA88B02-3EC4-BFF4-45A0-29E8AB4EB06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51515" y="1445836"/>
            <a:ext cx="583335" cy="583335"/>
          </a:xfrm>
          <a:prstGeom prst="rect">
            <a:avLst/>
          </a:prstGeom>
        </p:spPr>
      </p:pic>
    </p:spTree>
    <p:extLst>
      <p:ext uri="{BB962C8B-B14F-4D97-AF65-F5344CB8AC3E}">
        <p14:creationId xmlns:p14="http://schemas.microsoft.com/office/powerpoint/2010/main" val="286487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xmlns:eLuna="https://cms.unov.org/eLuna/2015/main">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F75DB2-52CE-0F8C-03D4-698862307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n-GB" sz="728" b="0" i="0" u="none" strike="noStrike" kern="1200" cap="none" spc="0" normalizeH="0" baseline="0" noProof="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728" b="0" i="0" u="none" strike="noStrike" kern="1200" cap="none" spc="0" normalizeH="0" baseline="0" noProof="0">
              <a:ln>
                <a:noFill/>
              </a:ln>
              <a:solidFill>
                <a:srgbClr val="000000">
                  <a:tint val="75000"/>
                </a:srgbClr>
              </a:solidFill>
              <a:effectLst/>
              <a:uLnTx/>
              <a:uFillTx/>
              <a:latin typeface="Poppins" pitchFamily="2" charset="77"/>
              <a:ea typeface="+mn-ea"/>
              <a:cs typeface="Poppins" pitchFamily="2" charset="77"/>
            </a:endParaRPr>
          </a:p>
        </p:txBody>
      </p:sp>
      <p:sp>
        <p:nvSpPr>
          <p:cNvPr id="3" name="Title 2">
            <a:extLst>
              <a:ext uri="{FF2B5EF4-FFF2-40B4-BE49-F238E27FC236}">
                <a16:creationId xmlns:a16="http://schemas.microsoft.com/office/drawing/2014/main" id="{32D25144-4289-598D-991F-2A9B2DF8D209}"/>
              </a:ext>
            </a:extLst>
          </p:cNvPr>
          <p:cNvSpPr>
            <a:spLocks noGrp="1"/>
          </p:cNvSpPr>
          <p:nvPr>
            <p:ph type="title"/>
          </p:nvPr>
        </p:nvSpPr>
        <p:spPr>
          <a:xfrm>
            <a:off x="413308" y="153365"/>
            <a:ext cx="10639001" cy="779188"/>
          </a:xfrm>
        </p:spPr>
        <p:txBody>
          <a:bodyPr/>
          <a:lstStyle/>
          <a:p>
            <a:r>
              <a:rPr lang="en-US" sz="2800">
                <a:solidFill>
                  <a:srgbClr val="FA9A00"/>
                </a:solidFill>
              </a:rPr>
              <a:t>6. </a:t>
            </a:r>
            <a:r>
              <a:rPr lang="en-US" sz="2800"/>
              <a:t>Summary of key </a:t>
            </a:r>
            <a:r>
              <a:rPr lang="en-US" sz="2800" u="sng"/>
              <a:t>cold chain and storage attributes </a:t>
            </a:r>
            <a:r>
              <a:rPr lang="en-US" sz="2800"/>
              <a:t>by COVID-19 vaccine (3/3)</a:t>
            </a:r>
            <a:endParaRPr lang="en-GB" sz="2800"/>
          </a:p>
        </p:txBody>
      </p:sp>
      <p:sp>
        <p:nvSpPr>
          <p:cNvPr id="5" name="Slide Number Placeholder 1">
            <a:extLst>
              <a:ext uri="{FF2B5EF4-FFF2-40B4-BE49-F238E27FC236}">
                <a16:creationId xmlns:a16="http://schemas.microsoft.com/office/drawing/2014/main" id="{1F95D0E7-E866-8934-330D-44C1A09D4922}"/>
              </a:ext>
            </a:extLst>
          </p:cNvPr>
          <p:cNvSpPr txBox="1">
            <a:spLocks/>
          </p:cNvSpPr>
          <p:nvPr/>
        </p:nvSpPr>
        <p:spPr>
          <a:xfrm>
            <a:off x="10693993" y="6482886"/>
            <a:ext cx="897196" cy="111982"/>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728" kern="1200">
                <a:solidFill>
                  <a:schemeClr val="tx1">
                    <a:tint val="75000"/>
                  </a:schemeClr>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n-GB" sz="728" b="0" i="0" u="none" strike="noStrike" kern="1200" cap="none" spc="0" normalizeH="0" baseline="0" noProof="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728" b="0" i="0" u="none" strike="noStrike" kern="1200" cap="none" spc="0" normalizeH="0" baseline="0" noProof="0">
              <a:ln>
                <a:noFill/>
              </a:ln>
              <a:solidFill>
                <a:srgbClr val="000000">
                  <a:tint val="75000"/>
                </a:srgbClr>
              </a:solidFill>
              <a:effectLst/>
              <a:uLnTx/>
              <a:uFillTx/>
              <a:latin typeface="Poppins" pitchFamily="2" charset="77"/>
              <a:ea typeface="+mn-ea"/>
              <a:cs typeface="Poppins" pitchFamily="2" charset="77"/>
            </a:endParaRPr>
          </a:p>
        </p:txBody>
      </p:sp>
      <p:sp>
        <p:nvSpPr>
          <p:cNvPr id="6" name="TextBox 1">
            <a:extLst>
              <a:ext uri="{FF2B5EF4-FFF2-40B4-BE49-F238E27FC236}">
                <a16:creationId xmlns:a16="http://schemas.microsoft.com/office/drawing/2014/main" id="{97686BCC-76C3-B163-354A-523B6BEF3355}"/>
              </a:ext>
            </a:extLst>
          </p:cNvPr>
          <p:cNvSpPr txBox="1">
            <a:spLocks/>
          </p:cNvSpPr>
          <p:nvPr/>
        </p:nvSpPr>
        <p:spPr>
          <a:xfrm>
            <a:off x="532601" y="6475079"/>
            <a:ext cx="11036723" cy="246221"/>
          </a:xfrm>
          <a:prstGeom prst="rect">
            <a:avLst/>
          </a:prstGeom>
          <a:solidFill>
            <a:schemeClr val="bg1"/>
          </a:solid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defRPr/>
            </a:pPr>
            <a:r>
              <a:rPr kumimoji="0" lang="es-MX" sz="800" b="0" i="0" u="none" strike="noStrike" kern="1200" cap="none" spc="0" normalizeH="0" baseline="0" dirty="0">
                <a:ln>
                  <a:noFill/>
                </a:ln>
                <a:solidFill>
                  <a:srgbClr val="000000"/>
                </a:solidFill>
                <a:effectLst/>
                <a:uLnTx/>
                <a:uFillTx/>
                <a:latin typeface="Ebrima"/>
                <a:ea typeface="Ebrima"/>
                <a:cs typeface="Ebrima"/>
              </a:rPr>
              <a:t>Nota: En este cuadro se presenta información clave resumida al 31 de enero de 2024. Para más información y detalles, consulte el </a:t>
            </a:r>
            <a:r>
              <a:rPr kumimoji="0" lang="es-MX" sz="800" b="0" i="0" u="none" strike="noStrike" kern="1200" cap="none" spc="0" normalizeH="0" baseline="0" dirty="0">
                <a:ln>
                  <a:noFill/>
                </a:ln>
                <a:solidFill>
                  <a:srgbClr val="000000"/>
                </a:solidFill>
                <a:effectLst/>
                <a:uLnTx/>
                <a:uFillTx/>
                <a:latin typeface="Ebrima"/>
                <a:ea typeface="Ebrima"/>
                <a:cs typeface="Ebrima"/>
                <a:hlinkClick r:id="rId2"/>
              </a:rPr>
              <a:t>Conjunto de herramientas para la introducción de vacunas contra la COVID‑19</a:t>
            </a:r>
            <a:r>
              <a:rPr kumimoji="0" lang="es-MX" sz="800" b="0" i="0" u="none" strike="noStrike" kern="1200" cap="none" spc="0" normalizeH="0" baseline="0" dirty="0">
                <a:ln>
                  <a:noFill/>
                </a:ln>
                <a:solidFill>
                  <a:srgbClr val="000000"/>
                </a:solidFill>
                <a:effectLst/>
                <a:uLnTx/>
                <a:uFillTx/>
                <a:latin typeface="Ebrima"/>
                <a:ea typeface="Ebrima"/>
                <a:cs typeface="Ebrima"/>
              </a:rPr>
              <a:t>. </a:t>
            </a:r>
          </a:p>
          <a:p>
            <a:pPr lvl="0">
              <a:defRPr/>
            </a:pPr>
            <a:r>
              <a:rPr kumimoji="0" lang="es-MX" sz="800" b="0" i="0" u="none" strike="noStrike" kern="1200" cap="none" spc="0" normalizeH="0" baseline="0" dirty="0">
                <a:ln>
                  <a:noFill/>
                </a:ln>
                <a:solidFill>
                  <a:srgbClr val="000000"/>
                </a:solidFill>
                <a:effectLst/>
                <a:uLnTx/>
                <a:uFillTx/>
                <a:latin typeface="Ebrima"/>
                <a:ea typeface="Ebrima"/>
                <a:cs typeface="Ebrima"/>
              </a:rPr>
              <a:t>JAI: jeringa </a:t>
            </a:r>
            <a:r>
              <a:rPr kumimoji="0" lang="es-MX" sz="800" b="0" i="0" u="none" strike="noStrike" kern="1200" cap="none" spc="0" normalizeH="0" baseline="0" dirty="0" err="1">
                <a:ln>
                  <a:noFill/>
                </a:ln>
                <a:solidFill>
                  <a:srgbClr val="000000"/>
                </a:solidFill>
                <a:effectLst/>
                <a:uLnTx/>
                <a:uFillTx/>
                <a:latin typeface="Ebrima"/>
                <a:ea typeface="Ebrima"/>
                <a:cs typeface="Ebrima"/>
              </a:rPr>
              <a:t>autoinutilizable</a:t>
            </a:r>
            <a:r>
              <a:rPr kumimoji="0" lang="es-MX" sz="800" b="0" i="0" u="none" strike="noStrike" kern="1200" cap="none" spc="0" normalizeH="0" baseline="0" dirty="0">
                <a:ln>
                  <a:noFill/>
                </a:ln>
                <a:solidFill>
                  <a:srgbClr val="000000"/>
                </a:solidFill>
                <a:effectLst/>
                <a:uLnTx/>
                <a:uFillTx/>
                <a:latin typeface="Ebrima"/>
                <a:ea typeface="Ebrima"/>
                <a:cs typeface="Ebrima"/>
              </a:rPr>
              <a:t>; m: meses.</a:t>
            </a:r>
            <a:endParaRPr kumimoji="0" lang="es-MX" sz="800" b="0" i="0" u="none" strike="noStrike" kern="1200" cap="none" spc="0" normalizeH="0" baseline="0" dirty="0">
              <a:ln>
                <a:noFill/>
              </a:ln>
              <a:solidFill>
                <a:srgbClr val="000000"/>
              </a:solidFill>
              <a:effectLst/>
              <a:highlight>
                <a:srgbClr val="FFFF00"/>
              </a:highlight>
              <a:uLnTx/>
              <a:uFillTx/>
              <a:latin typeface="Ebrima"/>
              <a:ea typeface="Ebrima"/>
              <a:cs typeface="Ebrima"/>
            </a:endParaRPr>
          </a:p>
        </p:txBody>
      </p:sp>
      <p:cxnSp>
        <p:nvCxnSpPr>
          <p:cNvPr id="7" name="Straight Connector 6">
            <a:extLst>
              <a:ext uri="{FF2B5EF4-FFF2-40B4-BE49-F238E27FC236}">
                <a16:creationId xmlns:a16="http://schemas.microsoft.com/office/drawing/2014/main" id="{5D922C0A-09D3-CDC5-F5DA-AEC641D8D1C5}"/>
              </a:ext>
            </a:extLst>
          </p:cNvPr>
          <p:cNvCxnSpPr>
            <a:cxnSpLocks/>
          </p:cNvCxnSpPr>
          <p:nvPr/>
        </p:nvCxnSpPr>
        <p:spPr>
          <a:xfrm>
            <a:off x="577638" y="2121752"/>
            <a:ext cx="1113176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0C6BA25-9734-AADF-F8A2-D7477BF47617}"/>
              </a:ext>
            </a:extLst>
          </p:cNvPr>
          <p:cNvSpPr txBox="1">
            <a:spLocks/>
          </p:cNvSpPr>
          <p:nvPr/>
        </p:nvSpPr>
        <p:spPr>
          <a:xfrm>
            <a:off x="2755932" y="2148844"/>
            <a:ext cx="7024501" cy="248975"/>
          </a:xfrm>
          <a:prstGeom prst="rect">
            <a:avLst/>
          </a:prstGeom>
          <a:solidFill>
            <a:schemeClr val="accent6">
              <a:lumMod val="90000"/>
              <a:lumOff val="10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n-US" sz="800" b="1"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Protein subunit</a:t>
            </a:r>
          </a:p>
        </p:txBody>
      </p:sp>
      <p:sp>
        <p:nvSpPr>
          <p:cNvPr id="17" name="TextBox 16">
            <a:extLst>
              <a:ext uri="{FF2B5EF4-FFF2-40B4-BE49-F238E27FC236}">
                <a16:creationId xmlns:a16="http://schemas.microsoft.com/office/drawing/2014/main" id="{646E444D-73A3-4760-1817-271C99FCA7D2}"/>
              </a:ext>
            </a:extLst>
          </p:cNvPr>
          <p:cNvSpPr txBox="1">
            <a:spLocks/>
          </p:cNvSpPr>
          <p:nvPr/>
        </p:nvSpPr>
        <p:spPr>
          <a:xfrm>
            <a:off x="2755934" y="3304016"/>
            <a:ext cx="7044554" cy="699396"/>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n-US" sz="800" b="1"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rPr>
              <a:t>Refrigerador</a:t>
            </a:r>
            <a:r>
              <a:rPr kumimoji="0" lang="en-U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a:t>
            </a:r>
            <a:br>
              <a:rPr kumimoji="0" lang="en-U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br>
            <a:r>
              <a:rPr kumimoji="0" lang="en-U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+2°C </a:t>
            </a:r>
            <a:r>
              <a:rPr lang="en-US" dirty="0">
                <a:solidFill>
                  <a:srgbClr val="000000"/>
                </a:solidFill>
              </a:rPr>
              <a:t>a</a:t>
            </a:r>
            <a:r>
              <a:rPr kumimoji="0" lang="en-U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+8°C </a:t>
            </a:r>
          </a:p>
        </p:txBody>
      </p:sp>
      <p:sp>
        <p:nvSpPr>
          <p:cNvPr id="39" name="TextBox 38">
            <a:extLst>
              <a:ext uri="{FF2B5EF4-FFF2-40B4-BE49-F238E27FC236}">
                <a16:creationId xmlns:a16="http://schemas.microsoft.com/office/drawing/2014/main" id="{629D2FC6-AD43-C7AA-6A51-9ED91BCA5502}"/>
              </a:ext>
            </a:extLst>
          </p:cNvPr>
          <p:cNvSpPr txBox="1">
            <a:spLocks/>
          </p:cNvSpPr>
          <p:nvPr/>
        </p:nvSpPr>
        <p:spPr>
          <a:xfrm>
            <a:off x="2750522" y="3064328"/>
            <a:ext cx="7044554" cy="210813"/>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n-IN" dirty="0">
                <a:solidFill>
                  <a:srgbClr val="000000"/>
                </a:solidFill>
              </a:rPr>
              <a:t>JAI</a:t>
            </a:r>
            <a:r>
              <a:rPr kumimoji="0" lang="en-IN"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0,5 ml</a:t>
            </a:r>
            <a:endParaRPr kumimoji="0" lang="en-U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pic>
        <p:nvPicPr>
          <p:cNvPr id="55" name="Graphic 54" descr="Thermometer with solid fill">
            <a:extLst>
              <a:ext uri="{FF2B5EF4-FFF2-40B4-BE49-F238E27FC236}">
                <a16:creationId xmlns:a16="http://schemas.microsoft.com/office/drawing/2014/main" id="{74399C9E-FCAB-521C-5766-65F7C53EB4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7863" y="1364331"/>
            <a:ext cx="700038" cy="700038"/>
          </a:xfrm>
          <a:prstGeom prst="rect">
            <a:avLst/>
          </a:prstGeom>
        </p:spPr>
      </p:pic>
      <p:pic>
        <p:nvPicPr>
          <p:cNvPr id="56" name="Graphic 55" descr="Snowflake outline">
            <a:extLst>
              <a:ext uri="{FF2B5EF4-FFF2-40B4-BE49-F238E27FC236}">
                <a16:creationId xmlns:a16="http://schemas.microsoft.com/office/drawing/2014/main" id="{A1692898-9228-944B-1AF5-7ED9F06648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2880" y="1236497"/>
            <a:ext cx="583335" cy="583335"/>
          </a:xfrm>
          <a:prstGeom prst="rect">
            <a:avLst/>
          </a:prstGeom>
        </p:spPr>
      </p:pic>
      <p:sp>
        <p:nvSpPr>
          <p:cNvPr id="62" name="TextBox 61">
            <a:extLst>
              <a:ext uri="{FF2B5EF4-FFF2-40B4-BE49-F238E27FC236}">
                <a16:creationId xmlns:a16="http://schemas.microsoft.com/office/drawing/2014/main" id="{9D696ED0-1559-DD86-8580-75B309FC7F44}"/>
              </a:ext>
            </a:extLst>
          </p:cNvPr>
          <p:cNvSpPr txBox="1">
            <a:spLocks/>
          </p:cNvSpPr>
          <p:nvPr/>
        </p:nvSpPr>
        <p:spPr>
          <a:xfrm>
            <a:off x="7036777" y="1164640"/>
            <a:ext cx="1366009" cy="904820"/>
          </a:xfrm>
          <a:prstGeom prst="rect">
            <a:avLst/>
          </a:prstGeom>
          <a:solidFill>
            <a:schemeClr val="accent6">
              <a:lumMod val="90000"/>
              <a:lumOff val="10000"/>
            </a:schemeClr>
          </a:solidFill>
        </p:spPr>
        <p:txBody>
          <a:bodyPr vert="horz" wrap="square" lIns="28800" tIns="28800" rIns="28800" bIns="288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00000"/>
              </a:lnSpc>
              <a:spcBef>
                <a:spcPts val="0"/>
              </a:spcBef>
              <a:spcAft>
                <a:spcPts val="600"/>
              </a:spcAft>
              <a:buClrTx/>
              <a:buSzPct val="75000"/>
              <a:buFontTx/>
              <a:buNone/>
              <a:tabLst/>
              <a:defRPr/>
            </a:pPr>
            <a:r>
              <a:rPr kumimoji="0" lang="en-US" sz="10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BIMERVAX</a:t>
            </a:r>
            <a:r>
              <a:rPr kumimoji="0" lang="en-US" sz="1000" b="0"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a:t>
            </a:r>
            <a:endParaRPr kumimoji="0" lang="en-US" sz="1000" b="0" i="0" u="none" strike="noStrike" kern="1200" cap="none" spc="0" normalizeH="0" baseline="0" noProof="0" dirty="0">
              <a:ln>
                <a:noFill/>
              </a:ln>
              <a:solidFill>
                <a:srgbClr val="F1E21A"/>
              </a:solidFill>
              <a:effectLst/>
              <a:uLnTx/>
              <a:uFillTx/>
              <a:latin typeface="Poppins" pitchFamily="2" charset="77"/>
              <a:ea typeface="Roboto" panose="02000000000000000000" pitchFamily="2" charset="0"/>
              <a:cs typeface="Poppins" pitchFamily="2" charset="77"/>
            </a:endParaRPr>
          </a:p>
          <a:p>
            <a:pPr marL="0" marR="0" lvl="0" indent="0" algn="ctr" defTabSz="554492" rtl="0" eaLnBrk="1" fontAlgn="auto" latinLnBrk="0" hangingPunct="1">
              <a:lnSpc>
                <a:spcPct val="100000"/>
              </a:lnSpc>
              <a:spcBef>
                <a:spcPts val="0"/>
              </a:spcBef>
              <a:spcAft>
                <a:spcPts val="600"/>
              </a:spcAft>
              <a:buClrTx/>
              <a:buSzPct val="75000"/>
              <a:buFontTx/>
              <a:buNone/>
              <a:tabLst/>
              <a:defRPr/>
            </a:pPr>
            <a:r>
              <a:rPr kumimoji="0" lang="en-US" sz="1000" b="0"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(HIPRA)</a:t>
            </a:r>
          </a:p>
        </p:txBody>
      </p:sp>
      <p:sp>
        <p:nvSpPr>
          <p:cNvPr id="64" name="TextBox 63">
            <a:extLst>
              <a:ext uri="{FF2B5EF4-FFF2-40B4-BE49-F238E27FC236}">
                <a16:creationId xmlns:a16="http://schemas.microsoft.com/office/drawing/2014/main" id="{44442B6E-D5BE-D1C6-C6AC-08667F216E58}"/>
              </a:ext>
            </a:extLst>
          </p:cNvPr>
          <p:cNvSpPr txBox="1">
            <a:spLocks/>
          </p:cNvSpPr>
          <p:nvPr/>
        </p:nvSpPr>
        <p:spPr>
          <a:xfrm>
            <a:off x="7072653" y="2454442"/>
            <a:ext cx="1319270" cy="32933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n-IN"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Una sola </a:t>
            </a:r>
            <a:r>
              <a:rPr kumimoji="0" lang="en-IN" sz="800" b="0"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rPr>
              <a:t>dosis</a:t>
            </a:r>
            <a:endParaRPr kumimoji="0" lang="en-US" sz="800" b="0" i="0" u="none" strike="noStrike" kern="1200" cap="none" spc="0" normalizeH="0" baseline="3000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65" name="TextBox 64">
            <a:extLst>
              <a:ext uri="{FF2B5EF4-FFF2-40B4-BE49-F238E27FC236}">
                <a16:creationId xmlns:a16="http://schemas.microsoft.com/office/drawing/2014/main" id="{49422508-8BAB-3CDB-A11C-74C127268D06}"/>
              </a:ext>
            </a:extLst>
          </p:cNvPr>
          <p:cNvSpPr txBox="1">
            <a:spLocks/>
          </p:cNvSpPr>
          <p:nvPr/>
        </p:nvSpPr>
        <p:spPr>
          <a:xfrm>
            <a:off x="7011278" y="4060035"/>
            <a:ext cx="1380645" cy="513474"/>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n-U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+2°C </a:t>
            </a:r>
            <a:r>
              <a:rPr lang="en-US" dirty="0">
                <a:solidFill>
                  <a:srgbClr val="000000"/>
                </a:solidFill>
              </a:rPr>
              <a:t>a</a:t>
            </a:r>
            <a:r>
              <a:rPr kumimoji="0" lang="en-U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+8°C: </a:t>
            </a:r>
            <a:r>
              <a:rPr kumimoji="0" lang="en-U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15 m</a:t>
            </a:r>
          </a:p>
        </p:txBody>
      </p:sp>
      <p:sp>
        <p:nvSpPr>
          <p:cNvPr id="44" name="TextBox 43">
            <a:extLst>
              <a:ext uri="{FF2B5EF4-FFF2-40B4-BE49-F238E27FC236}">
                <a16:creationId xmlns:a16="http://schemas.microsoft.com/office/drawing/2014/main" id="{5B8AAFBA-3552-483C-A534-C9371C6AB3FB}"/>
              </a:ext>
            </a:extLst>
          </p:cNvPr>
          <p:cNvSpPr txBox="1">
            <a:spLocks/>
          </p:cNvSpPr>
          <p:nvPr/>
        </p:nvSpPr>
        <p:spPr>
          <a:xfrm>
            <a:off x="6973606" y="4611147"/>
            <a:ext cx="1409776" cy="51398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MX" sz="7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Según el tamaño del producto o vial </a:t>
            </a:r>
            <a:r>
              <a:rPr kumimoji="0" lang="en-IN" sz="700" b="0"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a:t>
            </a:r>
            <a:r>
              <a:rPr kumimoji="0" lang="en-IN" sz="700" b="0" i="0" u="none" strike="noStrike" kern="1200" cap="none" spc="0" normalizeH="0" baseline="0" noProof="0" dirty="0" err="1">
                <a:ln>
                  <a:noFill/>
                </a:ln>
                <a:effectLst/>
                <a:uLnTx/>
                <a:uFillTx/>
                <a:latin typeface="Poppins" pitchFamily="2" charset="77"/>
                <a:ea typeface="Roboto" panose="02000000000000000000" pitchFamily="2" charset="0"/>
                <a:cs typeface="Poppins" pitchFamily="2" charset="77"/>
              </a:rPr>
              <a:t>intervalo</a:t>
            </a:r>
            <a:r>
              <a:rPr kumimoji="0" lang="en-IN" sz="700" b="0"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 de 22,21 a 88,87 cm³/</a:t>
            </a:r>
            <a:r>
              <a:rPr kumimoji="0" lang="en-IN" sz="700" b="0" i="0" u="none" strike="noStrike" kern="1200" cap="none" spc="0" normalizeH="0" baseline="0" noProof="0" dirty="0" err="1">
                <a:ln>
                  <a:noFill/>
                </a:ln>
                <a:effectLst/>
                <a:uLnTx/>
                <a:uFillTx/>
                <a:latin typeface="Poppins" pitchFamily="2" charset="77"/>
                <a:ea typeface="Roboto" panose="02000000000000000000" pitchFamily="2" charset="0"/>
                <a:cs typeface="Poppins" pitchFamily="2" charset="77"/>
              </a:rPr>
              <a:t>dosis</a:t>
            </a:r>
            <a:r>
              <a:rPr kumimoji="0" lang="en-IN" sz="700" b="0"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a:t>
            </a:r>
          </a:p>
        </p:txBody>
      </p:sp>
      <p:sp>
        <p:nvSpPr>
          <p:cNvPr id="69" name="TextBox 68">
            <a:extLst>
              <a:ext uri="{FF2B5EF4-FFF2-40B4-BE49-F238E27FC236}">
                <a16:creationId xmlns:a16="http://schemas.microsoft.com/office/drawing/2014/main" id="{D8F82015-A5C2-47F4-9D4B-75958900E1FF}"/>
              </a:ext>
            </a:extLst>
          </p:cNvPr>
          <p:cNvSpPr txBox="1">
            <a:spLocks/>
          </p:cNvSpPr>
          <p:nvPr/>
        </p:nvSpPr>
        <p:spPr>
          <a:xfrm>
            <a:off x="8458412" y="1174802"/>
            <a:ext cx="1322021" cy="892337"/>
          </a:xfrm>
          <a:prstGeom prst="rect">
            <a:avLst/>
          </a:prstGeom>
          <a:solidFill>
            <a:schemeClr val="accent6">
              <a:lumMod val="90000"/>
              <a:lumOff val="10000"/>
            </a:schemeClr>
          </a:solidFill>
        </p:spPr>
        <p:txBody>
          <a:bodyPr vert="horz" wrap="square" lIns="28800" tIns="28800" rIns="28800" bIns="288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00000"/>
              </a:lnSpc>
              <a:spcBef>
                <a:spcPts val="0"/>
              </a:spcBef>
              <a:spcAft>
                <a:spcPts val="600"/>
              </a:spcAft>
              <a:buClrTx/>
              <a:buSzPct val="75000"/>
              <a:buFontTx/>
              <a:buNone/>
              <a:tabLst/>
              <a:defRPr/>
            </a:pPr>
            <a:r>
              <a:rPr kumimoji="0" lang="en-US" sz="1000" b="1" i="0" u="none" strike="noStrike" kern="1200" cap="none" spc="0" normalizeH="0" baseline="0" noProof="0" err="1">
                <a:ln>
                  <a:noFill/>
                </a:ln>
                <a:solidFill>
                  <a:srgbClr val="FFFFFF"/>
                </a:solidFill>
                <a:effectLst/>
                <a:uLnTx/>
                <a:uFillTx/>
                <a:latin typeface="Poppins" pitchFamily="2" charset="77"/>
                <a:ea typeface="Roboto" panose="02000000000000000000" pitchFamily="2" charset="0"/>
                <a:cs typeface="Poppins" pitchFamily="2" charset="77"/>
              </a:rPr>
              <a:t>Corbevax</a:t>
            </a:r>
            <a:r>
              <a:rPr kumimoji="0" lang="en-US" sz="1000" b="1"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 </a:t>
            </a:r>
          </a:p>
          <a:p>
            <a:pPr marL="0" marR="0" lvl="0" indent="0" algn="ctr" defTabSz="554492" rtl="0" eaLnBrk="1" fontAlgn="auto" latinLnBrk="0" hangingPunct="1">
              <a:lnSpc>
                <a:spcPct val="100000"/>
              </a:lnSpc>
              <a:spcBef>
                <a:spcPts val="0"/>
              </a:spcBef>
              <a:spcAft>
                <a:spcPts val="600"/>
              </a:spcAft>
              <a:buClrTx/>
              <a:buSzPct val="75000"/>
              <a:buFontTx/>
              <a:buNone/>
              <a:tabLst/>
              <a:defRPr/>
            </a:pPr>
            <a:r>
              <a:rPr kumimoji="0" lang="en-US" sz="1000" b="0"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(Biological E. Limited)</a:t>
            </a:r>
          </a:p>
        </p:txBody>
      </p:sp>
      <p:sp>
        <p:nvSpPr>
          <p:cNvPr id="71" name="TextBox 70">
            <a:extLst>
              <a:ext uri="{FF2B5EF4-FFF2-40B4-BE49-F238E27FC236}">
                <a16:creationId xmlns:a16="http://schemas.microsoft.com/office/drawing/2014/main" id="{9D1FEB7A-8973-4F91-9604-6B9BDB6717CE}"/>
              </a:ext>
            </a:extLst>
          </p:cNvPr>
          <p:cNvSpPr txBox="1">
            <a:spLocks/>
          </p:cNvSpPr>
          <p:nvPr/>
        </p:nvSpPr>
        <p:spPr>
          <a:xfrm>
            <a:off x="8466803" y="2441643"/>
            <a:ext cx="1333685" cy="32933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n-IN"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Vial/ 10 o 20 </a:t>
            </a:r>
            <a:r>
              <a:rPr kumimoji="0" lang="en-IN" sz="800" b="0"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rPr>
              <a:t>dosis</a:t>
            </a:r>
            <a:r>
              <a:rPr kumimoji="0" lang="en-IN"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Una sola </a:t>
            </a:r>
            <a:r>
              <a:rPr kumimoji="0" lang="en-IN" sz="800" b="0"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rPr>
              <a:t>dosis</a:t>
            </a:r>
            <a:endParaRPr kumimoji="0" lang="en-US" sz="800" b="0" i="0" u="none" strike="noStrike" kern="1200" cap="none" spc="0" normalizeH="0" baseline="3000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72" name="TextBox 71">
            <a:extLst>
              <a:ext uri="{FF2B5EF4-FFF2-40B4-BE49-F238E27FC236}">
                <a16:creationId xmlns:a16="http://schemas.microsoft.com/office/drawing/2014/main" id="{9DF03F86-035D-4284-95A7-E43DD289509B}"/>
              </a:ext>
            </a:extLst>
          </p:cNvPr>
          <p:cNvSpPr txBox="1">
            <a:spLocks/>
          </p:cNvSpPr>
          <p:nvPr/>
        </p:nvSpPr>
        <p:spPr>
          <a:xfrm>
            <a:off x="8435985" y="4050522"/>
            <a:ext cx="1380645" cy="513474"/>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n-U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+2°C </a:t>
            </a:r>
            <a:r>
              <a:rPr lang="en-US" dirty="0">
                <a:solidFill>
                  <a:srgbClr val="000000"/>
                </a:solidFill>
              </a:rPr>
              <a:t>a</a:t>
            </a:r>
            <a:r>
              <a:rPr kumimoji="0" lang="en-U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 +8°C: </a:t>
            </a:r>
            <a:r>
              <a:rPr kumimoji="0" lang="en-U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24 m</a:t>
            </a:r>
          </a:p>
        </p:txBody>
      </p:sp>
      <p:sp>
        <p:nvSpPr>
          <p:cNvPr id="73" name="TextBox 72">
            <a:extLst>
              <a:ext uri="{FF2B5EF4-FFF2-40B4-BE49-F238E27FC236}">
                <a16:creationId xmlns:a16="http://schemas.microsoft.com/office/drawing/2014/main" id="{CA344839-7242-40EF-B261-CDA1FD008F65}"/>
              </a:ext>
            </a:extLst>
          </p:cNvPr>
          <p:cNvSpPr txBox="1">
            <a:spLocks/>
          </p:cNvSpPr>
          <p:nvPr/>
        </p:nvSpPr>
        <p:spPr>
          <a:xfrm>
            <a:off x="8466802" y="2806814"/>
            <a:ext cx="1333686" cy="195546"/>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ES" sz="7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No, agitar bien antes de usar</a:t>
            </a:r>
            <a:endParaRPr kumimoji="0" lang="en-US" sz="7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74" name="TextBox 73">
            <a:extLst>
              <a:ext uri="{FF2B5EF4-FFF2-40B4-BE49-F238E27FC236}">
                <a16:creationId xmlns:a16="http://schemas.microsoft.com/office/drawing/2014/main" id="{FD7B7617-9884-4DB9-817E-4BD2D7CABD15}"/>
              </a:ext>
            </a:extLst>
          </p:cNvPr>
          <p:cNvSpPr txBox="1">
            <a:spLocks/>
          </p:cNvSpPr>
          <p:nvPr/>
        </p:nvSpPr>
        <p:spPr>
          <a:xfrm>
            <a:off x="8434516" y="4604338"/>
            <a:ext cx="1380645" cy="51398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MX"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Según el tamaño del producto o vial</a:t>
            </a:r>
            <a:r>
              <a:rPr kumimoji="0" lang="en-IN" sz="800" b="0"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a:t>
            </a:r>
            <a:r>
              <a:rPr kumimoji="0" lang="en-IN" sz="800" b="0" i="0" u="none" strike="noStrike" kern="1200" cap="none" spc="0" normalizeH="0" baseline="0" noProof="0" dirty="0" err="1">
                <a:ln>
                  <a:noFill/>
                </a:ln>
                <a:effectLst/>
                <a:uLnTx/>
                <a:uFillTx/>
                <a:latin typeface="Poppins" pitchFamily="2" charset="77"/>
                <a:ea typeface="Roboto" panose="02000000000000000000" pitchFamily="2" charset="0"/>
                <a:cs typeface="Poppins" pitchFamily="2" charset="77"/>
              </a:rPr>
              <a:t>intervalo</a:t>
            </a:r>
            <a:r>
              <a:rPr lang="en-IN" dirty="0"/>
              <a:t>,</a:t>
            </a:r>
            <a:r>
              <a:rPr kumimoji="0" lang="en-IN" sz="800" b="0"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 de 14,7 to 2,9 cm³/</a:t>
            </a:r>
            <a:r>
              <a:rPr kumimoji="0" lang="en-IN" sz="800" b="0" i="0" u="none" strike="noStrike" kern="1200" cap="none" spc="0" normalizeH="0" baseline="0" noProof="0" dirty="0" err="1">
                <a:ln>
                  <a:noFill/>
                </a:ln>
                <a:effectLst/>
                <a:uLnTx/>
                <a:uFillTx/>
                <a:latin typeface="Poppins" pitchFamily="2" charset="77"/>
                <a:ea typeface="Roboto" panose="02000000000000000000" pitchFamily="2" charset="0"/>
                <a:cs typeface="Poppins" pitchFamily="2" charset="77"/>
              </a:rPr>
              <a:t>dosis</a:t>
            </a:r>
            <a:r>
              <a:rPr kumimoji="0" lang="en-IN" sz="800" b="0" i="0" u="none" strike="noStrike" kern="1200" cap="none" spc="0" normalizeH="0" baseline="0" noProof="0" dirty="0">
                <a:ln>
                  <a:noFill/>
                </a:ln>
                <a:effectLst/>
                <a:uLnTx/>
                <a:uFillTx/>
                <a:latin typeface="Poppins" pitchFamily="2" charset="77"/>
                <a:ea typeface="Roboto" panose="02000000000000000000" pitchFamily="2" charset="0"/>
                <a:cs typeface="Poppins" pitchFamily="2" charset="77"/>
              </a:rPr>
              <a:t>)</a:t>
            </a:r>
          </a:p>
        </p:txBody>
      </p:sp>
      <p:sp>
        <p:nvSpPr>
          <p:cNvPr id="75" name="TextBox 74">
            <a:extLst>
              <a:ext uri="{FF2B5EF4-FFF2-40B4-BE49-F238E27FC236}">
                <a16:creationId xmlns:a16="http://schemas.microsoft.com/office/drawing/2014/main" id="{06872E6B-D960-4263-BDF6-F682AD239286}"/>
              </a:ext>
            </a:extLst>
          </p:cNvPr>
          <p:cNvSpPr txBox="1">
            <a:spLocks/>
          </p:cNvSpPr>
          <p:nvPr/>
        </p:nvSpPr>
        <p:spPr>
          <a:xfrm>
            <a:off x="1244025" y="5968604"/>
            <a:ext cx="1430644" cy="274388"/>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n-US" sz="8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Monitor de Vial de </a:t>
            </a:r>
            <a:r>
              <a:rPr kumimoji="0" lang="en-US" sz="800" b="1" i="0" u="none" strike="noStrike" kern="1200" cap="none" spc="0" normalizeH="0" baseline="0" noProof="0" dirty="0" err="1">
                <a:ln>
                  <a:noFill/>
                </a:ln>
                <a:solidFill>
                  <a:srgbClr val="FFFFFF"/>
                </a:solidFill>
                <a:effectLst/>
                <a:uLnTx/>
                <a:uFillTx/>
                <a:latin typeface="Poppins" pitchFamily="2" charset="77"/>
                <a:ea typeface="Roboto" panose="02000000000000000000" pitchFamily="2" charset="0"/>
                <a:cs typeface="Poppins" pitchFamily="2" charset="77"/>
              </a:rPr>
              <a:t>Vacuna</a:t>
            </a:r>
            <a:r>
              <a:rPr kumimoji="0" lang="en-US" sz="800" b="1" i="0" u="none" strike="noStrike" kern="1200" cap="none" spc="0" normalizeH="0" baseline="0" noProof="0" dirty="0">
                <a:ln>
                  <a:noFill/>
                </a:ln>
                <a:solidFill>
                  <a:srgbClr val="FFFFFF"/>
                </a:solidFill>
                <a:effectLst/>
                <a:uLnTx/>
                <a:uFillTx/>
                <a:latin typeface="Poppins" pitchFamily="2" charset="77"/>
                <a:ea typeface="Roboto" panose="02000000000000000000" pitchFamily="2" charset="0"/>
                <a:cs typeface="Poppins" pitchFamily="2" charset="77"/>
              </a:rPr>
              <a:t> (MVV)</a:t>
            </a:r>
          </a:p>
        </p:txBody>
      </p:sp>
      <p:sp>
        <p:nvSpPr>
          <p:cNvPr id="76" name="TextBox 75">
            <a:extLst>
              <a:ext uri="{FF2B5EF4-FFF2-40B4-BE49-F238E27FC236}">
                <a16:creationId xmlns:a16="http://schemas.microsoft.com/office/drawing/2014/main" id="{5B7138D8-9BB4-420E-9661-D93B4CCC0594}"/>
              </a:ext>
            </a:extLst>
          </p:cNvPr>
          <p:cNvSpPr txBox="1">
            <a:spLocks/>
          </p:cNvSpPr>
          <p:nvPr/>
        </p:nvSpPr>
        <p:spPr>
          <a:xfrm>
            <a:off x="2750522" y="5981438"/>
            <a:ext cx="5632859" cy="261554"/>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n-IN"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No</a:t>
            </a:r>
          </a:p>
        </p:txBody>
      </p:sp>
      <p:sp>
        <p:nvSpPr>
          <p:cNvPr id="77" name="TextBox 76">
            <a:extLst>
              <a:ext uri="{FF2B5EF4-FFF2-40B4-BE49-F238E27FC236}">
                <a16:creationId xmlns:a16="http://schemas.microsoft.com/office/drawing/2014/main" id="{37C8A2B2-F48E-420D-AD6F-3B14867DFE1D}"/>
              </a:ext>
            </a:extLst>
          </p:cNvPr>
          <p:cNvSpPr txBox="1">
            <a:spLocks/>
          </p:cNvSpPr>
          <p:nvPr/>
        </p:nvSpPr>
        <p:spPr>
          <a:xfrm>
            <a:off x="8466802" y="5975523"/>
            <a:ext cx="1333686" cy="267469"/>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00000"/>
              </a:lnSpc>
              <a:spcBef>
                <a:spcPts val="0"/>
              </a:spcBef>
              <a:spcAft>
                <a:spcPts val="0"/>
              </a:spcAft>
              <a:buClrTx/>
              <a:buSzPct val="75000"/>
              <a:buFontTx/>
              <a:buNone/>
              <a:tabLst/>
              <a:defRPr/>
            </a:pPr>
            <a:r>
              <a:rPr kumimoji="0" lang="en-U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Tipo 14</a:t>
            </a:r>
            <a:endParaRPr kumimoji="0" lang="en-US" sz="800" b="1"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6" name="TextBox 15">
            <a:extLst>
              <a:ext uri="{FF2B5EF4-FFF2-40B4-BE49-F238E27FC236}">
                <a16:creationId xmlns:a16="http://schemas.microsoft.com/office/drawing/2014/main" id="{F7300028-C12B-0AB9-2239-1E00728EA888}"/>
              </a:ext>
            </a:extLst>
          </p:cNvPr>
          <p:cNvSpPr txBox="1">
            <a:spLocks/>
          </p:cNvSpPr>
          <p:nvPr/>
        </p:nvSpPr>
        <p:spPr>
          <a:xfrm>
            <a:off x="7054715" y="2833604"/>
            <a:ext cx="1355146" cy="175182"/>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n-IN"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No</a:t>
            </a:r>
            <a:endParaRPr kumimoji="0" lang="en-US" sz="800"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8" name="TextBox 7">
            <a:extLst>
              <a:ext uri="{FF2B5EF4-FFF2-40B4-BE49-F238E27FC236}">
                <a16:creationId xmlns:a16="http://schemas.microsoft.com/office/drawing/2014/main" id="{14C1EE1B-FD32-6033-9DD2-8C7D260097CB}"/>
              </a:ext>
            </a:extLst>
          </p:cNvPr>
          <p:cNvSpPr txBox="1">
            <a:spLocks/>
          </p:cNvSpPr>
          <p:nvPr/>
        </p:nvSpPr>
        <p:spPr>
          <a:xfrm>
            <a:off x="2772651" y="1182195"/>
            <a:ext cx="1366008" cy="892337"/>
          </a:xfrm>
          <a:prstGeom prst="rect">
            <a:avLst/>
          </a:prstGeom>
          <a:solidFill>
            <a:schemeClr val="accent6">
              <a:lumMod val="90000"/>
              <a:lumOff val="10000"/>
            </a:schemeClr>
          </a:solidFill>
        </p:spPr>
        <p:txBody>
          <a:bodyPr vert="horz" wrap="square" lIns="28800" tIns="28800" rIns="28800" bIns="288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MX" sz="9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COVOVAX</a:t>
            </a:r>
            <a:r>
              <a:rPr kumimoji="0" lang="es-MX" sz="900" b="1" i="0" u="none" strike="noStrike" kern="1200" cap="none" spc="0" normalizeH="0" baseline="30000" dirty="0">
                <a:ln>
                  <a:noFill/>
                </a:ln>
                <a:solidFill>
                  <a:srgbClr val="FFFFFF"/>
                </a:solidFill>
                <a:effectLst/>
                <a:uLnTx/>
                <a:uFillTx/>
                <a:latin typeface="Poppins" pitchFamily="2" charset="77"/>
                <a:ea typeface="Roboto" panose="02000000000000000000" pitchFamily="2" charset="0"/>
                <a:cs typeface="Poppins" pitchFamily="2" charset="77"/>
              </a:rPr>
              <a:t>TM</a:t>
            </a:r>
            <a:r>
              <a:rPr kumimoji="0" lang="es-MX" sz="9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 </a:t>
            </a:r>
            <a:r>
              <a:rPr kumimoji="0" lang="es-MX" sz="900"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(Serum Institute of India)</a:t>
            </a:r>
            <a:br>
              <a:rPr kumimoji="0" lang="es-MX" sz="900"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br>
            <a:r>
              <a:rPr kumimoji="0" lang="es-MX" sz="9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NUVAXOVID</a:t>
            </a:r>
            <a:r>
              <a:rPr kumimoji="0" lang="es-MX" sz="900" b="1" i="0" u="none" strike="noStrike" kern="1200" cap="none" spc="0" normalizeH="0" baseline="30000" dirty="0">
                <a:ln>
                  <a:noFill/>
                </a:ln>
                <a:solidFill>
                  <a:srgbClr val="FFFFFF"/>
                </a:solidFill>
                <a:effectLst/>
                <a:uLnTx/>
                <a:uFillTx/>
                <a:latin typeface="Poppins" pitchFamily="2" charset="77"/>
                <a:ea typeface="Roboto" panose="02000000000000000000" pitchFamily="2" charset="0"/>
                <a:cs typeface="Poppins" pitchFamily="2" charset="77"/>
              </a:rPr>
              <a:t>TM</a:t>
            </a:r>
            <a:r>
              <a:rPr kumimoji="0" lang="es-MX" sz="9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 </a:t>
            </a:r>
            <a:r>
              <a:rPr kumimoji="0" lang="es-MX" sz="900"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(Novavax, Inc.) </a:t>
            </a:r>
          </a:p>
        </p:txBody>
      </p:sp>
      <p:sp>
        <p:nvSpPr>
          <p:cNvPr id="10" name="TextBox 9">
            <a:extLst>
              <a:ext uri="{FF2B5EF4-FFF2-40B4-BE49-F238E27FC236}">
                <a16:creationId xmlns:a16="http://schemas.microsoft.com/office/drawing/2014/main" id="{74D81C00-922F-6882-0059-64D314DA8DAA}"/>
              </a:ext>
            </a:extLst>
          </p:cNvPr>
          <p:cNvSpPr txBox="1">
            <a:spLocks/>
          </p:cNvSpPr>
          <p:nvPr/>
        </p:nvSpPr>
        <p:spPr>
          <a:xfrm>
            <a:off x="2752596" y="2159007"/>
            <a:ext cx="4217674" cy="248975"/>
          </a:xfrm>
          <a:prstGeom prst="rect">
            <a:avLst/>
          </a:prstGeom>
          <a:solidFill>
            <a:schemeClr val="accent6">
              <a:lumMod val="90000"/>
              <a:lumOff val="10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MX" sz="8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De subunidades proteínicas </a:t>
            </a:r>
          </a:p>
        </p:txBody>
      </p:sp>
      <p:sp>
        <p:nvSpPr>
          <p:cNvPr id="15" name="TextBox 14">
            <a:extLst>
              <a:ext uri="{FF2B5EF4-FFF2-40B4-BE49-F238E27FC236}">
                <a16:creationId xmlns:a16="http://schemas.microsoft.com/office/drawing/2014/main" id="{D4FE9E95-9761-1479-3C7E-6EADBE896886}"/>
              </a:ext>
            </a:extLst>
          </p:cNvPr>
          <p:cNvSpPr txBox="1">
            <a:spLocks/>
          </p:cNvSpPr>
          <p:nvPr/>
        </p:nvSpPr>
        <p:spPr>
          <a:xfrm>
            <a:off x="2752597" y="2464605"/>
            <a:ext cx="1380645" cy="32933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00000"/>
              </a:lnSpc>
              <a:spcBef>
                <a:spcPts val="0"/>
              </a:spcBef>
              <a:spcAft>
                <a:spcPts val="0"/>
              </a:spcAft>
              <a:buClrTx/>
              <a:buSzPct val="75000"/>
              <a:buFontTx/>
              <a:buNone/>
              <a:tabLst/>
              <a:defRPr/>
            </a:pPr>
            <a:r>
              <a:rPr kumimoji="0" lang="en-IN"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rPr>
              <a:t>Covovax: Vial / 1 or 10 </a:t>
            </a:r>
            <a:r>
              <a:rPr kumimoji="0" lang="en-IN" b="0" i="0" u="none" strike="noStrike" kern="1200" cap="none" spc="0" normalizeH="0" baseline="0" noProof="0" dirty="0" err="1">
                <a:ln>
                  <a:noFill/>
                </a:ln>
                <a:solidFill>
                  <a:srgbClr val="000000"/>
                </a:solidFill>
                <a:effectLst/>
                <a:uLnTx/>
                <a:uFillTx/>
                <a:latin typeface="Poppins" pitchFamily="2" charset="77"/>
                <a:ea typeface="Roboto" panose="02000000000000000000" pitchFamily="2" charset="0"/>
                <a:cs typeface="Poppins" pitchFamily="2" charset="77"/>
              </a:rPr>
              <a:t>dosis</a:t>
            </a:r>
            <a:endParaRPr kumimoji="0" lang="en-IN" b="0" i="0" u="none" strike="noStrike" kern="1200" cap="none" spc="0" normalizeH="0" baseline="0" noProof="0" dirty="0">
              <a:ln>
                <a:noFill/>
              </a:ln>
              <a:solidFill>
                <a:srgbClr val="000000"/>
              </a:solidFill>
              <a:effectLst/>
              <a:uLnTx/>
              <a:uFillTx/>
              <a:latin typeface="Poppins" pitchFamily="2" charset="77"/>
              <a:ea typeface="Roboto" panose="02000000000000000000" pitchFamily="2" charset="0"/>
              <a:cs typeface="Poppins" pitchFamily="2" charset="77"/>
            </a:endParaRPr>
          </a:p>
          <a:p>
            <a:pPr marL="0" marR="0" lvl="0" indent="0" algn="ctr" defTabSz="554492" rtl="0" eaLnBrk="1" fontAlgn="auto" latinLnBrk="0" hangingPunct="1">
              <a:lnSpc>
                <a:spcPct val="100000"/>
              </a:lnSpc>
              <a:spcBef>
                <a:spcPts val="0"/>
              </a:spcBef>
              <a:spcAft>
                <a:spcPts val="0"/>
              </a:spcAft>
              <a:buClrTx/>
              <a:buSzPct val="75000"/>
              <a:buFontTx/>
              <a:buNone/>
              <a:tabLst/>
              <a:defRPr/>
            </a:pPr>
            <a:r>
              <a:rPr kumimoji="0" lang="en-IN" b="0" i="0" u="none" strike="noStrike" kern="1200" cap="none" spc="0" normalizeH="0" baseline="0" noProof="0" dirty="0" err="1">
                <a:ln>
                  <a:noFill/>
                </a:ln>
                <a:solidFill>
                  <a:srgbClr val="000000"/>
                </a:solidFill>
                <a:effectLst/>
                <a:uLnTx/>
                <a:uFillTx/>
                <a:latin typeface="Poppins"/>
                <a:ea typeface="+mn-ea"/>
                <a:cs typeface="+mn-cs"/>
              </a:rPr>
              <a:t>Nuvaxoid</a:t>
            </a:r>
            <a:r>
              <a:rPr kumimoji="0" lang="en-IN" b="0" i="0" u="none" strike="noStrike" kern="1200" cap="none" spc="0" normalizeH="0" baseline="0" noProof="0" dirty="0">
                <a:ln>
                  <a:noFill/>
                </a:ln>
                <a:solidFill>
                  <a:srgbClr val="000000"/>
                </a:solidFill>
                <a:effectLst/>
                <a:uLnTx/>
                <a:uFillTx/>
                <a:latin typeface="Poppins"/>
                <a:ea typeface="+mn-ea"/>
                <a:cs typeface="+mn-cs"/>
              </a:rPr>
              <a:t>: 5-10 </a:t>
            </a:r>
            <a:r>
              <a:rPr kumimoji="0" lang="en-IN" b="0" i="0" u="none" strike="noStrike" kern="1200" cap="none" spc="0" normalizeH="0" baseline="0" noProof="0" dirty="0" err="1">
                <a:ln>
                  <a:noFill/>
                </a:ln>
                <a:solidFill>
                  <a:srgbClr val="000000"/>
                </a:solidFill>
                <a:effectLst/>
                <a:uLnTx/>
                <a:uFillTx/>
                <a:latin typeface="Poppins"/>
                <a:ea typeface="+mn-ea"/>
                <a:cs typeface="+mn-cs"/>
              </a:rPr>
              <a:t>dosis</a:t>
            </a:r>
            <a:endParaRPr kumimoji="0" lang="en-US" b="0" i="0" u="none" strike="noStrike" kern="1200" cap="none" spc="0" normalizeH="0" baseline="30000" noProof="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19" name="TextBox 18">
            <a:extLst>
              <a:ext uri="{FF2B5EF4-FFF2-40B4-BE49-F238E27FC236}">
                <a16:creationId xmlns:a16="http://schemas.microsoft.com/office/drawing/2014/main" id="{945F8705-AFA6-E287-05DB-FAD9D563F59B}"/>
              </a:ext>
            </a:extLst>
          </p:cNvPr>
          <p:cNvSpPr txBox="1">
            <a:spLocks/>
          </p:cNvSpPr>
          <p:nvPr/>
        </p:nvSpPr>
        <p:spPr>
          <a:xfrm>
            <a:off x="2752597" y="4070198"/>
            <a:ext cx="1380645" cy="513474"/>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MX"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+2 °C a +8 °C: </a:t>
            </a:r>
            <a:r>
              <a:rPr kumimoji="0" lang="es-MX" sz="800" b="1"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9 m </a:t>
            </a:r>
          </a:p>
        </p:txBody>
      </p:sp>
      <p:sp>
        <p:nvSpPr>
          <p:cNvPr id="20" name="TextBox 19">
            <a:extLst>
              <a:ext uri="{FF2B5EF4-FFF2-40B4-BE49-F238E27FC236}">
                <a16:creationId xmlns:a16="http://schemas.microsoft.com/office/drawing/2014/main" id="{15B8BED5-53D0-445E-C207-AFFAC5CD9F13}"/>
              </a:ext>
            </a:extLst>
          </p:cNvPr>
          <p:cNvSpPr txBox="1">
            <a:spLocks/>
          </p:cNvSpPr>
          <p:nvPr/>
        </p:nvSpPr>
        <p:spPr>
          <a:xfrm>
            <a:off x="2752597" y="4640295"/>
            <a:ext cx="1363568" cy="51398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MX" sz="7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Según el tamaño del producto o vial (intervalo, de 2,05 a 15,82 cm³/dosis) </a:t>
            </a:r>
          </a:p>
        </p:txBody>
      </p:sp>
      <p:sp>
        <p:nvSpPr>
          <p:cNvPr id="21" name="TextBox 20">
            <a:extLst>
              <a:ext uri="{FF2B5EF4-FFF2-40B4-BE49-F238E27FC236}">
                <a16:creationId xmlns:a16="http://schemas.microsoft.com/office/drawing/2014/main" id="{E515C8F9-B6EF-A009-4AB0-13506F00394F}"/>
              </a:ext>
            </a:extLst>
          </p:cNvPr>
          <p:cNvSpPr txBox="1">
            <a:spLocks/>
          </p:cNvSpPr>
          <p:nvPr/>
        </p:nvSpPr>
        <p:spPr>
          <a:xfrm>
            <a:off x="2749547" y="5233562"/>
            <a:ext cx="7065614" cy="684104"/>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MX" dirty="0">
                <a:solidFill>
                  <a:srgbClr val="000000"/>
                </a:solidFill>
              </a:rPr>
              <a:t>Desechar l</a:t>
            </a:r>
            <a:r>
              <a:rPr kumimoji="0" lang="es-MX"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os viales abiertos 6 horas después de la primera punción o al final de la sesión de vacunación, lo que ocurra primero. </a:t>
            </a:r>
          </a:p>
        </p:txBody>
      </p:sp>
      <p:sp>
        <p:nvSpPr>
          <p:cNvPr id="24" name="TextBox 23">
            <a:extLst>
              <a:ext uri="{FF2B5EF4-FFF2-40B4-BE49-F238E27FC236}">
                <a16:creationId xmlns:a16="http://schemas.microsoft.com/office/drawing/2014/main" id="{A5E346E7-53EC-A45C-3873-267232BC2834}"/>
              </a:ext>
            </a:extLst>
          </p:cNvPr>
          <p:cNvSpPr txBox="1">
            <a:spLocks/>
          </p:cNvSpPr>
          <p:nvPr/>
        </p:nvSpPr>
        <p:spPr>
          <a:xfrm>
            <a:off x="4196411" y="1182195"/>
            <a:ext cx="1366009" cy="892337"/>
          </a:xfrm>
          <a:prstGeom prst="rect">
            <a:avLst/>
          </a:prstGeom>
          <a:solidFill>
            <a:schemeClr val="accent6">
              <a:lumMod val="90000"/>
              <a:lumOff val="10000"/>
            </a:schemeClr>
          </a:solidFill>
        </p:spPr>
        <p:txBody>
          <a:bodyPr vert="horz" wrap="square" lIns="28800" tIns="28800" rIns="28800" bIns="288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MX" sz="10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NUVAXOVID</a:t>
            </a:r>
            <a:r>
              <a:rPr kumimoji="0" lang="es-MX" sz="1000" b="1" i="0" u="none" strike="noStrike" kern="1200" cap="none" spc="0" normalizeH="0" baseline="30000" dirty="0">
                <a:ln>
                  <a:noFill/>
                </a:ln>
                <a:solidFill>
                  <a:srgbClr val="FFFFFF"/>
                </a:solidFill>
                <a:effectLst/>
                <a:uLnTx/>
                <a:uFillTx/>
                <a:latin typeface="Poppins" pitchFamily="2" charset="77"/>
                <a:ea typeface="Roboto" panose="02000000000000000000" pitchFamily="2" charset="0"/>
                <a:cs typeface="Poppins" pitchFamily="2" charset="77"/>
              </a:rPr>
              <a:t>TM</a:t>
            </a:r>
            <a:r>
              <a:rPr kumimoji="0" lang="es-MX" sz="10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 XBB.1.5 </a:t>
            </a:r>
          </a:p>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MX" sz="1000"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(Novavax, Inc.) </a:t>
            </a:r>
            <a:endParaRPr kumimoji="0" lang="es-MX" sz="900" i="0" u="none" strike="noStrike" kern="1200" cap="none" spc="-10" normalizeH="0" baseline="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26" name="TextBox 25">
            <a:extLst>
              <a:ext uri="{FF2B5EF4-FFF2-40B4-BE49-F238E27FC236}">
                <a16:creationId xmlns:a16="http://schemas.microsoft.com/office/drawing/2014/main" id="{35B67545-0460-E33C-F677-D564673B5BA7}"/>
              </a:ext>
            </a:extLst>
          </p:cNvPr>
          <p:cNvSpPr txBox="1">
            <a:spLocks/>
          </p:cNvSpPr>
          <p:nvPr/>
        </p:nvSpPr>
        <p:spPr>
          <a:xfrm>
            <a:off x="4176358" y="2464605"/>
            <a:ext cx="1380645" cy="32933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MX"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Vial/5 dosis </a:t>
            </a:r>
            <a:endParaRPr kumimoji="0" lang="es-MX" sz="800" b="0" i="0" u="none" strike="noStrike" kern="1200" cap="none" spc="0" normalizeH="0" baseline="3000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29" name="TextBox 28">
            <a:extLst>
              <a:ext uri="{FF2B5EF4-FFF2-40B4-BE49-F238E27FC236}">
                <a16:creationId xmlns:a16="http://schemas.microsoft.com/office/drawing/2014/main" id="{93729AA9-36F2-6720-02FE-5295EC49FB7D}"/>
              </a:ext>
            </a:extLst>
          </p:cNvPr>
          <p:cNvSpPr txBox="1">
            <a:spLocks/>
          </p:cNvSpPr>
          <p:nvPr/>
        </p:nvSpPr>
        <p:spPr>
          <a:xfrm>
            <a:off x="4176358" y="4070198"/>
            <a:ext cx="1380645" cy="513474"/>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MX"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+2 °C a +8 °C: </a:t>
            </a:r>
            <a:r>
              <a:rPr kumimoji="0" lang="es-MX" sz="800" b="1"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12 m </a:t>
            </a:r>
          </a:p>
        </p:txBody>
      </p:sp>
      <p:sp>
        <p:nvSpPr>
          <p:cNvPr id="30" name="TextBox 29">
            <a:extLst>
              <a:ext uri="{FF2B5EF4-FFF2-40B4-BE49-F238E27FC236}">
                <a16:creationId xmlns:a16="http://schemas.microsoft.com/office/drawing/2014/main" id="{EE4D06D3-FEE2-6F7C-BC2A-DF41350A868B}"/>
              </a:ext>
            </a:extLst>
          </p:cNvPr>
          <p:cNvSpPr txBox="1">
            <a:spLocks/>
          </p:cNvSpPr>
          <p:nvPr/>
        </p:nvSpPr>
        <p:spPr>
          <a:xfrm>
            <a:off x="4176357" y="4640295"/>
            <a:ext cx="1380645" cy="51398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lang="es-MX" dirty="0">
                <a:solidFill>
                  <a:srgbClr val="000000"/>
                </a:solidFill>
              </a:rPr>
              <a:t>2</a:t>
            </a:r>
            <a:r>
              <a:rPr kumimoji="0" lang="es-MX"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,05 cm³/dosis </a:t>
            </a:r>
          </a:p>
        </p:txBody>
      </p:sp>
      <p:sp>
        <p:nvSpPr>
          <p:cNvPr id="31" name="TextBox 30">
            <a:extLst>
              <a:ext uri="{FF2B5EF4-FFF2-40B4-BE49-F238E27FC236}">
                <a16:creationId xmlns:a16="http://schemas.microsoft.com/office/drawing/2014/main" id="{F64A29B6-4971-8AAD-7F21-C82E254A186D}"/>
              </a:ext>
            </a:extLst>
          </p:cNvPr>
          <p:cNvSpPr txBox="1">
            <a:spLocks/>
          </p:cNvSpPr>
          <p:nvPr/>
        </p:nvSpPr>
        <p:spPr>
          <a:xfrm>
            <a:off x="5609679" y="1174802"/>
            <a:ext cx="1366009" cy="892337"/>
          </a:xfrm>
          <a:prstGeom prst="rect">
            <a:avLst/>
          </a:prstGeom>
          <a:solidFill>
            <a:schemeClr val="accent6">
              <a:lumMod val="90000"/>
              <a:lumOff val="10000"/>
            </a:schemeClr>
          </a:solidFill>
        </p:spPr>
        <p:txBody>
          <a:bodyPr vert="horz" wrap="square" lIns="28800" tIns="28800" rIns="28800" bIns="28800" rtlCol="0" anchor="ctr" anchorCtr="0">
            <a:noAutofit/>
          </a:bodyPr>
          <a:lstStyle>
            <a:lvl1pPr lvl="0" indent="0" defTabSz="554492">
              <a:lnSpc>
                <a:spcPct val="120000"/>
              </a:lnSpc>
              <a:spcBef>
                <a:spcPts val="606"/>
              </a:spcBef>
              <a:spcAft>
                <a:spcPts val="728"/>
              </a:spcAft>
              <a:buSzPct val="75000"/>
              <a:buFontTx/>
              <a:buNone/>
              <a:defRPr sz="1455">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MX" sz="10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SKYCovione</a:t>
            </a:r>
            <a:r>
              <a:rPr kumimoji="0" lang="es-MX" sz="1000" b="1" i="0" u="none" strike="noStrike" kern="1200" cap="none" spc="0" normalizeH="0" baseline="30000" dirty="0">
                <a:ln>
                  <a:noFill/>
                </a:ln>
                <a:solidFill>
                  <a:srgbClr val="FFFFFF"/>
                </a:solidFill>
                <a:effectLst/>
                <a:uLnTx/>
                <a:uFillTx/>
                <a:latin typeface="Poppins" pitchFamily="2" charset="77"/>
                <a:ea typeface="Roboto" panose="02000000000000000000" pitchFamily="2" charset="0"/>
                <a:cs typeface="Poppins" pitchFamily="2" charset="77"/>
              </a:rPr>
              <a:t>TM</a:t>
            </a:r>
            <a:r>
              <a:rPr kumimoji="0" lang="es-MX" sz="10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 </a:t>
            </a:r>
            <a:r>
              <a:rPr kumimoji="0" lang="es-MX" sz="1000"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(GBP510) </a:t>
            </a:r>
          </a:p>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MX" sz="1000" b="0"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(SK Bioscience) </a:t>
            </a:r>
            <a:endParaRPr kumimoji="0" lang="es-MX" sz="900" b="0" i="0" u="none" strike="noStrike" kern="1200" cap="none" spc="-10" normalizeH="0" baseline="0" dirty="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36" name="TextBox 35">
            <a:extLst>
              <a:ext uri="{FF2B5EF4-FFF2-40B4-BE49-F238E27FC236}">
                <a16:creationId xmlns:a16="http://schemas.microsoft.com/office/drawing/2014/main" id="{0D7B53C0-86CD-8370-2C39-1B89ED3BE5C4}"/>
              </a:ext>
            </a:extLst>
          </p:cNvPr>
          <p:cNvSpPr txBox="1">
            <a:spLocks/>
          </p:cNvSpPr>
          <p:nvPr/>
        </p:nvSpPr>
        <p:spPr>
          <a:xfrm>
            <a:off x="5589626" y="2465163"/>
            <a:ext cx="1380645" cy="32933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MX"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Una sola dosis </a:t>
            </a:r>
            <a:endParaRPr kumimoji="0" lang="es-MX" sz="800" b="0" i="0" u="none" strike="noStrike" kern="1200" cap="none" spc="0" normalizeH="0" baseline="30000" dirty="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41" name="TextBox 40">
            <a:extLst>
              <a:ext uri="{FF2B5EF4-FFF2-40B4-BE49-F238E27FC236}">
                <a16:creationId xmlns:a16="http://schemas.microsoft.com/office/drawing/2014/main" id="{9EBDA4A8-6C07-10F6-7C73-12F02A63889A}"/>
              </a:ext>
            </a:extLst>
          </p:cNvPr>
          <p:cNvSpPr txBox="1">
            <a:spLocks/>
          </p:cNvSpPr>
          <p:nvPr/>
        </p:nvSpPr>
        <p:spPr>
          <a:xfrm>
            <a:off x="5589626" y="4062805"/>
            <a:ext cx="1380645" cy="513474"/>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MX"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+2 °C a +8 °C: </a:t>
            </a:r>
            <a:r>
              <a:rPr kumimoji="0" lang="es-MX" sz="800" b="1"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12 m </a:t>
            </a:r>
          </a:p>
        </p:txBody>
      </p:sp>
      <p:sp>
        <p:nvSpPr>
          <p:cNvPr id="42" name="TextBox 41">
            <a:extLst>
              <a:ext uri="{FF2B5EF4-FFF2-40B4-BE49-F238E27FC236}">
                <a16:creationId xmlns:a16="http://schemas.microsoft.com/office/drawing/2014/main" id="{A37F5113-9AB4-BE6A-1043-A6641BFB552D}"/>
              </a:ext>
            </a:extLst>
          </p:cNvPr>
          <p:cNvSpPr txBox="1">
            <a:spLocks/>
          </p:cNvSpPr>
          <p:nvPr/>
        </p:nvSpPr>
        <p:spPr>
          <a:xfrm>
            <a:off x="5589625" y="4632902"/>
            <a:ext cx="1380645" cy="513987"/>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MX" sz="8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3,0 cm³/dosis </a:t>
            </a:r>
          </a:p>
        </p:txBody>
      </p:sp>
      <p:sp>
        <p:nvSpPr>
          <p:cNvPr id="43" name="TextBox 42">
            <a:extLst>
              <a:ext uri="{FF2B5EF4-FFF2-40B4-BE49-F238E27FC236}">
                <a16:creationId xmlns:a16="http://schemas.microsoft.com/office/drawing/2014/main" id="{54ABEA34-550D-FB3A-A701-3643618B6AF2}"/>
              </a:ext>
            </a:extLst>
          </p:cNvPr>
          <p:cNvSpPr txBox="1">
            <a:spLocks/>
          </p:cNvSpPr>
          <p:nvPr/>
        </p:nvSpPr>
        <p:spPr>
          <a:xfrm>
            <a:off x="5589624" y="2839156"/>
            <a:ext cx="1380645" cy="195546"/>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s-MX" sz="700" b="0" i="0" u="none" strike="noStrike" kern="1200" cap="none" spc="0" normalizeH="0" baseline="0" dirty="0">
                <a:ln>
                  <a:noFill/>
                </a:ln>
                <a:solidFill>
                  <a:srgbClr val="000000"/>
                </a:solidFill>
                <a:effectLst/>
                <a:uLnTx/>
                <a:uFillTx/>
                <a:latin typeface="Poppins" pitchFamily="2" charset="77"/>
                <a:ea typeface="Roboto" panose="02000000000000000000" pitchFamily="2" charset="0"/>
                <a:cs typeface="Poppins" pitchFamily="2" charset="77"/>
              </a:rPr>
              <a:t>Para mezclar con adyuvante </a:t>
            </a:r>
          </a:p>
        </p:txBody>
      </p:sp>
      <p:sp>
        <p:nvSpPr>
          <p:cNvPr id="45" name="TextBox 44">
            <a:extLst>
              <a:ext uri="{FF2B5EF4-FFF2-40B4-BE49-F238E27FC236}">
                <a16:creationId xmlns:a16="http://schemas.microsoft.com/office/drawing/2014/main" id="{DFA7F090-C9F9-B24E-BF5B-49F73B856160}"/>
              </a:ext>
            </a:extLst>
          </p:cNvPr>
          <p:cNvSpPr txBox="1">
            <a:spLocks/>
          </p:cNvSpPr>
          <p:nvPr/>
        </p:nvSpPr>
        <p:spPr>
          <a:xfrm>
            <a:off x="2749547" y="2856911"/>
            <a:ext cx="2773568" cy="175184"/>
          </a:xfrm>
          <a:prstGeom prst="rect">
            <a:avLst/>
          </a:prstGeom>
          <a:solidFill>
            <a:schemeClr val="bg1">
              <a:lumMod val="95000"/>
            </a:schemeClr>
          </a:solidFill>
        </p:spPr>
        <p:txBody>
          <a:bodyPr vert="horz" wrap="square" lIns="38100" tIns="38100" rIns="38100" bIns="38100" rtlCol="0" anchor="ctr" anchorCtr="0">
            <a:noAutofit/>
          </a:bodyPr>
          <a:lstStyle>
            <a:defPPr>
              <a:defRPr lang="en-US"/>
            </a:defPPr>
            <a:lvl1pPr lvl="0" indent="0" algn="ctr" defTabSz="554492">
              <a:lnSpc>
                <a:spcPct val="120000"/>
              </a:lnSpc>
              <a:spcBef>
                <a:spcPts val="606"/>
              </a:spcBef>
              <a:spcAft>
                <a:spcPts val="728"/>
              </a:spcAft>
              <a:buSzPct val="75000"/>
              <a:buFontTx/>
              <a:buNone/>
              <a:defRPr sz="800">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ctr" defTabSz="554492" rtl="0" eaLnBrk="1" fontAlgn="auto" latinLnBrk="0" hangingPunct="1">
              <a:lnSpc>
                <a:spcPct val="120000"/>
              </a:lnSpc>
              <a:spcBef>
                <a:spcPts val="606"/>
              </a:spcBef>
              <a:spcAft>
                <a:spcPts val="728"/>
              </a:spcAft>
              <a:buClrTx/>
              <a:buSzPct val="75000"/>
              <a:buFontTx/>
              <a:buNone/>
              <a:tabLst/>
              <a:defRPr/>
            </a:pPr>
            <a:r>
              <a:rPr kumimoji="0" lang="en-IN"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rPr>
              <a:t>No</a:t>
            </a:r>
            <a:endParaRPr kumimoji="0" lang="en-US" sz="800" b="0" i="0" u="none" strike="noStrike" kern="1200" cap="none" spc="0" normalizeH="0" baseline="0" noProof="0">
              <a:ln>
                <a:noFill/>
              </a:ln>
              <a:solidFill>
                <a:srgbClr val="000000"/>
              </a:solidFill>
              <a:effectLst/>
              <a:uLnTx/>
              <a:uFillTx/>
              <a:latin typeface="Poppins" pitchFamily="2" charset="77"/>
              <a:ea typeface="Roboto" panose="02000000000000000000" pitchFamily="2" charset="0"/>
              <a:cs typeface="Poppins" pitchFamily="2" charset="77"/>
            </a:endParaRPr>
          </a:p>
        </p:txBody>
      </p:sp>
      <p:sp>
        <p:nvSpPr>
          <p:cNvPr id="46" name="TextBox 45">
            <a:extLst>
              <a:ext uri="{FF2B5EF4-FFF2-40B4-BE49-F238E27FC236}">
                <a16:creationId xmlns:a16="http://schemas.microsoft.com/office/drawing/2014/main" id="{42A0D714-2E32-154B-A0A3-F38715E5447E}"/>
              </a:ext>
            </a:extLst>
          </p:cNvPr>
          <p:cNvSpPr txBox="1">
            <a:spLocks/>
          </p:cNvSpPr>
          <p:nvPr/>
        </p:nvSpPr>
        <p:spPr>
          <a:xfrm>
            <a:off x="1230063" y="2850565"/>
            <a:ext cx="1430644" cy="175184"/>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MX" sz="8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Diluyente </a:t>
            </a:r>
          </a:p>
        </p:txBody>
      </p:sp>
      <p:sp>
        <p:nvSpPr>
          <p:cNvPr id="47" name="TextBox 46">
            <a:extLst>
              <a:ext uri="{FF2B5EF4-FFF2-40B4-BE49-F238E27FC236}">
                <a16:creationId xmlns:a16="http://schemas.microsoft.com/office/drawing/2014/main" id="{FCE17B82-C2E5-7859-BAB7-64E74D4F8578}"/>
              </a:ext>
            </a:extLst>
          </p:cNvPr>
          <p:cNvSpPr txBox="1">
            <a:spLocks/>
          </p:cNvSpPr>
          <p:nvPr/>
        </p:nvSpPr>
        <p:spPr>
          <a:xfrm>
            <a:off x="1230063" y="3314179"/>
            <a:ext cx="1430644" cy="699396"/>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MX" sz="8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Requisitos de la cadena de frío </a:t>
            </a:r>
          </a:p>
        </p:txBody>
      </p:sp>
      <p:sp>
        <p:nvSpPr>
          <p:cNvPr id="48" name="TextBox 47">
            <a:extLst>
              <a:ext uri="{FF2B5EF4-FFF2-40B4-BE49-F238E27FC236}">
                <a16:creationId xmlns:a16="http://schemas.microsoft.com/office/drawing/2014/main" id="{0ADE1185-09DE-429B-D1D0-C1975787051A}"/>
              </a:ext>
            </a:extLst>
          </p:cNvPr>
          <p:cNvSpPr txBox="1">
            <a:spLocks/>
          </p:cNvSpPr>
          <p:nvPr/>
        </p:nvSpPr>
        <p:spPr>
          <a:xfrm>
            <a:off x="1230063" y="2464605"/>
            <a:ext cx="1430644" cy="329337"/>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MX" sz="8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Presentación y número de dosis </a:t>
            </a:r>
          </a:p>
        </p:txBody>
      </p:sp>
      <p:sp>
        <p:nvSpPr>
          <p:cNvPr id="50" name="TextBox 49">
            <a:extLst>
              <a:ext uri="{FF2B5EF4-FFF2-40B4-BE49-F238E27FC236}">
                <a16:creationId xmlns:a16="http://schemas.microsoft.com/office/drawing/2014/main" id="{854AE24E-8E10-D403-A439-B7BDFD0EAA19}"/>
              </a:ext>
            </a:extLst>
          </p:cNvPr>
          <p:cNvSpPr txBox="1">
            <a:spLocks/>
          </p:cNvSpPr>
          <p:nvPr/>
        </p:nvSpPr>
        <p:spPr>
          <a:xfrm>
            <a:off x="1230063" y="4070198"/>
            <a:ext cx="1430644" cy="513474"/>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MX" sz="8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Tiempo de conservación </a:t>
            </a:r>
          </a:p>
        </p:txBody>
      </p:sp>
      <p:sp>
        <p:nvSpPr>
          <p:cNvPr id="51" name="TextBox 50">
            <a:extLst>
              <a:ext uri="{FF2B5EF4-FFF2-40B4-BE49-F238E27FC236}">
                <a16:creationId xmlns:a16="http://schemas.microsoft.com/office/drawing/2014/main" id="{9CFBD442-6A33-9C58-CDC9-FF778058881D}"/>
              </a:ext>
            </a:extLst>
          </p:cNvPr>
          <p:cNvSpPr txBox="1">
            <a:spLocks/>
          </p:cNvSpPr>
          <p:nvPr/>
        </p:nvSpPr>
        <p:spPr>
          <a:xfrm>
            <a:off x="1230063" y="4640295"/>
            <a:ext cx="1430644" cy="513987"/>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MX" sz="8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Volumen de la cadena</a:t>
            </a:r>
            <a:br>
              <a:rPr kumimoji="0" lang="es-MX" sz="8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br>
            <a:r>
              <a:rPr kumimoji="0" lang="es-MX" sz="8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de frío </a:t>
            </a:r>
          </a:p>
        </p:txBody>
      </p:sp>
      <p:sp>
        <p:nvSpPr>
          <p:cNvPr id="61" name="TextBox 60">
            <a:extLst>
              <a:ext uri="{FF2B5EF4-FFF2-40B4-BE49-F238E27FC236}">
                <a16:creationId xmlns:a16="http://schemas.microsoft.com/office/drawing/2014/main" id="{A0412EF2-21F2-19C6-B7C9-F50AD55B53DF}"/>
              </a:ext>
            </a:extLst>
          </p:cNvPr>
          <p:cNvSpPr txBox="1">
            <a:spLocks/>
          </p:cNvSpPr>
          <p:nvPr/>
        </p:nvSpPr>
        <p:spPr>
          <a:xfrm>
            <a:off x="1230062" y="2185070"/>
            <a:ext cx="1430644" cy="222912"/>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MX" sz="8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Plataforma  vacunal</a:t>
            </a:r>
          </a:p>
        </p:txBody>
      </p:sp>
      <p:sp>
        <p:nvSpPr>
          <p:cNvPr id="63" name="TextBox 62">
            <a:extLst>
              <a:ext uri="{FF2B5EF4-FFF2-40B4-BE49-F238E27FC236}">
                <a16:creationId xmlns:a16="http://schemas.microsoft.com/office/drawing/2014/main" id="{1F5B0F50-AF10-EE0B-1B44-4DA00FB3F659}"/>
              </a:ext>
            </a:extLst>
          </p:cNvPr>
          <p:cNvSpPr txBox="1">
            <a:spLocks/>
          </p:cNvSpPr>
          <p:nvPr/>
        </p:nvSpPr>
        <p:spPr>
          <a:xfrm>
            <a:off x="1230063" y="5210904"/>
            <a:ext cx="1430644" cy="684104"/>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MX" sz="8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Manipulación de los viales multidosis abiertos </a:t>
            </a:r>
          </a:p>
        </p:txBody>
      </p:sp>
      <p:sp>
        <p:nvSpPr>
          <p:cNvPr id="66" name="TextBox 65">
            <a:extLst>
              <a:ext uri="{FF2B5EF4-FFF2-40B4-BE49-F238E27FC236}">
                <a16:creationId xmlns:a16="http://schemas.microsoft.com/office/drawing/2014/main" id="{D76F2B64-637B-E456-7E3B-2C2D32648CC5}"/>
              </a:ext>
            </a:extLst>
          </p:cNvPr>
          <p:cNvSpPr txBox="1">
            <a:spLocks/>
          </p:cNvSpPr>
          <p:nvPr/>
        </p:nvSpPr>
        <p:spPr>
          <a:xfrm>
            <a:off x="1230063" y="3082372"/>
            <a:ext cx="1430644" cy="175184"/>
          </a:xfrm>
          <a:prstGeom prst="rect">
            <a:avLst/>
          </a:prstGeom>
          <a:solidFill>
            <a:schemeClr val="bg1">
              <a:lumMod val="50000"/>
            </a:schemeClr>
          </a:solidFill>
          <a:ln>
            <a:noFill/>
          </a:ln>
        </p:spPr>
        <p:txBody>
          <a:bodyPr vert="horz" wrap="square" lIns="38100" tIns="38100" rIns="38100" bIns="38100" rtlCol="0" anchor="ctr" anchorCtr="0">
            <a:noAutofit/>
          </a:bodyPr>
          <a:lstStyle>
            <a:defPPr>
              <a:defRPr lang="en-US"/>
            </a:defPPr>
            <a:lvl1pPr lvl="0" indent="0" defTabSz="554492">
              <a:lnSpc>
                <a:spcPct val="120000"/>
              </a:lnSpc>
              <a:spcBef>
                <a:spcPts val="606"/>
              </a:spcBef>
              <a:spcAft>
                <a:spcPts val="728"/>
              </a:spcAft>
              <a:buSzPct val="75000"/>
              <a:buFontTx/>
              <a:buNone/>
              <a:defRPr sz="800" b="1">
                <a:solidFill>
                  <a:schemeClr val="bg1"/>
                </a:solidFill>
                <a:latin typeface="Poppins" pitchFamily="2" charset="77"/>
                <a:ea typeface="Roboto" panose="02000000000000000000" pitchFamily="2" charset="0"/>
                <a:cs typeface="Poppins" pitchFamily="2" charset="77"/>
              </a:defRPr>
            </a:lvl1pPr>
            <a:lvl2pPr marL="480269" lvl="1" indent="-174643" defTabSz="554492">
              <a:lnSpc>
                <a:spcPct val="120000"/>
              </a:lnSpc>
              <a:spcBef>
                <a:spcPts val="303"/>
              </a:spcBef>
              <a:spcAft>
                <a:spcPts val="728"/>
              </a:spcAft>
              <a:buClr>
                <a:schemeClr val="accent1"/>
              </a:buClr>
              <a:buSzPct val="110000"/>
              <a:buFont typeface="Wingdings" panose="05000000000000000000" pitchFamily="2" charset="2"/>
              <a:buChar char="§"/>
              <a:defRPr sz="1213">
                <a:latin typeface="Poppins" pitchFamily="2" charset="77"/>
                <a:ea typeface="Roboto" panose="02000000000000000000" pitchFamily="2" charset="0"/>
                <a:cs typeface="Poppins" pitchFamily="2" charset="77"/>
              </a:defRPr>
            </a:lvl2pPr>
            <a:lvl3pPr marL="698573" lvl="2" indent="-174643" defTabSz="554492">
              <a:lnSpc>
                <a:spcPct val="120000"/>
              </a:lnSpc>
              <a:spcBef>
                <a:spcPts val="303"/>
              </a:spcBef>
              <a:spcAft>
                <a:spcPts val="728"/>
              </a:spcAft>
              <a:buClr>
                <a:schemeClr val="accent1"/>
              </a:buClr>
              <a:buSzPct val="110000"/>
              <a:buFont typeface="Wingdings" panose="05000000000000000000" pitchFamily="2" charset="2"/>
              <a:buChar char="§"/>
              <a:defRPr sz="1092">
                <a:latin typeface="Poppins" pitchFamily="2" charset="77"/>
                <a:ea typeface="Roboto" panose="02000000000000000000" pitchFamily="2" charset="0"/>
                <a:cs typeface="Poppins" pitchFamily="2" charset="77"/>
              </a:defRPr>
            </a:lvl3pPr>
            <a:lvl4pPr marL="916877" lvl="3"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4pPr>
            <a:lvl5pPr marL="1135181" lvl="4" indent="-174643" defTabSz="554492">
              <a:lnSpc>
                <a:spcPct val="120000"/>
              </a:lnSpc>
              <a:spcBef>
                <a:spcPts val="303"/>
              </a:spcBef>
              <a:spcAft>
                <a:spcPts val="728"/>
              </a:spcAft>
              <a:buClr>
                <a:schemeClr val="accent1"/>
              </a:buClr>
              <a:buSzPct val="110000"/>
              <a:buFont typeface="Wingdings" panose="05000000000000000000" pitchFamily="2" charset="2"/>
              <a:buChar char="§"/>
              <a:defRPr sz="970">
                <a:latin typeface="Poppins" pitchFamily="2" charset="77"/>
                <a:ea typeface="Roboto" panose="02000000000000000000" pitchFamily="2" charset="0"/>
                <a:cs typeface="Poppins" pitchFamily="2" charset="77"/>
              </a:defRPr>
            </a:lvl5pPr>
            <a:lvl6pPr marL="1524853" indent="-138623" defTabSz="554492">
              <a:lnSpc>
                <a:spcPct val="90000"/>
              </a:lnSpc>
              <a:spcBef>
                <a:spcPts val="303"/>
              </a:spcBef>
              <a:buFont typeface="Arial" panose="020B0604020202020204" pitchFamily="34" charset="0"/>
              <a:buChar char="•"/>
              <a:defRPr sz="1092"/>
            </a:lvl6pPr>
            <a:lvl7pPr marL="1802100" indent="-138623" defTabSz="554492">
              <a:lnSpc>
                <a:spcPct val="90000"/>
              </a:lnSpc>
              <a:spcBef>
                <a:spcPts val="303"/>
              </a:spcBef>
              <a:buFont typeface="Arial" panose="020B0604020202020204" pitchFamily="34" charset="0"/>
              <a:buChar char="•"/>
              <a:defRPr sz="1092"/>
            </a:lvl7pPr>
            <a:lvl8pPr marL="2079346" indent="-138623" defTabSz="554492">
              <a:lnSpc>
                <a:spcPct val="90000"/>
              </a:lnSpc>
              <a:spcBef>
                <a:spcPts val="303"/>
              </a:spcBef>
              <a:buFont typeface="Arial" panose="020B0604020202020204" pitchFamily="34" charset="0"/>
              <a:buChar char="•"/>
              <a:defRPr sz="1092"/>
            </a:lvl8pPr>
            <a:lvl9pPr marL="2356592" indent="-138623" defTabSz="554492">
              <a:lnSpc>
                <a:spcPct val="90000"/>
              </a:lnSpc>
              <a:spcBef>
                <a:spcPts val="303"/>
              </a:spcBef>
              <a:buFont typeface="Arial" panose="020B0604020202020204" pitchFamily="34" charset="0"/>
              <a:buChar char="•"/>
              <a:defRPr sz="1092"/>
            </a:lvl9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kumimoji="0" lang="es-MX" sz="800" b="1" i="0" u="none" strike="noStrike" kern="1200" cap="none" spc="0" normalizeH="0" baseline="0" dirty="0">
                <a:ln>
                  <a:noFill/>
                </a:ln>
                <a:solidFill>
                  <a:srgbClr val="FFFFFF"/>
                </a:solidFill>
                <a:effectLst/>
                <a:uLnTx/>
                <a:uFillTx/>
                <a:latin typeface="Poppins" pitchFamily="2" charset="77"/>
                <a:ea typeface="Roboto" panose="02000000000000000000" pitchFamily="2" charset="0"/>
                <a:cs typeface="Poppins" pitchFamily="2" charset="77"/>
              </a:rPr>
              <a:t>Jeringa </a:t>
            </a:r>
          </a:p>
        </p:txBody>
      </p:sp>
    </p:spTree>
    <p:extLst>
      <p:ext uri="{BB962C8B-B14F-4D97-AF65-F5344CB8AC3E}">
        <p14:creationId xmlns:p14="http://schemas.microsoft.com/office/powerpoint/2010/main" val="244732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AAE73EE-F78C-118D-A487-ACAF633BC5C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5" name="think-cell data - do not delete" hidden="1">
                        <a:extLst>
                          <a:ext uri="{FF2B5EF4-FFF2-40B4-BE49-F238E27FC236}">
                            <a16:creationId xmlns:a16="http://schemas.microsoft.com/office/drawing/2014/main" id="{4AAE73EE-F78C-118D-A487-ACAF633BC5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1">
            <a:extLst>
              <a:ext uri="{FF2B5EF4-FFF2-40B4-BE49-F238E27FC236}">
                <a16:creationId xmlns:a16="http://schemas.microsoft.com/office/drawing/2014/main" id="{DB8DCE6D-4A1E-4714-11D4-92175F16A1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s-MX" sz="728" b="0" i="0" u="none" strike="noStrike" kern="1200" cap="none" spc="0" normalizeH="0" baseline="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MX" sz="728" b="0" i="0" u="none" strike="noStrike" kern="1200" cap="none" spc="0" normalizeH="0" baseline="0" dirty="0">
              <a:ln>
                <a:noFill/>
              </a:ln>
              <a:solidFill>
                <a:srgbClr val="000000">
                  <a:tint val="75000"/>
                </a:srgbClr>
              </a:solidFill>
              <a:effectLst/>
              <a:uLnTx/>
              <a:uFillTx/>
              <a:latin typeface="Poppins" pitchFamily="2" charset="77"/>
              <a:ea typeface="+mn-ea"/>
              <a:cs typeface="Poppins" pitchFamily="2" charset="77"/>
            </a:endParaRPr>
          </a:p>
        </p:txBody>
      </p:sp>
      <p:sp>
        <p:nvSpPr>
          <p:cNvPr id="3" name="Title 2">
            <a:extLst>
              <a:ext uri="{FF2B5EF4-FFF2-40B4-BE49-F238E27FC236}">
                <a16:creationId xmlns:a16="http://schemas.microsoft.com/office/drawing/2014/main" id="{9E692180-CE26-E547-F4AD-5C0D2A8CBAB6}"/>
              </a:ext>
            </a:extLst>
          </p:cNvPr>
          <p:cNvSpPr>
            <a:spLocks noGrp="1"/>
          </p:cNvSpPr>
          <p:nvPr>
            <p:ph type="title"/>
          </p:nvPr>
        </p:nvSpPr>
        <p:spPr>
          <a:xfrm>
            <a:off x="392287" y="359739"/>
            <a:ext cx="10469302" cy="779188"/>
          </a:xfrm>
        </p:spPr>
        <p:txBody>
          <a:bodyPr vert="horz"/>
          <a:lstStyle/>
          <a:p>
            <a:r>
              <a:rPr lang="es-MX" sz="2800" dirty="0">
                <a:solidFill>
                  <a:srgbClr val="FA9A00"/>
                </a:solidFill>
              </a:rPr>
              <a:t>7. </a:t>
            </a:r>
            <a:r>
              <a:rPr lang="es-MX" sz="2800" dirty="0">
                <a:solidFill>
                  <a:schemeClr val="tx1">
                    <a:lumMod val="75000"/>
                    <a:lumOff val="25000"/>
                  </a:schemeClr>
                </a:solidFill>
              </a:rPr>
              <a:t>Cambios próximos en el seguimiento de la vacunación contra la COVID‑19 a nivel mundial (1/4) </a:t>
            </a:r>
          </a:p>
        </p:txBody>
      </p:sp>
      <p:sp>
        <p:nvSpPr>
          <p:cNvPr id="14" name="TextBox 13">
            <a:extLst>
              <a:ext uri="{FF2B5EF4-FFF2-40B4-BE49-F238E27FC236}">
                <a16:creationId xmlns:a16="http://schemas.microsoft.com/office/drawing/2014/main" id="{52B3269C-3156-2AB7-1DE2-0F04A6DA5856}"/>
              </a:ext>
            </a:extLst>
          </p:cNvPr>
          <p:cNvSpPr txBox="1"/>
          <p:nvPr/>
        </p:nvSpPr>
        <p:spPr>
          <a:xfrm>
            <a:off x="577639" y="1285446"/>
            <a:ext cx="6539054" cy="52424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srgbClr val="000000"/>
                </a:solidFill>
                <a:effectLst/>
                <a:uLnTx/>
                <a:uFillTx/>
                <a:latin typeface="Poppins"/>
                <a:ea typeface="+mn-ea"/>
                <a:cs typeface="+mn-cs"/>
              </a:rPr>
              <a:t>La OMS ha revisado los requisitos de notificación de los Estados Miembros relacionados con la vacunación contra la COVID‑19 a nivel mundial, </a:t>
            </a:r>
            <a:r>
              <a:rPr kumimoji="0" lang="es-MX" sz="1200" i="0" u="none" strike="noStrike" kern="1200" cap="none" spc="0" normalizeH="0" baseline="0" dirty="0">
                <a:ln>
                  <a:noFill/>
                </a:ln>
                <a:solidFill>
                  <a:srgbClr val="000000"/>
                </a:solidFill>
                <a:effectLst/>
                <a:uLnTx/>
                <a:uFillTx/>
                <a:latin typeface="Poppins"/>
                <a:ea typeface="+mn-ea"/>
                <a:cs typeface="+mn-cs"/>
              </a:rPr>
              <a:t>considerando 1) la alta cobertura de vacunación en la mayoría de los Estados Miembros, 2) la incorporación de la vacunación contra la COVID‑19 en los programas y 3) la reciente actualización de la </a:t>
            </a:r>
            <a:r>
              <a:rPr kumimoji="0" lang="es-MX" sz="1200" i="0" u="none" strike="noStrike" kern="1200" cap="none" spc="0" normalizeH="0" baseline="0" dirty="0">
                <a:ln>
                  <a:noFill/>
                </a:ln>
                <a:solidFill>
                  <a:srgbClr val="000000"/>
                </a:solidFill>
                <a:effectLst/>
                <a:uLnTx/>
                <a:uFillTx/>
                <a:latin typeface="Poppins"/>
                <a:ea typeface="+mn-ea"/>
                <a:cs typeface="+mn-cs"/>
                <a:hlinkClick r:id="rId6"/>
              </a:rPr>
              <a:t>hoja de ruta del SAGE de la OMS para priorizar los usos de las vacunas contra la COVID‑19</a:t>
            </a:r>
            <a:r>
              <a:rPr kumimoji="0" lang="es-MX" sz="1200" i="0" u="none" strike="noStrike" kern="1200" cap="none" spc="0" normalizeH="0" baseline="0" dirty="0">
                <a:ln>
                  <a:noFill/>
                </a:ln>
                <a:solidFill>
                  <a:srgbClr val="000000"/>
                </a:solidFill>
                <a:effectLst/>
                <a:uLnTx/>
                <a:uFillTx/>
                <a:latin typeface="Poppins"/>
                <a:ea typeface="+mn-ea"/>
                <a:cs typeface="+mn-cs"/>
              </a:rPr>
              <a:t> [en inglés]. </a:t>
            </a:r>
            <a:endParaRPr kumimoji="0" lang="es-MX" sz="1200" i="0" u="none" strike="noStrike" kern="1200" cap="none" spc="0" normalizeH="0" baseline="0" dirty="0">
              <a:ln>
                <a:noFill/>
              </a:ln>
              <a:solidFill>
                <a:srgbClr val="000000"/>
              </a:solidFill>
              <a:effectLst/>
              <a:highlight>
                <a:srgbClr val="FFFF00"/>
              </a:highligh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dirty="0">
              <a:ln>
                <a:noFill/>
              </a:ln>
              <a:solidFill>
                <a:srgbClr val="000000"/>
              </a:solidFill>
              <a:effectLst/>
              <a:uLnTx/>
              <a:uFillTx/>
              <a:latin typeface="Poppins"/>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MX" sz="1200" b="1" i="0" u="none" strike="noStrike" kern="1200" cap="none" spc="0" normalizeH="0" baseline="0" dirty="0">
                <a:ln>
                  <a:noFill/>
                </a:ln>
                <a:solidFill>
                  <a:srgbClr val="000000"/>
                </a:solidFill>
                <a:effectLst/>
                <a:uLnTx/>
                <a:uFillTx/>
                <a:latin typeface="Poppins"/>
                <a:ea typeface="+mn-ea"/>
                <a:cs typeface="+mn-cs"/>
              </a:rPr>
              <a:t>La revisión concierne tanto a los indicadores solicitados como a la frecuencia con que se solicita su notificación. </a:t>
            </a:r>
            <a:endParaRPr kumimoji="0" lang="es-MX" sz="1200" b="0" i="0" u="none" strike="noStrike" kern="1200" cap="none" spc="0" normalizeH="0" baseline="0" dirty="0">
              <a:ln>
                <a:noFill/>
              </a:ln>
              <a:solidFill>
                <a:srgbClr val="000000"/>
              </a:solidFill>
              <a:effectLst/>
              <a:uLnTx/>
              <a:uFillTx/>
              <a:latin typeface="Poppins"/>
              <a:ea typeface="+mn-ea"/>
              <a:cs typeface="+mn-cs"/>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srgbClr val="000000"/>
                </a:solidFill>
                <a:effectLst/>
                <a:uLnTx/>
                <a:uFillTx/>
                <a:latin typeface="Poppins"/>
                <a:ea typeface="+mn-ea"/>
                <a:cs typeface="+mn-cs"/>
              </a:rPr>
              <a:t>Desde fines de septiembre del 2023, </a:t>
            </a:r>
            <a:r>
              <a:rPr kumimoji="0" lang="es-MX" sz="1200" b="0" i="0" u="sng" strike="noStrike" kern="1200" cap="none" spc="0" normalizeH="0" baseline="0" dirty="0">
                <a:ln>
                  <a:noFill/>
                </a:ln>
                <a:solidFill>
                  <a:srgbClr val="000000"/>
                </a:solidFill>
                <a:effectLst/>
                <a:uLnTx/>
                <a:uFillTx/>
                <a:latin typeface="Poppins"/>
                <a:ea typeface="+mn-ea"/>
                <a:cs typeface="+mn-cs"/>
              </a:rPr>
              <a:t>se solicita a los Estados Miembros que notifiquen los indicadores de manera trimestral, </a:t>
            </a:r>
            <a:r>
              <a:rPr kumimoji="0" lang="es-MX" sz="1200" b="0" i="0" u="none" strike="noStrike" kern="1200" cap="none" spc="0" normalizeH="0" baseline="0" dirty="0">
                <a:ln>
                  <a:noFill/>
                </a:ln>
                <a:solidFill>
                  <a:srgbClr val="000000"/>
                </a:solidFill>
                <a:effectLst/>
                <a:uLnTx/>
                <a:uFillTx/>
                <a:latin typeface="Poppins"/>
                <a:ea typeface="+mn-ea"/>
                <a:cs typeface="+mn-cs"/>
              </a:rPr>
              <a:t>en lugar de mensual, hasta fines de septiembre del 2024. </a:t>
            </a:r>
          </a:p>
          <a:p>
            <a:pPr marL="742950" marR="0" lvl="1"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srgbClr val="000000"/>
                </a:solidFill>
                <a:effectLst/>
                <a:uLnTx/>
                <a:uFillTx/>
                <a:latin typeface="Poppins"/>
                <a:ea typeface="+mn-ea"/>
                <a:cs typeface="+mn-cs"/>
              </a:rPr>
              <a:t>Algunos indicadores no se necesitan con tanta frecuencia y ya estarán integrados en el cuestionario anual del formulario de notificación conjunta (JRF) del 2024. </a:t>
            </a:r>
          </a:p>
          <a:p>
            <a:pPr marL="742950" marR="0" lvl="1"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srgbClr val="000000"/>
                </a:solidFill>
                <a:effectLst/>
                <a:uLnTx/>
                <a:uFillTx/>
                <a:latin typeface="Poppins"/>
                <a:ea typeface="+mn-ea"/>
                <a:cs typeface="+mn-cs"/>
              </a:rPr>
              <a:t>A partir de fines de septiembre del 2024, todos los indicadores se recopilarán anualmente y se integrarán en el cuestionario anual del JRF del 2025. </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srgbClr val="000000"/>
                </a:solidFill>
                <a:effectLst/>
                <a:uLnTx/>
                <a:uFillTx/>
                <a:latin typeface="Poppins"/>
                <a:ea typeface="+mn-ea"/>
                <a:cs typeface="+mn-cs"/>
              </a:rPr>
              <a:t>Los indicadores actualizados están en consonancia con las recomendaciones de política y programáticas actuales, y entrarán en vigor el 1 de enero del 2024.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dirty="0">
              <a:ln>
                <a:noFill/>
              </a:ln>
              <a:solidFill>
                <a:srgbClr val="000000"/>
              </a:solidFill>
              <a:effectLst/>
              <a:uLnTx/>
              <a:uFillTx/>
              <a:latin typeface="Poppins"/>
              <a:ea typeface="+mn-ea"/>
              <a:cs typeface="+mn-cs"/>
            </a:endParaRPr>
          </a:p>
          <a:p>
            <a:pPr lvl="0">
              <a:spcBef>
                <a:spcPts val="1000"/>
              </a:spcBef>
              <a:defRPr/>
            </a:pPr>
            <a:r>
              <a:rPr kumimoji="0" lang="es-MX" sz="1200" b="1" i="0" u="none" strike="noStrike" kern="1200" cap="none" spc="0" normalizeH="0" baseline="0" dirty="0">
                <a:ln>
                  <a:noFill/>
                </a:ln>
                <a:solidFill>
                  <a:srgbClr val="000000"/>
                </a:solidFill>
                <a:effectLst/>
                <a:uLnTx/>
                <a:uFillTx/>
                <a:latin typeface="Poppins"/>
                <a:ea typeface="+mn-ea"/>
                <a:cs typeface="+mn-cs"/>
              </a:rPr>
              <a:t>Estos </a:t>
            </a:r>
            <a:r>
              <a:rPr lang="es-MX" sz="1200" b="1" dirty="0">
                <a:solidFill>
                  <a:srgbClr val="000000"/>
                </a:solidFill>
              </a:rPr>
              <a:t>cambios próximos se </a:t>
            </a:r>
            <a:r>
              <a:rPr kumimoji="0" lang="es-MX" sz="1200" b="1" i="0" u="none" strike="noStrike" kern="1200" cap="none" spc="0" normalizeH="0" baseline="0" dirty="0">
                <a:ln>
                  <a:noFill/>
                </a:ln>
                <a:solidFill>
                  <a:srgbClr val="000000"/>
                </a:solidFill>
                <a:effectLst/>
                <a:uLnTx/>
                <a:uFillTx/>
                <a:latin typeface="Poppins"/>
                <a:ea typeface="+mn-ea"/>
                <a:cs typeface="+mn-cs"/>
              </a:rPr>
              <a:t>han transmitido con mayor detalle a los Estados Miembros mediante una carta de la respectiva oficina regional de la OMS. </a:t>
            </a:r>
          </a:p>
        </p:txBody>
      </p:sp>
      <p:cxnSp>
        <p:nvCxnSpPr>
          <p:cNvPr id="6" name="Straight Arrow Connector 5">
            <a:extLst>
              <a:ext uri="{FF2B5EF4-FFF2-40B4-BE49-F238E27FC236}">
                <a16:creationId xmlns:a16="http://schemas.microsoft.com/office/drawing/2014/main" id="{E1CCBBE9-CD02-E3A6-084F-542138629CC8}"/>
              </a:ext>
            </a:extLst>
          </p:cNvPr>
          <p:cNvCxnSpPr>
            <a:cxnSpLocks/>
          </p:cNvCxnSpPr>
          <p:nvPr/>
        </p:nvCxnSpPr>
        <p:spPr>
          <a:xfrm>
            <a:off x="7928350" y="1641547"/>
            <a:ext cx="0" cy="39901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A0565F9-36EE-A63C-499B-9C12FBF5DD43}"/>
              </a:ext>
            </a:extLst>
          </p:cNvPr>
          <p:cNvSpPr/>
          <p:nvPr/>
        </p:nvSpPr>
        <p:spPr>
          <a:xfrm>
            <a:off x="7793350" y="1743147"/>
            <a:ext cx="270000" cy="27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dirty="0">
              <a:ln>
                <a:noFill/>
              </a:ln>
              <a:solidFill>
                <a:srgbClr val="FFFFFF"/>
              </a:solidFill>
              <a:effectLst/>
              <a:uLnTx/>
              <a:uFillTx/>
              <a:latin typeface="Poppins"/>
              <a:ea typeface="+mn-ea"/>
              <a:cs typeface="+mn-cs"/>
            </a:endParaRPr>
          </a:p>
        </p:txBody>
      </p:sp>
      <p:sp>
        <p:nvSpPr>
          <p:cNvPr id="8" name="Oval 7">
            <a:extLst>
              <a:ext uri="{FF2B5EF4-FFF2-40B4-BE49-F238E27FC236}">
                <a16:creationId xmlns:a16="http://schemas.microsoft.com/office/drawing/2014/main" id="{BA4CCB6C-C2D8-DDD1-ADF8-586CDB0F6C5E}"/>
              </a:ext>
            </a:extLst>
          </p:cNvPr>
          <p:cNvSpPr/>
          <p:nvPr/>
        </p:nvSpPr>
        <p:spPr>
          <a:xfrm>
            <a:off x="7793350" y="3005227"/>
            <a:ext cx="270000" cy="27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dirty="0">
              <a:ln>
                <a:noFill/>
              </a:ln>
              <a:solidFill>
                <a:srgbClr val="FFFFFF"/>
              </a:solidFill>
              <a:effectLst/>
              <a:uLnTx/>
              <a:uFillTx/>
              <a:latin typeface="Poppins"/>
              <a:ea typeface="+mn-ea"/>
              <a:cs typeface="+mn-cs"/>
            </a:endParaRPr>
          </a:p>
        </p:txBody>
      </p:sp>
      <p:sp>
        <p:nvSpPr>
          <p:cNvPr id="9" name="Oval 8">
            <a:extLst>
              <a:ext uri="{FF2B5EF4-FFF2-40B4-BE49-F238E27FC236}">
                <a16:creationId xmlns:a16="http://schemas.microsoft.com/office/drawing/2014/main" id="{7D277AC3-7F6A-7DBA-53AF-C0520EC0508A}"/>
              </a:ext>
            </a:extLst>
          </p:cNvPr>
          <p:cNvSpPr/>
          <p:nvPr/>
        </p:nvSpPr>
        <p:spPr>
          <a:xfrm>
            <a:off x="7793350" y="4618279"/>
            <a:ext cx="270000" cy="27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dirty="0">
              <a:ln>
                <a:noFill/>
              </a:ln>
              <a:solidFill>
                <a:srgbClr val="FFFFFF"/>
              </a:solidFill>
              <a:effectLst/>
              <a:uLnTx/>
              <a:uFillTx/>
              <a:latin typeface="Poppins"/>
              <a:ea typeface="+mn-ea"/>
              <a:cs typeface="+mn-cs"/>
            </a:endParaRPr>
          </a:p>
        </p:txBody>
      </p:sp>
      <p:sp>
        <p:nvSpPr>
          <p:cNvPr id="10" name="TextBox 9">
            <a:extLst>
              <a:ext uri="{FF2B5EF4-FFF2-40B4-BE49-F238E27FC236}">
                <a16:creationId xmlns:a16="http://schemas.microsoft.com/office/drawing/2014/main" id="{57D81BC2-3C6A-F751-78AD-1BA9314CA4C8}"/>
              </a:ext>
            </a:extLst>
          </p:cNvPr>
          <p:cNvSpPr txBox="1"/>
          <p:nvPr/>
        </p:nvSpPr>
        <p:spPr>
          <a:xfrm>
            <a:off x="7786256" y="1182393"/>
            <a:ext cx="3836628" cy="461665"/>
          </a:xfrm>
          <a:prstGeom prst="rect">
            <a:avLst/>
          </a:prstGeom>
          <a:noFill/>
        </p:spPr>
        <p:txBody>
          <a:bodyPr wrap="square" rtlCol="0">
            <a:spAutoFit/>
          </a:bodyPr>
          <a:lstStyle/>
          <a:p>
            <a:pPr lvl="0">
              <a:defRPr/>
            </a:pPr>
            <a:r>
              <a:rPr kumimoji="0" lang="es-MX" sz="1200" b="0" i="1" u="sng" strike="noStrike" kern="1200" cap="none" spc="0" normalizeH="0" baseline="0" dirty="0">
                <a:ln>
                  <a:noFill/>
                </a:ln>
                <a:solidFill>
                  <a:srgbClr val="000000"/>
                </a:solidFill>
                <a:effectLst/>
                <a:uLnTx/>
                <a:uFillTx/>
                <a:latin typeface="Poppins"/>
                <a:ea typeface="+mn-ea"/>
                <a:cs typeface="+mn-cs"/>
              </a:rPr>
              <a:t>Cronograma de los </a:t>
            </a:r>
            <a:r>
              <a:rPr lang="es-MX" sz="1200" i="1" u="sng" dirty="0">
                <a:solidFill>
                  <a:srgbClr val="000000"/>
                </a:solidFill>
              </a:rPr>
              <a:t>cambios próximos en </a:t>
            </a:r>
            <a:r>
              <a:rPr kumimoji="0" lang="es-MX" sz="1200" b="0" i="1" u="sng" strike="noStrike" kern="1200" cap="none" spc="0" normalizeH="0" baseline="0" dirty="0">
                <a:ln>
                  <a:noFill/>
                </a:ln>
                <a:solidFill>
                  <a:srgbClr val="000000"/>
                </a:solidFill>
                <a:effectLst/>
                <a:uLnTx/>
                <a:uFillTx/>
                <a:latin typeface="Poppins"/>
                <a:ea typeface="+mn-ea"/>
                <a:cs typeface="+mn-cs"/>
              </a:rPr>
              <a:t>el seguimiento </a:t>
            </a:r>
          </a:p>
        </p:txBody>
      </p:sp>
      <p:sp>
        <p:nvSpPr>
          <p:cNvPr id="11" name="TextBox 10">
            <a:extLst>
              <a:ext uri="{FF2B5EF4-FFF2-40B4-BE49-F238E27FC236}">
                <a16:creationId xmlns:a16="http://schemas.microsoft.com/office/drawing/2014/main" id="{DA657489-7698-34D3-3B89-D080B8F03C83}"/>
              </a:ext>
            </a:extLst>
          </p:cNvPr>
          <p:cNvSpPr txBox="1"/>
          <p:nvPr/>
        </p:nvSpPr>
        <p:spPr>
          <a:xfrm>
            <a:off x="8198350" y="1730816"/>
            <a:ext cx="3393285" cy="9079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MX" sz="1200" b="1" i="1" u="none" strike="noStrike" kern="1200" cap="none" spc="0" normalizeH="0" baseline="0" dirty="0">
                <a:ln>
                  <a:noFill/>
                </a:ln>
                <a:solidFill>
                  <a:srgbClr val="000000"/>
                </a:solidFill>
                <a:effectLst/>
                <a:uLnTx/>
                <a:uFillTx/>
                <a:latin typeface="Poppins"/>
                <a:ea typeface="+mn-ea"/>
                <a:cs typeface="+mn-cs"/>
              </a:rPr>
              <a:t>1 de octubre del 2023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srgbClr val="000000"/>
                </a:solidFill>
                <a:effectLst/>
                <a:uLnTx/>
                <a:uFillTx/>
                <a:latin typeface="Poppins"/>
                <a:ea typeface="+mn-ea"/>
                <a:cs typeface="+mn-cs"/>
              </a:rPr>
              <a:t>La recopilación de datos sobre la vacunación contra la COVID‑19 pasó a una pauta de notificación trimestral. </a:t>
            </a:r>
          </a:p>
        </p:txBody>
      </p:sp>
      <p:sp>
        <p:nvSpPr>
          <p:cNvPr id="12" name="TextBox 11">
            <a:extLst>
              <a:ext uri="{FF2B5EF4-FFF2-40B4-BE49-F238E27FC236}">
                <a16:creationId xmlns:a16="http://schemas.microsoft.com/office/drawing/2014/main" id="{2DAFBA36-416D-9E00-F236-CDE865D9FAB5}"/>
              </a:ext>
            </a:extLst>
          </p:cNvPr>
          <p:cNvSpPr txBox="1"/>
          <p:nvPr/>
        </p:nvSpPr>
        <p:spPr>
          <a:xfrm>
            <a:off x="8198349" y="2953728"/>
            <a:ext cx="3393285" cy="14619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MX" sz="1200" b="1" i="1" u="none" strike="noStrike" kern="1200" cap="none" spc="0" normalizeH="0" baseline="0" dirty="0">
                <a:ln>
                  <a:noFill/>
                </a:ln>
                <a:solidFill>
                  <a:srgbClr val="000000"/>
                </a:solidFill>
                <a:effectLst/>
                <a:uLnTx/>
                <a:uFillTx/>
                <a:latin typeface="Poppins"/>
                <a:ea typeface="+mn-ea"/>
                <a:cs typeface="+mn-cs"/>
              </a:rPr>
              <a:t>1 de enero del 2024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srgbClr val="000000"/>
                </a:solidFill>
                <a:effectLst/>
                <a:uLnTx/>
                <a:uFillTx/>
                <a:latin typeface="Poppins"/>
                <a:ea typeface="+mn-ea"/>
                <a:cs typeface="+mn-cs"/>
              </a:rPr>
              <a:t>Entrada en vigor de los indicadores revisados.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srgbClr val="000000"/>
                </a:solidFill>
                <a:effectLst/>
                <a:uLnTx/>
                <a:uFillTx/>
                <a:latin typeface="Poppins"/>
                <a:ea typeface="+mn-ea"/>
                <a:cs typeface="+mn-cs"/>
              </a:rPr>
              <a:t>Algunos indicadores que no se necesitan con frecuencia se integrarán en el cuestionario anual del JRF del 2024. </a:t>
            </a:r>
          </a:p>
        </p:txBody>
      </p:sp>
      <p:sp>
        <p:nvSpPr>
          <p:cNvPr id="13" name="TextBox 12">
            <a:extLst>
              <a:ext uri="{FF2B5EF4-FFF2-40B4-BE49-F238E27FC236}">
                <a16:creationId xmlns:a16="http://schemas.microsoft.com/office/drawing/2014/main" id="{4496A800-A299-E52D-73BD-58DEBC502EFB}"/>
              </a:ext>
            </a:extLst>
          </p:cNvPr>
          <p:cNvSpPr txBox="1"/>
          <p:nvPr/>
        </p:nvSpPr>
        <p:spPr>
          <a:xfrm>
            <a:off x="8198347" y="4522446"/>
            <a:ext cx="3393285"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MX" sz="1200" b="1" i="1" u="none" strike="noStrike" kern="1200" cap="none" spc="0" normalizeH="0" baseline="0" dirty="0">
                <a:ln>
                  <a:noFill/>
                </a:ln>
                <a:solidFill>
                  <a:srgbClr val="000000"/>
                </a:solidFill>
                <a:effectLst/>
                <a:uLnTx/>
                <a:uFillTx/>
                <a:latin typeface="Poppins"/>
                <a:ea typeface="+mn-ea"/>
                <a:cs typeface="+mn-cs"/>
              </a:rPr>
              <a:t>1 de octubre del 2024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srgbClr val="000000"/>
                </a:solidFill>
                <a:effectLst/>
                <a:uLnTx/>
                <a:uFillTx/>
                <a:latin typeface="Poppins"/>
                <a:ea typeface="+mn-ea"/>
                <a:cs typeface="+mn-cs"/>
              </a:rPr>
              <a:t>La recopilación de los demás datos sobre la vacunación contra la COVID‑19 pasará a una pauta de notificación anual. </a:t>
            </a:r>
          </a:p>
        </p:txBody>
      </p:sp>
    </p:spTree>
    <p:extLst>
      <p:ext uri="{BB962C8B-B14F-4D97-AF65-F5344CB8AC3E}">
        <p14:creationId xmlns:p14="http://schemas.microsoft.com/office/powerpoint/2010/main" val="37126555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v="urn:schemas-microsoft-com:vml" xmlns:eLuna="https://cms.unov.org/eLuna/2015/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A90C0E5-C0FF-E4D9-38E1-47D15C62BC8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9" name="think-cell data - do not delete" hidden="1">
                        <a:extLst>
                          <a:ext uri="{FF2B5EF4-FFF2-40B4-BE49-F238E27FC236}">
                            <a16:creationId xmlns:a16="http://schemas.microsoft.com/office/drawing/2014/main" id="{0A90C0E5-C0FF-E4D9-38E1-47D15C62BC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D5B6E4D0-5FF2-4C3A-AF9E-4EE5D6236D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s-MX" sz="728" b="0" i="0" u="none" strike="noStrike" kern="1200" cap="none" spc="0" normalizeH="0" baseline="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MX" sz="728" b="0" i="0" u="none" strike="noStrike" kern="1200" cap="none" spc="0" normalizeH="0" baseline="0" dirty="0">
              <a:ln>
                <a:noFill/>
              </a:ln>
              <a:solidFill>
                <a:srgbClr val="000000">
                  <a:tint val="75000"/>
                </a:srgbClr>
              </a:solidFill>
              <a:effectLst/>
              <a:uLnTx/>
              <a:uFillTx/>
              <a:latin typeface="Poppins" pitchFamily="2" charset="77"/>
              <a:ea typeface="+mn-ea"/>
              <a:cs typeface="Poppins" pitchFamily="2" charset="77"/>
            </a:endParaRPr>
          </a:p>
        </p:txBody>
      </p:sp>
      <p:sp>
        <p:nvSpPr>
          <p:cNvPr id="3" name="Title 2">
            <a:extLst>
              <a:ext uri="{FF2B5EF4-FFF2-40B4-BE49-F238E27FC236}">
                <a16:creationId xmlns:a16="http://schemas.microsoft.com/office/drawing/2014/main" id="{3F7AE4F5-F4FB-FE02-54EC-D64402E2F9F6}"/>
              </a:ext>
            </a:extLst>
          </p:cNvPr>
          <p:cNvSpPr>
            <a:spLocks noGrp="1"/>
          </p:cNvSpPr>
          <p:nvPr>
            <p:ph type="title"/>
          </p:nvPr>
        </p:nvSpPr>
        <p:spPr>
          <a:xfrm>
            <a:off x="450867" y="263132"/>
            <a:ext cx="10691724" cy="1166986"/>
          </a:xfrm>
        </p:spPr>
        <p:txBody>
          <a:bodyPr vert="horz"/>
          <a:lstStyle/>
          <a:p>
            <a:r>
              <a:rPr lang="es-MX" sz="2800" dirty="0">
                <a:solidFill>
                  <a:srgbClr val="FA9A00"/>
                </a:solidFill>
              </a:rPr>
              <a:t>7. </a:t>
            </a:r>
            <a:r>
              <a:rPr lang="es-MX" sz="2800" dirty="0">
                <a:solidFill>
                  <a:schemeClr val="tx1">
                    <a:lumMod val="75000"/>
                    <a:lumOff val="25000"/>
                  </a:schemeClr>
                </a:solidFill>
              </a:rPr>
              <a:t>Indicadores actualizados para el seguimiento de la vacunación contra la COVID‑19 a nivel mundial a partir </a:t>
            </a:r>
            <a:br>
              <a:rPr lang="es-MX" sz="2800" dirty="0">
                <a:solidFill>
                  <a:schemeClr val="tx1">
                    <a:lumMod val="75000"/>
                    <a:lumOff val="25000"/>
                  </a:schemeClr>
                </a:solidFill>
              </a:rPr>
            </a:br>
            <a:r>
              <a:rPr lang="es-MX" sz="2800" dirty="0">
                <a:solidFill>
                  <a:schemeClr val="tx1">
                    <a:lumMod val="75000"/>
                    <a:lumOff val="25000"/>
                  </a:schemeClr>
                </a:solidFill>
              </a:rPr>
              <a:t>del 1 de enero del 2024 (2/4) </a:t>
            </a:r>
          </a:p>
        </p:txBody>
      </p:sp>
      <p:graphicFrame>
        <p:nvGraphicFramePr>
          <p:cNvPr id="5" name="Table 41">
            <a:extLst>
              <a:ext uri="{FF2B5EF4-FFF2-40B4-BE49-F238E27FC236}">
                <a16:creationId xmlns:a16="http://schemas.microsoft.com/office/drawing/2014/main" id="{A18C1D90-A35B-388D-34A1-58C12D443BA7}"/>
              </a:ext>
            </a:extLst>
          </p:cNvPr>
          <p:cNvGraphicFramePr>
            <a:graphicFrameLocks noGrp="1"/>
          </p:cNvGraphicFramePr>
          <p:nvPr>
            <p:extLst>
              <p:ext uri="{D42A27DB-BD31-4B8C-83A1-F6EECF244321}">
                <p14:modId xmlns:p14="http://schemas.microsoft.com/office/powerpoint/2010/main" val="1910387918"/>
              </p:ext>
            </p:extLst>
          </p:nvPr>
        </p:nvGraphicFramePr>
        <p:xfrm>
          <a:off x="577638" y="1428594"/>
          <a:ext cx="11013551" cy="4885524"/>
        </p:xfrm>
        <a:graphic>
          <a:graphicData uri="http://schemas.openxmlformats.org/drawingml/2006/table">
            <a:tbl>
              <a:tblPr firstRow="1" bandRow="1">
                <a:tableStyleId>{5940675A-B579-460E-94D1-54222C63F5DA}</a:tableStyleId>
              </a:tblPr>
              <a:tblGrid>
                <a:gridCol w="1491307">
                  <a:extLst>
                    <a:ext uri="{9D8B030D-6E8A-4147-A177-3AD203B41FA5}">
                      <a16:colId xmlns:a16="http://schemas.microsoft.com/office/drawing/2014/main" val="3993889553"/>
                    </a:ext>
                  </a:extLst>
                </a:gridCol>
                <a:gridCol w="4442691">
                  <a:extLst>
                    <a:ext uri="{9D8B030D-6E8A-4147-A177-3AD203B41FA5}">
                      <a16:colId xmlns:a16="http://schemas.microsoft.com/office/drawing/2014/main" val="664686191"/>
                    </a:ext>
                  </a:extLst>
                </a:gridCol>
                <a:gridCol w="1154546">
                  <a:extLst>
                    <a:ext uri="{9D8B030D-6E8A-4147-A177-3AD203B41FA5}">
                      <a16:colId xmlns:a16="http://schemas.microsoft.com/office/drawing/2014/main" val="1185733903"/>
                    </a:ext>
                  </a:extLst>
                </a:gridCol>
                <a:gridCol w="3925007">
                  <a:extLst>
                    <a:ext uri="{9D8B030D-6E8A-4147-A177-3AD203B41FA5}">
                      <a16:colId xmlns:a16="http://schemas.microsoft.com/office/drawing/2014/main" val="4285998330"/>
                    </a:ext>
                  </a:extLst>
                </a:gridCol>
              </a:tblGrid>
              <a:tr h="181957">
                <a:tc>
                  <a:txBody>
                    <a:bodyPr/>
                    <a:lstStyle/>
                    <a:p>
                      <a:r>
                        <a:rPr lang="en-US" sz="1200" b="1" dirty="0">
                          <a:solidFill>
                            <a:schemeClr val="bg2"/>
                          </a:solidFill>
                        </a:rPr>
                        <a:t>Área temática </a:t>
                      </a: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s-419" sz="1200" b="1" noProof="0" dirty="0">
                          <a:solidFill>
                            <a:schemeClr val="bg2"/>
                          </a:solidFill>
                        </a:rPr>
                        <a:t>Resumen de los indicadores incluidos </a:t>
                      </a: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1200" b="1" i="0" dirty="0">
                          <a:solidFill>
                            <a:schemeClr val="bg2"/>
                          </a:solidFill>
                        </a:rPr>
                        <a:t>Frecuencia </a:t>
                      </a: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1200" b="1" dirty="0">
                          <a:solidFill>
                            <a:schemeClr val="bg2"/>
                          </a:solidFill>
                        </a:rPr>
                        <a:t>Observaciones </a:t>
                      </a: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29074264"/>
                  </a:ext>
                </a:extLst>
              </a:tr>
              <a:tr h="283044">
                <a:tc>
                  <a:txBody>
                    <a:bodyPr/>
                    <a:lstStyle/>
                    <a:p>
                      <a:r>
                        <a:rPr lang="en-US" sz="1100" b="1" dirty="0"/>
                        <a:t>Productos en uso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s-419" sz="1100" noProof="0" dirty="0"/>
                        <a:t>Productos vacunales introducidos y actualmente en uso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Trimestral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endParaRPr lang="en-US" sz="1100" dirty="0"/>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7483871"/>
                  </a:ext>
                </a:extLst>
              </a:tr>
              <a:tr h="361885">
                <a:tc>
                  <a:txBody>
                    <a:bodyPr/>
                    <a:lstStyle/>
                    <a:p>
                      <a:r>
                        <a:rPr lang="en-US" sz="1100" b="1" dirty="0"/>
                        <a:t>Políticas y esquemas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s-419" sz="1100" noProof="0" dirty="0"/>
                        <a:t>Grupos poblacionales a los que se recomienda vacunar y revacunar; intervalo para la revacunación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Trimestral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100" b="1" dirty="0"/>
                        <a:t>Simplificación de la hoja de ruta del SAGE </a:t>
                      </a:r>
                      <a:r>
                        <a:rPr lang="en-US" sz="1100" b="0" dirty="0"/>
                        <a:t>para adaptarla a la familiaridad con el país, teniendo en cuenta la terminología de la gripe, cuando corresponda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8913568"/>
                  </a:ext>
                </a:extLst>
              </a:tr>
              <a:tr h="463955">
                <a:tc>
                  <a:txBody>
                    <a:bodyPr/>
                    <a:lstStyle/>
                    <a:p>
                      <a:r>
                        <a:rPr lang="en-US" sz="1100" b="1" dirty="0"/>
                        <a:t>Utilización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s-419" sz="1100" noProof="0" dirty="0"/>
                        <a:t>Utilización en la población total, desglosada por grupos de riesgo (trabajadores de salud, personas mayores, población adulta con enfermedades crónicas, mujeres y adolescentes embarazadas) y género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Trimestral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100" b="1" dirty="0"/>
                        <a:t>Grupos de riesgo en consonancia con los grupos de riesgo notificados para la gripe, </a:t>
                      </a:r>
                      <a:r>
                        <a:rPr lang="en-US" sz="1100" b="0" dirty="0"/>
                        <a:t>cuando corresponda </a:t>
                      </a:r>
                    </a:p>
                    <a:p>
                      <a:pPr marL="171450" indent="-171450">
                        <a:buFont typeface="Arial" panose="020B0604020202020204" pitchFamily="34" charset="0"/>
                        <a:buChar char="•"/>
                      </a:pPr>
                      <a:r>
                        <a:rPr lang="en-US" sz="1100" b="1" dirty="0"/>
                        <a:t>Cambio en el 2024, de la "cobertura acumulativa" a la "utilización anual"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1614487"/>
                  </a:ext>
                </a:extLst>
              </a:tr>
              <a:tr h="171848">
                <a:tc>
                  <a:txBody>
                    <a:bodyPr/>
                    <a:lstStyle/>
                    <a:p>
                      <a:r>
                        <a:rPr lang="en-US" sz="1100" b="1" dirty="0"/>
                        <a:t>Seguridad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s-419" sz="1100" noProof="0" dirty="0"/>
                        <a:t>ESAVI graves después de la vacunación contra la COVID‑19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Trimestral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562577"/>
                  </a:ext>
                </a:extLst>
              </a:tr>
              <a:tr h="259815">
                <a:tc>
                  <a:txBody>
                    <a:bodyPr/>
                    <a:lstStyle/>
                    <a:p>
                      <a:r>
                        <a:rPr lang="en-US" sz="1100" b="1" dirty="0"/>
                        <a:t>Integración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s-419" sz="1100" noProof="0" dirty="0"/>
                        <a:t>Suministro concomitante de la vacunación contra la COVID‑19 con otros servicios de salud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t>Trimestral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5772532"/>
                  </a:ext>
                </a:extLst>
              </a:tr>
              <a:tr h="283044">
                <a:tc>
                  <a:txBody>
                    <a:bodyPr/>
                    <a:lstStyle/>
                    <a:p>
                      <a:r>
                        <a:rPr lang="en-US" sz="1100" b="1" dirty="0"/>
                        <a:t>Compra y determinación de precios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a:txBody>
                    <a:bodyPr/>
                    <a:lstStyle/>
                    <a:p>
                      <a:pPr marL="171450" indent="-171450">
                        <a:buFont typeface="Arial" panose="020B0604020202020204" pitchFamily="34" charset="0"/>
                        <a:buChar char="•"/>
                      </a:pPr>
                      <a:r>
                        <a:rPr lang="es-419" sz="1100" noProof="0" dirty="0"/>
                        <a:t>Número total de dosis recibidas por producto, mecanismo de compra, precio por dosis, etc.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a:txBody>
                    <a:bodyPr/>
                    <a:lstStyle/>
                    <a:p>
                      <a:r>
                        <a:rPr lang="en-US" sz="1100" dirty="0"/>
                        <a:t>Anual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a:txBody>
                    <a:bodyPr/>
                    <a:lstStyle/>
                    <a:p>
                      <a:pPr marL="171450" indent="-171450">
                        <a:buFont typeface="Arial" panose="020B0604020202020204" pitchFamily="34" charset="0"/>
                        <a:buChar char="•"/>
                      </a:pPr>
                      <a:r>
                        <a:rPr lang="en-US" sz="1100" dirty="0"/>
                        <a:t>Integración directa con el cuadro de compras existente del eJRF (MI4A)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extLst>
                  <a:ext uri="{0D108BD9-81ED-4DB2-BD59-A6C34878D82A}">
                    <a16:rowId xmlns:a16="http://schemas.microsoft.com/office/drawing/2014/main" val="2647616118"/>
                  </a:ext>
                </a:extLst>
              </a:tr>
              <a:tr h="394240">
                <a:tc>
                  <a:txBody>
                    <a:bodyPr/>
                    <a:lstStyle/>
                    <a:p>
                      <a:r>
                        <a:rPr lang="en-US" sz="1100" b="1" dirty="0"/>
                        <a:t>Existencias y desperdicio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a:txBody>
                    <a:bodyPr/>
                    <a:lstStyle/>
                    <a:p>
                      <a:pPr marL="172800" indent="-172800">
                        <a:buFont typeface="Arial" panose="020B0604020202020204" pitchFamily="34" charset="0"/>
                        <a:buChar char="•"/>
                      </a:pPr>
                      <a:r>
                        <a:rPr lang="es-419" sz="1100" noProof="0" dirty="0"/>
                        <a:t>Existencias disponibles en todos los niveles </a:t>
                      </a:r>
                    </a:p>
                    <a:p>
                      <a:pPr marL="172800" indent="-172800">
                        <a:buFont typeface="Arial" panose="020B0604020202020204" pitchFamily="34" charset="0"/>
                        <a:buChar char="•"/>
                      </a:pPr>
                      <a:r>
                        <a:rPr lang="es-419" sz="1100" noProof="0" dirty="0"/>
                        <a:t>Consumo mensual </a:t>
                      </a:r>
                    </a:p>
                    <a:p>
                      <a:pPr marL="172800" indent="-172800">
                        <a:buFont typeface="Arial" panose="020B0604020202020204" pitchFamily="34" charset="0"/>
                        <a:buChar char="•"/>
                      </a:pPr>
                      <a:r>
                        <a:rPr lang="es-419" sz="1100" noProof="0" dirty="0"/>
                        <a:t>Desperdicio de viales sin abrir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a:txBody>
                    <a:bodyPr/>
                    <a:lstStyle/>
                    <a:p>
                      <a:r>
                        <a:rPr lang="en-US" sz="1100" dirty="0"/>
                        <a:t>Anual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a:txBody>
                    <a:bodyPr/>
                    <a:lstStyle/>
                    <a:p>
                      <a:pPr marL="171450" indent="-171450">
                        <a:buFont typeface="Arial" panose="020B0604020202020204" pitchFamily="34" charset="0"/>
                        <a:buChar char="•"/>
                      </a:pPr>
                      <a:r>
                        <a:rPr lang="en-US" sz="1100" dirty="0"/>
                        <a:t>Thrive360 se utilizará para datos más frecuentes (mensuales); específico para los países de Gavi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extLst>
                  <a:ext uri="{0D108BD9-81ED-4DB2-BD59-A6C34878D82A}">
                    <a16:rowId xmlns:a16="http://schemas.microsoft.com/office/drawing/2014/main" val="177351754"/>
                  </a:ext>
                </a:extLst>
              </a:tr>
              <a:tr h="361885">
                <a:tc>
                  <a:txBody>
                    <a:bodyPr/>
                    <a:lstStyle/>
                    <a:p>
                      <a:r>
                        <a:rPr lang="es-MX" sz="1100" b="1" noProof="0" dirty="0"/>
                        <a:t>Sistemas de información sobre vacunación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a:txBody>
                    <a:bodyPr/>
                    <a:lstStyle/>
                    <a:p>
                      <a:pPr marL="172800" indent="-172800">
                        <a:buFont typeface="Arial" panose="020B0604020202020204" pitchFamily="34" charset="0"/>
                        <a:buChar char="•"/>
                      </a:pPr>
                      <a:r>
                        <a:rPr lang="es-419" sz="1100" noProof="0" dirty="0"/>
                        <a:t>Planes futuros sobre sistemas de información específicos para la COVID‑19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a:txBody>
                    <a:bodyPr/>
                    <a:lstStyle/>
                    <a:p>
                      <a:r>
                        <a:rPr lang="en-US" sz="1100" dirty="0"/>
                        <a:t>Anual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a:txBody>
                    <a:bodyPr/>
                    <a:lstStyle/>
                    <a:p>
                      <a:pPr marL="171450" indent="-171450">
                        <a:buFont typeface="Arial" panose="020B0604020202020204" pitchFamily="34" charset="0"/>
                        <a:buChar char="•"/>
                      </a:pPr>
                      <a:r>
                        <a:rPr lang="en-US" sz="1100" dirty="0"/>
                        <a:t>Ejercicio de una sola vez </a:t>
                      </a: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extLst>
                  <a:ext uri="{0D108BD9-81ED-4DB2-BD59-A6C34878D82A}">
                    <a16:rowId xmlns:a16="http://schemas.microsoft.com/office/drawing/2014/main" val="3458315230"/>
                  </a:ext>
                </a:extLst>
              </a:tr>
            </a:tbl>
          </a:graphicData>
        </a:graphic>
      </p:graphicFrame>
      <p:sp>
        <p:nvSpPr>
          <p:cNvPr id="6" name="Rectangle 5">
            <a:extLst>
              <a:ext uri="{FF2B5EF4-FFF2-40B4-BE49-F238E27FC236}">
                <a16:creationId xmlns:a16="http://schemas.microsoft.com/office/drawing/2014/main" id="{2B647C60-A60C-E668-6343-7FC6F4D206EF}"/>
              </a:ext>
            </a:extLst>
          </p:cNvPr>
          <p:cNvSpPr/>
          <p:nvPr/>
        </p:nvSpPr>
        <p:spPr>
          <a:xfrm>
            <a:off x="577638" y="6469988"/>
            <a:ext cx="192267" cy="146008"/>
          </a:xfrm>
          <a:prstGeom prst="rect">
            <a:avLst/>
          </a:prstGeom>
          <a:solidFill>
            <a:schemeClr val="accent6">
              <a:lumMod val="10000"/>
              <a:lumOff val="90000"/>
            </a:schemeClr>
          </a:solid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s-MX" sz="1600" b="0" i="0" u="none" strike="noStrike" kern="1200" cap="none" spc="0" normalizeH="0" baseline="0" dirty="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9982901C-E08B-E6C2-AC03-43BF64A5EEFA}"/>
              </a:ext>
            </a:extLst>
          </p:cNvPr>
          <p:cNvSpPr txBox="1"/>
          <p:nvPr/>
        </p:nvSpPr>
        <p:spPr>
          <a:xfrm>
            <a:off x="834450" y="6339901"/>
            <a:ext cx="7259683" cy="442743"/>
          </a:xfrm>
          <a:prstGeom prst="rect">
            <a:avLst/>
          </a:prstGeom>
          <a:ln w="6350">
            <a:noFill/>
            <a:miter lim="800000"/>
          </a:ln>
        </p:spPr>
        <p:txBody>
          <a:bodyPr vert="horz" wrap="square" lIns="0" tIns="0" rIns="0" bIns="0" rtlCol="0" anchor="ctr">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s-MX" sz="1100" b="0" i="1" u="none" strike="noStrike" kern="1200" cap="none" spc="0" normalizeH="0" baseline="0" dirty="0">
                <a:ln>
                  <a:noFill/>
                </a:ln>
                <a:solidFill>
                  <a:srgbClr val="000000"/>
                </a:solidFill>
                <a:effectLst/>
                <a:uLnTx/>
                <a:uFillTx/>
                <a:latin typeface="Poppins"/>
                <a:ea typeface="+mn-ea"/>
                <a:cs typeface="+mn-cs"/>
              </a:rPr>
              <a:t>Cambio a la recopilación anual. eJRF, formulario electrónico de notificación conjunta. </a:t>
            </a:r>
          </a:p>
        </p:txBody>
      </p:sp>
    </p:spTree>
    <p:extLst>
      <p:ext uri="{BB962C8B-B14F-4D97-AF65-F5344CB8AC3E}">
        <p14:creationId xmlns:p14="http://schemas.microsoft.com/office/powerpoint/2010/main" val="3753316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v="urn:schemas-microsoft-com:vml" xmlns:eLuna="https://cms.unov.org/eLuna/2015/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5D2A566-C714-2124-4A95-C462656525F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6" name="think-cell data - do not delete" hidden="1">
                        <a:extLst>
                          <a:ext uri="{FF2B5EF4-FFF2-40B4-BE49-F238E27FC236}">
                            <a16:creationId xmlns:a16="http://schemas.microsoft.com/office/drawing/2014/main" id="{45D2A566-C714-2124-4A95-C462656525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23DCA085-6450-7702-623B-D7774E63F0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s-MX" sz="728" b="0" i="0" u="none" strike="noStrike" kern="1200" cap="none" spc="0" normalizeH="0" baseline="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MX" sz="728" b="0" i="0" u="none" strike="noStrike" kern="1200" cap="none" spc="0" normalizeH="0" baseline="0" dirty="0">
              <a:ln>
                <a:noFill/>
              </a:ln>
              <a:solidFill>
                <a:srgbClr val="000000">
                  <a:tint val="75000"/>
                </a:srgbClr>
              </a:solidFill>
              <a:effectLst/>
              <a:uLnTx/>
              <a:uFillTx/>
              <a:latin typeface="Poppins" pitchFamily="2" charset="77"/>
              <a:ea typeface="+mn-ea"/>
              <a:cs typeface="Poppins" pitchFamily="2" charset="77"/>
            </a:endParaRPr>
          </a:p>
        </p:txBody>
      </p:sp>
      <p:sp>
        <p:nvSpPr>
          <p:cNvPr id="3" name="Title 2">
            <a:extLst>
              <a:ext uri="{FF2B5EF4-FFF2-40B4-BE49-F238E27FC236}">
                <a16:creationId xmlns:a16="http://schemas.microsoft.com/office/drawing/2014/main" id="{982FBC80-45B7-8679-1F7A-350767FDD849}"/>
              </a:ext>
            </a:extLst>
          </p:cNvPr>
          <p:cNvSpPr>
            <a:spLocks noGrp="1"/>
          </p:cNvSpPr>
          <p:nvPr>
            <p:ph type="title"/>
          </p:nvPr>
        </p:nvSpPr>
        <p:spPr>
          <a:xfrm>
            <a:off x="489503" y="256106"/>
            <a:ext cx="10450245" cy="1166986"/>
          </a:xfrm>
        </p:spPr>
        <p:txBody>
          <a:bodyPr vert="horz"/>
          <a:lstStyle/>
          <a:p>
            <a:r>
              <a:rPr lang="es-MX" sz="2800" dirty="0">
                <a:solidFill>
                  <a:srgbClr val="FA9A00"/>
                </a:solidFill>
              </a:rPr>
              <a:t>7. </a:t>
            </a:r>
            <a:r>
              <a:rPr lang="es-MX" sz="2800" dirty="0">
                <a:solidFill>
                  <a:schemeClr val="tx1">
                    <a:lumMod val="75000"/>
                    <a:lumOff val="25000"/>
                  </a:schemeClr>
                </a:solidFill>
              </a:rPr>
              <a:t>Proceso y cronograma actualizados para el seguimiento de la vacunación contra la COVID‑19 a nivel mundial a partir del 1 de enero del 2024 (3/4) </a:t>
            </a:r>
          </a:p>
        </p:txBody>
      </p:sp>
      <p:sp>
        <p:nvSpPr>
          <p:cNvPr id="9" name="TextBox 8">
            <a:extLst>
              <a:ext uri="{FF2B5EF4-FFF2-40B4-BE49-F238E27FC236}">
                <a16:creationId xmlns:a16="http://schemas.microsoft.com/office/drawing/2014/main" id="{5E21A7D4-B781-1D79-3A3D-E481B83D0787}"/>
              </a:ext>
            </a:extLst>
          </p:cNvPr>
          <p:cNvSpPr txBox="1"/>
          <p:nvPr/>
        </p:nvSpPr>
        <p:spPr>
          <a:xfrm>
            <a:off x="577639" y="1635401"/>
            <a:ext cx="3218505" cy="5042406"/>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s-MX" sz="1200" b="1" i="0" u="none" strike="noStrike" kern="1200" cap="none" spc="0" normalizeH="0" baseline="0" dirty="0">
                <a:ln>
                  <a:noFill/>
                </a:ln>
                <a:solidFill>
                  <a:srgbClr val="000000"/>
                </a:solidFill>
                <a:effectLst/>
                <a:uLnTx/>
                <a:uFillTx/>
                <a:latin typeface="Poppins"/>
                <a:ea typeface="+mn-ea"/>
                <a:cs typeface="+mn-cs"/>
              </a:rPr>
              <a:t>Los datos se seguirán recopilando a través del sistema establecido por la oficina regional de la OMS correspondiente a los Estados Miembros: </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srgbClr val="000000"/>
                </a:solidFill>
                <a:effectLst/>
                <a:uLnTx/>
                <a:uFillTx/>
                <a:latin typeface="Poppins"/>
                <a:ea typeface="+mn-ea"/>
                <a:cs typeface="+mn-cs"/>
              </a:rPr>
              <a:t>En el caso de los Estados Miembros de AMRO/OPS, EMRO, EURO y SEARO, se hará por medio del módulo sobre COVID‑19 del formulario electrónico de notificación conjunta (eJRF). </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srgbClr val="000000"/>
                </a:solidFill>
                <a:effectLst/>
                <a:uLnTx/>
                <a:uFillTx/>
                <a:latin typeface="Poppins"/>
                <a:ea typeface="+mn-ea"/>
                <a:cs typeface="+mn-cs"/>
              </a:rPr>
              <a:t>En el caso de los Estados Miembros de AFRO</a:t>
            </a:r>
            <a:r>
              <a:rPr lang="es-MX" sz="1200" dirty="0">
                <a:solidFill>
                  <a:srgbClr val="000000"/>
                </a:solidFill>
                <a:latin typeface="Poppins"/>
              </a:rPr>
              <a:t> y </a:t>
            </a:r>
            <a:r>
              <a:rPr kumimoji="0" lang="es-MX" sz="1200" b="0" i="0" u="none" strike="noStrike" kern="1200" cap="none" spc="0" normalizeH="0" baseline="0" dirty="0">
                <a:ln>
                  <a:noFill/>
                </a:ln>
                <a:solidFill>
                  <a:srgbClr val="000000"/>
                </a:solidFill>
                <a:effectLst/>
                <a:uLnTx/>
                <a:uFillTx/>
                <a:latin typeface="Poppins"/>
                <a:ea typeface="+mn-ea"/>
                <a:cs typeface="+mn-cs"/>
              </a:rPr>
              <a:t>WPRO, se hará por medio de sistemas para la recopilación de datos sobre la vacunación contra la COVID‑19 específicos de cada región.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dirty="0">
              <a:ln>
                <a:noFill/>
              </a:ln>
              <a:solidFill>
                <a:srgbClr val="000000"/>
              </a:solidFill>
              <a:effectLst/>
              <a:uLnTx/>
              <a:uFillTx/>
              <a:latin typeface="Poppins"/>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MX" sz="1200" b="1" i="0" u="none" strike="noStrike" kern="1200" cap="none" spc="0" normalizeH="0" baseline="0" dirty="0">
                <a:ln>
                  <a:noFill/>
                </a:ln>
                <a:solidFill>
                  <a:srgbClr val="000000"/>
                </a:solidFill>
                <a:effectLst/>
                <a:uLnTx/>
                <a:uFillTx/>
                <a:latin typeface="Poppins"/>
                <a:ea typeface="+mn-ea"/>
                <a:cs typeface="+mn-cs"/>
              </a:rPr>
              <a:t>En el cuadro adjunto se mencionan las fechas de notificación para los Estados Miembros de las regiones que utilizan el módulo sobre COVID‑19 del eJRF; </a:t>
            </a:r>
            <a:r>
              <a:rPr kumimoji="0" lang="es-MX" sz="1200" i="0" u="none" strike="noStrike" kern="1200" cap="none" spc="0" normalizeH="0" baseline="0" dirty="0">
                <a:ln>
                  <a:noFill/>
                </a:ln>
                <a:solidFill>
                  <a:srgbClr val="000000"/>
                </a:solidFill>
                <a:effectLst/>
                <a:uLnTx/>
                <a:uFillTx/>
                <a:latin typeface="Poppins"/>
                <a:ea typeface="+mn-ea"/>
                <a:cs typeface="+mn-cs"/>
              </a:rPr>
              <a:t>los demás Estados Miembros deben solicitar a su oficina regional de la OMS las fechas específicas. </a:t>
            </a:r>
          </a:p>
        </p:txBody>
      </p:sp>
      <p:graphicFrame>
        <p:nvGraphicFramePr>
          <p:cNvPr id="14" name="Table 14">
            <a:extLst>
              <a:ext uri="{FF2B5EF4-FFF2-40B4-BE49-F238E27FC236}">
                <a16:creationId xmlns:a16="http://schemas.microsoft.com/office/drawing/2014/main" id="{DB66DE5F-2982-4EF4-9916-E5ACD4F22E18}"/>
              </a:ext>
            </a:extLst>
          </p:cNvPr>
          <p:cNvGraphicFramePr>
            <a:graphicFrameLocks noGrp="1"/>
          </p:cNvGraphicFramePr>
          <p:nvPr>
            <p:extLst>
              <p:ext uri="{D42A27DB-BD31-4B8C-83A1-F6EECF244321}">
                <p14:modId xmlns:p14="http://schemas.microsoft.com/office/powerpoint/2010/main" val="2522284818"/>
              </p:ext>
            </p:extLst>
          </p:nvPr>
        </p:nvGraphicFramePr>
        <p:xfrm>
          <a:off x="4182050" y="1986382"/>
          <a:ext cx="7418972" cy="3984825"/>
        </p:xfrm>
        <a:graphic>
          <a:graphicData uri="http://schemas.openxmlformats.org/drawingml/2006/table">
            <a:tbl>
              <a:tblPr firstRow="1" bandRow="1">
                <a:tableStyleId>{17292A2E-F333-43FB-9621-5CBBE7FDCDCB}</a:tableStyleId>
              </a:tblPr>
              <a:tblGrid>
                <a:gridCol w="2067675">
                  <a:extLst>
                    <a:ext uri="{9D8B030D-6E8A-4147-A177-3AD203B41FA5}">
                      <a16:colId xmlns:a16="http://schemas.microsoft.com/office/drawing/2014/main" val="3548178670"/>
                    </a:ext>
                  </a:extLst>
                </a:gridCol>
                <a:gridCol w="116840">
                  <a:extLst>
                    <a:ext uri="{9D8B030D-6E8A-4147-A177-3AD203B41FA5}">
                      <a16:colId xmlns:a16="http://schemas.microsoft.com/office/drawing/2014/main" val="1928262367"/>
                    </a:ext>
                  </a:extLst>
                </a:gridCol>
                <a:gridCol w="2764813">
                  <a:extLst>
                    <a:ext uri="{9D8B030D-6E8A-4147-A177-3AD203B41FA5}">
                      <a16:colId xmlns:a16="http://schemas.microsoft.com/office/drawing/2014/main" val="3061822338"/>
                    </a:ext>
                  </a:extLst>
                </a:gridCol>
                <a:gridCol w="2469644">
                  <a:extLst>
                    <a:ext uri="{9D8B030D-6E8A-4147-A177-3AD203B41FA5}">
                      <a16:colId xmlns:a16="http://schemas.microsoft.com/office/drawing/2014/main" val="2533054604"/>
                    </a:ext>
                  </a:extLst>
                </a:gridCol>
              </a:tblGrid>
              <a:tr h="250789">
                <a:tc>
                  <a:txBody>
                    <a:bodyPr/>
                    <a:lstStyle/>
                    <a:p>
                      <a:r>
                        <a:rPr lang="en-US" dirty="0"/>
                        <a:t>Datos sobre: </a:t>
                      </a:r>
                    </a:p>
                  </a:txBody>
                  <a:tcPr>
                    <a:lnL w="6350" cap="flat" cmpd="sng" algn="ctr">
                      <a:noFill/>
                      <a:prstDash val="solid"/>
                      <a:miter lim="800000"/>
                    </a:lnL>
                    <a:lnR>
                      <a:noFill/>
                    </a:lnR>
                    <a:lnT w="6350" cap="flat" cmpd="sng" algn="ctr">
                      <a:noFill/>
                      <a:prstDash val="solid"/>
                      <a:miter lim="800000"/>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US" dirty="0"/>
                        <a:t>Se </a:t>
                      </a:r>
                      <a:r>
                        <a:rPr lang="en-US" dirty="0" err="1"/>
                        <a:t>recopilarán</a:t>
                      </a:r>
                      <a:r>
                        <a:rPr lang="en-US" dirty="0"/>
                        <a:t>: </a:t>
                      </a:r>
                    </a:p>
                  </a:txBody>
                  <a:tcPr>
                    <a:lnL>
                      <a:noFill/>
                    </a:lnL>
                    <a:lnR w="6350" cap="flat" cmpd="sng" algn="ctr">
                      <a:noFill/>
                      <a:prstDash val="solid"/>
                      <a:miter lim="800000"/>
                    </a:lnR>
                    <a:lnT w="6350" cap="flat" cmpd="sng" algn="ctr">
                      <a:noFill/>
                      <a:prstDash val="solid"/>
                      <a:miter lim="800000"/>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r>
                        <a:rPr lang="en-US" dirty="0"/>
                        <a:t>Se </a:t>
                      </a:r>
                      <a:r>
                        <a:rPr lang="en-US" dirty="0" err="1"/>
                        <a:t>recopilarán</a:t>
                      </a:r>
                      <a:r>
                        <a:rPr lang="en-US" dirty="0"/>
                        <a:t>: </a:t>
                      </a:r>
                    </a:p>
                  </a:txBody>
                  <a:tcPr>
                    <a:lnL>
                      <a:noFill/>
                    </a:lnL>
                    <a:lnR w="6350" cap="flat" cmpd="sng" algn="ctr">
                      <a:noFill/>
                      <a:prstDash val="solid"/>
                      <a:miter lim="800000"/>
                    </a:lnR>
                    <a:lnT w="6350" cap="flat" cmpd="sng" algn="ctr">
                      <a:noFill/>
                      <a:prstDash val="solid"/>
                      <a:miter lim="800000"/>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Por medio de: </a:t>
                      </a:r>
                    </a:p>
                  </a:txBody>
                  <a:tcPr>
                    <a:lnL>
                      <a:noFill/>
                    </a:lnL>
                    <a:lnR w="6350" cap="flat" cmpd="sng" algn="ctr">
                      <a:noFill/>
                      <a:prstDash val="solid"/>
                      <a:miter lim="800000"/>
                    </a:lnR>
                    <a:lnT w="6350" cap="flat" cmpd="sng" algn="ctr">
                      <a:noFill/>
                      <a:prstDash val="solid"/>
                      <a:miter lim="800000"/>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5850422"/>
                  </a:ext>
                </a:extLst>
              </a:tr>
              <a:tr h="250789">
                <a:tc gridSpan="4">
                  <a:txBody>
                    <a:bodyPr/>
                    <a:lstStyle/>
                    <a:p>
                      <a:r>
                        <a:rPr lang="es-MX" i="1" noProof="0" dirty="0"/>
                        <a:t>Datos de productos en uso, esquemas, utilización, seguridad e integración </a:t>
                      </a:r>
                    </a:p>
                  </a:txBody>
                  <a:tcPr>
                    <a:lnL w="6350" cap="flat" cmpd="sng" algn="ctr">
                      <a:noFill/>
                      <a:prstDash val="solid"/>
                      <a:miter lim="800000"/>
                    </a:lnL>
                    <a:lnR w="6350" cap="flat" cmpd="sng" algn="ctr">
                      <a:noFill/>
                      <a:prstDash val="solid"/>
                      <a:miter lim="800000"/>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s-ES_tradnl"/>
                    </a:p>
                  </a:txBody>
                  <a:tcPr/>
                </a:tc>
                <a:tc hMerge="1">
                  <a:txBody>
                    <a:bodyPr/>
                    <a:lstStyle/>
                    <a:p>
                      <a:endParaRPr lang="es-MX"/>
                    </a:p>
                  </a:txBody>
                  <a:tcPr/>
                </a:tc>
                <a:tc hMerge="1">
                  <a:txBody>
                    <a:bodyPr/>
                    <a:lstStyle/>
                    <a:p>
                      <a:endParaRPr lang="en-US"/>
                    </a:p>
                  </a:txBody>
                  <a:tcPr>
                    <a:lnL>
                      <a:noFill/>
                    </a:lnL>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78128894"/>
                  </a:ext>
                </a:extLst>
              </a:tr>
              <a:tr h="696913">
                <a:tc gridSpan="2">
                  <a:txBody>
                    <a:bodyPr/>
                    <a:lstStyle/>
                    <a:p>
                      <a:r>
                        <a:rPr lang="es-MX" noProof="0" dirty="0"/>
                        <a:t>4.° trimestre del 2023 </a:t>
                      </a:r>
                    </a:p>
                    <a:p>
                      <a:r>
                        <a:rPr lang="es-MX" noProof="0" dirty="0"/>
                        <a:t>(octubre-diciembre) </a:t>
                      </a:r>
                    </a:p>
                  </a:txBody>
                  <a:tcPr>
                    <a:lnL w="6350" cap="flat" cmpd="sng" algn="ctr">
                      <a:noFill/>
                      <a:prstDash val="solid"/>
                      <a:miter lim="800000"/>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noProof="0" dirty="0"/>
                    </a:p>
                  </a:txBody>
                  <a:tcPr>
                    <a:lnL w="6350" cap="flat" cmpd="sng" algn="ctr">
                      <a:noFill/>
                      <a:prstDash val="solid"/>
                      <a:miter lim="800000"/>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r>
                        <a:rPr lang="es-MX" noProof="0" dirty="0"/>
                        <a:t>Del 15 de enero al 14 de febrero del 2024 </a:t>
                      </a:r>
                    </a:p>
                  </a:txBody>
                  <a:tcPr>
                    <a:lnL>
                      <a:noFill/>
                    </a:lnL>
                    <a:lnR w="6350" cap="flat" cmpd="sng" algn="ctr">
                      <a:noFill/>
                      <a:prstDash val="solid"/>
                      <a:miter lim="800000"/>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noProof="0" dirty="0"/>
                        <a:t>Módulo sobre COVID‑19 del eJRF </a:t>
                      </a:r>
                    </a:p>
                  </a:txBody>
                  <a:tcPr>
                    <a:lnL>
                      <a:noFill/>
                    </a:lnL>
                    <a:lnR w="6350" cap="flat" cmpd="sng" algn="ctr">
                      <a:noFill/>
                      <a:prstDash val="solid"/>
                      <a:miter lim="800000"/>
                    </a:lnR>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2330453"/>
                  </a:ext>
                </a:extLst>
              </a:tr>
              <a:tr h="696913">
                <a:tc gridSpan="2">
                  <a:txBody>
                    <a:bodyPr/>
                    <a:lstStyle/>
                    <a:p>
                      <a:r>
                        <a:rPr lang="es-MX" noProof="0" dirty="0"/>
                        <a:t>1.° trimestre del 2024 </a:t>
                      </a:r>
                    </a:p>
                    <a:p>
                      <a:r>
                        <a:rPr lang="es-MX" noProof="0" dirty="0"/>
                        <a:t>(enero-marzo) </a:t>
                      </a:r>
                    </a:p>
                  </a:txBody>
                  <a:tcPr>
                    <a:lnL w="6350" cap="flat" cmpd="sng" algn="ctr">
                      <a:noFill/>
                      <a:prstDash val="solid"/>
                      <a:miter lim="800000"/>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noProof="0" dirty="0"/>
                    </a:p>
                  </a:txBody>
                  <a:tcPr>
                    <a:lnL w="6350" cap="flat" cmpd="sng" algn="ctr">
                      <a:noFill/>
                      <a:prstDash val="solid"/>
                      <a:miter lim="800000"/>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noProof="0" dirty="0"/>
                        <a:t>Del 15 de abril al 14 de mayo del 2024 </a:t>
                      </a:r>
                    </a:p>
                  </a:txBody>
                  <a:tcPr>
                    <a:lnL>
                      <a:noFill/>
                    </a:lnL>
                    <a:lnR w="6350" cap="flat" cmpd="sng" algn="ctr">
                      <a:noFill/>
                      <a:prstDash val="solid"/>
                      <a:miter lim="800000"/>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lang="es-MX" noProof="0" dirty="0"/>
                        <a:t>Módulo sobre COVID‑19 del eJRF </a:t>
                      </a:r>
                    </a:p>
                    <a:p>
                      <a:endParaRPr lang="es-MX" noProof="0" dirty="0"/>
                    </a:p>
                  </a:txBody>
                  <a:tcPr>
                    <a:lnL>
                      <a:noFill/>
                    </a:lnL>
                    <a:lnR w="6350" cap="flat" cmpd="sng" algn="ctr">
                      <a:noFill/>
                      <a:prstDash val="solid"/>
                      <a:miter lim="800000"/>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9194859"/>
                  </a:ext>
                </a:extLst>
              </a:tr>
              <a:tr h="696913">
                <a:tc gridSpan="2">
                  <a:txBody>
                    <a:bodyPr/>
                    <a:lstStyle/>
                    <a:p>
                      <a:r>
                        <a:rPr lang="es-MX" noProof="0" dirty="0"/>
                        <a:t>2.° trimestre del 2024 </a:t>
                      </a:r>
                    </a:p>
                    <a:p>
                      <a:r>
                        <a:rPr lang="es-MX" noProof="0" dirty="0"/>
                        <a:t>(abril-junio) </a:t>
                      </a:r>
                    </a:p>
                  </a:txBody>
                  <a:tcPr>
                    <a:lnL w="6350" cap="flat" cmpd="sng" algn="ctr">
                      <a:noFill/>
                      <a:prstDash val="solid"/>
                      <a:miter lim="800000"/>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noProof="0" dirty="0"/>
                    </a:p>
                  </a:txBody>
                  <a:tcPr>
                    <a:lnL w="6350" cap="flat" cmpd="sng" algn="ctr">
                      <a:noFill/>
                      <a:prstDash val="solid"/>
                      <a:miter lim="800000"/>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noProof="0" dirty="0"/>
                        <a:t>Del 15 de julio al 14 de agosto del 2024 </a:t>
                      </a:r>
                    </a:p>
                  </a:txBody>
                  <a:tcPr>
                    <a:lnL>
                      <a:noFill/>
                    </a:lnL>
                    <a:lnR w="6350" cap="flat" cmpd="sng" algn="ctr">
                      <a:noFill/>
                      <a:prstDash val="solid"/>
                      <a:miter lim="800000"/>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lang="es-MX" noProof="0" dirty="0"/>
                        <a:t>Módulo sobre COVID‑19 del eJRF </a:t>
                      </a:r>
                    </a:p>
                    <a:p>
                      <a:endParaRPr lang="es-MX" noProof="0" dirty="0"/>
                    </a:p>
                  </a:txBody>
                  <a:tcPr>
                    <a:lnL>
                      <a:noFill/>
                    </a:lnL>
                    <a:lnR w="6350" cap="flat" cmpd="sng" algn="ctr">
                      <a:noFill/>
                      <a:prstDash val="solid"/>
                      <a:miter lim="800000"/>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5665169"/>
                  </a:ext>
                </a:extLst>
              </a:tr>
              <a:tr h="696913">
                <a:tc gridSpan="2">
                  <a:txBody>
                    <a:bodyPr/>
                    <a:lstStyle/>
                    <a:p>
                      <a:r>
                        <a:rPr lang="es-MX" noProof="0" dirty="0"/>
                        <a:t>3.° trimestre del 2024 </a:t>
                      </a:r>
                    </a:p>
                    <a:p>
                      <a:r>
                        <a:rPr lang="es-MX" noProof="0" dirty="0"/>
                        <a:t>(julio-septiembre) </a:t>
                      </a:r>
                    </a:p>
                  </a:txBody>
                  <a:tcPr>
                    <a:lnL w="6350" cap="flat" cmpd="sng" algn="ctr">
                      <a:noFill/>
                      <a:prstDash val="solid"/>
                      <a:miter lim="800000"/>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noProof="0" dirty="0"/>
                    </a:p>
                  </a:txBody>
                  <a:tcPr>
                    <a:lnL w="6350" cap="flat" cmpd="sng" algn="ctr">
                      <a:noFill/>
                      <a:prstDash val="solid"/>
                      <a:miter lim="800000"/>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noProof="0" dirty="0"/>
                        <a:t>Del 15 de octubre al 14 de noviembre del 2024 </a:t>
                      </a:r>
                    </a:p>
                  </a:txBody>
                  <a:tcPr>
                    <a:lnL>
                      <a:noFill/>
                    </a:lnL>
                    <a:lnR w="6350" cap="flat" cmpd="sng" algn="ctr">
                      <a:noFill/>
                      <a:prstDash val="solid"/>
                      <a:miter lim="800000"/>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lang="es-MX" noProof="0" dirty="0"/>
                        <a:t>Módulo sobre COVID‑19 del eJRF </a:t>
                      </a:r>
                    </a:p>
                    <a:p>
                      <a:endParaRPr lang="es-MX" noProof="0" dirty="0"/>
                    </a:p>
                  </a:txBody>
                  <a:tcPr>
                    <a:lnL>
                      <a:noFill/>
                    </a:lnL>
                    <a:lnR w="6350" cap="flat" cmpd="sng" algn="ctr">
                      <a:noFill/>
                      <a:prstDash val="solid"/>
                      <a:miter lim="800000"/>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040747"/>
                  </a:ext>
                </a:extLst>
              </a:tr>
              <a:tr h="250789">
                <a:tc gridSpan="4">
                  <a:txBody>
                    <a:bodyPr/>
                    <a:lstStyle/>
                    <a:p>
                      <a:r>
                        <a:rPr lang="es-MX" i="1" noProof="0" dirty="0"/>
                        <a:t>Datos de compras, existencias y desperdicio y del sistema de información sobre la vacunación </a:t>
                      </a:r>
                    </a:p>
                  </a:txBody>
                  <a:tcPr>
                    <a:lnL w="6350" cap="flat" cmpd="sng" algn="ctr">
                      <a:noFill/>
                      <a:prstDash val="solid"/>
                      <a:miter lim="800000"/>
                    </a:lnL>
                    <a:lnR w="6350" cap="flat" cmpd="sng" algn="ctr">
                      <a:noFill/>
                      <a:prstDash val="solid"/>
                      <a:miter lim="800000"/>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s-ES_tradnl"/>
                    </a:p>
                  </a:txBody>
                  <a:tcPr/>
                </a:tc>
                <a:tc hMerge="1">
                  <a:txBody>
                    <a:bodyPr/>
                    <a:lstStyle/>
                    <a:p>
                      <a:endParaRPr lang="es-MX"/>
                    </a:p>
                  </a:txBody>
                  <a:tcPr/>
                </a:tc>
                <a:tc hMerge="1">
                  <a:txBody>
                    <a:bodyPr/>
                    <a:lstStyle/>
                    <a:p>
                      <a:endParaRPr lang="en-US"/>
                    </a:p>
                  </a:txBody>
                  <a:tcPr>
                    <a:lnL>
                      <a:noFill/>
                    </a:lnL>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61985174"/>
                  </a:ext>
                </a:extLst>
              </a:tr>
              <a:tr h="423551">
                <a:tc gridSpan="2">
                  <a:txBody>
                    <a:bodyPr/>
                    <a:lstStyle/>
                    <a:p>
                      <a:r>
                        <a:rPr lang="es-MX" noProof="0" dirty="0"/>
                        <a:t>2023 </a:t>
                      </a:r>
                    </a:p>
                  </a:txBody>
                  <a:tcPr>
                    <a:lnL w="6350" cap="flat" cmpd="sng" algn="ctr">
                      <a:noFill/>
                      <a:prstDash val="solid"/>
                      <a:miter lim="800000"/>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MX" noProof="0" dirty="0"/>
                    </a:p>
                  </a:txBody>
                  <a:tcPr>
                    <a:lnL w="6350" cap="flat" cmpd="sng" algn="ctr">
                      <a:noFill/>
                      <a:prstDash val="solid"/>
                      <a:miter lim="800000"/>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noProof="0" dirty="0"/>
                        <a:t>Del 6 de marzo al 4 de abril del 2024 </a:t>
                      </a:r>
                    </a:p>
                  </a:txBody>
                  <a:tcPr>
                    <a:lnL>
                      <a:noFill/>
                    </a:lnL>
                    <a:lnR w="6350" cap="flat" cmpd="sng" algn="ctr">
                      <a:noFill/>
                      <a:prstDash val="solid"/>
                      <a:miter lim="800000"/>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noProof="0" dirty="0"/>
                        <a:t>Cuestionario anual del eJRF </a:t>
                      </a:r>
                    </a:p>
                  </a:txBody>
                  <a:tcPr>
                    <a:lnL>
                      <a:noFill/>
                    </a:lnL>
                    <a:lnR w="6350" cap="flat" cmpd="sng" algn="ctr">
                      <a:noFill/>
                      <a:prstDash val="solid"/>
                      <a:miter lim="800000"/>
                    </a:lnR>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8830531"/>
                  </a:ext>
                </a:extLst>
              </a:tr>
            </a:tbl>
          </a:graphicData>
        </a:graphic>
      </p:graphicFrame>
      <p:sp>
        <p:nvSpPr>
          <p:cNvPr id="7" name="TextBox 6">
            <a:extLst>
              <a:ext uri="{FF2B5EF4-FFF2-40B4-BE49-F238E27FC236}">
                <a16:creationId xmlns:a16="http://schemas.microsoft.com/office/drawing/2014/main" id="{0960DA1C-005A-758B-75C3-6A9CDA13ED74}"/>
              </a:ext>
            </a:extLst>
          </p:cNvPr>
          <p:cNvSpPr txBox="1"/>
          <p:nvPr/>
        </p:nvSpPr>
        <p:spPr>
          <a:xfrm>
            <a:off x="4157236" y="1524717"/>
            <a:ext cx="70878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1" u="sng" strike="noStrike" kern="1200" cap="none" spc="0" normalizeH="0" baseline="0" dirty="0">
                <a:ln>
                  <a:noFill/>
                </a:ln>
                <a:solidFill>
                  <a:srgbClr val="000000"/>
                </a:solidFill>
                <a:effectLst/>
                <a:uLnTx/>
                <a:uFillTx/>
                <a:latin typeface="Poppins"/>
                <a:ea typeface="+mn-ea"/>
                <a:cs typeface="+mn-cs"/>
              </a:rPr>
              <a:t>Fechas clave de notificación para los Estados Miembros de las regiones que utilizan el módulo sobre COVID‑19 del eJRF </a:t>
            </a:r>
          </a:p>
        </p:txBody>
      </p:sp>
    </p:spTree>
    <p:extLst>
      <p:ext uri="{BB962C8B-B14F-4D97-AF65-F5344CB8AC3E}">
        <p14:creationId xmlns:p14="http://schemas.microsoft.com/office/powerpoint/2010/main" val="22253995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v="urn:schemas-microsoft-com:vml" xmlns:eLuna="https://cms.unov.org/eLuna/2015/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58FAC88-E3C6-4F3F-D370-0CA5A56F408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5" name="think-cell data - do not delete" hidden="1">
                        <a:extLst>
                          <a:ext uri="{FF2B5EF4-FFF2-40B4-BE49-F238E27FC236}">
                            <a16:creationId xmlns:a16="http://schemas.microsoft.com/office/drawing/2014/main" id="{258FAC88-E3C6-4F3F-D370-0CA5A56F40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373D8917-0BC5-299B-7385-B6AF78621A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s-MX" sz="728" b="0" i="0" u="none" strike="noStrike" kern="1200" cap="none" spc="0" normalizeH="0" baseline="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MX" sz="728" b="0" i="0" u="none" strike="noStrike" kern="1200" cap="none" spc="0" normalizeH="0" baseline="0" dirty="0">
              <a:ln>
                <a:noFill/>
              </a:ln>
              <a:solidFill>
                <a:srgbClr val="000000">
                  <a:tint val="75000"/>
                </a:srgbClr>
              </a:solidFill>
              <a:effectLst/>
              <a:uLnTx/>
              <a:uFillTx/>
              <a:latin typeface="Poppins" pitchFamily="2" charset="77"/>
              <a:ea typeface="+mn-ea"/>
              <a:cs typeface="Poppins" pitchFamily="2" charset="77"/>
            </a:endParaRPr>
          </a:p>
        </p:txBody>
      </p:sp>
      <p:sp>
        <p:nvSpPr>
          <p:cNvPr id="3" name="Title 2">
            <a:extLst>
              <a:ext uri="{FF2B5EF4-FFF2-40B4-BE49-F238E27FC236}">
                <a16:creationId xmlns:a16="http://schemas.microsoft.com/office/drawing/2014/main" id="{AA19298F-E2B1-F029-8FFD-72AECA85B10C}"/>
              </a:ext>
            </a:extLst>
          </p:cNvPr>
          <p:cNvSpPr>
            <a:spLocks noGrp="1"/>
          </p:cNvSpPr>
          <p:nvPr>
            <p:ph type="title"/>
          </p:nvPr>
        </p:nvSpPr>
        <p:spPr>
          <a:xfrm>
            <a:off x="577638" y="537198"/>
            <a:ext cx="10943801" cy="1166986"/>
          </a:xfrm>
        </p:spPr>
        <p:txBody>
          <a:bodyPr vert="horz"/>
          <a:lstStyle/>
          <a:p>
            <a:r>
              <a:rPr lang="es-MX" sz="2800" dirty="0">
                <a:solidFill>
                  <a:srgbClr val="FA9A00"/>
                </a:solidFill>
              </a:rPr>
              <a:t>7. </a:t>
            </a:r>
            <a:r>
              <a:rPr lang="es-MX" sz="2800" dirty="0">
                <a:solidFill>
                  <a:schemeClr val="tx1">
                    <a:lumMod val="75000"/>
                    <a:lumOff val="25000"/>
                  </a:schemeClr>
                </a:solidFill>
              </a:rPr>
              <a:t>Se está llevando a cabo una actualización de la guía para el seguimiento de la vacunación contra la COVID‑19 (4/4) </a:t>
            </a:r>
          </a:p>
        </p:txBody>
      </p:sp>
      <p:sp>
        <p:nvSpPr>
          <p:cNvPr id="12" name="TextBox 11">
            <a:extLst>
              <a:ext uri="{FF2B5EF4-FFF2-40B4-BE49-F238E27FC236}">
                <a16:creationId xmlns:a16="http://schemas.microsoft.com/office/drawing/2014/main" id="{F2692F9C-FD5D-9239-DAF2-4E3748126DDE}"/>
              </a:ext>
            </a:extLst>
          </p:cNvPr>
          <p:cNvSpPr txBox="1"/>
          <p:nvPr/>
        </p:nvSpPr>
        <p:spPr>
          <a:xfrm>
            <a:off x="4553527" y="2702717"/>
            <a:ext cx="7037662" cy="24622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srgbClr val="000000"/>
                </a:solidFill>
                <a:effectLst/>
                <a:uLnTx/>
                <a:uFillTx/>
                <a:latin typeface="Poppins"/>
                <a:ea typeface="+mn-ea"/>
                <a:cs typeface="+mn-cs"/>
              </a:rPr>
              <a:t>La OMS está colaborando con sus asociados para actualizar el documento </a:t>
            </a:r>
            <a:r>
              <a:rPr kumimoji="0" lang="es-MX" sz="1400" u="none" strike="noStrike" kern="1200" cap="none" spc="0" normalizeH="0" baseline="0" dirty="0">
                <a:ln>
                  <a:noFill/>
                </a:ln>
                <a:solidFill>
                  <a:srgbClr val="000000"/>
                </a:solidFill>
                <a:effectLst/>
                <a:uLnTx/>
                <a:uFillTx/>
                <a:latin typeface="Poppins"/>
                <a:ea typeface="+mn-ea"/>
                <a:cs typeface="+mn-cs"/>
                <a:hlinkClick r:id="rId5"/>
              </a:rPr>
              <a:t>Monitoreo de la vacunación contra COVID‑19. Recomendaciones sobre recopilación y uso de datos de vacunación</a:t>
            </a:r>
            <a:r>
              <a:rPr kumimoji="0" lang="es-MX" sz="1400" u="none" strike="noStrike" kern="1200" cap="none" spc="0" normalizeH="0" baseline="0" dirty="0">
                <a:ln>
                  <a:noFill/>
                </a:ln>
                <a:solidFill>
                  <a:srgbClr val="000000"/>
                </a:solidFill>
                <a:effectLst/>
                <a:uLnTx/>
                <a:uFillTx/>
                <a:latin typeface="Poppins"/>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dirty="0">
              <a:ln>
                <a:noFill/>
              </a:ln>
              <a:solidFill>
                <a:srgbClr val="000000"/>
              </a:solidFill>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dirty="0">
                <a:ln>
                  <a:noFill/>
                </a:ln>
                <a:solidFill>
                  <a:srgbClr val="000000"/>
                </a:solidFill>
                <a:effectLst/>
                <a:uLnTx/>
                <a:uFillTx/>
                <a:latin typeface="Poppins"/>
                <a:ea typeface="+mn-ea"/>
                <a:cs typeface="+mn-cs"/>
              </a:rPr>
              <a:t>El documento actualizado incluirá recomendaciones revisadas para el seguimiento a nivel nacional de los programas de vacunación contra la COVID‑19, en consonancia con los requisitos revisados de notificación a nivel mundial.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dirty="0">
              <a:ln>
                <a:noFill/>
              </a:ln>
              <a:solidFill>
                <a:srgbClr val="000000"/>
              </a:solidFill>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dirty="0">
                <a:ln>
                  <a:noFill/>
                </a:ln>
                <a:solidFill>
                  <a:srgbClr val="000000"/>
                </a:solidFill>
                <a:effectLst/>
                <a:uLnTx/>
                <a:uFillTx/>
                <a:latin typeface="Poppins"/>
                <a:ea typeface="+mn-ea"/>
                <a:cs typeface="+mn-cs"/>
              </a:rPr>
              <a:t>El documento estará disponible en el sitio web de la OMS y se distribuirá a los Estados Miembros por medio de sus oficinas regionales. </a:t>
            </a:r>
          </a:p>
        </p:txBody>
      </p:sp>
      <p:pic>
        <p:nvPicPr>
          <p:cNvPr id="7" name="Imagen 6">
            <a:extLst>
              <a:ext uri="{FF2B5EF4-FFF2-40B4-BE49-F238E27FC236}">
                <a16:creationId xmlns:a16="http://schemas.microsoft.com/office/drawing/2014/main" id="{77C3BAF2-3E50-AE98-33A6-C917699886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3187" y="2524744"/>
            <a:ext cx="2325243" cy="3254368"/>
          </a:xfrm>
          <a:prstGeom prst="rect">
            <a:avLst/>
          </a:prstGeom>
          <a:ln>
            <a:solidFill>
              <a:schemeClr val="tx1">
                <a:lumMod val="50000"/>
                <a:lumOff val="50000"/>
              </a:schemeClr>
            </a:solidFill>
          </a:ln>
        </p:spPr>
      </p:pic>
      <p:pic>
        <p:nvPicPr>
          <p:cNvPr id="4" name="Imagen 3">
            <a:extLst>
              <a:ext uri="{FF2B5EF4-FFF2-40B4-BE49-F238E27FC236}">
                <a16:creationId xmlns:a16="http://schemas.microsoft.com/office/drawing/2014/main" id="{A05CD614-5B11-A1C1-E75D-E3826785CD43}"/>
              </a:ext>
            </a:extLst>
          </p:cNvPr>
          <p:cNvPicPr>
            <a:picLocks noChangeAspect="1"/>
          </p:cNvPicPr>
          <p:nvPr/>
        </p:nvPicPr>
        <p:blipFill>
          <a:blip r:embed="rId7"/>
          <a:stretch>
            <a:fillRect/>
          </a:stretch>
        </p:blipFill>
        <p:spPr>
          <a:xfrm>
            <a:off x="570631" y="1801815"/>
            <a:ext cx="2305178" cy="3254369"/>
          </a:xfrm>
          <a:prstGeom prst="rect">
            <a:avLst/>
          </a:prstGeom>
        </p:spPr>
      </p:pic>
    </p:spTree>
    <p:extLst>
      <p:ext uri="{BB962C8B-B14F-4D97-AF65-F5344CB8AC3E}">
        <p14:creationId xmlns:p14="http://schemas.microsoft.com/office/powerpoint/2010/main" val="2136362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v="urn:schemas-microsoft-com:vml" xmlns:a14="http://schemas.microsoft.com/office/drawing/2010/main" xmlns:eLuna="https://cms.unov.org/eLuna/2015/main">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6" name="Object 6" hidden="1">
            <a:extLst>
              <a:ext uri="{FF2B5EF4-FFF2-40B4-BE49-F238E27FC236}">
                <a16:creationId xmlns:a16="http://schemas.microsoft.com/office/drawing/2014/main" id="{3D21471B-0848-413F-803D-42623C15C1E0}"/>
              </a:ext>
            </a:extLst>
          </p:cNvPr>
          <p:cNvGraphicFramePr>
            <a:graphicFrameLocks noChangeAspect="1"/>
          </p:cNvGraphicFramePr>
          <p:nvPr>
            <p:custDataLst>
              <p:tags r:id="rId1"/>
            </p:custDataLst>
          </p:nvPr>
        </p:nvGraphicFramePr>
        <p:xfrm>
          <a:off x="2016" y="1829"/>
          <a:ext cx="1588" cy="1588"/>
        </p:xfrm>
        <a:graphic>
          <a:graphicData uri="http://schemas.openxmlformats.org/presentationml/2006/ole">
            <mc:AlternateContent xmlns:mc="http://schemas.openxmlformats.org/markup-compatibility/2006">
              <mc:Choice xmlns:v="urn:schemas-microsoft-com:vml" Requires="v">
                <p:oleObj name="think-cell Slide" r:id="rId10" imgW="395" imgH="396" progId="TCLayout.ActiveDocument.1">
                  <p:embed/>
                </p:oleObj>
              </mc:Choice>
              <mc:Fallback>
                <p:oleObj name="think-cell Slide" r:id="rId10" imgW="395" imgH="396" progId="TCLayout.ActiveDocument.1">
                  <p:embed/>
                  <p:pic>
                    <p:nvPicPr>
                      <p:cNvPr id="116" name="Object 6" hidden="1">
                        <a:extLst>
                          <a:ext uri="{FF2B5EF4-FFF2-40B4-BE49-F238E27FC236}">
                            <a16:creationId xmlns:a16="http://schemas.microsoft.com/office/drawing/2014/main" id="{3D21471B-0848-413F-803D-42623C15C1E0}"/>
                          </a:ext>
                        </a:extLst>
                      </p:cNvPr>
                      <p:cNvPicPr/>
                      <p:nvPr/>
                    </p:nvPicPr>
                    <p:blipFill>
                      <a:blip r:embed="rId11"/>
                      <a:stretch>
                        <a:fillRect/>
                      </a:stretch>
                    </p:blipFill>
                    <p:spPr>
                      <a:xfrm>
                        <a:off x="2016" y="1829"/>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88A8EE95-EDAD-4E73-A2E9-E31E5C49DD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s-MX" sz="728" b="0" i="0" u="none" strike="noStrike" kern="1200" cap="none" spc="0" normalizeH="0" baseline="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MX" sz="728" b="0" i="0" u="none" strike="noStrike" kern="1200" cap="none" spc="0" normalizeH="0" baseline="0" dirty="0">
              <a:ln>
                <a:noFill/>
              </a:ln>
              <a:solidFill>
                <a:srgbClr val="000000">
                  <a:tint val="75000"/>
                </a:srgbClr>
              </a:solidFill>
              <a:effectLst/>
              <a:uLnTx/>
              <a:uFillTx/>
              <a:latin typeface="Poppins" pitchFamily="2" charset="77"/>
              <a:ea typeface="+mn-ea"/>
              <a:cs typeface="Poppins" pitchFamily="2" charset="77"/>
            </a:endParaRPr>
          </a:p>
        </p:txBody>
      </p:sp>
      <p:sp>
        <p:nvSpPr>
          <p:cNvPr id="2" name="2. Slide Title">
            <a:extLst>
              <a:ext uri="{FF2B5EF4-FFF2-40B4-BE49-F238E27FC236}">
                <a16:creationId xmlns:a16="http://schemas.microsoft.com/office/drawing/2014/main" id="{EE4EFD5C-D43D-4962-9E9E-FF0DB13FE457}"/>
              </a:ext>
            </a:extLst>
          </p:cNvPr>
          <p:cNvSpPr>
            <a:spLocks noGrp="1"/>
          </p:cNvSpPr>
          <p:nvPr>
            <p:ph type="title"/>
            <p:custDataLst>
              <p:tags r:id="rId2"/>
            </p:custDataLst>
          </p:nvPr>
        </p:nvSpPr>
        <p:spPr>
          <a:xfrm>
            <a:off x="577639" y="537198"/>
            <a:ext cx="10351094" cy="779188"/>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es-MX" sz="2800" dirty="0">
                <a:solidFill>
                  <a:srgbClr val="FA9A00"/>
                </a:solidFill>
              </a:rPr>
              <a:t>8. </a:t>
            </a:r>
            <a:r>
              <a:rPr lang="es-MX" sz="2800" dirty="0">
                <a:solidFill>
                  <a:schemeClr val="tx1">
                    <a:lumMod val="75000"/>
                    <a:lumOff val="25000"/>
                  </a:schemeClr>
                </a:solidFill>
              </a:rPr>
              <a:t>Panorama general de los estudios sobre la efectividad de las vacunas contra la variante ómicron (1/2) </a:t>
            </a:r>
          </a:p>
        </p:txBody>
      </p:sp>
      <p:cxnSp>
        <p:nvCxnSpPr>
          <p:cNvPr id="101" name="Straight Connector 100">
            <a:extLst>
              <a:ext uri="{FF2B5EF4-FFF2-40B4-BE49-F238E27FC236}">
                <a16:creationId xmlns:a16="http://schemas.microsoft.com/office/drawing/2014/main" id="{14F4B4F0-FF49-42A9-B887-E277331D7DFA}"/>
              </a:ext>
            </a:extLst>
          </p:cNvPr>
          <p:cNvCxnSpPr>
            <a:cxnSpLocks/>
          </p:cNvCxnSpPr>
          <p:nvPr/>
        </p:nvCxnSpPr>
        <p:spPr>
          <a:xfrm>
            <a:off x="7651416" y="2316683"/>
            <a:ext cx="3997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E159780-D391-4D77-95D0-2A8D01378DE4}"/>
              </a:ext>
            </a:extLst>
          </p:cNvPr>
          <p:cNvGrpSpPr/>
          <p:nvPr/>
        </p:nvGrpSpPr>
        <p:grpSpPr>
          <a:xfrm>
            <a:off x="7651416" y="2544517"/>
            <a:ext cx="3997242" cy="738664"/>
            <a:chOff x="7651416" y="2358760"/>
            <a:chExt cx="3997242" cy="738664"/>
          </a:xfrm>
        </p:grpSpPr>
        <p:sp>
          <p:nvSpPr>
            <p:cNvPr id="91" name="TrackerNumBlue 189">
              <a:extLst>
                <a:ext uri="{FF2B5EF4-FFF2-40B4-BE49-F238E27FC236}">
                  <a16:creationId xmlns:a16="http://schemas.microsoft.com/office/drawing/2014/main" id="{E54F0F72-9A45-4956-8000-4B2B1C2C43D8}"/>
                </a:ext>
              </a:extLst>
            </p:cNvPr>
            <p:cNvSpPr/>
            <p:nvPr>
              <p:custDataLst>
                <p:tags r:id="rId7"/>
              </p:custDataLst>
            </p:nvPr>
          </p:nvSpPr>
          <p:spPr>
            <a:xfrm>
              <a:off x="7651416" y="2369777"/>
              <a:ext cx="279320" cy="27932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358" rtl="0" eaLnBrk="1" fontAlgn="auto" latinLnBrk="0" hangingPunct="1">
                <a:lnSpc>
                  <a:spcPct val="100000"/>
                </a:lnSpc>
                <a:spcBef>
                  <a:spcPts val="300"/>
                </a:spcBef>
                <a:spcAft>
                  <a:spcPts val="300"/>
                </a:spcAft>
                <a:buClrTx/>
                <a:buSzTx/>
                <a:buFontTx/>
                <a:buNone/>
                <a:tabLst/>
                <a:defRPr/>
              </a:pPr>
              <a:r>
                <a:rPr kumimoji="0" lang="es-MX" sz="1600" b="0" i="1" u="none" strike="noStrike" kern="1200" cap="none" spc="0" normalizeH="0" baseline="0" dirty="0">
                  <a:ln>
                    <a:noFill/>
                  </a:ln>
                  <a:solidFill>
                    <a:srgbClr val="FFFFFF"/>
                  </a:solidFill>
                  <a:effectLst/>
                  <a:uLnTx/>
                  <a:uFillTx/>
                  <a:latin typeface="Arial"/>
                  <a:ea typeface="+mn-ea"/>
                  <a:cs typeface="+mn-cs"/>
                </a:rPr>
                <a:t>1 </a:t>
              </a:r>
            </a:p>
          </p:txBody>
        </p:sp>
        <p:sp>
          <p:nvSpPr>
            <p:cNvPr id="87" name="TextBox 86">
              <a:extLst>
                <a:ext uri="{FF2B5EF4-FFF2-40B4-BE49-F238E27FC236}">
                  <a16:creationId xmlns:a16="http://schemas.microsoft.com/office/drawing/2014/main" id="{71F62624-6F09-4D48-BA2D-C4AEFF831FAE}"/>
                </a:ext>
              </a:extLst>
            </p:cNvPr>
            <p:cNvSpPr txBox="1">
              <a:spLocks/>
            </p:cNvSpPr>
            <p:nvPr/>
          </p:nvSpPr>
          <p:spPr>
            <a:xfrm>
              <a:off x="8078240" y="2358760"/>
              <a:ext cx="3570418"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58"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MX" sz="1600" b="0" i="1" u="none" strike="noStrike" kern="1200" cap="none" spc="0" normalizeH="0" baseline="0" dirty="0">
                  <a:ln>
                    <a:noFill/>
                  </a:ln>
                  <a:solidFill>
                    <a:srgbClr val="000000"/>
                  </a:solidFill>
                  <a:effectLst/>
                  <a:uLnTx/>
                  <a:uFillTx/>
                  <a:latin typeface="Arial"/>
                  <a:ea typeface="+mn-ea"/>
                  <a:cs typeface="Arial" panose="020B0604020202020204" pitchFamily="34" charset="0"/>
                </a:rPr>
                <a:t>Efectividad de la vacuna monovalente contra XBB.1.5: ¿una nueva vacuna que contiene variantes? </a:t>
              </a:r>
            </a:p>
          </p:txBody>
        </p:sp>
      </p:grpSp>
      <p:grpSp>
        <p:nvGrpSpPr>
          <p:cNvPr id="32" name="Group 31">
            <a:extLst>
              <a:ext uri="{FF2B5EF4-FFF2-40B4-BE49-F238E27FC236}">
                <a16:creationId xmlns:a16="http://schemas.microsoft.com/office/drawing/2014/main" id="{FA9D8F13-AC7A-4EF3-BABD-133A99514FED}"/>
              </a:ext>
            </a:extLst>
          </p:cNvPr>
          <p:cNvGrpSpPr/>
          <p:nvPr/>
        </p:nvGrpSpPr>
        <p:grpSpPr>
          <a:xfrm>
            <a:off x="7651416" y="3485214"/>
            <a:ext cx="3997242" cy="738664"/>
            <a:chOff x="7651416" y="3299457"/>
            <a:chExt cx="3997242" cy="738664"/>
          </a:xfrm>
        </p:grpSpPr>
        <p:sp>
          <p:nvSpPr>
            <p:cNvPr id="92" name="TrackerNumBlue 189">
              <a:extLst>
                <a:ext uri="{FF2B5EF4-FFF2-40B4-BE49-F238E27FC236}">
                  <a16:creationId xmlns:a16="http://schemas.microsoft.com/office/drawing/2014/main" id="{B4426399-E3A0-49F5-AF92-6C7B43682532}"/>
                </a:ext>
              </a:extLst>
            </p:cNvPr>
            <p:cNvSpPr/>
            <p:nvPr>
              <p:custDataLst>
                <p:tags r:id="rId6"/>
              </p:custDataLst>
            </p:nvPr>
          </p:nvSpPr>
          <p:spPr>
            <a:xfrm>
              <a:off x="7651416" y="3299457"/>
              <a:ext cx="279320" cy="27932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358" rtl="0" eaLnBrk="1" fontAlgn="auto" latinLnBrk="0" hangingPunct="1">
                <a:lnSpc>
                  <a:spcPct val="100000"/>
                </a:lnSpc>
                <a:spcBef>
                  <a:spcPts val="300"/>
                </a:spcBef>
                <a:spcAft>
                  <a:spcPts val="300"/>
                </a:spcAft>
                <a:buClrTx/>
                <a:buSzTx/>
                <a:buFontTx/>
                <a:buNone/>
                <a:tabLst/>
                <a:defRPr/>
              </a:pPr>
              <a:r>
                <a:rPr kumimoji="0" lang="es-MX" sz="1600" b="0" i="1" u="none" strike="noStrike" kern="1200" cap="none" spc="0" normalizeH="0" baseline="0" dirty="0">
                  <a:ln>
                    <a:noFill/>
                  </a:ln>
                  <a:solidFill>
                    <a:srgbClr val="FFFFFF"/>
                  </a:solidFill>
                  <a:effectLst/>
                  <a:uLnTx/>
                  <a:uFillTx/>
                  <a:latin typeface="Arial"/>
                  <a:ea typeface="+mn-ea"/>
                  <a:cs typeface="+mn-cs"/>
                </a:rPr>
                <a:t>2 </a:t>
              </a:r>
            </a:p>
          </p:txBody>
        </p:sp>
        <p:sp>
          <p:nvSpPr>
            <p:cNvPr id="88" name="TextBox 87">
              <a:extLst>
                <a:ext uri="{FF2B5EF4-FFF2-40B4-BE49-F238E27FC236}">
                  <a16:creationId xmlns:a16="http://schemas.microsoft.com/office/drawing/2014/main" id="{11C67C34-A5B5-4E89-A17B-CAEE41EA0ADD}"/>
                </a:ext>
              </a:extLst>
            </p:cNvPr>
            <p:cNvSpPr txBox="1">
              <a:spLocks/>
            </p:cNvSpPr>
            <p:nvPr/>
          </p:nvSpPr>
          <p:spPr>
            <a:xfrm>
              <a:off x="8078240" y="3299457"/>
              <a:ext cx="3570418"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58"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MX" sz="1600" b="0" i="1" u="none" strike="noStrike" kern="1200" cap="none" spc="0" normalizeH="0" baseline="0" dirty="0">
                  <a:ln>
                    <a:noFill/>
                  </a:ln>
                  <a:solidFill>
                    <a:srgbClr val="000000"/>
                  </a:solidFill>
                  <a:effectLst/>
                  <a:uLnTx/>
                  <a:uFillTx/>
                  <a:latin typeface="Arial"/>
                  <a:ea typeface="+mn-ea"/>
                  <a:cs typeface="Arial" panose="020B0604020202020204" pitchFamily="34" charset="0"/>
                </a:rPr>
                <a:t>Efectividad según el tiempo transcurrido desde la última revacunación y la más reciente</a:t>
              </a:r>
            </a:p>
          </p:txBody>
        </p:sp>
      </p:grpSp>
      <p:grpSp>
        <p:nvGrpSpPr>
          <p:cNvPr id="34" name="Group 33">
            <a:extLst>
              <a:ext uri="{FF2B5EF4-FFF2-40B4-BE49-F238E27FC236}">
                <a16:creationId xmlns:a16="http://schemas.microsoft.com/office/drawing/2014/main" id="{9703A0D3-D6D9-4EE9-B558-267F24CE2FDD}"/>
              </a:ext>
            </a:extLst>
          </p:cNvPr>
          <p:cNvGrpSpPr/>
          <p:nvPr/>
        </p:nvGrpSpPr>
        <p:grpSpPr>
          <a:xfrm>
            <a:off x="7651416" y="4326758"/>
            <a:ext cx="3997242" cy="738664"/>
            <a:chOff x="7651416" y="4141001"/>
            <a:chExt cx="3997242" cy="738664"/>
          </a:xfrm>
        </p:grpSpPr>
        <p:sp>
          <p:nvSpPr>
            <p:cNvPr id="93" name="TrackerNumBlue 189">
              <a:extLst>
                <a:ext uri="{FF2B5EF4-FFF2-40B4-BE49-F238E27FC236}">
                  <a16:creationId xmlns:a16="http://schemas.microsoft.com/office/drawing/2014/main" id="{2B394023-7B86-4109-997D-D3BB22D90154}"/>
                </a:ext>
              </a:extLst>
            </p:cNvPr>
            <p:cNvSpPr/>
            <p:nvPr>
              <p:custDataLst>
                <p:tags r:id="rId5"/>
              </p:custDataLst>
            </p:nvPr>
          </p:nvSpPr>
          <p:spPr>
            <a:xfrm>
              <a:off x="7651416" y="4141001"/>
              <a:ext cx="279320" cy="27932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358" rtl="0" eaLnBrk="1" fontAlgn="auto" latinLnBrk="0" hangingPunct="1">
                <a:lnSpc>
                  <a:spcPct val="100000"/>
                </a:lnSpc>
                <a:spcBef>
                  <a:spcPts val="300"/>
                </a:spcBef>
                <a:spcAft>
                  <a:spcPts val="300"/>
                </a:spcAft>
                <a:buClrTx/>
                <a:buSzTx/>
                <a:buFontTx/>
                <a:buNone/>
                <a:tabLst/>
                <a:defRPr/>
              </a:pPr>
              <a:r>
                <a:rPr kumimoji="0" lang="es-MX" sz="1600" b="0" i="1" u="none" strike="noStrike" kern="1200" cap="none" spc="0" normalizeH="0" baseline="0" dirty="0">
                  <a:ln>
                    <a:noFill/>
                  </a:ln>
                  <a:solidFill>
                    <a:srgbClr val="FFFFFF"/>
                  </a:solidFill>
                  <a:effectLst/>
                  <a:uLnTx/>
                  <a:uFillTx/>
                  <a:latin typeface="Arial"/>
                  <a:ea typeface="+mn-ea"/>
                  <a:cs typeface="+mn-cs"/>
                </a:rPr>
                <a:t>3 </a:t>
              </a:r>
            </a:p>
          </p:txBody>
        </p:sp>
        <p:sp>
          <p:nvSpPr>
            <p:cNvPr id="89" name="TextBox 88">
              <a:extLst>
                <a:ext uri="{FF2B5EF4-FFF2-40B4-BE49-F238E27FC236}">
                  <a16:creationId xmlns:a16="http://schemas.microsoft.com/office/drawing/2014/main" id="{CF9D2CFA-06F8-423B-943A-AEB07A594EDA}"/>
                </a:ext>
              </a:extLst>
            </p:cNvPr>
            <p:cNvSpPr txBox="1">
              <a:spLocks/>
            </p:cNvSpPr>
            <p:nvPr/>
          </p:nvSpPr>
          <p:spPr>
            <a:xfrm>
              <a:off x="8078240" y="4141001"/>
              <a:ext cx="3570418"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58"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MX" sz="1600" b="0" i="1" u="none" strike="noStrike" kern="1200" cap="none" spc="0" normalizeH="0" baseline="0" dirty="0">
                  <a:ln>
                    <a:noFill/>
                  </a:ln>
                  <a:solidFill>
                    <a:srgbClr val="000000"/>
                  </a:solidFill>
                  <a:effectLst/>
                  <a:uLnTx/>
                  <a:uFillTx/>
                  <a:latin typeface="Arial"/>
                  <a:ea typeface="+mn-ea"/>
                  <a:cs typeface="Arial" panose="020B0604020202020204" pitchFamily="34" charset="0"/>
                </a:rPr>
                <a:t>Efectividad de la inmunidad híbrida frente a la inducida por las vacunas o la inducida por la infección </a:t>
              </a:r>
            </a:p>
          </p:txBody>
        </p:sp>
      </p:grpSp>
      <p:cxnSp>
        <p:nvCxnSpPr>
          <p:cNvPr id="86" name="Straight Connector 85">
            <a:extLst>
              <a:ext uri="{FF2B5EF4-FFF2-40B4-BE49-F238E27FC236}">
                <a16:creationId xmlns:a16="http://schemas.microsoft.com/office/drawing/2014/main" id="{E4122D23-0259-41F5-9F01-4B3AAD8B869A}"/>
              </a:ext>
            </a:extLst>
          </p:cNvPr>
          <p:cNvCxnSpPr>
            <a:cxnSpLocks/>
          </p:cNvCxnSpPr>
          <p:nvPr/>
        </p:nvCxnSpPr>
        <p:spPr>
          <a:xfrm>
            <a:off x="7651416" y="3327189"/>
            <a:ext cx="3983372"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4AE45C4-1D73-4CE1-93F8-5D9F77C4A7AC}"/>
              </a:ext>
            </a:extLst>
          </p:cNvPr>
          <p:cNvCxnSpPr>
            <a:cxnSpLocks/>
          </p:cNvCxnSpPr>
          <p:nvPr/>
        </p:nvCxnSpPr>
        <p:spPr>
          <a:xfrm>
            <a:off x="7651416" y="4245852"/>
            <a:ext cx="3983372"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D4D5145-2A9C-42D9-9CBF-8E37F4BC80B5}"/>
              </a:ext>
            </a:extLst>
          </p:cNvPr>
          <p:cNvSpPr txBox="1"/>
          <p:nvPr/>
        </p:nvSpPr>
        <p:spPr>
          <a:xfrm>
            <a:off x="8445047" y="1707432"/>
            <a:ext cx="2880293" cy="2769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MX" sz="1800" b="1" i="0" u="none" strike="noStrike" kern="1200" cap="none" spc="0" normalizeH="0" baseline="0" dirty="0">
                <a:ln>
                  <a:noFill/>
                </a:ln>
                <a:solidFill>
                  <a:srgbClr val="000000"/>
                </a:solidFill>
                <a:effectLst/>
                <a:uLnTx/>
                <a:uFillTx/>
                <a:latin typeface="Arial"/>
                <a:ea typeface="+mn-ea"/>
                <a:cs typeface="Arial" panose="020B0604020202020204" pitchFamily="34" charset="0"/>
              </a:rPr>
              <a:t>Preguntas que persisten </a:t>
            </a:r>
          </a:p>
        </p:txBody>
      </p:sp>
      <p:sp>
        <p:nvSpPr>
          <p:cNvPr id="95" name="TextBox 94">
            <a:extLst>
              <a:ext uri="{FF2B5EF4-FFF2-40B4-BE49-F238E27FC236}">
                <a16:creationId xmlns:a16="http://schemas.microsoft.com/office/drawing/2014/main" id="{C3DBF217-E594-4AC0-842E-B6F20CD3BE8C}"/>
              </a:ext>
            </a:extLst>
          </p:cNvPr>
          <p:cNvSpPr txBox="1">
            <a:spLocks/>
          </p:cNvSpPr>
          <p:nvPr/>
        </p:nvSpPr>
        <p:spPr>
          <a:xfrm>
            <a:off x="577639" y="1515662"/>
            <a:ext cx="4268797" cy="2769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58"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MX" sz="1800" b="1" i="0" u="none" strike="noStrike" kern="1200" cap="none" spc="0" normalizeH="0" baseline="0" dirty="0">
                <a:ln>
                  <a:noFill/>
                </a:ln>
                <a:solidFill>
                  <a:srgbClr val="FF0000"/>
                </a:solidFill>
                <a:effectLst/>
                <a:uLnTx/>
                <a:uFillTx/>
                <a:latin typeface="+mj-lt"/>
                <a:ea typeface="+mn-ea"/>
                <a:cs typeface="Arial" panose="020B0604020202020204" pitchFamily="34" charset="0"/>
              </a:rPr>
              <a:t>DATOS A 28 DE NOVIEMBRE DEL 2023 </a:t>
            </a:r>
          </a:p>
        </p:txBody>
      </p:sp>
      <p:cxnSp>
        <p:nvCxnSpPr>
          <p:cNvPr id="70" name="Straight Connector 69">
            <a:extLst>
              <a:ext uri="{FF2B5EF4-FFF2-40B4-BE49-F238E27FC236}">
                <a16:creationId xmlns:a16="http://schemas.microsoft.com/office/drawing/2014/main" id="{59E16963-5F4C-4583-BDF5-A3A071973120}"/>
              </a:ext>
            </a:extLst>
          </p:cNvPr>
          <p:cNvCxnSpPr>
            <a:cxnSpLocks/>
          </p:cNvCxnSpPr>
          <p:nvPr/>
        </p:nvCxnSpPr>
        <p:spPr>
          <a:xfrm>
            <a:off x="555124" y="2312065"/>
            <a:ext cx="682657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 name="ChevronBlue 8">
            <a:extLst>
              <a:ext uri="{FF2B5EF4-FFF2-40B4-BE49-F238E27FC236}">
                <a16:creationId xmlns:a16="http://schemas.microsoft.com/office/drawing/2014/main" id="{66E8DB6E-3E31-4CE2-9C57-E6336ACC8737}"/>
              </a:ext>
            </a:extLst>
          </p:cNvPr>
          <p:cNvGrpSpPr>
            <a:grpSpLocks noChangeAspect="1"/>
          </p:cNvGrpSpPr>
          <p:nvPr>
            <p:custDataLst>
              <p:tags r:id="rId3"/>
            </p:custDataLst>
          </p:nvPr>
        </p:nvGrpSpPr>
        <p:grpSpPr>
          <a:xfrm>
            <a:off x="7252598" y="2109333"/>
            <a:ext cx="396228" cy="396228"/>
            <a:chOff x="1016000" y="1016000"/>
            <a:chExt cx="396228" cy="396228"/>
          </a:xfrm>
        </p:grpSpPr>
        <p:sp>
          <p:nvSpPr>
            <p:cNvPr id="5" name="Oval 4">
              <a:extLst>
                <a:ext uri="{FF2B5EF4-FFF2-40B4-BE49-F238E27FC236}">
                  <a16:creationId xmlns:a16="http://schemas.microsoft.com/office/drawing/2014/main" id="{90EAFD60-7650-46D4-81E7-779C83E99666}"/>
                </a:ext>
              </a:extLst>
            </p:cNvPr>
            <p:cNvSpPr/>
            <p:nvPr/>
          </p:nvSpPr>
          <p:spPr>
            <a:xfrm>
              <a:off x="1016000" y="1016000"/>
              <a:ext cx="396228" cy="3962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dirty="0">
                <a:ln>
                  <a:noFill/>
                </a:ln>
                <a:solidFill>
                  <a:srgbClr val="FFFFFF"/>
                </a:solidFill>
                <a:effectLst/>
                <a:uLnTx/>
                <a:uFillTx/>
                <a:latin typeface="Poppins"/>
                <a:ea typeface="+mn-ea"/>
                <a:cs typeface="+mn-cs"/>
              </a:endParaRPr>
            </a:p>
          </p:txBody>
        </p:sp>
        <p:pic>
          <p:nvPicPr>
            <p:cNvPr id="7" name="Graphic 6">
              <a:extLst>
                <a:ext uri="{FF2B5EF4-FFF2-40B4-BE49-F238E27FC236}">
                  <a16:creationId xmlns:a16="http://schemas.microsoft.com/office/drawing/2014/main" id="{747032A5-2FC8-4943-8BCE-3A40D1348E50}"/>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23614" y="1023614"/>
              <a:ext cx="381000" cy="381000"/>
            </a:xfrm>
            <a:prstGeom prst="rect">
              <a:avLst/>
            </a:prstGeom>
          </p:spPr>
        </p:pic>
      </p:grpSp>
      <p:grpSp>
        <p:nvGrpSpPr>
          <p:cNvPr id="10" name="Group 9">
            <a:extLst>
              <a:ext uri="{FF2B5EF4-FFF2-40B4-BE49-F238E27FC236}">
                <a16:creationId xmlns:a16="http://schemas.microsoft.com/office/drawing/2014/main" id="{2BF6B0E6-D3D7-32A3-E84C-D296081736EC}"/>
              </a:ext>
            </a:extLst>
          </p:cNvPr>
          <p:cNvGrpSpPr/>
          <p:nvPr/>
        </p:nvGrpSpPr>
        <p:grpSpPr>
          <a:xfrm>
            <a:off x="7651416" y="5278684"/>
            <a:ext cx="3997242" cy="738664"/>
            <a:chOff x="7651416" y="4273205"/>
            <a:chExt cx="3997242" cy="738664"/>
          </a:xfrm>
        </p:grpSpPr>
        <p:sp>
          <p:nvSpPr>
            <p:cNvPr id="16" name="TrackerNumBlue 189">
              <a:extLst>
                <a:ext uri="{FF2B5EF4-FFF2-40B4-BE49-F238E27FC236}">
                  <a16:creationId xmlns:a16="http://schemas.microsoft.com/office/drawing/2014/main" id="{5B3BB299-303F-0DCD-C303-0689FBCBEB4B}"/>
                </a:ext>
              </a:extLst>
            </p:cNvPr>
            <p:cNvSpPr/>
            <p:nvPr>
              <p:custDataLst>
                <p:tags r:id="rId4"/>
              </p:custDataLst>
            </p:nvPr>
          </p:nvSpPr>
          <p:spPr>
            <a:xfrm>
              <a:off x="7651416" y="4273205"/>
              <a:ext cx="279320" cy="27932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358" rtl="0" eaLnBrk="1" fontAlgn="auto" latinLnBrk="0" hangingPunct="1">
                <a:lnSpc>
                  <a:spcPct val="100000"/>
                </a:lnSpc>
                <a:spcBef>
                  <a:spcPts val="300"/>
                </a:spcBef>
                <a:spcAft>
                  <a:spcPts val="300"/>
                </a:spcAft>
                <a:buClrTx/>
                <a:buSzTx/>
                <a:buFontTx/>
                <a:buNone/>
                <a:tabLst/>
                <a:defRPr/>
              </a:pPr>
              <a:r>
                <a:rPr kumimoji="0" lang="es-MX" sz="1600" b="0" i="1" u="none" strike="noStrike" kern="1200" cap="none" spc="0" normalizeH="0" baseline="0" dirty="0">
                  <a:ln>
                    <a:noFill/>
                  </a:ln>
                  <a:solidFill>
                    <a:srgbClr val="FFFFFF"/>
                  </a:solidFill>
                  <a:effectLst/>
                  <a:uLnTx/>
                  <a:uFillTx/>
                  <a:latin typeface="Arial"/>
                  <a:ea typeface="+mn-ea"/>
                  <a:cs typeface="+mn-cs"/>
                </a:rPr>
                <a:t>4 </a:t>
              </a:r>
            </a:p>
          </p:txBody>
        </p:sp>
        <p:sp>
          <p:nvSpPr>
            <p:cNvPr id="20" name="TextBox 19">
              <a:extLst>
                <a:ext uri="{FF2B5EF4-FFF2-40B4-BE49-F238E27FC236}">
                  <a16:creationId xmlns:a16="http://schemas.microsoft.com/office/drawing/2014/main" id="{D48EB97C-E4E9-09CA-DDF3-B9C4DA39B92A}"/>
                </a:ext>
              </a:extLst>
            </p:cNvPr>
            <p:cNvSpPr txBox="1">
              <a:spLocks/>
            </p:cNvSpPr>
            <p:nvPr/>
          </p:nvSpPr>
          <p:spPr>
            <a:xfrm>
              <a:off x="8078240" y="4273205"/>
              <a:ext cx="3570418"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58"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MX" sz="1600" b="0" i="1" u="none" strike="noStrike" kern="1200" cap="none" spc="0" normalizeH="0" baseline="0" dirty="0">
                  <a:ln>
                    <a:noFill/>
                  </a:ln>
                  <a:solidFill>
                    <a:srgbClr val="000000"/>
                  </a:solidFill>
                  <a:effectLst/>
                  <a:uLnTx/>
                  <a:uFillTx/>
                  <a:latin typeface="Arial"/>
                  <a:ea typeface="+mn-ea"/>
                  <a:cs typeface="Arial" panose="020B0604020202020204" pitchFamily="34" charset="0"/>
                </a:rPr>
                <a:t>Efectividad de las vacunas contra las subvariantes de ómicron y las nuevas variantes </a:t>
              </a:r>
            </a:p>
          </p:txBody>
        </p:sp>
      </p:grpSp>
      <p:cxnSp>
        <p:nvCxnSpPr>
          <p:cNvPr id="23" name="Straight Connector 22">
            <a:extLst>
              <a:ext uri="{FF2B5EF4-FFF2-40B4-BE49-F238E27FC236}">
                <a16:creationId xmlns:a16="http://schemas.microsoft.com/office/drawing/2014/main" id="{DA15F689-9056-8E23-5717-F5A0A5E11A82}"/>
              </a:ext>
            </a:extLst>
          </p:cNvPr>
          <p:cNvCxnSpPr>
            <a:cxnSpLocks/>
          </p:cNvCxnSpPr>
          <p:nvPr/>
        </p:nvCxnSpPr>
        <p:spPr>
          <a:xfrm>
            <a:off x="7651416" y="5109117"/>
            <a:ext cx="3983372"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AA86277-C2B8-6B4A-E16D-956ED39B62D4}"/>
              </a:ext>
            </a:extLst>
          </p:cNvPr>
          <p:cNvSpPr txBox="1"/>
          <p:nvPr/>
        </p:nvSpPr>
        <p:spPr>
          <a:xfrm>
            <a:off x="543342" y="2409050"/>
            <a:ext cx="6237229" cy="4024179"/>
          </a:xfrm>
          <a:prstGeom prst="rect">
            <a:avLst/>
          </a:prstGeom>
          <a:noFill/>
        </p:spPr>
        <p:txBody>
          <a:bodyPr wrap="square" rtlCol="0">
            <a:spAutoFit/>
          </a:bodyPr>
          <a:lstStyle/>
          <a:p>
            <a:pPr marL="0" marR="0" lvl="0" indent="0" algn="l" defTabSz="914358"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MX" sz="1700" b="1" i="0" u="none" strike="noStrike" kern="1200" cap="none" spc="0" normalizeH="0" baseline="0" dirty="0">
                <a:ln>
                  <a:noFill/>
                </a:ln>
                <a:solidFill>
                  <a:srgbClr val="000000"/>
                </a:solidFill>
                <a:effectLst/>
                <a:uLnTx/>
                <a:uFillTx/>
                <a:cs typeface="Arial" panose="020B0604020202020204" pitchFamily="34" charset="0"/>
              </a:rPr>
              <a:t>249 estudios en total de vacunas contra ómicron </a:t>
            </a:r>
          </a:p>
          <a:p>
            <a:pPr marL="0" marR="0" lvl="0" indent="0" algn="l" defTabSz="914358" rtl="0" eaLnBrk="1" fontAlgn="auto" latinLnBrk="0" hangingPunct="1">
              <a:lnSpc>
                <a:spcPct val="100000"/>
              </a:lnSpc>
              <a:buClr>
                <a:srgbClr val="000000"/>
              </a:buClr>
              <a:buSzPct val="100000"/>
              <a:buFont typeface="Segoe UI" panose="020B0502040204020203" pitchFamily="34" charset="0"/>
              <a:buChar char="​"/>
              <a:tabLst/>
              <a:defRPr/>
            </a:pPr>
            <a:endParaRPr kumimoji="0" lang="es-MX" sz="1700" b="1" i="0" u="none" strike="noStrike" kern="1200" cap="none" spc="0" normalizeH="0" baseline="0" dirty="0">
              <a:ln>
                <a:noFill/>
              </a:ln>
              <a:solidFill>
                <a:srgbClr val="000000"/>
              </a:solidFill>
              <a:effectLst/>
              <a:uLnTx/>
              <a:uFillTx/>
              <a:cs typeface="Arial" panose="020B0604020202020204" pitchFamily="34" charset="0"/>
            </a:endParaRPr>
          </a:p>
          <a:p>
            <a:pPr marL="0" marR="0" lvl="0" indent="0" algn="l" defTabSz="914358"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MX" sz="1700" b="1" i="0" u="none" strike="noStrike" kern="1200" cap="none" spc="0" normalizeH="0" baseline="0" dirty="0">
                <a:ln>
                  <a:noFill/>
                </a:ln>
                <a:solidFill>
                  <a:srgbClr val="000000"/>
                </a:solidFill>
                <a:effectLst/>
                <a:uLnTx/>
                <a:uFillTx/>
                <a:cs typeface="Arial" panose="020B0604020202020204" pitchFamily="34" charset="0"/>
              </a:rPr>
              <a:t>153 estudios sobre series primarias y 213 estudios sobre refuerzos </a:t>
            </a:r>
          </a:p>
          <a:p>
            <a:pPr defTabSz="914358">
              <a:spcBef>
                <a:spcPts val="300"/>
              </a:spcBef>
              <a:spcAft>
                <a:spcPts val="300"/>
              </a:spcAft>
              <a:buClr>
                <a:srgbClr val="000000"/>
              </a:buClr>
              <a:buSzPct val="100000"/>
              <a:buFont typeface="Segoe UI" panose="020B0502040204020203" pitchFamily="34" charset="0"/>
              <a:buChar char="​"/>
              <a:defRPr/>
            </a:pPr>
            <a:endParaRPr kumimoji="0" lang="es-MX" sz="1700" b="1" i="0" u="none" strike="noStrike" kern="1200" cap="none" spc="0" normalizeH="0" baseline="0" dirty="0">
              <a:ln>
                <a:noFill/>
              </a:ln>
              <a:solidFill>
                <a:srgbClr val="000000"/>
              </a:solidFill>
              <a:effectLst/>
              <a:uLnTx/>
              <a:uFillTx/>
              <a:cs typeface="Arial" panose="020B0604020202020204" pitchFamily="34" charset="0"/>
            </a:endParaRPr>
          </a:p>
          <a:p>
            <a:pPr marL="0" marR="0" lvl="0" indent="0" algn="l" defTabSz="914358"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MX" sz="1700" b="1" i="0" u="none" strike="noStrike" kern="1200" cap="none" spc="0" normalizeH="0" baseline="0" dirty="0">
                <a:ln>
                  <a:noFill/>
                </a:ln>
                <a:solidFill>
                  <a:srgbClr val="000000"/>
                </a:solidFill>
                <a:effectLst/>
                <a:uLnTx/>
                <a:uFillTx/>
                <a:cs typeface="Arial" panose="020B0604020202020204" pitchFamily="34" charset="0"/>
              </a:rPr>
              <a:t>19 vacunas estudiadas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MX" sz="1700" b="1" i="0" u="none" strike="noStrike" kern="1200" cap="none" spc="0" normalizeH="0" baseline="0" dirty="0">
                <a:ln>
                  <a:noFill/>
                </a:ln>
                <a:solidFill>
                  <a:srgbClr val="000000"/>
                </a:solidFill>
                <a:effectLst/>
                <a:uLnTx/>
                <a:uFillTx/>
                <a:ea typeface="Times New Roman" panose="02020603050405020304" pitchFamily="18" charset="0"/>
                <a:cs typeface="Arial" panose="020B0604020202020204" pitchFamily="34" charset="0"/>
              </a:rPr>
              <a:t>Vacunas monovalentes "ancestrales": </a:t>
            </a:r>
            <a:r>
              <a:rPr kumimoji="0" lang="es-MX" sz="1700" i="0" u="none" strike="noStrike" kern="1200" cap="none" spc="0" normalizeH="0" baseline="0" dirty="0">
                <a:ln>
                  <a:noFill/>
                </a:ln>
                <a:solidFill>
                  <a:srgbClr val="000000"/>
                </a:solidFill>
                <a:effectLst/>
                <a:uLnTx/>
                <a:uFillTx/>
                <a:ea typeface="Times New Roman" panose="02020603050405020304" pitchFamily="18" charset="0"/>
                <a:cs typeface="Arial" panose="020B0604020202020204" pitchFamily="34" charset="0"/>
              </a:rPr>
              <a:t>Janssen, Cansino, AstraZeneca, Gamaleya, Beijing CNBG, Wuhan CNBG, Bharat, Sinovac, Medigen, Novovax, Moderna, Pfizer </a:t>
            </a:r>
            <a:endParaRPr kumimoji="0" lang="es-MX" sz="1700" i="0" u="none" strike="noStrike" kern="1200" cap="none" spc="0" normalizeH="0" baseline="0" dirty="0">
              <a:ln>
                <a:noFill/>
              </a:ln>
              <a:solidFill>
                <a:srgbClr val="000000"/>
              </a:solidFill>
              <a:effectLst/>
              <a:uLnTx/>
              <a:uFillTx/>
              <a:ea typeface="Calibri" panose="020F0502020204030204"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MX" sz="1700" b="1" i="0" u="none" strike="noStrike" kern="1200" cap="none" spc="0" normalizeH="0" baseline="0" dirty="0">
                <a:ln>
                  <a:noFill/>
                </a:ln>
                <a:solidFill>
                  <a:srgbClr val="000000"/>
                </a:solidFill>
                <a:effectLst/>
                <a:uLnTx/>
                <a:uFillTx/>
                <a:ea typeface="Times New Roman" panose="02020603050405020304" pitchFamily="18" charset="0"/>
                <a:cs typeface="Arial" panose="020B0604020202020204" pitchFamily="34" charset="0"/>
              </a:rPr>
              <a:t>Vacunas adaptadas a las variantes: </a:t>
            </a:r>
            <a:r>
              <a:rPr lang="es-MX" sz="1700" kern="100" dirty="0">
                <a:effectLst/>
                <a:latin typeface="Arial" panose="020B0604020202020204" pitchFamily="34" charset="0"/>
                <a:ea typeface="Calibri" panose="020F0502020204030204" pitchFamily="34" charset="0"/>
                <a:cs typeface="Times New Roman" panose="02020603050405020304" pitchFamily="18" charset="0"/>
              </a:rPr>
              <a:t>BA.1 de Pfizer, BA.1 de Moderna, BA.4/5 de Pfizer, BA.4/5 de Moderna, XBB.1.5 de Pfizer, XBB.1.5 de Moderna, vacuna beta de Sanofi</a:t>
            </a:r>
            <a:endParaRPr kumimoji="0" lang="es-MX" sz="1700" i="0" u="none" strike="noStrike" kern="1200" cap="none" spc="0" normalizeH="0" baseline="0" dirty="0">
              <a:ln>
                <a:noFill/>
              </a:ln>
              <a:solidFill>
                <a:srgbClr val="000000"/>
              </a:solidFill>
              <a:effectLst/>
              <a:uLnTx/>
              <a:uFillTx/>
              <a:cs typeface="Arial" panose="020B0604020202020204" pitchFamily="34" charset="0"/>
            </a:endParaRPr>
          </a:p>
        </p:txBody>
      </p:sp>
    </p:spTree>
    <p:extLst>
      <p:ext uri="{BB962C8B-B14F-4D97-AF65-F5344CB8AC3E}">
        <p14:creationId xmlns:p14="http://schemas.microsoft.com/office/powerpoint/2010/main" val="3739857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v="urn:schemas-microsoft-com:vml" xmlns:a14="http://schemas.microsoft.com/office/drawing/2010/main" xmlns:asvg="http://schemas.microsoft.com/office/drawing/2016/SVG/main" xmlns:eLuna="https://cms.unov.org/eLuna/2015/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6ED8BCB-89F0-B147-E996-661058B98EF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E31AFC-DF42-41A5-B57C-06A83BBA6616}" type="slidenum">
              <a:rPr kumimoji="0" lang="es-MX" sz="728" b="0" i="0" u="none" strike="noStrike" kern="1200" cap="none" spc="0" normalizeH="0" baseline="0" smtClean="0">
                <a:ln>
                  <a:noFill/>
                </a:ln>
                <a:solidFill>
                  <a:srgbClr val="000000">
                    <a:tint val="75000"/>
                  </a:srgbClr>
                </a:solidFill>
                <a:effectLst/>
                <a:uLnTx/>
                <a:uFillTx/>
                <a:latin typeface="Poppins" pitchFamily="2" charset="77"/>
                <a:ea typeface="+mn-ea"/>
                <a:cs typeface="Poppins" pitchFamily="2" charset="77"/>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s-MX" sz="728" b="0" i="0" u="none" strike="noStrike" kern="1200" cap="none" spc="0" normalizeH="0" baseline="0" dirty="0">
              <a:ln>
                <a:noFill/>
              </a:ln>
              <a:solidFill>
                <a:srgbClr val="000000">
                  <a:tint val="75000"/>
                </a:srgbClr>
              </a:solidFill>
              <a:effectLst/>
              <a:uLnTx/>
              <a:uFillTx/>
              <a:latin typeface="Poppins" pitchFamily="2" charset="77"/>
              <a:ea typeface="+mn-ea"/>
              <a:cs typeface="Poppins" pitchFamily="2" charset="77"/>
            </a:endParaRPr>
          </a:p>
        </p:txBody>
      </p:sp>
      <p:sp>
        <p:nvSpPr>
          <p:cNvPr id="6" name="TextBox 3">
            <a:extLst>
              <a:ext uri="{FF2B5EF4-FFF2-40B4-BE49-F238E27FC236}">
                <a16:creationId xmlns:a16="http://schemas.microsoft.com/office/drawing/2014/main" id="{EAC838C6-15E4-DA4C-918D-917829DA98AD}"/>
              </a:ext>
            </a:extLst>
          </p:cNvPr>
          <p:cNvSpPr txBox="1"/>
          <p:nvPr/>
        </p:nvSpPr>
        <p:spPr>
          <a:xfrm>
            <a:off x="5598165" y="5336542"/>
            <a:ext cx="6097076"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0" i="0" u="none" strike="noStrike" kern="1200" cap="none" spc="0" normalizeH="0" baseline="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1. Basado en 81 estudios en 20 países.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0" i="0" u="none" strike="noStrike" kern="1200" cap="none" spc="0" normalizeH="0" baseline="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2. Aproximación basada en los resultados obtenidos con la vacuna de Pfizer-BioNTech, tomados de Feikin D et al. Duration of effectiveness of vaccines against SARS-CoV-2 infection and COVID‑19 disease (https://doi.org/10.1016/S0140-6736(22)00152-0), en el cual todos los estudios se llevaron a cabo antes de que la variante ómicron empezara a circular.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0" i="0" u="none" strike="noStrike" kern="1200" cap="none" spc="0" normalizeH="0" baseline="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Fuente: revisión sistemática y metarregresión por Higdon M et al (https://linkinghub.elsevier.com/retrieve/pii/S1473309922004091). </a:t>
            </a:r>
          </a:p>
        </p:txBody>
      </p:sp>
      <p:sp>
        <p:nvSpPr>
          <p:cNvPr id="12" name="Text Placeholder 4">
            <a:extLst>
              <a:ext uri="{FF2B5EF4-FFF2-40B4-BE49-F238E27FC236}">
                <a16:creationId xmlns:a16="http://schemas.microsoft.com/office/drawing/2014/main" id="{7FD8F890-19F2-5A32-2EC2-F4F2ACF08106}"/>
              </a:ext>
            </a:extLst>
          </p:cNvPr>
          <p:cNvSpPr txBox="1">
            <a:spLocks/>
          </p:cNvSpPr>
          <p:nvPr/>
        </p:nvSpPr>
        <p:spPr>
          <a:xfrm>
            <a:off x="397653" y="1099126"/>
            <a:ext cx="4759640" cy="4541510"/>
          </a:xfrm>
          <a:prstGeom prst="rect">
            <a:avLst/>
          </a:prstGeom>
        </p:spPr>
        <p:txBody>
          <a:bodyPr lIns="91440" tIns="45720" rIns="91440" bIns="45720" numCol="1" anchor="t"/>
          <a:lst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pPr marL="0" marR="0" lvl="0" indent="0" algn="l" defTabSz="554492" rtl="0" eaLnBrk="1" fontAlgn="auto" latinLnBrk="0" hangingPunct="1">
              <a:lnSpc>
                <a:spcPct val="100000"/>
              </a:lnSpc>
              <a:spcBef>
                <a:spcPts val="606"/>
              </a:spcBef>
              <a:spcAft>
                <a:spcPts val="728"/>
              </a:spcAft>
              <a:buClrTx/>
              <a:buSzPct val="75000"/>
              <a:buFontTx/>
              <a:buNone/>
              <a:tabLst/>
              <a:defRPr/>
            </a:pPr>
            <a:r>
              <a:rPr kumimoji="0" lang="es-MX" sz="1650" b="1" i="0" u="none" strike="noStrike" kern="1200" cap="none" spc="0" normalizeH="0" baseline="0" dirty="0">
                <a:ln>
                  <a:noFill/>
                </a:ln>
                <a:solidFill>
                  <a:srgbClr val="009CDE"/>
                </a:solidFill>
                <a:effectLst/>
                <a:uLnTx/>
                <a:uFillTx/>
                <a:latin typeface="Poppins"/>
                <a:ea typeface="Roboto"/>
                <a:cs typeface="Poppins"/>
              </a:rPr>
              <a:t>Cuadros sintomáticos </a:t>
            </a:r>
          </a:p>
          <a:p>
            <a:pPr marL="480060" marR="0" lvl="1" indent="-174625" algn="l" defTabSz="554492" rtl="0" eaLnBrk="1" fontAlgn="auto" latinLnBrk="0" hangingPunct="1">
              <a:lnSpc>
                <a:spcPct val="100000"/>
              </a:lnSpc>
              <a:spcBef>
                <a:spcPts val="200"/>
              </a:spcBef>
              <a:spcAft>
                <a:spcPts val="600"/>
              </a:spcAft>
              <a:buClr>
                <a:srgbClr val="009CDE"/>
              </a:buClr>
              <a:buSzPct val="110000"/>
              <a:buFont typeface="Wingdings" panose="05000000000000000000" pitchFamily="2" charset="2"/>
              <a:buChar char="§"/>
              <a:tabLst/>
              <a:defRPr/>
            </a:pPr>
            <a:r>
              <a:rPr kumimoji="0" lang="es-MX" sz="1200" b="1" i="0" u="none" strike="noStrike" kern="1200" cap="none" spc="0" normalizeH="0" baseline="0" dirty="0">
                <a:ln>
                  <a:noFill/>
                </a:ln>
                <a:solidFill>
                  <a:srgbClr val="000000"/>
                </a:solidFill>
                <a:effectLst/>
                <a:uLnTx/>
                <a:uFillTx/>
                <a:latin typeface="Poppins"/>
                <a:ea typeface="Roboto"/>
                <a:cs typeface="Poppins"/>
              </a:rPr>
              <a:t>La efectividad de la serie primaria es menor contra ómicron que antes de ómicron, </a:t>
            </a:r>
            <a:r>
              <a:rPr kumimoji="0" lang="es-MX" sz="1200" i="0" u="none" strike="noStrike" kern="1200" cap="none" spc="0" normalizeH="0" baseline="0" dirty="0">
                <a:ln>
                  <a:noFill/>
                </a:ln>
                <a:solidFill>
                  <a:srgbClr val="000000"/>
                </a:solidFill>
                <a:effectLst/>
                <a:uLnTx/>
                <a:uFillTx/>
                <a:latin typeface="Poppins"/>
                <a:ea typeface="Roboto"/>
                <a:cs typeface="Poppins"/>
              </a:rPr>
              <a:t>pero disminuye considerablemente. </a:t>
            </a:r>
          </a:p>
          <a:p>
            <a:pPr marL="480060" marR="0" lvl="1" indent="-174625" algn="l" defTabSz="554492" rtl="0" eaLnBrk="1" fontAlgn="auto" latinLnBrk="0" hangingPunct="1">
              <a:lnSpc>
                <a:spcPct val="100000"/>
              </a:lnSpc>
              <a:spcBef>
                <a:spcPts val="200"/>
              </a:spcBef>
              <a:spcAft>
                <a:spcPts val="600"/>
              </a:spcAft>
              <a:buClr>
                <a:srgbClr val="009CDE"/>
              </a:buClr>
              <a:buSzPct val="110000"/>
              <a:buFont typeface="Wingdings" panose="05000000000000000000" pitchFamily="2" charset="2"/>
              <a:buChar char="§"/>
              <a:tabLst/>
              <a:defRPr/>
            </a:pPr>
            <a:r>
              <a:rPr kumimoji="0" lang="es-MX" sz="1200" b="1" i="0" u="none" strike="noStrike" kern="1200" cap="none" spc="0" normalizeH="0" baseline="0" dirty="0">
                <a:ln>
                  <a:noFill/>
                </a:ln>
                <a:solidFill>
                  <a:srgbClr val="000000"/>
                </a:solidFill>
                <a:effectLst/>
                <a:uLnTx/>
                <a:uFillTx/>
                <a:latin typeface="Poppins"/>
                <a:ea typeface="Roboto"/>
                <a:cs typeface="Poppins"/>
              </a:rPr>
              <a:t>La efectividad del primer refuerzo se restauró después de la serie primaria, </a:t>
            </a:r>
            <a:r>
              <a:rPr kumimoji="0" lang="es-MX" sz="1200" i="0" u="none" strike="noStrike" kern="1200" cap="none" spc="0" normalizeH="0" baseline="0" dirty="0">
                <a:ln>
                  <a:noFill/>
                </a:ln>
                <a:solidFill>
                  <a:srgbClr val="000000"/>
                </a:solidFill>
                <a:effectLst/>
                <a:uLnTx/>
                <a:uFillTx/>
                <a:latin typeface="Poppins"/>
                <a:ea typeface="Roboto"/>
                <a:cs typeface="Poppins"/>
              </a:rPr>
              <a:t>pero disminuye considerablemente. </a:t>
            </a:r>
          </a:p>
          <a:p>
            <a:pPr marL="480060" marR="0" lvl="1" indent="-174625" algn="l" defTabSz="554492" rtl="0" eaLnBrk="1" fontAlgn="auto" latinLnBrk="0" hangingPunct="1">
              <a:lnSpc>
                <a:spcPct val="100000"/>
              </a:lnSpc>
              <a:spcBef>
                <a:spcPts val="200"/>
              </a:spcBef>
              <a:spcAft>
                <a:spcPts val="600"/>
              </a:spcAft>
              <a:buClr>
                <a:srgbClr val="009CDE"/>
              </a:buClr>
              <a:buSzPct val="110000"/>
              <a:buFont typeface="Wingdings" panose="05000000000000000000" pitchFamily="2" charset="2"/>
              <a:buChar char="§"/>
              <a:tabLst/>
              <a:defRPr/>
            </a:pPr>
            <a:r>
              <a:rPr kumimoji="0" lang="es-MX" sz="1200" b="1" i="0" u="none" strike="noStrike" kern="1200" cap="none" spc="0" normalizeH="0" baseline="0" dirty="0">
                <a:ln>
                  <a:noFill/>
                </a:ln>
                <a:solidFill>
                  <a:srgbClr val="000000"/>
                </a:solidFill>
                <a:effectLst/>
                <a:uLnTx/>
                <a:uFillTx/>
                <a:latin typeface="Poppins"/>
                <a:ea typeface="Gulim" panose="020B0600000101010101" pitchFamily="34" charset="-127"/>
              </a:rPr>
              <a:t>Es probable que la efectividad del segundo refuerzo se restaure después del primer refuerzo, </a:t>
            </a:r>
            <a:r>
              <a:rPr kumimoji="0" lang="es-MX" sz="1200" i="0" u="none" strike="noStrike" kern="1200" cap="none" spc="0" normalizeH="0" baseline="0" dirty="0">
                <a:ln>
                  <a:noFill/>
                </a:ln>
                <a:solidFill>
                  <a:srgbClr val="000000"/>
                </a:solidFill>
                <a:effectLst/>
                <a:uLnTx/>
                <a:uFillTx/>
                <a:latin typeface="Poppins"/>
                <a:ea typeface="Gulim" panose="020B0600000101010101" pitchFamily="34" charset="-127"/>
              </a:rPr>
              <a:t>pero disminuye considerablemente. </a:t>
            </a:r>
            <a:endParaRPr kumimoji="0" lang="es-MX" sz="1200" i="0" u="none" strike="noStrike" kern="1200" cap="none" spc="0" normalizeH="0" baseline="0" dirty="0">
              <a:ln>
                <a:noFill/>
              </a:ln>
              <a:solidFill>
                <a:srgbClr val="000000"/>
              </a:solidFill>
              <a:effectLst/>
              <a:uLnTx/>
              <a:uFillTx/>
              <a:latin typeface="Poppins"/>
              <a:ea typeface="Roboto"/>
              <a:cs typeface="Poppins"/>
            </a:endParaRPr>
          </a:p>
          <a:p>
            <a:pPr marL="0" marR="0" lvl="0" indent="0" algn="l" defTabSz="554492" rtl="0" eaLnBrk="1" fontAlgn="auto" latinLnBrk="0" hangingPunct="1">
              <a:lnSpc>
                <a:spcPct val="100000"/>
              </a:lnSpc>
              <a:spcBef>
                <a:spcPts val="606"/>
              </a:spcBef>
              <a:spcAft>
                <a:spcPts val="728"/>
              </a:spcAft>
              <a:buClrTx/>
              <a:buSzPct val="75000"/>
              <a:buFontTx/>
              <a:buNone/>
              <a:tabLst/>
              <a:defRPr/>
            </a:pPr>
            <a:r>
              <a:rPr kumimoji="0" lang="es-MX" sz="1650" b="1" i="0" u="none" strike="noStrike" kern="1200" cap="none" spc="0" normalizeH="0" baseline="0" dirty="0">
                <a:ln>
                  <a:noFill/>
                </a:ln>
                <a:solidFill>
                  <a:srgbClr val="009CDE"/>
                </a:solidFill>
                <a:effectLst/>
                <a:uLnTx/>
                <a:uFillTx/>
                <a:latin typeface="Poppins"/>
                <a:ea typeface="Roboto"/>
                <a:cs typeface="Poppins"/>
              </a:rPr>
              <a:t>Cuadros graves </a:t>
            </a:r>
          </a:p>
          <a:p>
            <a:pPr marL="480060" marR="0" lvl="1" indent="-174625" algn="l" defTabSz="554492" rtl="0" eaLnBrk="1" fontAlgn="auto" latinLnBrk="0" hangingPunct="1">
              <a:lnSpc>
                <a:spcPct val="100000"/>
              </a:lnSpc>
              <a:spcBef>
                <a:spcPts val="200"/>
              </a:spcBef>
              <a:spcAft>
                <a:spcPts val="600"/>
              </a:spcAft>
              <a:buClr>
                <a:srgbClr val="009CDE"/>
              </a:buClr>
              <a:buSzPct val="110000"/>
              <a:buFont typeface="Wingdings" panose="05000000000000000000" pitchFamily="2" charset="2"/>
              <a:buChar char="§"/>
              <a:tabLst/>
              <a:defRPr/>
            </a:pPr>
            <a:r>
              <a:rPr kumimoji="0" lang="es-MX" sz="1200" b="1" i="0" u="none" strike="noStrike" kern="1200" cap="none" spc="0" normalizeH="0" baseline="0" dirty="0">
                <a:ln>
                  <a:noFill/>
                </a:ln>
                <a:solidFill>
                  <a:srgbClr val="000000"/>
                </a:solidFill>
                <a:effectLst/>
                <a:uLnTx/>
                <a:uFillTx/>
                <a:latin typeface="Poppins"/>
                <a:ea typeface="Roboto"/>
                <a:cs typeface="Poppins"/>
              </a:rPr>
              <a:t>La efectividad de la serie primaria es menor contra ómicron que antes de ómicron</a:t>
            </a:r>
            <a:r>
              <a:rPr kumimoji="0" lang="es-MX" sz="1200" i="0" u="none" strike="noStrike" kern="1200" cap="none" spc="0" normalizeH="0" baseline="0" dirty="0">
                <a:ln>
                  <a:noFill/>
                </a:ln>
                <a:solidFill>
                  <a:srgbClr val="000000"/>
                </a:solidFill>
                <a:effectLst/>
                <a:uLnTx/>
                <a:uFillTx/>
                <a:latin typeface="Poppins"/>
                <a:ea typeface="Roboto"/>
                <a:cs typeface="Poppins"/>
              </a:rPr>
              <a:t>, con una </a:t>
            </a:r>
            <a:r>
              <a:rPr kumimoji="0" lang="es-MX" sz="1200" b="1" i="0" u="none" strike="noStrike" kern="1200" cap="none" spc="0" normalizeH="0" baseline="0" dirty="0">
                <a:ln>
                  <a:noFill/>
                </a:ln>
                <a:solidFill>
                  <a:srgbClr val="000000"/>
                </a:solidFill>
                <a:effectLst/>
                <a:uLnTx/>
                <a:uFillTx/>
                <a:latin typeface="Poppins"/>
                <a:ea typeface="Roboto"/>
                <a:cs typeface="Poppins"/>
              </a:rPr>
              <a:t>disminución mínima. </a:t>
            </a:r>
          </a:p>
          <a:p>
            <a:pPr marL="480060" marR="0" lvl="1" indent="-174625" algn="l" defTabSz="554492" rtl="0" eaLnBrk="1" fontAlgn="auto" latinLnBrk="0" hangingPunct="1">
              <a:lnSpc>
                <a:spcPct val="100000"/>
              </a:lnSpc>
              <a:spcBef>
                <a:spcPts val="200"/>
              </a:spcBef>
              <a:spcAft>
                <a:spcPts val="600"/>
              </a:spcAft>
              <a:buClr>
                <a:srgbClr val="009CDE"/>
              </a:buClr>
              <a:buSzPct val="110000"/>
              <a:buFont typeface="Wingdings" panose="05000000000000000000" pitchFamily="2" charset="2"/>
              <a:buChar char="§"/>
              <a:tabLst/>
              <a:defRPr/>
            </a:pPr>
            <a:r>
              <a:rPr kumimoji="0" lang="es-MX" sz="1200" b="1" i="0" u="none" strike="noStrike" kern="1200" cap="none" spc="0" normalizeH="0" baseline="0" dirty="0">
                <a:ln>
                  <a:noFill/>
                </a:ln>
                <a:solidFill>
                  <a:srgbClr val="000000"/>
                </a:solidFill>
                <a:effectLst/>
                <a:uLnTx/>
                <a:uFillTx/>
                <a:latin typeface="Poppins"/>
                <a:ea typeface="Roboto"/>
                <a:cs typeface="Poppins"/>
              </a:rPr>
              <a:t>El primer refuerzo restaura la protección por encima de la serie primaria, </a:t>
            </a:r>
            <a:r>
              <a:rPr kumimoji="0" lang="es-MX" sz="1200" i="0" u="none" strike="noStrike" kern="1200" cap="none" spc="0" normalizeH="0" baseline="0" dirty="0">
                <a:ln>
                  <a:noFill/>
                </a:ln>
                <a:solidFill>
                  <a:srgbClr val="000000"/>
                </a:solidFill>
                <a:effectLst/>
                <a:uLnTx/>
                <a:uFillTx/>
                <a:latin typeface="Poppins"/>
                <a:ea typeface="Roboto"/>
                <a:cs typeface="Poppins"/>
              </a:rPr>
              <a:t>con una </a:t>
            </a:r>
            <a:r>
              <a:rPr kumimoji="0" lang="es-MX" sz="1200" b="1" i="0" u="none" strike="noStrike" kern="1200" cap="none" spc="0" normalizeH="0" baseline="0" dirty="0">
                <a:ln>
                  <a:noFill/>
                </a:ln>
                <a:solidFill>
                  <a:srgbClr val="000000"/>
                </a:solidFill>
                <a:effectLst/>
                <a:uLnTx/>
                <a:uFillTx/>
                <a:latin typeface="Poppins"/>
                <a:ea typeface="Roboto"/>
                <a:cs typeface="Poppins"/>
              </a:rPr>
              <a:t>disminución mínima. </a:t>
            </a:r>
          </a:p>
          <a:p>
            <a:pPr marL="480060" marR="0" lvl="1" indent="-174625" algn="l" defTabSz="554492" rtl="0" eaLnBrk="1" fontAlgn="auto" latinLnBrk="0" hangingPunct="1">
              <a:lnSpc>
                <a:spcPct val="100000"/>
              </a:lnSpc>
              <a:spcBef>
                <a:spcPts val="200"/>
              </a:spcBef>
              <a:spcAft>
                <a:spcPts val="600"/>
              </a:spcAft>
              <a:buClr>
                <a:srgbClr val="009CDE"/>
              </a:buClr>
              <a:buSzPct val="110000"/>
              <a:buFont typeface="Wingdings" panose="05000000000000000000" pitchFamily="2" charset="2"/>
              <a:buChar char="§"/>
              <a:tabLst/>
              <a:defRPr/>
            </a:pPr>
            <a:r>
              <a:rPr kumimoji="0" lang="es-MX" sz="1200" b="1" i="0" u="none" strike="noStrike" kern="1200" cap="none" spc="0" normalizeH="0" baseline="0" dirty="0">
                <a:ln>
                  <a:noFill/>
                </a:ln>
                <a:solidFill>
                  <a:srgbClr val="000000"/>
                </a:solidFill>
                <a:effectLst/>
                <a:uLnTx/>
                <a:uFillTx/>
                <a:latin typeface="Poppins"/>
                <a:ea typeface="Gulim" panose="020B0600000101010101" pitchFamily="34" charset="-127"/>
              </a:rPr>
              <a:t>Es probable que la efectividad del segundo refuerzo se restaure después del primer refuerzo, </a:t>
            </a:r>
            <a:r>
              <a:rPr kumimoji="0" lang="es-MX" sz="1200" i="0" u="none" strike="noStrike" kern="1200" cap="none" spc="0" normalizeH="0" baseline="0" dirty="0">
                <a:ln>
                  <a:noFill/>
                </a:ln>
                <a:solidFill>
                  <a:srgbClr val="000000"/>
                </a:solidFill>
                <a:effectLst/>
                <a:uLnTx/>
                <a:uFillTx/>
                <a:latin typeface="Poppins"/>
                <a:ea typeface="Gulim" panose="020B0600000101010101" pitchFamily="34" charset="-127"/>
              </a:rPr>
              <a:t>con una </a:t>
            </a:r>
            <a:r>
              <a:rPr kumimoji="0" lang="es-MX" sz="1200" b="1" i="0" u="none" strike="noStrike" kern="1200" cap="none" spc="0" normalizeH="0" baseline="0" dirty="0">
                <a:ln>
                  <a:noFill/>
                </a:ln>
                <a:solidFill>
                  <a:srgbClr val="000000"/>
                </a:solidFill>
                <a:effectLst/>
                <a:uLnTx/>
                <a:uFillTx/>
                <a:latin typeface="Poppins"/>
                <a:ea typeface="Gulim" panose="020B0600000101010101" pitchFamily="34" charset="-127"/>
              </a:rPr>
              <a:t>disminución mínima. </a:t>
            </a:r>
          </a:p>
        </p:txBody>
      </p:sp>
      <p:sp>
        <p:nvSpPr>
          <p:cNvPr id="17" name="TextBox 16">
            <a:extLst>
              <a:ext uri="{FF2B5EF4-FFF2-40B4-BE49-F238E27FC236}">
                <a16:creationId xmlns:a16="http://schemas.microsoft.com/office/drawing/2014/main" id="{C838970F-DAF5-435A-B748-B315436AD593}"/>
              </a:ext>
            </a:extLst>
          </p:cNvPr>
          <p:cNvSpPr txBox="1">
            <a:spLocks/>
          </p:cNvSpPr>
          <p:nvPr>
            <p:custDataLst>
              <p:tags r:id="rId1"/>
            </p:custDataLst>
          </p:nvPr>
        </p:nvSpPr>
        <p:spPr>
          <a:xfrm>
            <a:off x="5389743" y="1643524"/>
            <a:ext cx="6305498" cy="246221"/>
          </a:xfrm>
          <a:prstGeom prst="rect">
            <a:avLst/>
          </a:prstGeom>
        </p:spPr>
        <p:txBody>
          <a:bodyPr vert="horz" wrap="non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554492" rtl="0" eaLnBrk="1" fontAlgn="auto" latinLnBrk="0" hangingPunct="1">
              <a:lnSpc>
                <a:spcPct val="100000"/>
              </a:lnSpc>
              <a:spcBef>
                <a:spcPts val="606"/>
              </a:spcBef>
              <a:spcAft>
                <a:spcPts val="728"/>
              </a:spcAft>
              <a:buClrTx/>
              <a:buSzPct val="75000"/>
              <a:buFont typeface="Segoe UI" panose="020B0502040204020203" pitchFamily="34" charset="0"/>
              <a:buNone/>
              <a:tabLst/>
              <a:defRPr/>
            </a:pPr>
            <a:r>
              <a:rPr kumimoji="0" lang="es-MX" sz="1650" b="1" i="0" u="none" strike="noStrike" kern="1200" cap="none" spc="0" normalizeH="0" baseline="0" dirty="0">
                <a:ln>
                  <a:noFill/>
                </a:ln>
                <a:solidFill>
                  <a:srgbClr val="009CDE"/>
                </a:solidFill>
                <a:effectLst/>
                <a:uLnTx/>
                <a:uFillTx/>
                <a:latin typeface="Poppins"/>
                <a:ea typeface="Roboto"/>
                <a:cs typeface="Poppins"/>
              </a:rPr>
              <a:t>Efectividad promedio de las vacunas</a:t>
            </a:r>
            <a:r>
              <a:rPr kumimoji="0" lang="es-MX" sz="1650" b="1" i="0" u="none" strike="noStrike" kern="1200" cap="none" spc="0" normalizeH="0" baseline="30000" dirty="0">
                <a:ln>
                  <a:noFill/>
                </a:ln>
                <a:solidFill>
                  <a:srgbClr val="009CDE"/>
                </a:solidFill>
                <a:effectLst/>
                <a:uLnTx/>
                <a:uFillTx/>
                <a:latin typeface="Poppins"/>
                <a:ea typeface="Roboto"/>
                <a:cs typeface="Poppins"/>
              </a:rPr>
              <a:t>1</a:t>
            </a:r>
            <a:r>
              <a:rPr kumimoji="0" lang="es-MX" sz="1650" b="1" i="0" u="none" strike="noStrike" kern="1200" cap="none" spc="0" normalizeH="0" baseline="0" dirty="0">
                <a:ln>
                  <a:noFill/>
                </a:ln>
                <a:solidFill>
                  <a:srgbClr val="009CDE"/>
                </a:solidFill>
                <a:effectLst/>
                <a:uLnTx/>
                <a:uFillTx/>
                <a:latin typeface="Poppins"/>
                <a:ea typeface="Roboto"/>
                <a:cs typeface="Poppins"/>
              </a:rPr>
              <a:t> </a:t>
            </a:r>
          </a:p>
        </p:txBody>
      </p:sp>
      <p:pic>
        <p:nvPicPr>
          <p:cNvPr id="70" name="Picture 69">
            <a:extLst>
              <a:ext uri="{FF2B5EF4-FFF2-40B4-BE49-F238E27FC236}">
                <a16:creationId xmlns:a16="http://schemas.microsoft.com/office/drawing/2014/main" id="{3AD4279D-BB8F-4739-9352-063D4A0182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9882" y="1976721"/>
            <a:ext cx="7082118" cy="3359821"/>
          </a:xfrm>
          <a:prstGeom prst="rect">
            <a:avLst/>
          </a:prstGeom>
        </p:spPr>
      </p:pic>
      <p:sp>
        <p:nvSpPr>
          <p:cNvPr id="2" name="TextBox 1">
            <a:extLst>
              <a:ext uri="{FF2B5EF4-FFF2-40B4-BE49-F238E27FC236}">
                <a16:creationId xmlns:a16="http://schemas.microsoft.com/office/drawing/2014/main" id="{1D65B029-EE0C-B337-87AF-425F4908A379}"/>
              </a:ext>
            </a:extLst>
          </p:cNvPr>
          <p:cNvSpPr txBox="1"/>
          <p:nvPr/>
        </p:nvSpPr>
        <p:spPr>
          <a:xfrm>
            <a:off x="98778" y="5611092"/>
            <a:ext cx="5357391" cy="646331"/>
          </a:xfrm>
          <a:prstGeom prst="rect">
            <a:avLst/>
          </a:prstGeom>
          <a:solidFill>
            <a:schemeClr val="bg1">
              <a:lumMod val="85000"/>
            </a:schemeClr>
          </a:solidFill>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MX" sz="1400" b="1" i="0" u="none" strike="noStrike" kern="1200" cap="none" spc="0" normalizeH="0" baseline="0" dirty="0">
                <a:ln>
                  <a:noFill/>
                </a:ln>
                <a:solidFill>
                  <a:srgbClr val="000000"/>
                </a:solidFill>
                <a:effectLst/>
                <a:uLnTx/>
                <a:uFillTx/>
                <a:ea typeface="+mn-ea"/>
                <a:cs typeface="Arial" panose="020B0604020202020204" pitchFamily="34" charset="0"/>
              </a:rPr>
              <a:t>El tiempo desde la última dosis parece más importante que la plataforma, pero todavía hay pocos estudios con plataformas que no sean de ARNm. </a:t>
            </a:r>
          </a:p>
        </p:txBody>
      </p:sp>
      <p:sp>
        <p:nvSpPr>
          <p:cNvPr id="5" name="2. Slide Title">
            <a:extLst>
              <a:ext uri="{FF2B5EF4-FFF2-40B4-BE49-F238E27FC236}">
                <a16:creationId xmlns:a16="http://schemas.microsoft.com/office/drawing/2014/main" id="{F411A810-0A08-EF54-992F-441159DA130E}"/>
              </a:ext>
            </a:extLst>
          </p:cNvPr>
          <p:cNvSpPr txBox="1">
            <a:spLocks/>
          </p:cNvSpPr>
          <p:nvPr>
            <p:custDataLst>
              <p:tags r:id="rId2"/>
            </p:custDataLst>
          </p:nvPr>
        </p:nvSpPr>
        <p:spPr>
          <a:xfrm>
            <a:off x="533571" y="232962"/>
            <a:ext cx="9463006" cy="77918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a:lstStyle>
          <a:p>
            <a:pPr marL="0" marR="0" lvl="0" indent="0" algn="l" defTabSz="554492" rtl="0" eaLnBrk="1" fontAlgn="auto" latinLnBrk="0" hangingPunct="1">
              <a:lnSpc>
                <a:spcPct val="90000"/>
              </a:lnSpc>
              <a:spcBef>
                <a:spcPct val="0"/>
              </a:spcBef>
              <a:spcAft>
                <a:spcPts val="0"/>
              </a:spcAft>
              <a:buClrTx/>
              <a:buSzTx/>
              <a:buFontTx/>
              <a:buNone/>
              <a:tabLst/>
              <a:defRPr/>
            </a:pPr>
            <a:r>
              <a:rPr kumimoji="0" lang="es-MX" sz="2800" b="1" i="0" u="none" strike="noStrike" kern="1200" cap="none" spc="0" normalizeH="0" baseline="0" dirty="0">
                <a:ln>
                  <a:noFill/>
                </a:ln>
                <a:solidFill>
                  <a:srgbClr val="FA9A00"/>
                </a:solidFill>
                <a:effectLst/>
                <a:uLnTx/>
                <a:uFillTx/>
                <a:ea typeface="Roboto" panose="02000000000000000000" pitchFamily="2" charset="0"/>
                <a:cs typeface="Poppins SemiBold" pitchFamily="2" charset="77"/>
              </a:rPr>
              <a:t>8. </a:t>
            </a:r>
            <a:r>
              <a:rPr kumimoji="0" lang="es-MX" sz="2800" b="1" i="0" u="none" strike="noStrike" kern="1200" cap="none" spc="0" normalizeH="0" baseline="0" dirty="0">
                <a:ln>
                  <a:noFill/>
                </a:ln>
                <a:solidFill>
                  <a:schemeClr val="tx1">
                    <a:lumMod val="75000"/>
                    <a:lumOff val="25000"/>
                  </a:schemeClr>
                </a:solidFill>
                <a:effectLst/>
                <a:uLnTx/>
                <a:uFillTx/>
                <a:ea typeface="Roboto" panose="02000000000000000000" pitchFamily="2" charset="0"/>
                <a:cs typeface="Poppins SemiBold" pitchFamily="2" charset="77"/>
              </a:rPr>
              <a:t>Los refuerzos funcionan bien contra la variante ómicron en cuanto a los casos graves (2/2) </a:t>
            </a:r>
          </a:p>
        </p:txBody>
      </p:sp>
    </p:spTree>
    <p:extLst>
      <p:ext uri="{BB962C8B-B14F-4D97-AF65-F5344CB8AC3E}">
        <p14:creationId xmlns:p14="http://schemas.microsoft.com/office/powerpoint/2010/main" val="3181280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hyp="http://schemas.microsoft.com/office/drawing/2018/hyperlinkcolor" xmlns:a14="http://schemas.microsoft.com/office/drawing/2010/main" xmlns:eLuna="https://cms.unov.org/eLuna/2015/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79691-A13B-72B9-C02E-2B70B67546D3}"/>
              </a:ext>
            </a:extLst>
          </p:cNvPr>
          <p:cNvSpPr/>
          <p:nvPr/>
        </p:nvSpPr>
        <p:spPr>
          <a:xfrm>
            <a:off x="0" y="0"/>
            <a:ext cx="36360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dirty="0">
                <a:ln>
                  <a:noFill/>
                </a:ln>
                <a:solidFill>
                  <a:srgbClr val="FFFFFF"/>
                </a:solidFill>
                <a:effectLst/>
                <a:uLnTx/>
                <a:uFillTx/>
                <a:latin typeface="Poppins"/>
                <a:ea typeface="+mn-ea"/>
                <a:cs typeface="+mn-cs"/>
              </a:rPr>
              <a:t>Contenido para fundamentar la toma de decisiones por parte de los países sobre las vacunas</a:t>
            </a:r>
            <a:br>
              <a:rPr kumimoji="0" lang="es-MX" sz="2400" b="0" i="0" u="none" strike="noStrike" kern="1200" cap="none" spc="0" normalizeH="0" baseline="0" dirty="0">
                <a:ln>
                  <a:noFill/>
                </a:ln>
                <a:solidFill>
                  <a:srgbClr val="FFFFFF"/>
                </a:solidFill>
                <a:effectLst/>
                <a:uLnTx/>
                <a:uFillTx/>
                <a:latin typeface="Poppins"/>
                <a:ea typeface="+mn-ea"/>
                <a:cs typeface="+mn-cs"/>
              </a:rPr>
            </a:br>
            <a:r>
              <a:rPr kumimoji="0" lang="es-MX" sz="2400" b="0" i="0" u="none" strike="noStrike" kern="1200" cap="none" spc="0" normalizeH="0" baseline="0" dirty="0">
                <a:ln>
                  <a:noFill/>
                </a:ln>
                <a:solidFill>
                  <a:srgbClr val="FFFFFF"/>
                </a:solidFill>
                <a:effectLst/>
                <a:uLnTx/>
                <a:uFillTx/>
                <a:latin typeface="Poppins"/>
                <a:ea typeface="+mn-ea"/>
                <a:cs typeface="+mn-cs"/>
              </a:rPr>
              <a:t>contra la COVID‑19 </a:t>
            </a:r>
          </a:p>
        </p:txBody>
      </p:sp>
      <p:graphicFrame>
        <p:nvGraphicFramePr>
          <p:cNvPr id="11" name="Object 10" hidden="1">
            <a:extLst>
              <a:ext uri="{FF2B5EF4-FFF2-40B4-BE49-F238E27FC236}">
                <a16:creationId xmlns:a16="http://schemas.microsoft.com/office/drawing/2014/main" id="{F785189B-E636-4CE8-9AE2-C6E0732B384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5" progId="TCLayout.ActiveDocument.1">
                  <p:embed/>
                </p:oleObj>
              </mc:Choice>
              <mc:Fallback>
                <p:oleObj name="think-cell Slide" r:id="rId5" imgW="592" imgH="595" progId="TCLayout.ActiveDocument.1">
                  <p:embed/>
                  <p:pic>
                    <p:nvPicPr>
                      <p:cNvPr id="11" name="Object 10" hidden="1">
                        <a:extLst>
                          <a:ext uri="{FF2B5EF4-FFF2-40B4-BE49-F238E27FC236}">
                            <a16:creationId xmlns:a16="http://schemas.microsoft.com/office/drawing/2014/main" id="{F785189B-E636-4CE8-9AE2-C6E0732B38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CED01476-80E8-48FF-9E63-DE4DC204D14F}"/>
              </a:ext>
            </a:extLst>
          </p:cNvPr>
          <p:cNvSpPr/>
          <p:nvPr/>
        </p:nvSpPr>
        <p:spPr>
          <a:xfrm>
            <a:off x="3636066" y="0"/>
            <a:ext cx="144668" cy="6858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dirty="0">
              <a:ln>
                <a:noFill/>
              </a:ln>
              <a:solidFill>
                <a:srgbClr val="FFFFFF"/>
              </a:solidFill>
              <a:effectLst/>
              <a:uLnTx/>
              <a:uFillTx/>
              <a:latin typeface="Poppins"/>
              <a:ea typeface="+mn-ea"/>
              <a:cs typeface="+mn-cs"/>
            </a:endParaRPr>
          </a:p>
        </p:txBody>
      </p:sp>
      <p:sp>
        <p:nvSpPr>
          <p:cNvPr id="2" name="TextBox 1"/>
          <p:cNvSpPr txBox="1"/>
          <p:nvPr/>
        </p:nvSpPr>
        <p:spPr>
          <a:xfrm>
            <a:off x="4147279" y="288172"/>
            <a:ext cx="7690073" cy="6201954"/>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
                <a:srgbClr val="FA9A00"/>
              </a:buClr>
              <a:buSzTx/>
              <a:buFont typeface="+mj-lt"/>
              <a:buAutoNum type="arabicPeriod"/>
              <a:tabLst/>
              <a:defRPr/>
            </a:pPr>
            <a:r>
              <a:rPr kumimoji="0" lang="es-MX" sz="1400" b="1" i="0" u="none" strike="noStrike" kern="1200" cap="none" spc="0" normalizeH="0" baseline="0" dirty="0">
                <a:ln>
                  <a:noFill/>
                </a:ln>
                <a:solidFill>
                  <a:srgbClr val="000000"/>
                </a:solidFill>
                <a:effectLst/>
                <a:uLnTx/>
                <a:uFillTx/>
                <a:latin typeface="Poppins"/>
                <a:ea typeface="+mn-ea"/>
                <a:cs typeface="+mn-cs"/>
              </a:rPr>
              <a:t>Nota informativa sobre cómo aumentar la aceptación y utilización de las vacunas contra la COVID‑19. </a:t>
            </a:r>
          </a:p>
          <a:p>
            <a:pPr marL="342900" marR="0" lvl="0" indent="-342900" algn="l" defTabSz="914400" rtl="0" eaLnBrk="1" fontAlgn="auto" latinLnBrk="0" hangingPunct="1">
              <a:lnSpc>
                <a:spcPct val="150000"/>
              </a:lnSpc>
              <a:spcBef>
                <a:spcPts val="0"/>
              </a:spcBef>
              <a:spcAft>
                <a:spcPts val="0"/>
              </a:spcAft>
              <a:buClr>
                <a:srgbClr val="FA9A00"/>
              </a:buClr>
              <a:buSzTx/>
              <a:buFont typeface="+mj-lt"/>
              <a:buAutoNum type="arabicPeriod"/>
              <a:tabLst/>
              <a:defRPr/>
            </a:pPr>
            <a:r>
              <a:rPr kumimoji="0" lang="es-MX" sz="1400" b="1" i="0" u="none" strike="noStrike" kern="1200" cap="none" spc="0" normalizeH="0" baseline="0" dirty="0">
                <a:ln>
                  <a:noFill/>
                </a:ln>
                <a:solidFill>
                  <a:srgbClr val="000000"/>
                </a:solidFill>
                <a:effectLst/>
                <a:uLnTx/>
                <a:uFillTx/>
                <a:latin typeface="Poppins"/>
                <a:ea typeface="+mn-ea"/>
                <a:cs typeface="+mn-cs"/>
              </a:rPr>
              <a:t>Consideraciones regulatorias </a:t>
            </a:r>
            <a:r>
              <a:rPr kumimoji="0" lang="es-MX" sz="1400" i="0" u="none" strike="noStrike" kern="1200" cap="none" spc="0" normalizeH="0" baseline="0" dirty="0">
                <a:ln>
                  <a:noFill/>
                </a:ln>
                <a:solidFill>
                  <a:srgbClr val="000000"/>
                </a:solidFill>
                <a:effectLst/>
                <a:uLnTx/>
                <a:uFillTx/>
                <a:latin typeface="Poppins"/>
                <a:ea typeface="+mn-ea"/>
                <a:cs typeface="+mn-cs"/>
              </a:rPr>
              <a:t>sobre el empleo de las vacunas contra la COVID‑19 incluidas en la lista de uso de emergencia/precalificación de la OMS después de la ESPII. </a:t>
            </a:r>
          </a:p>
          <a:p>
            <a:pPr marL="342900" lvl="0" indent="-342900">
              <a:lnSpc>
                <a:spcPct val="150000"/>
              </a:lnSpc>
              <a:buClr>
                <a:srgbClr val="FA9A00"/>
              </a:buClr>
              <a:buFont typeface="+mj-lt"/>
              <a:buAutoNum type="arabicPeriod"/>
              <a:defRPr/>
            </a:pPr>
            <a:r>
              <a:rPr kumimoji="0" lang="es-MX" sz="1400" i="0" u="none" strike="noStrike" kern="1200" cap="none" spc="0" normalizeH="0" baseline="0" dirty="0">
                <a:ln>
                  <a:noFill/>
                </a:ln>
                <a:solidFill>
                  <a:srgbClr val="000000"/>
                </a:solidFill>
                <a:effectLst/>
                <a:uLnTx/>
                <a:uFillTx/>
                <a:latin typeface="Poppins"/>
                <a:ea typeface="+mn-ea"/>
                <a:cs typeface="+mn-cs"/>
              </a:rPr>
              <a:t>Recapitulación: </a:t>
            </a:r>
            <a:r>
              <a:rPr kumimoji="0" lang="es-MX" sz="1400" b="1" i="0" u="none" strike="noStrike" kern="1200" cap="none" spc="0" normalizeH="0" baseline="0" dirty="0">
                <a:ln>
                  <a:noFill/>
                </a:ln>
                <a:solidFill>
                  <a:srgbClr val="000000"/>
                </a:solidFill>
                <a:effectLst/>
                <a:uLnTx/>
                <a:uFillTx/>
                <a:latin typeface="Poppins"/>
                <a:ea typeface="+mn-ea"/>
                <a:cs typeface="+mn-cs"/>
              </a:rPr>
              <a:t>programa </a:t>
            </a:r>
            <a:r>
              <a:rPr lang="es-MX" sz="1400" b="1" dirty="0">
                <a:solidFill>
                  <a:srgbClr val="000000"/>
                </a:solidFill>
              </a:rPr>
              <a:t>de Gavi </a:t>
            </a:r>
            <a:r>
              <a:rPr kumimoji="0" lang="es-MX" sz="1400" b="1" i="0" u="none" strike="noStrike" kern="1200" cap="none" spc="0" normalizeH="0" baseline="0" dirty="0">
                <a:ln>
                  <a:noFill/>
                </a:ln>
                <a:solidFill>
                  <a:srgbClr val="000000"/>
                </a:solidFill>
                <a:effectLst/>
                <a:uLnTx/>
                <a:uFillTx/>
                <a:latin typeface="Poppins"/>
                <a:ea typeface="+mn-ea"/>
                <a:cs typeface="+mn-cs"/>
              </a:rPr>
              <a:t> de vacunación contra la COVID‑19 </a:t>
            </a:r>
            <a:br>
              <a:rPr kumimoji="0" lang="es-MX" sz="1400" b="1" i="0" u="none" strike="noStrike" kern="1200" cap="none" spc="0" normalizeH="0" baseline="0" dirty="0">
                <a:ln>
                  <a:noFill/>
                </a:ln>
                <a:solidFill>
                  <a:srgbClr val="000000"/>
                </a:solidFill>
                <a:effectLst/>
                <a:uLnTx/>
                <a:uFillTx/>
                <a:latin typeface="Poppins"/>
                <a:ea typeface="+mn-ea"/>
                <a:cs typeface="+mn-cs"/>
              </a:rPr>
            </a:br>
            <a:r>
              <a:rPr kumimoji="0" lang="es-MX" sz="1400" b="1" i="0" u="none" strike="noStrike" kern="1200" cap="none" spc="0" normalizeH="0" baseline="0" dirty="0">
                <a:ln>
                  <a:noFill/>
                </a:ln>
                <a:solidFill>
                  <a:srgbClr val="000000"/>
                </a:solidFill>
                <a:effectLst/>
                <a:uLnTx/>
                <a:uFillTx/>
                <a:latin typeface="Poppins"/>
                <a:ea typeface="+mn-ea"/>
                <a:cs typeface="+mn-cs"/>
              </a:rPr>
              <a:t>para</a:t>
            </a:r>
            <a:r>
              <a:rPr lang="es-MX" sz="1400" b="1" dirty="0">
                <a:solidFill>
                  <a:srgbClr val="000000"/>
                </a:solidFill>
                <a:latin typeface="Poppins"/>
              </a:rPr>
              <a:t> el</a:t>
            </a:r>
            <a:r>
              <a:rPr kumimoji="0" lang="es-MX" sz="1400" b="1" i="0" u="none" strike="noStrike" kern="1200" cap="none" spc="0" normalizeH="0" baseline="0" dirty="0">
                <a:ln>
                  <a:noFill/>
                </a:ln>
                <a:solidFill>
                  <a:srgbClr val="000000"/>
                </a:solidFill>
                <a:effectLst/>
                <a:uLnTx/>
                <a:uFillTx/>
                <a:latin typeface="Poppins"/>
                <a:ea typeface="+mn-ea"/>
                <a:cs typeface="+mn-cs"/>
              </a:rPr>
              <a:t> 2024-2025. </a:t>
            </a:r>
          </a:p>
          <a:p>
            <a:pPr marL="342900" marR="0" lvl="0" indent="-342900" algn="l" defTabSz="914400" rtl="0" eaLnBrk="1" fontAlgn="auto" latinLnBrk="0" hangingPunct="1">
              <a:lnSpc>
                <a:spcPct val="150000"/>
              </a:lnSpc>
              <a:spcBef>
                <a:spcPts val="0"/>
              </a:spcBef>
              <a:spcAft>
                <a:spcPts val="0"/>
              </a:spcAft>
              <a:buClr>
                <a:srgbClr val="FA9A00"/>
              </a:buClr>
              <a:buSzTx/>
              <a:buFont typeface="+mj-lt"/>
              <a:buAutoNum type="arabicPeriod"/>
              <a:tabLst/>
              <a:defRPr/>
            </a:pPr>
            <a:r>
              <a:rPr kumimoji="0" lang="es-MX" sz="1400" b="1" i="0" u="none" strike="noStrike" kern="1200" cap="none" spc="0" normalizeH="0" baseline="0" dirty="0">
                <a:ln>
                  <a:noFill/>
                </a:ln>
                <a:solidFill>
                  <a:srgbClr val="000000"/>
                </a:solidFill>
                <a:effectLst/>
                <a:uLnTx/>
                <a:uFillTx/>
                <a:latin typeface="Poppins"/>
                <a:ea typeface="+mn-ea"/>
                <a:cs typeface="+mn-cs"/>
              </a:rPr>
              <a:t>Hoja de ruta </a:t>
            </a:r>
            <a:r>
              <a:rPr kumimoji="0" lang="es-MX" sz="1400" b="0" i="0" u="none" strike="noStrike" kern="1200" cap="none" spc="0" normalizeH="0" baseline="0" dirty="0">
                <a:ln>
                  <a:noFill/>
                </a:ln>
                <a:solidFill>
                  <a:srgbClr val="000000"/>
                </a:solidFill>
                <a:effectLst/>
                <a:uLnTx/>
                <a:uFillTx/>
                <a:latin typeface="Poppins"/>
                <a:ea typeface="+mn-ea"/>
                <a:cs typeface="+mn-cs"/>
              </a:rPr>
              <a:t>más reciente sobre vacunación contra la COVID‑19 del Grupo de Expertos de la OMS en Asesoramiento Estratégico sobre Inmunización </a:t>
            </a:r>
            <a:br>
              <a:rPr kumimoji="0" lang="es-MX" sz="1400" b="0" i="0" u="none" strike="noStrike" kern="1200" cap="none" spc="0" normalizeH="0" baseline="0" dirty="0">
                <a:ln>
                  <a:noFill/>
                </a:ln>
                <a:solidFill>
                  <a:srgbClr val="000000"/>
                </a:solidFill>
                <a:effectLst/>
                <a:uLnTx/>
                <a:uFillTx/>
                <a:latin typeface="Poppins"/>
                <a:ea typeface="+mn-ea"/>
                <a:cs typeface="+mn-cs"/>
              </a:rPr>
            </a:br>
            <a:r>
              <a:rPr kumimoji="0" lang="es-MX" sz="1400" b="0" i="0" u="none" strike="noStrike" kern="1200" cap="none" spc="0" normalizeH="0" baseline="0" dirty="0">
                <a:ln>
                  <a:noFill/>
                </a:ln>
                <a:solidFill>
                  <a:srgbClr val="000000"/>
                </a:solidFill>
                <a:effectLst/>
                <a:uLnTx/>
                <a:uFillTx/>
                <a:latin typeface="Poppins"/>
                <a:ea typeface="+mn-ea"/>
                <a:cs typeface="+mn-cs"/>
              </a:rPr>
              <a:t>(SAGE, por su sigla en inglés). </a:t>
            </a:r>
          </a:p>
          <a:p>
            <a:pPr marL="342900" marR="0" lvl="0" indent="-342900" algn="l" defTabSz="914400" rtl="0" eaLnBrk="1" fontAlgn="auto" latinLnBrk="0" hangingPunct="1">
              <a:lnSpc>
                <a:spcPct val="150000"/>
              </a:lnSpc>
              <a:spcBef>
                <a:spcPts val="0"/>
              </a:spcBef>
              <a:spcAft>
                <a:spcPts val="0"/>
              </a:spcAft>
              <a:buClr>
                <a:srgbClr val="FA9A00"/>
              </a:buClr>
              <a:buSzTx/>
              <a:buFont typeface="+mj-lt"/>
              <a:buAutoNum type="arabicPeriod"/>
              <a:tabLst/>
              <a:defRPr/>
            </a:pPr>
            <a:r>
              <a:rPr kumimoji="0" lang="es-MX" sz="1400" b="1" i="0" u="none" strike="noStrike" kern="1200" cap="none" spc="0" normalizeH="0" baseline="0" dirty="0">
                <a:ln>
                  <a:noFill/>
                </a:ln>
                <a:solidFill>
                  <a:srgbClr val="000000"/>
                </a:solidFill>
                <a:effectLst/>
                <a:uLnTx/>
                <a:uFillTx/>
                <a:latin typeface="Poppins"/>
                <a:ea typeface="+mn-ea"/>
                <a:cs typeface="+mn-cs"/>
              </a:rPr>
              <a:t>Recomendaciones más recientes del SAGE </a:t>
            </a:r>
            <a:r>
              <a:rPr kumimoji="0" lang="es-MX" sz="1400" b="0" i="0" u="none" strike="noStrike" kern="1200" cap="none" spc="0" normalizeH="0" baseline="0" dirty="0">
                <a:ln>
                  <a:noFill/>
                </a:ln>
                <a:solidFill>
                  <a:srgbClr val="000000"/>
                </a:solidFill>
                <a:effectLst/>
                <a:uLnTx/>
                <a:uFillTx/>
                <a:latin typeface="Poppins"/>
                <a:ea typeface="+mn-ea"/>
                <a:cs typeface="+mn-cs"/>
              </a:rPr>
              <a:t>sobre las </a:t>
            </a:r>
            <a:r>
              <a:rPr kumimoji="0" lang="es-MX" sz="1400" b="1" i="0" u="none" strike="noStrike" kern="1200" cap="none" spc="0" normalizeH="0" baseline="0" dirty="0">
                <a:ln>
                  <a:noFill/>
                </a:ln>
                <a:solidFill>
                  <a:srgbClr val="000000"/>
                </a:solidFill>
                <a:effectLst/>
                <a:uLnTx/>
                <a:uFillTx/>
                <a:latin typeface="Poppins"/>
                <a:ea typeface="+mn-ea"/>
                <a:cs typeface="+mn-cs"/>
              </a:rPr>
              <a:t>vacunas contra la COVID‑19 </a:t>
            </a:r>
            <a:r>
              <a:rPr kumimoji="0" lang="es-MX" sz="1400" b="0" i="1" u="none" strike="noStrike" kern="1200" cap="none" spc="0" normalizeH="0" baseline="0" dirty="0">
                <a:ln>
                  <a:noFill/>
                </a:ln>
                <a:solidFill>
                  <a:srgbClr val="000000"/>
                </a:solidFill>
                <a:effectLst/>
                <a:uLnTx/>
                <a:uFillTx/>
                <a:latin typeface="Poppins"/>
                <a:ea typeface="+mn-ea"/>
                <a:cs typeface="+mn-cs"/>
              </a:rPr>
              <a:t>(vacunas que contienen variantes, esquemas heterólogos, administración concomitante). </a:t>
            </a:r>
          </a:p>
          <a:p>
            <a:pPr marL="342900" marR="0" lvl="0" indent="-342900" algn="l" defTabSz="914400" rtl="0" eaLnBrk="1" fontAlgn="auto" latinLnBrk="0" hangingPunct="1">
              <a:lnSpc>
                <a:spcPct val="150000"/>
              </a:lnSpc>
              <a:spcBef>
                <a:spcPts val="0"/>
              </a:spcBef>
              <a:spcAft>
                <a:spcPts val="0"/>
              </a:spcAft>
              <a:buClr>
                <a:srgbClr val="FA9A00"/>
              </a:buClr>
              <a:buSzTx/>
              <a:buFont typeface="+mj-lt"/>
              <a:buAutoNum type="arabicPeriod"/>
              <a:tabLst/>
              <a:defRPr/>
            </a:pPr>
            <a:r>
              <a:rPr kumimoji="0" lang="es-MX" sz="1400" b="0" i="0" u="none" strike="noStrike" kern="1200" cap="none" spc="0" normalizeH="0" baseline="0" dirty="0">
                <a:ln>
                  <a:noFill/>
                </a:ln>
                <a:solidFill>
                  <a:srgbClr val="000000"/>
                </a:solidFill>
                <a:effectLst/>
                <a:uLnTx/>
                <a:uFillTx/>
                <a:latin typeface="Poppins"/>
                <a:ea typeface="+mn-ea"/>
                <a:cs typeface="+mn-cs"/>
              </a:rPr>
              <a:t>Resumen de los </a:t>
            </a:r>
            <a:r>
              <a:rPr kumimoji="0" lang="es-MX" sz="1400" b="1" i="0" u="none" strike="noStrike" kern="1200" cap="none" spc="0" normalizeH="0" baseline="0" dirty="0">
                <a:ln>
                  <a:noFill/>
                </a:ln>
                <a:solidFill>
                  <a:srgbClr val="000000"/>
                </a:solidFill>
                <a:effectLst/>
                <a:uLnTx/>
                <a:uFillTx/>
                <a:latin typeface="Poppins"/>
                <a:ea typeface="+mn-ea"/>
                <a:cs typeface="+mn-cs"/>
              </a:rPr>
              <a:t>atributos clave de la cadena de frío y de la conservación </a:t>
            </a:r>
            <a:r>
              <a:rPr kumimoji="0" lang="es-MX" sz="1400" i="0" u="none" strike="noStrike" kern="1200" cap="none" spc="0" normalizeH="0" baseline="0" dirty="0">
                <a:ln>
                  <a:noFill/>
                </a:ln>
                <a:solidFill>
                  <a:srgbClr val="000000"/>
                </a:solidFill>
                <a:effectLst/>
                <a:uLnTx/>
                <a:uFillTx/>
                <a:latin typeface="Poppins"/>
                <a:ea typeface="+mn-ea"/>
                <a:cs typeface="+mn-cs"/>
              </a:rPr>
              <a:t>por vacuna contra la COVID-19</a:t>
            </a:r>
            <a:r>
              <a:rPr kumimoji="0" lang="es-MX" sz="1400" b="1" i="0" u="none" strike="noStrike" kern="1200" cap="none" spc="0" normalizeH="0" baseline="0" dirty="0">
                <a:ln>
                  <a:noFill/>
                </a:ln>
                <a:solidFill>
                  <a:srgbClr val="000000"/>
                </a:solidFill>
                <a:effectLst/>
                <a:uLnTx/>
                <a:uFillTx/>
                <a:latin typeface="Poppins"/>
                <a:ea typeface="+mn-ea"/>
                <a:cs typeface="+mn-cs"/>
              </a:rPr>
              <a:t>. </a:t>
            </a:r>
          </a:p>
          <a:p>
            <a:pPr marL="342900" marR="0" lvl="0" indent="-342900" algn="l" defTabSz="914400" rtl="0" eaLnBrk="1" fontAlgn="auto" latinLnBrk="0" hangingPunct="1">
              <a:lnSpc>
                <a:spcPct val="150000"/>
              </a:lnSpc>
              <a:spcBef>
                <a:spcPts val="0"/>
              </a:spcBef>
              <a:spcAft>
                <a:spcPts val="0"/>
              </a:spcAft>
              <a:buClr>
                <a:srgbClr val="FA9A00"/>
              </a:buClr>
              <a:buSzTx/>
              <a:buFont typeface="+mj-lt"/>
              <a:buAutoNum type="arabicPeriod"/>
              <a:tabLst/>
              <a:defRPr/>
            </a:pPr>
            <a:r>
              <a:rPr kumimoji="0" lang="es-MX" sz="1400" b="0" i="0" u="none" strike="noStrike" kern="1200" cap="none" spc="0" normalizeH="0" baseline="0" dirty="0">
                <a:ln>
                  <a:noFill/>
                </a:ln>
                <a:solidFill>
                  <a:srgbClr val="000000"/>
                </a:solidFill>
                <a:effectLst/>
                <a:uLnTx/>
                <a:uFillTx/>
                <a:latin typeface="Poppins"/>
                <a:ea typeface="+mn-ea"/>
                <a:cs typeface="+mn-cs"/>
              </a:rPr>
              <a:t>Actualizaciones sobre el </a:t>
            </a:r>
            <a:r>
              <a:rPr kumimoji="0" lang="es-MX" sz="1400" b="1" i="0" u="none" strike="noStrike" kern="1200" cap="none" spc="0" normalizeH="0" baseline="0" dirty="0">
                <a:ln>
                  <a:noFill/>
                </a:ln>
                <a:solidFill>
                  <a:srgbClr val="000000"/>
                </a:solidFill>
                <a:effectLst/>
                <a:uLnTx/>
                <a:uFillTx/>
                <a:latin typeface="Poppins"/>
                <a:ea typeface="+mn-ea"/>
                <a:cs typeface="+mn-cs"/>
              </a:rPr>
              <a:t>seguimiento de la vacunación contra la COVID‑19. </a:t>
            </a:r>
          </a:p>
          <a:p>
            <a:pPr marL="342900" marR="0" lvl="0" indent="-342900" algn="l" defTabSz="914400" rtl="0" eaLnBrk="1" fontAlgn="auto" latinLnBrk="0" hangingPunct="1">
              <a:lnSpc>
                <a:spcPct val="150000"/>
              </a:lnSpc>
              <a:spcBef>
                <a:spcPts val="0"/>
              </a:spcBef>
              <a:spcAft>
                <a:spcPts val="0"/>
              </a:spcAft>
              <a:buClr>
                <a:srgbClr val="FA9A00"/>
              </a:buClr>
              <a:buSzTx/>
              <a:buFont typeface="+mj-lt"/>
              <a:buAutoNum type="arabicPeriod"/>
              <a:tabLst/>
              <a:defRPr/>
            </a:pPr>
            <a:r>
              <a:rPr kumimoji="0" lang="es-MX" sz="1400" b="1" i="0" u="none" strike="noStrike" kern="1200" cap="none" spc="0" normalizeH="0" baseline="0" dirty="0">
                <a:ln>
                  <a:noFill/>
                </a:ln>
                <a:solidFill>
                  <a:srgbClr val="000000"/>
                </a:solidFill>
                <a:effectLst/>
                <a:uLnTx/>
                <a:uFillTx/>
                <a:latin typeface="Poppins"/>
                <a:ea typeface="+mn-ea"/>
                <a:cs typeface="+mn-cs"/>
              </a:rPr>
              <a:t>Efectividad de las vacunas contra la COVID‑19</a:t>
            </a:r>
            <a:r>
              <a:rPr kumimoji="0" lang="es-MX" sz="1400" b="0" i="0" u="none" strike="noStrike" kern="1200" cap="none" spc="0" normalizeH="0" baseline="0" dirty="0">
                <a:ln>
                  <a:noFill/>
                </a:ln>
                <a:solidFill>
                  <a:srgbClr val="000000"/>
                </a:solidFill>
                <a:effectLst/>
                <a:uLnTx/>
                <a:uFillTx/>
                <a:latin typeface="Poppins"/>
                <a:ea typeface="+mn-ea"/>
                <a:cs typeface="+mn-cs"/>
              </a:rPr>
              <a:t> ante la variante ómicron. </a:t>
            </a:r>
          </a:p>
          <a:p>
            <a:pPr marL="342900" marR="0" lvl="0" indent="-342900" algn="l" defTabSz="914400" rtl="0" eaLnBrk="1" fontAlgn="auto" latinLnBrk="0" hangingPunct="1">
              <a:lnSpc>
                <a:spcPct val="150000"/>
              </a:lnSpc>
              <a:spcBef>
                <a:spcPts val="0"/>
              </a:spcBef>
              <a:spcAft>
                <a:spcPts val="0"/>
              </a:spcAft>
              <a:buClr>
                <a:srgbClr val="FA9A00"/>
              </a:buClr>
              <a:buSzTx/>
              <a:buFont typeface="+mj-lt"/>
              <a:buAutoNum type="arabicPeriod"/>
              <a:tabLst/>
              <a:defRPr/>
            </a:pPr>
            <a:r>
              <a:rPr kumimoji="0" lang="es-MX" sz="1400" b="1" i="0" u="none" strike="noStrike" kern="1200" cap="none" spc="0" normalizeH="0" baseline="0" dirty="0">
                <a:ln>
                  <a:noFill/>
                </a:ln>
                <a:solidFill>
                  <a:srgbClr val="000000"/>
                </a:solidFill>
                <a:effectLst/>
                <a:uLnTx/>
                <a:uFillTx/>
                <a:latin typeface="Poppins"/>
                <a:ea typeface="+mn-ea"/>
                <a:cs typeface="+mn-cs"/>
              </a:rPr>
              <a:t>Recursos programáticos </a:t>
            </a:r>
            <a:r>
              <a:rPr kumimoji="0" lang="es-MX" sz="1400" b="0" i="0" u="none" strike="noStrike" kern="1200" cap="none" spc="0" normalizeH="0" baseline="0" dirty="0">
                <a:ln>
                  <a:noFill/>
                </a:ln>
                <a:solidFill>
                  <a:srgbClr val="000000"/>
                </a:solidFill>
                <a:effectLst/>
                <a:uLnTx/>
                <a:uFillTx/>
                <a:latin typeface="Poppins"/>
                <a:ea typeface="+mn-ea"/>
                <a:cs typeface="+mn-cs"/>
              </a:rPr>
              <a:t>relativos a las vacunas contra la COVID‑19. </a:t>
            </a:r>
          </a:p>
          <a:p>
            <a:pPr marL="342900" marR="0" lvl="0" indent="-342900" algn="l" defTabSz="914400" rtl="0" eaLnBrk="1" fontAlgn="auto" latinLnBrk="0" hangingPunct="1">
              <a:lnSpc>
                <a:spcPct val="150000"/>
              </a:lnSpc>
              <a:spcBef>
                <a:spcPts val="0"/>
              </a:spcBef>
              <a:spcAft>
                <a:spcPts val="0"/>
              </a:spcAft>
              <a:buClr>
                <a:srgbClr val="FA9A00"/>
              </a:buClr>
              <a:buSzTx/>
              <a:buFont typeface="+mj-lt"/>
              <a:buAutoNum type="arabicPeriod"/>
              <a:tabLst/>
              <a:defRPr/>
            </a:pPr>
            <a:r>
              <a:rPr kumimoji="0" lang="es-MX" sz="1400" b="1" i="0" u="none" strike="noStrike" kern="1200" cap="none" spc="0" normalizeH="0" baseline="0" dirty="0">
                <a:ln>
                  <a:noFill/>
                </a:ln>
                <a:solidFill>
                  <a:srgbClr val="000000"/>
                </a:solidFill>
                <a:effectLst/>
                <a:uLnTx/>
                <a:uFillTx/>
                <a:latin typeface="Poppins"/>
                <a:ea typeface="+mn-ea"/>
                <a:cs typeface="+mn-cs"/>
              </a:rPr>
              <a:t>Preguntas científicas </a:t>
            </a:r>
            <a:r>
              <a:rPr kumimoji="0" lang="es-MX" sz="1400" i="0" u="none" strike="noStrike" kern="1200" cap="none" spc="0" normalizeH="0" baseline="0" dirty="0">
                <a:ln>
                  <a:noFill/>
                </a:ln>
                <a:solidFill>
                  <a:srgbClr val="000000"/>
                </a:solidFill>
                <a:effectLst/>
                <a:uLnTx/>
                <a:uFillTx/>
                <a:latin typeface="Poppins"/>
                <a:ea typeface="+mn-ea"/>
                <a:cs typeface="+mn-cs"/>
              </a:rPr>
              <a:t>pendientes sobre las vacunas contra la COVID‑19. </a:t>
            </a:r>
            <a:endParaRPr kumimoji="0" lang="es-MX" sz="1100" b="1" i="0" u="none" strike="noStrike" kern="1200" cap="none" spc="0" normalizeH="0" baseline="0" dirty="0">
              <a:ln>
                <a:noFill/>
              </a:ln>
              <a:solidFill>
                <a:srgbClr val="000000"/>
              </a:solidFill>
              <a:effectLst/>
              <a:uLnTx/>
              <a:uFillTx/>
              <a:latin typeface="Poppins"/>
              <a:ea typeface="+mn-ea"/>
              <a:cs typeface="+mn-cs"/>
            </a:endParaRPr>
          </a:p>
        </p:txBody>
      </p:sp>
      <p:grpSp>
        <p:nvGrpSpPr>
          <p:cNvPr id="24" name="CustomIcon">
            <a:extLst>
              <a:ext uri="{FF2B5EF4-FFF2-40B4-BE49-F238E27FC236}">
                <a16:creationId xmlns:a16="http://schemas.microsoft.com/office/drawing/2014/main" id="{99A902B8-5777-9C6C-701A-B18314BCFAD8}"/>
              </a:ext>
            </a:extLst>
          </p:cNvPr>
          <p:cNvGrpSpPr>
            <a:grpSpLocks/>
          </p:cNvGrpSpPr>
          <p:nvPr>
            <p:custDataLst>
              <p:tags r:id="rId2"/>
            </p:custDataLst>
          </p:nvPr>
        </p:nvGrpSpPr>
        <p:grpSpPr>
          <a:xfrm>
            <a:off x="3476306" y="3205908"/>
            <a:ext cx="839893" cy="911100"/>
            <a:chOff x="-205105" y="-205105"/>
            <a:chExt cx="1019810" cy="1019810"/>
          </a:xfrm>
        </p:grpSpPr>
        <p:sp>
          <p:nvSpPr>
            <p:cNvPr id="25" name="Oval 24">
              <a:extLst>
                <a:ext uri="{FF2B5EF4-FFF2-40B4-BE49-F238E27FC236}">
                  <a16:creationId xmlns:a16="http://schemas.microsoft.com/office/drawing/2014/main" id="{7A3EE4E3-85D4-3369-4A7E-354DDE8D7782}"/>
                </a:ext>
              </a:extLst>
            </p:cNvPr>
            <p:cNvSpPr>
              <a:spLocks noChangeAspect="1"/>
            </p:cNvSpPr>
            <p:nvPr/>
          </p:nvSpPr>
          <p:spPr>
            <a:xfrm>
              <a:off x="-205105" y="-205105"/>
              <a:ext cx="1019810" cy="1019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dirty="0">
                <a:ln>
                  <a:noFill/>
                </a:ln>
                <a:solidFill>
                  <a:srgbClr val="FFFFFF"/>
                </a:solidFill>
                <a:effectLst/>
                <a:uLnTx/>
                <a:uFillTx/>
                <a:latin typeface="Poppins"/>
                <a:ea typeface="+mn-ea"/>
                <a:cs typeface="+mn-cs"/>
              </a:endParaRPr>
            </a:p>
          </p:txBody>
        </p:sp>
        <p:pic>
          <p:nvPicPr>
            <p:cNvPr id="29" name="Graphic 28">
              <a:extLst>
                <a:ext uri="{FF2B5EF4-FFF2-40B4-BE49-F238E27FC236}">
                  <a16:creationId xmlns:a16="http://schemas.microsoft.com/office/drawing/2014/main" id="{A5487274-64BD-FC38-D472-5D4058BE26DC}"/>
                </a:ext>
              </a:extLst>
            </p:cNvPr>
            <p:cNvPicPr>
              <a:picLocks noChangeAspect="1"/>
            </p:cNvPicPr>
            <p:nvPr/>
          </p:nvPicPr>
          <p:blipFill>
            <a:blip r:embed="rId7" cstate="hq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0" y="0"/>
              <a:ext cx="609600" cy="609600"/>
            </a:xfrm>
            <a:prstGeom prst="rect">
              <a:avLst/>
            </a:prstGeom>
          </p:spPr>
        </p:pic>
      </p:grpSp>
    </p:spTree>
    <p:extLst>
      <p:ext uri="{BB962C8B-B14F-4D97-AF65-F5344CB8AC3E}">
        <p14:creationId xmlns:p14="http://schemas.microsoft.com/office/powerpoint/2010/main" val="272842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v="urn:schemas-microsoft-com:vml" xmlns:a14="http://schemas.microsoft.com/office/drawing/2010/main" xmlns:asvg="http://schemas.microsoft.com/office/drawing/2016/SVG/main" xmlns:eLuna="https://cms.unov.org/eLuna/2015/main">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EF3E9C-EDC7-4325-8BA8-9BFEC73498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n-US" sz="728" b="0" i="0" u="none" strike="noStrike" kern="1200" cap="none" spc="0" normalizeH="0" baseline="0" noProof="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728" b="0" i="0" u="none" strike="noStrike" kern="1200" cap="none" spc="0" normalizeH="0" baseline="0" noProof="0" dirty="0">
              <a:ln>
                <a:noFill/>
              </a:ln>
              <a:solidFill>
                <a:srgbClr val="000000">
                  <a:tint val="75000"/>
                </a:srgbClr>
              </a:solidFill>
              <a:effectLst/>
              <a:uLnTx/>
              <a:uFillTx/>
              <a:latin typeface="Poppins" pitchFamily="2" charset="77"/>
              <a:ea typeface="+mn-ea"/>
              <a:cs typeface="Poppins" pitchFamily="2" charset="77"/>
            </a:endParaRPr>
          </a:p>
        </p:txBody>
      </p:sp>
      <p:sp>
        <p:nvSpPr>
          <p:cNvPr id="3" name="Title 2">
            <a:extLst>
              <a:ext uri="{FF2B5EF4-FFF2-40B4-BE49-F238E27FC236}">
                <a16:creationId xmlns:a16="http://schemas.microsoft.com/office/drawing/2014/main" id="{18F0A45C-3FDE-4E34-9900-28672D041521}"/>
              </a:ext>
            </a:extLst>
          </p:cNvPr>
          <p:cNvSpPr>
            <a:spLocks noGrp="1"/>
          </p:cNvSpPr>
          <p:nvPr>
            <p:ph type="title"/>
          </p:nvPr>
        </p:nvSpPr>
        <p:spPr>
          <a:xfrm>
            <a:off x="246490" y="406149"/>
            <a:ext cx="11752028" cy="779188"/>
          </a:xfrm>
        </p:spPr>
        <p:txBody>
          <a:bodyPr/>
          <a:lstStyle/>
          <a:p>
            <a:r>
              <a:rPr lang="en-US" sz="2800" dirty="0">
                <a:solidFill>
                  <a:srgbClr val="FA9A00"/>
                </a:solidFill>
              </a:rPr>
              <a:t>9. </a:t>
            </a:r>
            <a:r>
              <a:rPr lang="en-US" sz="2800" dirty="0">
                <a:solidFill>
                  <a:schemeClr val="tx1">
                    <a:lumMod val="75000"/>
                    <a:lumOff val="25000"/>
                  </a:schemeClr>
                </a:solidFill>
              </a:rPr>
              <a:t>Recursos </a:t>
            </a:r>
            <a:r>
              <a:rPr lang="en-US" sz="2800" dirty="0" err="1">
                <a:solidFill>
                  <a:schemeClr val="tx1">
                    <a:lumMod val="75000"/>
                    <a:lumOff val="25000"/>
                  </a:schemeClr>
                </a:solidFill>
              </a:rPr>
              <a:t>programáticos</a:t>
            </a:r>
            <a:r>
              <a:rPr lang="en-US" sz="2800" dirty="0">
                <a:solidFill>
                  <a:schemeClr val="tx1">
                    <a:lumMod val="75000"/>
                    <a:lumOff val="25000"/>
                  </a:schemeClr>
                </a:solidFill>
              </a:rPr>
              <a:t> </a:t>
            </a:r>
            <a:r>
              <a:rPr lang="en-US" sz="2800" dirty="0" err="1">
                <a:solidFill>
                  <a:schemeClr val="tx1">
                    <a:lumMod val="75000"/>
                    <a:lumOff val="25000"/>
                  </a:schemeClr>
                </a:solidFill>
              </a:rPr>
              <a:t>sobre</a:t>
            </a:r>
            <a:r>
              <a:rPr lang="en-US" sz="2800" dirty="0">
                <a:solidFill>
                  <a:schemeClr val="tx1">
                    <a:lumMod val="75000"/>
                    <a:lumOff val="25000"/>
                  </a:schemeClr>
                </a:solidFill>
              </a:rPr>
              <a:t> las vacunas contra la COVID‑19 </a:t>
            </a:r>
          </a:p>
        </p:txBody>
      </p:sp>
      <p:sp>
        <p:nvSpPr>
          <p:cNvPr id="11" name="Text Placeholder 12">
            <a:extLst>
              <a:ext uri="{FF2B5EF4-FFF2-40B4-BE49-F238E27FC236}">
                <a16:creationId xmlns:a16="http://schemas.microsoft.com/office/drawing/2014/main" id="{FEE3DB17-C9B5-47C3-A477-DE2ED200BAFB}"/>
              </a:ext>
            </a:extLst>
          </p:cNvPr>
          <p:cNvSpPr txBox="1">
            <a:spLocks/>
          </p:cNvSpPr>
          <p:nvPr/>
        </p:nvSpPr>
        <p:spPr>
          <a:xfrm>
            <a:off x="2256315" y="1447548"/>
            <a:ext cx="9227710" cy="1763560"/>
          </a:xfrm>
          <a:prstGeom prst="rect">
            <a:avLst/>
          </a:prstGeom>
        </p:spPr>
        <p:txBody>
          <a:bodyPr vert="horz" wrap="square" lIns="0" tIns="0" rIns="0" bIns="0" numCol="1" spcCol="756000" rtlCol="0" anchor="t" anchorCtr="0">
            <a:spAutoFit/>
          </a:bodyPr>
          <a:lstStyle>
            <a:lvl1pPr marL="0" indent="0" algn="l" defTabSz="554492" rtl="0" eaLnBrk="1" latinLnBrk="0" hangingPunct="1">
              <a:lnSpc>
                <a:spcPct val="120000"/>
              </a:lnSpc>
              <a:spcBef>
                <a:spcPts val="606"/>
              </a:spcBef>
              <a:spcAft>
                <a:spcPts val="0"/>
              </a:spcAft>
              <a:buSzPct val="75000"/>
              <a:buFont typeface="Arial" panose="020B0604020202020204" pitchFamily="34" charset="0"/>
              <a:buNone/>
              <a:defRPr sz="1455" b="1" i="0" kern="1200">
                <a:solidFill>
                  <a:schemeClr val="tx1"/>
                </a:solidFill>
                <a:latin typeface="Poppins SemiBold" pitchFamily="2" charset="77"/>
                <a:ea typeface="Roboto" panose="02000000000000000000" pitchFamily="2" charset="0"/>
                <a:cs typeface="Poppins SemiBold" pitchFamily="2" charset="77"/>
              </a:defRPr>
            </a:lvl1pPr>
            <a:lvl2pPr marL="0" indent="0" algn="l" defTabSz="554492" rtl="0" eaLnBrk="1" latinLnBrk="0" hangingPunct="1">
              <a:lnSpc>
                <a:spcPct val="120000"/>
              </a:lnSpc>
              <a:spcBef>
                <a:spcPts val="0"/>
              </a:spcBef>
              <a:spcAft>
                <a:spcPts val="0"/>
              </a:spcAft>
              <a:buClr>
                <a:schemeClr val="accent1"/>
              </a:buClr>
              <a:buSzPct val="110000"/>
              <a:buFont typeface="Arial" panose="020B0604020202020204" pitchFamily="34" charset="0"/>
              <a:buNone/>
              <a:defRPr sz="1213" kern="1200">
                <a:solidFill>
                  <a:schemeClr val="tx1"/>
                </a:solidFill>
                <a:latin typeface="Poppins" pitchFamily="2" charset="77"/>
                <a:ea typeface="Roboto" panose="02000000000000000000" pitchFamily="2" charset="0"/>
                <a:cs typeface="Poppins" pitchFamily="2" charset="77"/>
              </a:defRPr>
            </a:lvl2pPr>
            <a:lvl3pPr marL="0" indent="0" algn="l" defTabSz="554492" rtl="0" eaLnBrk="1" latinLnBrk="0" hangingPunct="1">
              <a:lnSpc>
                <a:spcPct val="120000"/>
              </a:lnSpc>
              <a:spcBef>
                <a:spcPts val="303"/>
              </a:spcBef>
              <a:spcAft>
                <a:spcPts val="728"/>
              </a:spcAft>
              <a:buClr>
                <a:schemeClr val="accent1"/>
              </a:buClr>
              <a:buSzPct val="110000"/>
              <a:buFontTx/>
              <a:buNone/>
              <a:defRPr sz="1092" kern="1200">
                <a:solidFill>
                  <a:schemeClr val="accent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pPr marL="0" marR="0" lvl="0" indent="0" algn="l" defTabSz="554492" rtl="0" eaLnBrk="1" fontAlgn="auto" latinLnBrk="0" hangingPunct="1">
              <a:lnSpc>
                <a:spcPct val="120000"/>
              </a:lnSpc>
              <a:spcBef>
                <a:spcPts val="606"/>
              </a:spcBef>
              <a:spcAft>
                <a:spcPts val="0"/>
              </a:spcAft>
              <a:buClrTx/>
              <a:buSzPct val="75000"/>
              <a:buFont typeface="Arial" panose="020B0604020202020204" pitchFamily="34" charset="0"/>
              <a:buNone/>
              <a:tabLst/>
              <a:defRPr/>
            </a:pPr>
            <a:r>
              <a:rPr kumimoji="0" lang="en-US" sz="1600" b="1" i="0" u="none" strike="noStrike" kern="1200" cap="none" spc="0" normalizeH="0" baseline="0" noProof="0" dirty="0">
                <a:ln>
                  <a:noFill/>
                </a:ln>
                <a:solidFill>
                  <a:srgbClr val="000000"/>
                </a:solidFill>
                <a:effectLst/>
                <a:uLnTx/>
                <a:uFillTx/>
                <a:latin typeface="Poppins"/>
                <a:ea typeface="Roboto" panose="02000000000000000000" pitchFamily="2" charset="0"/>
                <a:cs typeface="Arial" panose="020B0604020202020204" pitchFamily="34" charset="0"/>
              </a:rPr>
              <a:t>Conjunto de </a:t>
            </a:r>
            <a:r>
              <a:rPr kumimoji="0" lang="es-MX" sz="1600" b="1" i="0" u="none" strike="noStrike" kern="1200" cap="none" spc="0" normalizeH="0" baseline="0" dirty="0">
                <a:ln>
                  <a:noFill/>
                </a:ln>
                <a:solidFill>
                  <a:srgbClr val="000000"/>
                </a:solidFill>
                <a:effectLst/>
                <a:uLnTx/>
                <a:uFillTx/>
                <a:latin typeface="Poppins"/>
                <a:ea typeface="Roboto" panose="02000000000000000000" pitchFamily="2" charset="0"/>
                <a:cs typeface="Arial" panose="020B0604020202020204" pitchFamily="34" charset="0"/>
              </a:rPr>
              <a:t>herramientas para la introducción de vacunas contra la COVID‑19 </a:t>
            </a:r>
            <a:r>
              <a:rPr kumimoji="0" lang="es-MX" sz="1600" b="0" i="1" strike="noStrike" kern="1200" cap="none" spc="0" normalizeH="0" baseline="0" dirty="0">
                <a:ln>
                  <a:noFill/>
                </a:ln>
                <a:solidFill>
                  <a:srgbClr val="000000"/>
                </a:solidFill>
                <a:effectLst/>
                <a:uLnTx/>
                <a:uFillTx/>
                <a:latin typeface="Poppins"/>
                <a:ea typeface="Roboto" panose="02000000000000000000" pitchFamily="2" charset="0"/>
                <a:cs typeface="Arial" panose="020B0604020202020204" pitchFamily="34" charset="0"/>
              </a:rPr>
              <a:t>(microplanificación; integración de la vacunación contra la COVID‑19 en la atención primaria de salud; aspectos regulatorios; suministro, logística y gestión del desperdicio; seguridad de las vacunas; cómo generar aceptación y demanda de las vacunas contra la COVID‑19; datos y seguimiento; evaluación; etc.) </a:t>
            </a:r>
          </a:p>
          <a:p>
            <a:pPr marL="0" marR="0" lvl="0" indent="0" algn="l" defTabSz="554492" rtl="0" eaLnBrk="1" fontAlgn="auto" latinLnBrk="0" hangingPunct="1">
              <a:lnSpc>
                <a:spcPct val="120000"/>
              </a:lnSpc>
              <a:spcBef>
                <a:spcPts val="606"/>
              </a:spcBef>
              <a:spcAft>
                <a:spcPts val="0"/>
              </a:spcAft>
              <a:buClrTx/>
              <a:buSzPct val="75000"/>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Poppins"/>
                <a:ea typeface="Roboto" panose="02000000000000000000" pitchFamily="2" charset="0"/>
                <a:cs typeface="Poppins"/>
                <a:hlinkClick r:id="rId2"/>
              </a:rPr>
              <a:t>https://www.who.int/tools/covid-19-vaccine-introduction-toolkit#vaccine%20specific%20resources</a:t>
            </a:r>
            <a:r>
              <a:rPr kumimoji="0" lang="en-US" sz="1200" b="0" i="0" u="none" strike="noStrike" kern="1200" cap="none" spc="0" normalizeH="0" baseline="0" noProof="0" dirty="0">
                <a:ln>
                  <a:noFill/>
                </a:ln>
                <a:solidFill>
                  <a:srgbClr val="000000"/>
                </a:solidFill>
                <a:effectLst/>
                <a:uLnTx/>
                <a:uFillTx/>
                <a:latin typeface="Poppins"/>
                <a:ea typeface="Roboto" panose="02000000000000000000" pitchFamily="2" charset="0"/>
                <a:cs typeface="Poppins"/>
              </a:rPr>
              <a:t> </a:t>
            </a:r>
          </a:p>
        </p:txBody>
      </p:sp>
      <p:sp>
        <p:nvSpPr>
          <p:cNvPr id="13" name="Text Placeholder 12">
            <a:extLst>
              <a:ext uri="{FF2B5EF4-FFF2-40B4-BE49-F238E27FC236}">
                <a16:creationId xmlns:a16="http://schemas.microsoft.com/office/drawing/2014/main" id="{DBB40854-06BA-4863-8703-532EDFC3133B}"/>
              </a:ext>
            </a:extLst>
          </p:cNvPr>
          <p:cNvSpPr txBox="1">
            <a:spLocks/>
          </p:cNvSpPr>
          <p:nvPr/>
        </p:nvSpPr>
        <p:spPr>
          <a:xfrm>
            <a:off x="2256315" y="3429000"/>
            <a:ext cx="9085630" cy="1172629"/>
          </a:xfrm>
          <a:prstGeom prst="rect">
            <a:avLst/>
          </a:prstGeom>
        </p:spPr>
        <p:txBody>
          <a:bodyPr vert="horz" wrap="square" lIns="0" tIns="0" rIns="0" bIns="0" numCol="1" spcCol="756000" rtlCol="0" anchor="t" anchorCtr="0">
            <a:spAutoFit/>
          </a:bodyPr>
          <a:lstStyle>
            <a:lvl1pPr marL="0" indent="0" algn="l" defTabSz="554492" rtl="0" eaLnBrk="1" latinLnBrk="0" hangingPunct="1">
              <a:lnSpc>
                <a:spcPct val="120000"/>
              </a:lnSpc>
              <a:spcBef>
                <a:spcPts val="606"/>
              </a:spcBef>
              <a:spcAft>
                <a:spcPts val="0"/>
              </a:spcAft>
              <a:buSzPct val="75000"/>
              <a:buFont typeface="Arial" panose="020B0604020202020204" pitchFamily="34" charset="0"/>
              <a:buNone/>
              <a:defRPr sz="1455" b="1" i="0" kern="1200">
                <a:solidFill>
                  <a:schemeClr val="tx1"/>
                </a:solidFill>
                <a:latin typeface="Poppins SemiBold" pitchFamily="2" charset="77"/>
                <a:ea typeface="Roboto" panose="02000000000000000000" pitchFamily="2" charset="0"/>
                <a:cs typeface="Poppins SemiBold" pitchFamily="2" charset="77"/>
              </a:defRPr>
            </a:lvl1pPr>
            <a:lvl2pPr marL="0" indent="0" algn="l" defTabSz="554492" rtl="0" eaLnBrk="1" latinLnBrk="0" hangingPunct="1">
              <a:lnSpc>
                <a:spcPct val="120000"/>
              </a:lnSpc>
              <a:spcBef>
                <a:spcPts val="0"/>
              </a:spcBef>
              <a:spcAft>
                <a:spcPts val="0"/>
              </a:spcAft>
              <a:buClr>
                <a:schemeClr val="accent1"/>
              </a:buClr>
              <a:buSzPct val="110000"/>
              <a:buFont typeface="Arial" panose="020B0604020202020204" pitchFamily="34" charset="0"/>
              <a:buNone/>
              <a:defRPr sz="1213" kern="1200">
                <a:solidFill>
                  <a:schemeClr val="tx1"/>
                </a:solidFill>
                <a:latin typeface="Poppins" pitchFamily="2" charset="77"/>
                <a:ea typeface="Roboto" panose="02000000000000000000" pitchFamily="2" charset="0"/>
                <a:cs typeface="Poppins" pitchFamily="2" charset="77"/>
              </a:defRPr>
            </a:lvl2pPr>
            <a:lvl3pPr marL="0" indent="0" algn="l" defTabSz="554492" rtl="0" eaLnBrk="1" latinLnBrk="0" hangingPunct="1">
              <a:lnSpc>
                <a:spcPct val="120000"/>
              </a:lnSpc>
              <a:spcBef>
                <a:spcPts val="303"/>
              </a:spcBef>
              <a:spcAft>
                <a:spcPts val="728"/>
              </a:spcAft>
              <a:buClr>
                <a:schemeClr val="accent1"/>
              </a:buClr>
              <a:buSzPct val="110000"/>
              <a:buFontTx/>
              <a:buNone/>
              <a:defRPr sz="1092" kern="1200">
                <a:solidFill>
                  <a:schemeClr val="accent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pPr marL="0" marR="0" lvl="0" indent="0" algn="l" defTabSz="554492" rtl="0" eaLnBrk="1" fontAlgn="auto" latinLnBrk="0" hangingPunct="1">
              <a:lnSpc>
                <a:spcPct val="120000"/>
              </a:lnSpc>
              <a:spcBef>
                <a:spcPts val="606"/>
              </a:spcBef>
              <a:spcAft>
                <a:spcPts val="0"/>
              </a:spcAft>
              <a:buClrTx/>
              <a:buSzPct val="75000"/>
              <a:buFont typeface="Arial" panose="020B0604020202020204" pitchFamily="34" charset="0"/>
              <a:buNone/>
              <a:tabLst/>
              <a:defRPr/>
            </a:pPr>
            <a:r>
              <a:rPr kumimoji="0" lang="en-US" sz="1600" b="1" i="0" u="none" strike="noStrike" kern="1200" cap="none" spc="0" normalizeH="0" baseline="0" noProof="0" dirty="0">
                <a:ln>
                  <a:noFill/>
                </a:ln>
                <a:solidFill>
                  <a:srgbClr val="000000"/>
                </a:solidFill>
                <a:effectLst/>
                <a:uLnTx/>
                <a:uFillTx/>
                <a:latin typeface="Poppins"/>
                <a:ea typeface="Roboto" panose="02000000000000000000" pitchFamily="2" charset="0"/>
                <a:cs typeface="Poppins"/>
              </a:rPr>
              <a:t>Compendio mundial de conocimientos de los países sobre la vacunación contra la COVID‑19 </a:t>
            </a:r>
            <a:r>
              <a:rPr kumimoji="0" lang="en-US" sz="1600" b="0" i="0" u="none" strike="noStrike" kern="1200" cap="none" spc="0" normalizeH="0" baseline="0" noProof="0" dirty="0">
                <a:ln>
                  <a:noFill/>
                </a:ln>
                <a:solidFill>
                  <a:srgbClr val="000000"/>
                </a:solidFill>
                <a:effectLst/>
                <a:uLnTx/>
                <a:uFillTx/>
                <a:latin typeface="Poppins"/>
                <a:ea typeface="Roboto" panose="02000000000000000000" pitchFamily="2" charset="0"/>
                <a:cs typeface="Poppins"/>
              </a:rPr>
              <a:t>[en inglés] </a:t>
            </a:r>
            <a:r>
              <a:rPr kumimoji="0" lang="en-US" sz="1600" b="0" i="1" u="none" strike="noStrike" kern="1200" cap="none" spc="0" normalizeH="0" baseline="0" noProof="0" dirty="0">
                <a:ln>
                  <a:noFill/>
                </a:ln>
                <a:solidFill>
                  <a:srgbClr val="000000"/>
                </a:solidFill>
                <a:effectLst/>
                <a:uLnTx/>
                <a:uFillTx/>
                <a:latin typeface="Poppins"/>
                <a:ea typeface="Roboto" panose="02000000000000000000" pitchFamily="2" charset="0"/>
                <a:cs typeface="Poppins"/>
              </a:rPr>
              <a:t>(experiencias y mejores prácticas de los países por categoría programática) </a:t>
            </a:r>
          </a:p>
          <a:p>
            <a:pPr marL="0" marR="0" lvl="0" indent="0" algn="l" defTabSz="554492" rtl="0" eaLnBrk="1" fontAlgn="auto" latinLnBrk="0" hangingPunct="1">
              <a:lnSpc>
                <a:spcPct val="120000"/>
              </a:lnSpc>
              <a:spcBef>
                <a:spcPts val="606"/>
              </a:spcBef>
              <a:spcAft>
                <a:spcPts val="0"/>
              </a:spcAft>
              <a:buClrTx/>
              <a:buSzPct val="75000"/>
              <a:buFont typeface="Arial" panose="020B0604020202020204" pitchFamily="34" charset="0"/>
              <a:buNone/>
              <a:tabLst/>
              <a:defRPr/>
            </a:pPr>
            <a:r>
              <a:rPr kumimoji="0" lang="en-US" sz="1200" b="0" i="0" u="sng" strike="noStrike" kern="1200" cap="none" spc="0" normalizeH="0" baseline="0" noProof="0" dirty="0">
                <a:ln>
                  <a:noFill/>
                </a:ln>
                <a:solidFill>
                  <a:srgbClr val="009CDE"/>
                </a:solidFill>
                <a:effectLst/>
                <a:uLnTx/>
                <a:uFillTx/>
                <a:latin typeface="Poppins"/>
                <a:ea typeface="Roboto" panose="02000000000000000000" pitchFamily="2" charset="0"/>
                <a:cs typeface="Poppins SemiBold" pitchFamily="2" charset="77"/>
                <a:hlinkClick r:id="rId3">
                  <a:extLst>
                    <a:ext uri="{A12FA001-AC4F-418D-AE19-62706E023703}">
                      <ahyp:hlinkClr xmlns:ahyp="http://schemas.microsoft.com/office/drawing/2018/hyperlinkcolor" val="tx"/>
                    </a:ext>
                  </a:extLst>
                </a:hlinkClick>
              </a:rPr>
              <a:t>Global compendium of country knowledge on COVID-19 vaccination</a:t>
            </a:r>
            <a:endParaRPr kumimoji="0" lang="en-US" sz="1200" b="0" i="0" u="sng" strike="noStrike" kern="1200" cap="none" spc="0" normalizeH="0" baseline="0" noProof="0" dirty="0">
              <a:ln>
                <a:noFill/>
              </a:ln>
              <a:solidFill>
                <a:srgbClr val="009CDE"/>
              </a:solidFill>
              <a:effectLst/>
              <a:uLnTx/>
              <a:uFillTx/>
              <a:latin typeface="Poppins"/>
              <a:ea typeface="Roboto" panose="02000000000000000000" pitchFamily="2" charset="0"/>
              <a:cs typeface="Poppins SemiBold" pitchFamily="2" charset="77"/>
            </a:endParaRPr>
          </a:p>
        </p:txBody>
      </p:sp>
      <p:sp>
        <p:nvSpPr>
          <p:cNvPr id="4" name="Text Placeholder 16">
            <a:extLst>
              <a:ext uri="{FF2B5EF4-FFF2-40B4-BE49-F238E27FC236}">
                <a16:creationId xmlns:a16="http://schemas.microsoft.com/office/drawing/2014/main" id="{A1236893-EC5D-CD05-B50D-25E885B1B73C}"/>
              </a:ext>
            </a:extLst>
          </p:cNvPr>
          <p:cNvSpPr txBox="1">
            <a:spLocks/>
          </p:cNvSpPr>
          <p:nvPr/>
        </p:nvSpPr>
        <p:spPr>
          <a:xfrm>
            <a:off x="2169288" y="4848760"/>
            <a:ext cx="9259684" cy="1631216"/>
          </a:xfrm>
          <a:prstGeom prst="rect">
            <a:avLst/>
          </a:prstGeom>
        </p:spPr>
        <p:txBody>
          <a:bodyPr wrap="square">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
                <a:srgbClr val="000066"/>
              </a:buClr>
              <a:buSzPct val="110000"/>
              <a:buFont typeface="Wingdings" panose="05000000000000000000" pitchFamily="2" charset="2"/>
              <a:buNone/>
              <a:tabLst/>
              <a:defRPr/>
            </a:pPr>
            <a:r>
              <a:rPr kumimoji="0" lang="en-US" sz="1600" b="1" i="0" u="none" strike="noStrike" kern="1200" cap="none" spc="0" normalizeH="0" baseline="0" noProof="0" dirty="0">
                <a:ln>
                  <a:noFill/>
                </a:ln>
                <a:solidFill>
                  <a:srgbClr val="000000"/>
                </a:solidFill>
                <a:effectLst/>
                <a:uLnTx/>
                <a:uFillTx/>
                <a:latin typeface="Poppins"/>
                <a:ea typeface="Roboto" panose="02000000000000000000" pitchFamily="2" charset="0"/>
                <a:cs typeface="Arial" panose="020B0604020202020204" pitchFamily="34" charset="0"/>
              </a:rPr>
              <a:t>Precalificación de vacunas y procedimiento de la lista de uso en </a:t>
            </a:r>
            <a:r>
              <a:rPr kumimoji="0" lang="en-US" sz="1600" b="1" i="0" u="none" strike="noStrike" kern="1200" cap="none" spc="0" normalizeH="0" baseline="0" noProof="0" dirty="0" err="1">
                <a:ln>
                  <a:noFill/>
                </a:ln>
                <a:solidFill>
                  <a:srgbClr val="000000"/>
                </a:solidFill>
                <a:effectLst/>
                <a:uLnTx/>
                <a:uFillTx/>
                <a:latin typeface="Poppins"/>
                <a:ea typeface="Roboto" panose="02000000000000000000" pitchFamily="2" charset="0"/>
                <a:cs typeface="Arial" panose="020B0604020202020204" pitchFamily="34" charset="0"/>
              </a:rPr>
              <a:t>emergencias</a:t>
            </a:r>
            <a:r>
              <a:rPr kumimoji="0" lang="en-US" sz="1600" b="1" i="0" u="none" strike="noStrike" kern="1200" cap="none" spc="0" normalizeH="0" baseline="0" noProof="0" dirty="0">
                <a:ln>
                  <a:noFill/>
                </a:ln>
                <a:solidFill>
                  <a:srgbClr val="000000"/>
                </a:solidFill>
                <a:effectLst/>
                <a:uLnTx/>
                <a:uFillTx/>
                <a:latin typeface="Poppins"/>
                <a:ea typeface="Roboto" panose="02000000000000000000" pitchFamily="2" charset="0"/>
                <a:cs typeface="Arial" panose="020B0604020202020204" pitchFamily="34" charset="0"/>
              </a:rPr>
              <a:t> </a:t>
            </a:r>
            <a:br>
              <a:rPr kumimoji="0" lang="en-US" sz="1600" b="1" i="0" u="none" strike="noStrike" kern="1200" cap="none" spc="0" normalizeH="0" baseline="0" noProof="0" dirty="0">
                <a:ln>
                  <a:noFill/>
                </a:ln>
                <a:solidFill>
                  <a:srgbClr val="000000"/>
                </a:solidFill>
                <a:effectLst/>
                <a:uLnTx/>
                <a:uFillTx/>
                <a:latin typeface="Poppins"/>
                <a:ea typeface="Roboto" panose="02000000000000000000" pitchFamily="2" charset="0"/>
                <a:cs typeface="Arial" panose="020B0604020202020204" pitchFamily="34" charset="0"/>
              </a:rPr>
            </a:br>
            <a:r>
              <a:rPr kumimoji="0" lang="en-US" sz="1600" i="0" u="none" strike="noStrike" kern="1200" cap="none" spc="0" normalizeH="0" baseline="0" noProof="0" dirty="0">
                <a:ln>
                  <a:noFill/>
                </a:ln>
                <a:solidFill>
                  <a:srgbClr val="000000"/>
                </a:solidFill>
                <a:effectLst/>
                <a:uLnTx/>
                <a:uFillTx/>
                <a:latin typeface="Poppins"/>
                <a:ea typeface="Roboto" panose="02000000000000000000" pitchFamily="2" charset="0"/>
                <a:cs typeface="Arial" panose="020B0604020202020204" pitchFamily="34" charset="0"/>
              </a:rPr>
              <a:t>[en inglés] </a:t>
            </a:r>
          </a:p>
          <a:p>
            <a:pPr marL="0" marR="0" lvl="1" indent="0" algn="l" defTabSz="914400" rtl="0" eaLnBrk="1" fontAlgn="auto" latinLnBrk="0" hangingPunct="1">
              <a:lnSpc>
                <a:spcPct val="100000"/>
              </a:lnSpc>
              <a:spcBef>
                <a:spcPts val="0"/>
              </a:spcBef>
              <a:spcAft>
                <a:spcPts val="300"/>
              </a:spcAft>
              <a:buClr>
                <a:srgbClr val="000066"/>
              </a:buClr>
              <a:buSzPct val="110000"/>
              <a:buFont typeface="Wingdings" panose="05000000000000000000" pitchFamily="2" charset="2"/>
              <a:buNone/>
              <a:tabLst/>
              <a:defRPr/>
            </a:pPr>
            <a:r>
              <a:rPr kumimoji="0" lang="en-US" sz="1200" b="0" i="0" u="sng" strike="noStrike" kern="1200" cap="none" spc="0" normalizeH="0" baseline="0" noProof="0" dirty="0">
                <a:ln>
                  <a:noFill/>
                </a:ln>
                <a:solidFill>
                  <a:srgbClr val="0563C1"/>
                </a:solidFill>
                <a:effectLst/>
                <a:uLnTx/>
                <a:uFillTx/>
                <a:latin typeface="Poppins"/>
                <a:ea typeface="Calibri" panose="020F0502020204030204" pitchFamily="34" charset="0"/>
                <a:cs typeface="Times New Roman" panose="02020603050405020304" pitchFamily="18" charset="0"/>
                <a:hlinkClick r:id="rId4"/>
              </a:rPr>
              <a:t>https://extranet.who.int/prequal/vaccines/emergency-use-listing-procedure</a:t>
            </a:r>
          </a:p>
          <a:p>
            <a:pPr marL="0" lvl="1" indent="0">
              <a:buClr>
                <a:srgbClr val="000066"/>
              </a:buClr>
              <a:buNone/>
              <a:defRPr/>
            </a:pPr>
            <a:r>
              <a:rPr lang="en-US" sz="1200" u="sng" dirty="0">
                <a:solidFill>
                  <a:srgbClr val="009CDE"/>
                </a:solidFill>
                <a:latin typeface="Poppins"/>
                <a:ea typeface="Roboto" panose="02000000000000000000" pitchFamily="2" charset="0"/>
                <a:cs typeface="Poppins SemiBold" pitchFamily="2" charset="77"/>
              </a:rPr>
              <a:t>https://extranet.who.int/prequal/vaccines/welcome-vaccines-prequalification</a:t>
            </a:r>
          </a:p>
          <a:p>
            <a:pPr marL="0" marR="0" lvl="1" indent="0" algn="l" defTabSz="914400" rtl="0" eaLnBrk="1" fontAlgn="auto" latinLnBrk="0" hangingPunct="1">
              <a:lnSpc>
                <a:spcPct val="100000"/>
              </a:lnSpc>
              <a:spcBef>
                <a:spcPts val="0"/>
              </a:spcBef>
              <a:spcAft>
                <a:spcPts val="300"/>
              </a:spcAft>
              <a:buClr>
                <a:srgbClr val="000066"/>
              </a:buClr>
              <a:buSzPct val="110000"/>
              <a:buFont typeface="Wingdings" panose="05000000000000000000" pitchFamily="2" charset="2"/>
              <a:buNone/>
              <a:tabLst/>
              <a:defRPr/>
            </a:pPr>
            <a:r>
              <a:rPr kumimoji="0" lang="en-US" sz="1400" b="0" i="0" u="sng" strike="noStrike" kern="1200" cap="none" spc="0" normalizeH="0" baseline="0" noProof="0" dirty="0">
                <a:ln>
                  <a:noFill/>
                </a:ln>
                <a:solidFill>
                  <a:srgbClr val="0563C1"/>
                </a:solidFill>
                <a:effectLst/>
                <a:uLnTx/>
                <a:uFillTx/>
                <a:latin typeface="Poppins"/>
                <a:ea typeface="Calibri" panose="020F0502020204030204" pitchFamily="34" charset="0"/>
                <a:cs typeface="Times New Roman" panose="02020603050405020304" pitchFamily="18" charset="0"/>
                <a:hlinkClick r:id="rId4"/>
              </a:rPr>
              <a:t> </a:t>
            </a:r>
            <a:endParaRPr kumimoji="0" lang="en-US" sz="1400" b="0" i="0" u="none" strike="noStrike" kern="1200" cap="none" spc="0" normalizeH="0" baseline="0" noProof="0" dirty="0">
              <a:ln>
                <a:noFill/>
              </a:ln>
              <a:solidFill>
                <a:srgbClr val="000000"/>
              </a:solidFill>
              <a:effectLst/>
              <a:uLnTx/>
              <a:uFillTx/>
              <a:latin typeface="Poppins"/>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None/>
              <a:tabLst/>
              <a:defRPr/>
            </a:pPr>
            <a:endParaRPr kumimoji="0" lang="en-US" sz="1600" b="0" i="0" u="none" strike="noStrike" kern="1200" cap="none" spc="0" normalizeH="0" baseline="0" noProof="0" dirty="0">
              <a:ln>
                <a:noFill/>
              </a:ln>
              <a:solidFill>
                <a:srgbClr val="000000"/>
              </a:solidFill>
              <a:effectLst/>
              <a:uLnTx/>
              <a:uFillTx/>
              <a:latin typeface="Poppins"/>
              <a:ea typeface="+mn-ea"/>
              <a:cs typeface="Arial" panose="020B0604020202020204" pitchFamily="34" charset="0"/>
            </a:endParaRPr>
          </a:p>
        </p:txBody>
      </p:sp>
      <p:pic>
        <p:nvPicPr>
          <p:cNvPr id="6" name="Picture Placeholder 23">
            <a:extLst>
              <a:ext uri="{FF2B5EF4-FFF2-40B4-BE49-F238E27FC236}">
                <a16:creationId xmlns:a16="http://schemas.microsoft.com/office/drawing/2014/main" id="{A92501E8-5D4B-4C18-1C85-886CBE979FEB}"/>
              </a:ext>
            </a:extLst>
          </p:cNvPr>
          <p:cNvPicPr>
            <a:picLocks/>
          </p:cNvPicPr>
          <p:nvPr/>
        </p:nvPicPr>
        <p:blipFill>
          <a:blip r:embed="rId5">
            <a:extLst>
              <a:ext uri="{28A0092B-C50C-407E-A947-70E740481C1C}">
                <a14:useLocalDpi xmlns:a14="http://schemas.microsoft.com/office/drawing/2010/main" val="0"/>
              </a:ext>
            </a:extLst>
          </a:blip>
          <a:srcRect l="10221" r="10221"/>
          <a:stretch/>
        </p:blipFill>
        <p:spPr>
          <a:xfrm>
            <a:off x="763028" y="3446955"/>
            <a:ext cx="1254919" cy="1154674"/>
          </a:xfrm>
          <a:prstGeom prst="ellipse">
            <a:avLst/>
          </a:prstGeom>
        </p:spPr>
      </p:pic>
      <p:pic>
        <p:nvPicPr>
          <p:cNvPr id="7" name="Picture Placeholder 23">
            <a:extLst>
              <a:ext uri="{FF2B5EF4-FFF2-40B4-BE49-F238E27FC236}">
                <a16:creationId xmlns:a16="http://schemas.microsoft.com/office/drawing/2014/main" id="{9E153BFD-F855-321C-FAAE-2813C48B467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02854" y="4761624"/>
            <a:ext cx="1215093" cy="1190637"/>
          </a:xfrm>
          <a:prstGeom prst="ellipse">
            <a:avLst/>
          </a:prstGeom>
          <a:solidFill>
            <a:schemeClr val="bg2"/>
          </a:solidFill>
        </p:spPr>
      </p:pic>
      <p:pic>
        <p:nvPicPr>
          <p:cNvPr id="8" name="Picture Placeholder 23">
            <a:extLst>
              <a:ext uri="{FF2B5EF4-FFF2-40B4-BE49-F238E27FC236}">
                <a16:creationId xmlns:a16="http://schemas.microsoft.com/office/drawing/2014/main" id="{DFAD40D5-4131-B8C1-2936-DEDE2F6E1BBC}"/>
              </a:ext>
            </a:extLst>
          </p:cNvPr>
          <p:cNvPicPr>
            <a:picLocks noChangeAspect="1"/>
          </p:cNvPicPr>
          <p:nvPr/>
        </p:nvPicPr>
        <p:blipFill>
          <a:blip r:embed="rId7">
            <a:extLst>
              <a:ext uri="{28A0092B-C50C-407E-A947-70E740481C1C}">
                <a14:useLocalDpi xmlns:a14="http://schemas.microsoft.com/office/drawing/2010/main" val="0"/>
              </a:ext>
            </a:extLst>
          </a:blip>
          <a:srcRect l="17748" r="17748"/>
          <a:stretch/>
        </p:blipFill>
        <p:spPr>
          <a:xfrm>
            <a:off x="763028" y="1581002"/>
            <a:ext cx="1215093" cy="1190637"/>
          </a:xfrm>
          <a:prstGeom prst="ellipse">
            <a:avLst/>
          </a:prstGeom>
          <a:solidFill>
            <a:schemeClr val="bg2"/>
          </a:solidFill>
        </p:spPr>
      </p:pic>
    </p:spTree>
    <p:extLst>
      <p:ext uri="{BB962C8B-B14F-4D97-AF65-F5344CB8AC3E}">
        <p14:creationId xmlns:p14="http://schemas.microsoft.com/office/powerpoint/2010/main" val="16185101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hyp="http://schemas.microsoft.com/office/drawing/2018/hyperlinkcolor" xmlns:eLuna="https://cms.unov.org/eLuna/2015/main">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928F9-D1DB-B565-E9FE-E0B3E4FB2FFF}"/>
              </a:ext>
            </a:extLst>
          </p:cNvPr>
          <p:cNvSpPr>
            <a:spLocks noGrp="1"/>
          </p:cNvSpPr>
          <p:nvPr>
            <p:ph type="sldNum" sz="quarter" idx="12"/>
          </p:nvPr>
        </p:nvSpPr>
        <p:spPr/>
        <p:txBody>
          <a:bodyPr/>
          <a:lstStyle/>
          <a:p>
            <a:fld id="{E2E31AFC-DF42-41A5-B57C-06A83BBA6616}" type="slidenum">
              <a:rPr lang="es-MX" smtClean="0"/>
              <a:t>31</a:t>
            </a:fld>
            <a:endParaRPr lang="es-MX" dirty="0"/>
          </a:p>
        </p:txBody>
      </p:sp>
      <p:sp>
        <p:nvSpPr>
          <p:cNvPr id="3" name="Title 2">
            <a:extLst>
              <a:ext uri="{FF2B5EF4-FFF2-40B4-BE49-F238E27FC236}">
                <a16:creationId xmlns:a16="http://schemas.microsoft.com/office/drawing/2014/main" id="{6AE8A0CC-0C5C-B85B-0F44-63E078126BDE}"/>
              </a:ext>
            </a:extLst>
          </p:cNvPr>
          <p:cNvSpPr>
            <a:spLocks noGrp="1"/>
          </p:cNvSpPr>
          <p:nvPr>
            <p:ph type="title"/>
          </p:nvPr>
        </p:nvSpPr>
        <p:spPr>
          <a:xfrm>
            <a:off x="577638" y="537198"/>
            <a:ext cx="10832483" cy="1498872"/>
          </a:xfrm>
        </p:spPr>
        <p:txBody>
          <a:bodyPr/>
          <a:lstStyle/>
          <a:p>
            <a:r>
              <a:rPr lang="es-MX" sz="2800" dirty="0">
                <a:solidFill>
                  <a:srgbClr val="FA9A00"/>
                </a:solidFill>
              </a:rPr>
              <a:t>10. </a:t>
            </a:r>
            <a:r>
              <a:rPr lang="es-MX" sz="2800" dirty="0">
                <a:solidFill>
                  <a:schemeClr val="tx1">
                    <a:lumMod val="75000"/>
                    <a:lumOff val="25000"/>
                  </a:schemeClr>
                </a:solidFill>
              </a:rPr>
              <a:t>Aún quedan preguntas científicas sin resolver sobre las vacunas contra la COVID‑19 en relación con la inmunidad de la población, las variantes y más... </a:t>
            </a:r>
            <a:br>
              <a:rPr lang="es-MX" sz="2400" dirty="0">
                <a:solidFill>
                  <a:schemeClr val="tx1">
                    <a:lumMod val="75000"/>
                    <a:lumOff val="25000"/>
                  </a:schemeClr>
                </a:solidFill>
              </a:rPr>
            </a:br>
            <a:endParaRPr lang="es-MX" sz="2400" dirty="0">
              <a:solidFill>
                <a:schemeClr val="tx1">
                  <a:lumMod val="75000"/>
                  <a:lumOff val="25000"/>
                </a:schemeClr>
              </a:solidFill>
            </a:endParaRPr>
          </a:p>
        </p:txBody>
      </p:sp>
      <p:sp>
        <p:nvSpPr>
          <p:cNvPr id="5" name="Slide Number Placeholder 1">
            <a:extLst>
              <a:ext uri="{FF2B5EF4-FFF2-40B4-BE49-F238E27FC236}">
                <a16:creationId xmlns:a16="http://schemas.microsoft.com/office/drawing/2014/main" id="{7816C7F5-F988-FB07-0444-8FED311E31DE}"/>
              </a:ext>
            </a:extLst>
          </p:cNvPr>
          <p:cNvSpPr txBox="1">
            <a:spLocks/>
          </p:cNvSpPr>
          <p:nvPr/>
        </p:nvSpPr>
        <p:spPr>
          <a:xfrm>
            <a:off x="10693993" y="6482886"/>
            <a:ext cx="897196" cy="111982"/>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728" kern="1200">
                <a:solidFill>
                  <a:schemeClr val="tx1">
                    <a:tint val="75000"/>
                  </a:schemeClr>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E31AFC-DF42-41A5-B57C-06A83BBA6616}" type="slidenum">
              <a:rPr lang="es-MX" smtClean="0">
                <a:solidFill>
                  <a:srgbClr val="000000">
                    <a:tint val="75000"/>
                  </a:srgbClr>
                </a:solidFill>
              </a:rPr>
              <a:pPr>
                <a:defRPr/>
              </a:pPr>
              <a:t>31</a:t>
            </a:fld>
            <a:endParaRPr lang="es-MX" dirty="0">
              <a:solidFill>
                <a:srgbClr val="000000">
                  <a:tint val="75000"/>
                </a:srgbClr>
              </a:solidFill>
            </a:endParaRPr>
          </a:p>
        </p:txBody>
      </p:sp>
      <p:sp>
        <p:nvSpPr>
          <p:cNvPr id="6" name="Text Placeholder 3">
            <a:extLst>
              <a:ext uri="{FF2B5EF4-FFF2-40B4-BE49-F238E27FC236}">
                <a16:creationId xmlns:a16="http://schemas.microsoft.com/office/drawing/2014/main" id="{E0D7A1D3-06F2-7678-811A-A17B830389A7}"/>
              </a:ext>
            </a:extLst>
          </p:cNvPr>
          <p:cNvSpPr txBox="1">
            <a:spLocks/>
          </p:cNvSpPr>
          <p:nvPr/>
        </p:nvSpPr>
        <p:spPr>
          <a:xfrm>
            <a:off x="632265" y="2232338"/>
            <a:ext cx="5081284" cy="261290"/>
          </a:xfrm>
          <a:prstGeom prst="rect">
            <a:avLst/>
          </a:prstGeom>
        </p:spPr>
        <p:txBody>
          <a:bodyPr vert="horz" wrap="square" lIns="0" tIns="0" rIns="0" bIns="0" rtlCol="0" anchor="t" anchorCtr="0">
            <a:spAutoFit/>
          </a:bodyPr>
          <a:lstStyle>
            <a:lvl1pPr marL="0" indent="0" algn="l" defTabSz="554492" rtl="0" eaLnBrk="1" latinLnBrk="0" hangingPunct="1">
              <a:lnSpc>
                <a:spcPct val="100000"/>
              </a:lnSpc>
              <a:spcBef>
                <a:spcPts val="606"/>
              </a:spcBef>
              <a:spcAft>
                <a:spcPts val="728"/>
              </a:spcAft>
              <a:buSzPct val="75000"/>
              <a:buFont typeface="Arial" panose="020B0604020202020204" pitchFamily="34" charset="0"/>
              <a:buNone/>
              <a:defRPr sz="1698" kern="1200">
                <a:solidFill>
                  <a:schemeClr val="accent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r>
              <a:rPr lang="es-MX" dirty="0"/>
              <a:t>Lo que se sabe </a:t>
            </a:r>
          </a:p>
        </p:txBody>
      </p:sp>
      <p:cxnSp>
        <p:nvCxnSpPr>
          <p:cNvPr id="7" name="Straight Connector 6">
            <a:extLst>
              <a:ext uri="{FF2B5EF4-FFF2-40B4-BE49-F238E27FC236}">
                <a16:creationId xmlns:a16="http://schemas.microsoft.com/office/drawing/2014/main" id="{D92C0E94-BE1C-0DE3-7C6A-53DE18B34141}"/>
              </a:ext>
            </a:extLst>
          </p:cNvPr>
          <p:cNvCxnSpPr>
            <a:cxnSpLocks/>
          </p:cNvCxnSpPr>
          <p:nvPr/>
        </p:nvCxnSpPr>
        <p:spPr>
          <a:xfrm>
            <a:off x="609363" y="2589317"/>
            <a:ext cx="1108252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EA777E9-513E-2A8E-C68C-196F27564B32}"/>
              </a:ext>
            </a:extLst>
          </p:cNvPr>
          <p:cNvSpPr txBox="1">
            <a:spLocks/>
          </p:cNvSpPr>
          <p:nvPr>
            <p:custDataLst>
              <p:tags r:id="rId1"/>
            </p:custDataLst>
          </p:nvPr>
        </p:nvSpPr>
        <p:spPr>
          <a:xfrm>
            <a:off x="5961157" y="2663734"/>
            <a:ext cx="5730733" cy="415485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400"/>
              </a:spcBef>
              <a:buClr>
                <a:srgbClr val="000066"/>
              </a:buClr>
              <a:defRPr/>
            </a:pPr>
            <a:r>
              <a:rPr kumimoji="0" lang="es-MX" sz="1400" b="0"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¿Cuál es la efectividad de las vacunas en vista de la </a:t>
            </a:r>
            <a:r>
              <a:rPr kumimoji="0" lang="es-MX" sz="1400" b="1"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elevada inmunidad de la población? </a:t>
            </a:r>
            <a:endParaRPr kumimoji="0" lang="es-MX" sz="1400" b="1" i="0" u="none" strike="noStrike" kern="1200" cap="none" spc="0" normalizeH="0" baseline="0" dirty="0">
              <a:ln>
                <a:noFill/>
              </a:ln>
              <a:solidFill>
                <a:srgbClr val="000000"/>
              </a:solidFill>
              <a:effectLst/>
              <a:highlight>
                <a:srgbClr val="FFFF00"/>
              </a:highlight>
              <a:uLnTx/>
              <a:uFillTx/>
              <a:latin typeface="Poppins"/>
              <a:ea typeface="+mn-ea"/>
              <a:cs typeface="Arial"/>
              <a:sym typeface="Arial" panose="020B0604020202020204" pitchFamily="34" charset="0"/>
            </a:endParaRPr>
          </a:p>
          <a:p>
            <a:pPr>
              <a:spcBef>
                <a:spcPts val="1000"/>
              </a:spcBef>
              <a:spcAft>
                <a:spcPts val="200"/>
              </a:spcAft>
              <a:buClr>
                <a:srgbClr val="000066"/>
              </a:buClr>
              <a:defRPr/>
            </a:pPr>
            <a:r>
              <a:rPr kumimoji="0" lang="es-MX" sz="1400" b="0"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¿Cuál será el </a:t>
            </a:r>
            <a:r>
              <a:rPr kumimoji="0" lang="es-MX" sz="1400" b="1"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grado de necesidad y el momento oportuno para aplicar más dosis de refuerzo o revacunar a largo plazo? </a:t>
            </a:r>
          </a:p>
          <a:p>
            <a:pPr>
              <a:spcBef>
                <a:spcPts val="1000"/>
              </a:spcBef>
              <a:spcAft>
                <a:spcPts val="200"/>
              </a:spcAft>
              <a:buClr>
                <a:srgbClr val="000066"/>
              </a:buClr>
              <a:defRPr/>
            </a:pPr>
            <a:r>
              <a:rPr lang="es-MX" sz="1400" dirty="0">
                <a:solidFill>
                  <a:srgbClr val="000000"/>
                </a:solidFill>
                <a:cs typeface="Arial"/>
                <a:sym typeface="Arial" panose="020B0604020202020204" pitchFamily="34" charset="0"/>
              </a:rPr>
              <a:t>¿Se puede utilizar la seroprevalencia para </a:t>
            </a:r>
            <a:r>
              <a:rPr lang="es-MX" sz="1400" b="1" dirty="0">
                <a:solidFill>
                  <a:srgbClr val="000000"/>
                </a:solidFill>
                <a:cs typeface="Arial"/>
                <a:sym typeface="Arial" panose="020B0604020202020204" pitchFamily="34" charset="0"/>
              </a:rPr>
              <a:t>modificar los esquemas de vacunación en los grupos de población con alta seroprevalencia?</a:t>
            </a:r>
            <a:r>
              <a:rPr lang="es-MX" sz="1400" dirty="0">
                <a:solidFill>
                  <a:srgbClr val="000000"/>
                </a:solidFill>
                <a:cs typeface="Arial"/>
                <a:sym typeface="Arial" panose="020B0604020202020204" pitchFamily="34" charset="0"/>
              </a:rPr>
              <a:t> ¿Cómo? </a:t>
            </a:r>
            <a:endParaRPr lang="es-MX" sz="1400" dirty="0">
              <a:solidFill>
                <a:srgbClr val="000000"/>
              </a:solidFill>
              <a:cs typeface="Arial"/>
            </a:endParaRPr>
          </a:p>
          <a:p>
            <a:pPr marL="0" marR="0" lvl="0" indent="0" algn="l" defTabSz="914400" rtl="0" eaLnBrk="1" fontAlgn="auto" latinLnBrk="0" hangingPunct="1">
              <a:lnSpc>
                <a:spcPct val="100000"/>
              </a:lnSpc>
              <a:spcBef>
                <a:spcPts val="1000"/>
              </a:spcBef>
              <a:spcAft>
                <a:spcPts val="200"/>
              </a:spcAft>
              <a:buClr>
                <a:srgbClr val="000066"/>
              </a:buClr>
              <a:buSzPct val="100000"/>
              <a:buFont typeface="Segoe UI" panose="020B0502040204020203" pitchFamily="34" charset="0"/>
              <a:buChar char="​"/>
              <a:tabLst/>
              <a:defRPr/>
            </a:pPr>
            <a:r>
              <a:rPr kumimoji="0" lang="es-MX" sz="1400" b="0"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¿Qué evidencia hay sobre la </a:t>
            </a:r>
            <a:r>
              <a:rPr kumimoji="0" lang="es-MX" sz="1400" b="1"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duración de la protección </a:t>
            </a:r>
            <a:r>
              <a:rPr kumimoji="0" lang="es-MX" sz="1400" b="0"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de la vacuna y la protección contra la </a:t>
            </a:r>
            <a:r>
              <a:rPr lang="es-MX" sz="1400" b="1" dirty="0">
                <a:solidFill>
                  <a:srgbClr val="000000"/>
                </a:solidFill>
                <a:latin typeface="Poppins"/>
                <a:cs typeface="Arial"/>
                <a:sym typeface="Arial" panose="020B0604020202020204" pitchFamily="34" charset="0"/>
              </a:rPr>
              <a:t>afección posterior a la </a:t>
            </a:r>
            <a:br>
              <a:rPr lang="es-MX" sz="1400" b="1" dirty="0">
                <a:solidFill>
                  <a:srgbClr val="000000"/>
                </a:solidFill>
                <a:latin typeface="Poppins"/>
                <a:cs typeface="Arial"/>
                <a:sym typeface="Arial" panose="020B0604020202020204" pitchFamily="34" charset="0"/>
              </a:rPr>
            </a:br>
            <a:r>
              <a:rPr lang="es-MX" sz="1400" b="1" dirty="0">
                <a:solidFill>
                  <a:srgbClr val="000000"/>
                </a:solidFill>
                <a:latin typeface="Poppins"/>
                <a:cs typeface="Arial"/>
                <a:sym typeface="Arial" panose="020B0604020202020204" pitchFamily="34" charset="0"/>
              </a:rPr>
              <a:t>COVID-19</a:t>
            </a:r>
            <a:r>
              <a:rPr kumimoji="0" lang="es-MX" sz="1400" b="1"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 (COVID‑19 persistente)?</a:t>
            </a:r>
            <a:r>
              <a:rPr kumimoji="0" lang="es-MX" sz="1400" b="0"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 </a:t>
            </a:r>
          </a:p>
          <a:p>
            <a:pPr marL="0" marR="0" lvl="0" indent="0" algn="l" defTabSz="914400" rtl="0" eaLnBrk="1" fontAlgn="auto" latinLnBrk="0" hangingPunct="1">
              <a:lnSpc>
                <a:spcPct val="100000"/>
              </a:lnSpc>
              <a:spcBef>
                <a:spcPts val="1000"/>
              </a:spcBef>
              <a:spcAft>
                <a:spcPts val="200"/>
              </a:spcAft>
              <a:buClr>
                <a:srgbClr val="000066"/>
              </a:buClr>
              <a:buSzPct val="100000"/>
              <a:buFont typeface="Segoe UI" panose="020B0502040204020203" pitchFamily="34" charset="0"/>
              <a:buChar char="​"/>
              <a:tabLst/>
              <a:defRPr/>
            </a:pPr>
            <a:r>
              <a:rPr kumimoji="0" lang="es-MX" sz="1400" b="1" i="0" u="none" strike="noStrike" kern="1200" cap="none" spc="0" normalizeH="0" baseline="0" dirty="0">
                <a:ln>
                  <a:noFill/>
                </a:ln>
                <a:solidFill>
                  <a:srgbClr val="000000"/>
                </a:solidFill>
                <a:effectLst/>
                <a:uLnTx/>
                <a:uFillTx/>
                <a:latin typeface="Poppins"/>
                <a:ea typeface="+mn-ea"/>
                <a:cs typeface="Arial"/>
              </a:rPr>
              <a:t>¿Las nuevas vacunas ofrecerán una mejor protección </a:t>
            </a:r>
            <a:r>
              <a:rPr kumimoji="0" lang="es-MX" sz="1400" b="0" i="0" u="none" strike="noStrike" kern="1200" cap="none" spc="0" normalizeH="0" baseline="0" dirty="0">
                <a:ln>
                  <a:noFill/>
                </a:ln>
                <a:solidFill>
                  <a:srgbClr val="000000"/>
                </a:solidFill>
                <a:effectLst/>
                <a:uLnTx/>
                <a:uFillTx/>
                <a:latin typeface="Poppins"/>
                <a:ea typeface="+mn-ea"/>
                <a:cs typeface="Arial"/>
              </a:rPr>
              <a:t>contra la infección y la transmisión? </a:t>
            </a:r>
          </a:p>
          <a:p>
            <a:pPr marL="0" marR="0" lvl="0" indent="0" algn="l" defTabSz="914400" rtl="0" eaLnBrk="1" fontAlgn="auto" latinLnBrk="0" hangingPunct="1">
              <a:lnSpc>
                <a:spcPct val="100000"/>
              </a:lnSpc>
              <a:spcBef>
                <a:spcPts val="1000"/>
              </a:spcBef>
              <a:spcAft>
                <a:spcPts val="200"/>
              </a:spcAft>
              <a:buClr>
                <a:srgbClr val="000066"/>
              </a:buClr>
              <a:buSzPct val="100000"/>
              <a:buFont typeface="Segoe UI" panose="020B0502040204020203" pitchFamily="34" charset="0"/>
              <a:buChar char="​"/>
              <a:tabLst/>
              <a:defRPr/>
            </a:pPr>
            <a:r>
              <a:rPr kumimoji="0" lang="es-MX" sz="1400" b="0"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¿Qué desempeño tendrán las vacunas y cuál será el grado de inmunización contra </a:t>
            </a:r>
            <a:r>
              <a:rPr kumimoji="0" lang="es-MX" sz="1400" b="1"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las variantes futuras? </a:t>
            </a:r>
            <a:endParaRPr kumimoji="0" lang="es-MX" sz="1400" b="1" i="0" u="none" strike="noStrike" kern="1200" cap="none" spc="0" normalizeH="0" baseline="0" dirty="0">
              <a:ln>
                <a:noFill/>
              </a:ln>
              <a:solidFill>
                <a:srgbClr val="000000"/>
              </a:solidFill>
              <a:effectLst/>
              <a:uLnTx/>
              <a:uFillTx/>
              <a:latin typeface="Poppins"/>
              <a:ea typeface="+mn-ea"/>
              <a:cs typeface="Arial"/>
            </a:endParaRPr>
          </a:p>
        </p:txBody>
      </p:sp>
      <p:sp>
        <p:nvSpPr>
          <p:cNvPr id="9" name="TextBox 8">
            <a:extLst>
              <a:ext uri="{FF2B5EF4-FFF2-40B4-BE49-F238E27FC236}">
                <a16:creationId xmlns:a16="http://schemas.microsoft.com/office/drawing/2014/main" id="{622A2C90-CB38-0FFC-1BD8-FD3D12447ADE}"/>
              </a:ext>
            </a:extLst>
          </p:cNvPr>
          <p:cNvSpPr txBox="1">
            <a:spLocks/>
          </p:cNvSpPr>
          <p:nvPr>
            <p:custDataLst>
              <p:tags r:id="rId2"/>
            </p:custDataLst>
          </p:nvPr>
        </p:nvSpPr>
        <p:spPr>
          <a:xfrm>
            <a:off x="609362" y="2663734"/>
            <a:ext cx="5133887" cy="365706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1400"/>
              </a:spcBef>
              <a:spcAft>
                <a:spcPts val="300"/>
              </a:spcAft>
              <a:buClr>
                <a:srgbClr val="000066"/>
              </a:buClr>
              <a:buSzPct val="100000"/>
              <a:buFont typeface="Segoe UI" panose="020B0502040204020203" pitchFamily="34" charset="0"/>
              <a:buChar char="​"/>
              <a:tabLst/>
              <a:defRPr/>
            </a:pPr>
            <a:r>
              <a:rPr kumimoji="0" lang="es-MX" sz="1400" b="1"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La inmunidad híbrida </a:t>
            </a:r>
            <a:r>
              <a:rPr kumimoji="0" lang="es-MX" sz="1400"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(inducida por la infección y las vacunas)</a:t>
            </a:r>
            <a:r>
              <a:rPr kumimoji="0" lang="es-MX" sz="1400" b="1"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 es mejor que cualquiera de las dos por separado. </a:t>
            </a:r>
          </a:p>
          <a:p>
            <a:pPr lvl="0">
              <a:spcBef>
                <a:spcPts val="1400"/>
              </a:spcBef>
              <a:buClr>
                <a:srgbClr val="000066"/>
              </a:buClr>
              <a:defRPr/>
            </a:pPr>
            <a:r>
              <a:rPr kumimoji="0" lang="es-MX" sz="1400" b="1"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En los entornos con cobertura </a:t>
            </a:r>
            <a:r>
              <a:rPr lang="es-MX" sz="1400" b="1" dirty="0">
                <a:solidFill>
                  <a:srgbClr val="000000"/>
                </a:solidFill>
                <a:cs typeface="Arial"/>
                <a:sym typeface="Arial" panose="020B0604020202020204" pitchFamily="34" charset="0"/>
              </a:rPr>
              <a:t>baja</a:t>
            </a:r>
            <a:r>
              <a:rPr kumimoji="0" lang="es-MX" sz="1400" b="1"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 </a:t>
            </a:r>
            <a:r>
              <a:rPr kumimoji="0" lang="es-MX" sz="1400" b="1" i="1"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las personas mayores</a:t>
            </a:r>
            <a:r>
              <a:rPr kumimoji="0" lang="es-MX" sz="1400" b="1"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 tienden a tener una seroprevalencia más baja que otros grupos. </a:t>
            </a:r>
            <a:endParaRPr kumimoji="0" lang="es-MX" sz="1400" b="1" i="0" u="none" strike="noStrike" kern="1200" cap="none" spc="0" normalizeH="0" baseline="0" dirty="0">
              <a:ln>
                <a:noFill/>
              </a:ln>
              <a:solidFill>
                <a:srgbClr val="000000"/>
              </a:solidFill>
              <a:effectLst/>
              <a:uLnTx/>
              <a:uFillTx/>
              <a:latin typeface="Poppins"/>
              <a:ea typeface="+mn-ea"/>
              <a:cs typeface="Arial"/>
            </a:endParaRPr>
          </a:p>
          <a:p>
            <a:pPr marL="0" marR="0" lvl="0" indent="0" algn="l" defTabSz="914400" rtl="0" eaLnBrk="1" fontAlgn="auto" latinLnBrk="0" hangingPunct="1">
              <a:lnSpc>
                <a:spcPct val="100000"/>
              </a:lnSpc>
              <a:spcBef>
                <a:spcPts val="1400"/>
              </a:spcBef>
              <a:spcAft>
                <a:spcPts val="300"/>
              </a:spcAft>
              <a:buClr>
                <a:srgbClr val="000066"/>
              </a:buClr>
              <a:buSzPct val="100000"/>
              <a:buFont typeface="Segoe UI" panose="020B0502040204020203" pitchFamily="34" charset="0"/>
              <a:buChar char="​"/>
              <a:tabLst/>
              <a:defRPr/>
            </a:pPr>
            <a:r>
              <a:rPr kumimoji="0" lang="es-MX" sz="1400" b="1"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Los grupos en riesgo de presentar resultados graves (especialmente las personas mayores de 60 años ) han tenido un exceso de mortalidad, </a:t>
            </a:r>
            <a:r>
              <a:rPr kumimoji="0" lang="es-MX" sz="1400"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incluso en las regiones menos afectadas; </a:t>
            </a:r>
            <a:r>
              <a:rPr kumimoji="0" lang="es-MX" sz="1400" b="1"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las comunicaciones y la infraestructura específica </a:t>
            </a:r>
            <a:r>
              <a:rPr kumimoji="0" lang="es-MX" sz="1400"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son importantes para aumentar </a:t>
            </a:r>
            <a:r>
              <a:rPr kumimoji="0" lang="es-MX" sz="1400" b="1"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la utilización de las vacunas. </a:t>
            </a:r>
            <a:endParaRPr kumimoji="0" lang="es-MX" sz="1400" b="1" i="0" u="none" strike="noStrike" kern="1200" cap="none" spc="0" normalizeH="0" baseline="0" dirty="0">
              <a:ln>
                <a:noFill/>
              </a:ln>
              <a:solidFill>
                <a:srgbClr val="000000"/>
              </a:solidFill>
              <a:effectLst/>
              <a:uLnTx/>
              <a:uFillTx/>
              <a:latin typeface="Poppins"/>
              <a:ea typeface="+mn-ea"/>
              <a:cs typeface="Arial"/>
            </a:endParaRPr>
          </a:p>
          <a:p>
            <a:pPr marL="0" marR="0" lvl="0" indent="0" algn="l" defTabSz="914400" rtl="0" eaLnBrk="1" fontAlgn="auto" latinLnBrk="0" hangingPunct="1">
              <a:lnSpc>
                <a:spcPct val="100000"/>
              </a:lnSpc>
              <a:spcBef>
                <a:spcPts val="1400"/>
              </a:spcBef>
              <a:spcAft>
                <a:spcPts val="300"/>
              </a:spcAft>
              <a:buClr>
                <a:srgbClr val="000066"/>
              </a:buClr>
              <a:buSzPct val="100000"/>
              <a:buFont typeface="Segoe UI" panose="020B0502040204020203" pitchFamily="34" charset="0"/>
              <a:buChar char="​"/>
              <a:tabLst/>
              <a:defRPr/>
            </a:pPr>
            <a:r>
              <a:rPr kumimoji="0" lang="es-MX" sz="1400" b="1" i="0" u="none" strike="noStrike" kern="1200" cap="none" spc="0" normalizeH="0" baseline="0" dirty="0">
                <a:ln>
                  <a:noFill/>
                </a:ln>
                <a:solidFill>
                  <a:srgbClr val="000000"/>
                </a:solidFill>
                <a:effectLst/>
                <a:uLnTx/>
                <a:uFillTx/>
                <a:latin typeface="Poppins"/>
                <a:ea typeface="+mn-ea"/>
                <a:cs typeface="Arial"/>
                <a:sym typeface="Arial" panose="020B0604020202020204" pitchFamily="34" charset="0"/>
              </a:rPr>
              <a:t>Se han autorizado las vacunas que contienen variantes. </a:t>
            </a:r>
          </a:p>
        </p:txBody>
      </p:sp>
      <p:pic>
        <p:nvPicPr>
          <p:cNvPr id="10" name="CustomIcon">
            <a:extLst>
              <a:ext uri="{FF2B5EF4-FFF2-40B4-BE49-F238E27FC236}">
                <a16:creationId xmlns:a16="http://schemas.microsoft.com/office/drawing/2014/main" id="{903F7898-B7FB-FDF2-7E6D-9C67555C4646}"/>
              </a:ext>
            </a:extLst>
          </p:cNvPr>
          <p:cNvPicPr>
            <a:picLocks noChangeAspect="1"/>
          </p:cNvPicPr>
          <p:nvPr>
            <p:custDataLst>
              <p:tags r:id="rId3"/>
            </p:custDataLst>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88387" y="2017123"/>
            <a:ext cx="497776" cy="497776"/>
          </a:xfrm>
          <a:prstGeom prst="rect">
            <a:avLst/>
          </a:prstGeom>
        </p:spPr>
      </p:pic>
      <p:pic>
        <p:nvPicPr>
          <p:cNvPr id="11" name="CustomIcon">
            <a:extLst>
              <a:ext uri="{FF2B5EF4-FFF2-40B4-BE49-F238E27FC236}">
                <a16:creationId xmlns:a16="http://schemas.microsoft.com/office/drawing/2014/main" id="{3E1EE3D4-9455-2ACE-06C3-EF3905744E1D}"/>
              </a:ext>
            </a:extLst>
          </p:cNvPr>
          <p:cNvPicPr>
            <a:picLocks noChangeAspect="1"/>
          </p:cNvPicPr>
          <p:nvPr>
            <p:custDataLst>
              <p:tags r:id="rId4"/>
            </p:custDataLst>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194115" y="2017123"/>
            <a:ext cx="497776" cy="497776"/>
          </a:xfrm>
          <a:prstGeom prst="rect">
            <a:avLst/>
          </a:prstGeom>
        </p:spPr>
      </p:pic>
      <p:sp>
        <p:nvSpPr>
          <p:cNvPr id="12" name="Text Placeholder 3">
            <a:extLst>
              <a:ext uri="{FF2B5EF4-FFF2-40B4-BE49-F238E27FC236}">
                <a16:creationId xmlns:a16="http://schemas.microsoft.com/office/drawing/2014/main" id="{77CF4884-01EC-36DC-3CE7-2E1FE6F14D5B}"/>
              </a:ext>
            </a:extLst>
          </p:cNvPr>
          <p:cNvSpPr txBox="1">
            <a:spLocks/>
          </p:cNvSpPr>
          <p:nvPr/>
        </p:nvSpPr>
        <p:spPr>
          <a:xfrm>
            <a:off x="5961157" y="2232338"/>
            <a:ext cx="5081284" cy="261290"/>
          </a:xfrm>
          <a:prstGeom prst="rect">
            <a:avLst/>
          </a:prstGeom>
        </p:spPr>
        <p:txBody>
          <a:bodyPr vert="horz" wrap="square" lIns="0" tIns="0" rIns="0" bIns="0" rtlCol="0" anchor="t" anchorCtr="0">
            <a:spAutoFit/>
          </a:bodyPr>
          <a:lstStyle>
            <a:lvl1pPr marL="0" indent="0" algn="l" defTabSz="554492" rtl="0" eaLnBrk="1" latinLnBrk="0" hangingPunct="1">
              <a:lnSpc>
                <a:spcPct val="100000"/>
              </a:lnSpc>
              <a:spcBef>
                <a:spcPts val="606"/>
              </a:spcBef>
              <a:spcAft>
                <a:spcPts val="728"/>
              </a:spcAft>
              <a:buSzPct val="75000"/>
              <a:buFont typeface="Arial" panose="020B0604020202020204" pitchFamily="34" charset="0"/>
              <a:buNone/>
              <a:defRPr sz="1698" kern="1200">
                <a:solidFill>
                  <a:schemeClr val="accent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pPr marL="0" marR="0" lvl="0" indent="0" algn="l" defTabSz="554492" rtl="0" eaLnBrk="1" fontAlgn="auto" latinLnBrk="0" hangingPunct="1">
              <a:lnSpc>
                <a:spcPct val="100000"/>
              </a:lnSpc>
              <a:spcBef>
                <a:spcPts val="606"/>
              </a:spcBef>
              <a:spcAft>
                <a:spcPts val="728"/>
              </a:spcAft>
              <a:buClrTx/>
              <a:buSzPct val="75000"/>
              <a:buFont typeface="Arial" panose="020B0604020202020204" pitchFamily="34" charset="0"/>
              <a:buNone/>
              <a:tabLst/>
              <a:defRPr/>
            </a:pPr>
            <a:r>
              <a:rPr kumimoji="0" lang="es-MX" sz="1698" b="0" i="0" u="none" strike="noStrike" kern="1200" cap="none" spc="0" normalizeH="0" baseline="0" dirty="0">
                <a:ln>
                  <a:noFill/>
                </a:ln>
                <a:solidFill>
                  <a:srgbClr val="009CDE"/>
                </a:solidFill>
                <a:effectLst/>
                <a:uLnTx/>
                <a:uFillTx/>
                <a:latin typeface="Poppins" pitchFamily="2" charset="77"/>
                <a:ea typeface="Roboto" panose="02000000000000000000" pitchFamily="2" charset="0"/>
                <a:cs typeface="Poppins" pitchFamily="2" charset="77"/>
              </a:rPr>
              <a:t>Lo que no se sabe </a:t>
            </a:r>
          </a:p>
        </p:txBody>
      </p:sp>
      <p:sp>
        <p:nvSpPr>
          <p:cNvPr id="14" name="TextBox 13">
            <a:extLst>
              <a:ext uri="{FF2B5EF4-FFF2-40B4-BE49-F238E27FC236}">
                <a16:creationId xmlns:a16="http://schemas.microsoft.com/office/drawing/2014/main" id="{ADEC038A-45FF-C568-9B06-7601C1456673}"/>
              </a:ext>
            </a:extLst>
          </p:cNvPr>
          <p:cNvSpPr txBox="1"/>
          <p:nvPr/>
        </p:nvSpPr>
        <p:spPr>
          <a:xfrm>
            <a:off x="576775" y="6446585"/>
            <a:ext cx="9028863" cy="246221"/>
          </a:xfrm>
          <a:prstGeom prst="rect">
            <a:avLst/>
          </a:prstGeom>
          <a:noFill/>
        </p:spPr>
        <p:txBody>
          <a:bodyPr wrap="square">
            <a:spAutoFit/>
          </a:bodyPr>
          <a:lstStyle/>
          <a:p>
            <a:r>
              <a:rPr lang="es-MX" sz="1000" dirty="0">
                <a:hlinkClick r:id="rId10"/>
              </a:rPr>
              <a:t>https://iris.who.int/handle/10665/375048</a:t>
            </a:r>
            <a:r>
              <a:rPr lang="es-MX" sz="1000" dirty="0"/>
              <a:t>. </a:t>
            </a:r>
            <a:endParaRPr lang="es-MX" sz="1000" dirty="0">
              <a:hlinkClick r:id="rId11"/>
            </a:endParaRPr>
          </a:p>
        </p:txBody>
      </p:sp>
    </p:spTree>
    <p:extLst>
      <p:ext uri="{BB962C8B-B14F-4D97-AF65-F5344CB8AC3E}">
        <p14:creationId xmlns:p14="http://schemas.microsoft.com/office/powerpoint/2010/main" val="380833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xmlns:eLuna="https://cms.unov.org/eLuna/2015/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0D2B80-B32A-2187-2F42-D77E76E4BB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n-US" sz="728" b="0" i="0" u="none" strike="noStrike" kern="1200" cap="none" spc="0" normalizeH="0" baseline="0" noProof="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728" b="0" i="0" u="none" strike="noStrike" kern="1200" cap="none" spc="0" normalizeH="0" baseline="0" noProof="0" dirty="0">
              <a:ln>
                <a:noFill/>
              </a:ln>
              <a:solidFill>
                <a:srgbClr val="000000">
                  <a:tint val="75000"/>
                </a:srgbClr>
              </a:solidFill>
              <a:effectLst/>
              <a:uLnTx/>
              <a:uFillTx/>
              <a:latin typeface="Poppins" pitchFamily="2" charset="77"/>
              <a:ea typeface="+mn-ea"/>
              <a:cs typeface="Poppins" pitchFamily="2" charset="77"/>
            </a:endParaRPr>
          </a:p>
        </p:txBody>
      </p:sp>
      <p:sp>
        <p:nvSpPr>
          <p:cNvPr id="3" name="Title 2">
            <a:extLst>
              <a:ext uri="{FF2B5EF4-FFF2-40B4-BE49-F238E27FC236}">
                <a16:creationId xmlns:a16="http://schemas.microsoft.com/office/drawing/2014/main" id="{72DBCE80-8E4E-17BA-3ABE-7EAA9E6B189E}"/>
              </a:ext>
            </a:extLst>
          </p:cNvPr>
          <p:cNvSpPr>
            <a:spLocks noGrp="1"/>
          </p:cNvSpPr>
          <p:nvPr>
            <p:ph type="title"/>
          </p:nvPr>
        </p:nvSpPr>
        <p:spPr>
          <a:xfrm>
            <a:off x="577638" y="237356"/>
            <a:ext cx="9423009" cy="810030"/>
          </a:xfrm>
        </p:spPr>
        <p:txBody>
          <a:bodyPr/>
          <a:lstStyle/>
          <a:p>
            <a:r>
              <a:rPr lang="en-US" dirty="0">
                <a:solidFill>
                  <a:srgbClr val="FA9A00"/>
                </a:solidFill>
              </a:rPr>
              <a:t>1. </a:t>
            </a:r>
            <a:r>
              <a:rPr lang="en-US" dirty="0"/>
              <a:t>Cómo aumentar la </a:t>
            </a:r>
            <a:r>
              <a:rPr lang="en-US" dirty="0" err="1"/>
              <a:t>aceptación</a:t>
            </a:r>
            <a:r>
              <a:rPr lang="en-US" dirty="0"/>
              <a:t> y la </a:t>
            </a:r>
            <a:r>
              <a:rPr lang="en-US" dirty="0" err="1"/>
              <a:t>utilización</a:t>
            </a:r>
            <a:r>
              <a:rPr lang="en-US" dirty="0"/>
              <a:t> de las </a:t>
            </a:r>
            <a:r>
              <a:rPr lang="en-US" dirty="0" err="1"/>
              <a:t>vacunas</a:t>
            </a:r>
            <a:r>
              <a:rPr lang="en-US" dirty="0"/>
              <a:t> contra la COVID‑19 (1/4) </a:t>
            </a:r>
          </a:p>
        </p:txBody>
      </p:sp>
      <p:sp>
        <p:nvSpPr>
          <p:cNvPr id="4" name="Text Placeholder 3">
            <a:extLst>
              <a:ext uri="{FF2B5EF4-FFF2-40B4-BE49-F238E27FC236}">
                <a16:creationId xmlns:a16="http://schemas.microsoft.com/office/drawing/2014/main" id="{7375DAA6-F869-B315-1509-DCEC311C84B6}"/>
              </a:ext>
            </a:extLst>
          </p:cNvPr>
          <p:cNvSpPr>
            <a:spLocks noGrp="1"/>
          </p:cNvSpPr>
          <p:nvPr>
            <p:ph type="body" sz="quarter" idx="13"/>
          </p:nvPr>
        </p:nvSpPr>
        <p:spPr>
          <a:xfrm>
            <a:off x="830186" y="1174154"/>
            <a:ext cx="10583289" cy="1211870"/>
          </a:xfrm>
        </p:spPr>
        <p:txBody>
          <a:bodyPr/>
          <a:lstStyle/>
          <a:p>
            <a:r>
              <a:rPr lang="es-419"/>
              <a:t>Actualización sobre la difusión de mensajes, las estrategias de distribución y las recomendaciones en materia de políticas a fin de brindar apoyo a los gerentes de programas y los asociados en los siguientes aspectos: </a:t>
            </a:r>
          </a:p>
          <a:p>
            <a:endParaRPr lang="es-419" dirty="0"/>
          </a:p>
        </p:txBody>
      </p:sp>
      <p:sp>
        <p:nvSpPr>
          <p:cNvPr id="5" name="Rectangle 4">
            <a:extLst>
              <a:ext uri="{FF2B5EF4-FFF2-40B4-BE49-F238E27FC236}">
                <a16:creationId xmlns:a16="http://schemas.microsoft.com/office/drawing/2014/main" id="{71D83A62-7F00-2D51-BDF4-E5E33AD4EFC2}"/>
              </a:ext>
            </a:extLst>
          </p:cNvPr>
          <p:cNvSpPr/>
          <p:nvPr/>
        </p:nvSpPr>
        <p:spPr>
          <a:xfrm>
            <a:off x="3781582" y="5503990"/>
            <a:ext cx="2175968" cy="6463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Descargue aquí (inglés y francés) </a:t>
            </a:r>
          </a:p>
        </p:txBody>
      </p:sp>
      <p:sp>
        <p:nvSpPr>
          <p:cNvPr id="6" name="TextBox 5">
            <a:extLst>
              <a:ext uri="{FF2B5EF4-FFF2-40B4-BE49-F238E27FC236}">
                <a16:creationId xmlns:a16="http://schemas.microsoft.com/office/drawing/2014/main" id="{8C8FA58A-4C35-9726-AA90-F931F28F37BB}"/>
              </a:ext>
            </a:extLst>
          </p:cNvPr>
          <p:cNvSpPr txBox="1"/>
          <p:nvPr/>
        </p:nvSpPr>
        <p:spPr>
          <a:xfrm>
            <a:off x="3852817" y="2378271"/>
            <a:ext cx="7969460" cy="2400657"/>
          </a:xfrm>
          <a:prstGeom prst="rect">
            <a:avLst/>
          </a:prstGeom>
          <a:noFill/>
        </p:spPr>
        <p:txBody>
          <a:bodyPr wrap="square">
            <a:spAutoFit/>
          </a:bodyPr>
          <a:lstStyle/>
          <a:p>
            <a:pPr marL="800100" marR="0" lvl="1"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s-419" sz="2000" b="0" i="0" u="sng" strike="noStrike" kern="1200" cap="none" spc="0" normalizeH="0" baseline="0">
                <a:ln>
                  <a:noFill/>
                </a:ln>
                <a:solidFill>
                  <a:srgbClr val="000000"/>
                </a:solidFill>
                <a:effectLst/>
                <a:uLnTx/>
                <a:uFillTx/>
                <a:latin typeface="Poppins"/>
                <a:ea typeface="+mn-ea"/>
                <a:cs typeface="Arial" panose="020B0604020202020204" pitchFamily="34" charset="0"/>
              </a:rPr>
              <a:t>Mensajes clave</a:t>
            </a:r>
            <a:r>
              <a:rPr kumimoji="0" lang="es-419" sz="2000" b="0" i="0" strike="noStrike" kern="1200" cap="none" spc="0" normalizeH="0" baseline="0">
                <a:ln>
                  <a:noFill/>
                </a:ln>
                <a:solidFill>
                  <a:srgbClr val="000000"/>
                </a:solidFill>
                <a:effectLst/>
                <a:uLnTx/>
                <a:uFillTx/>
                <a:latin typeface="Poppins"/>
                <a:ea typeface="+mn-ea"/>
                <a:cs typeface="Arial" panose="020B0604020202020204" pitchFamily="34" charset="0"/>
              </a:rPr>
              <a:t> en apoyo de las </a:t>
            </a:r>
            <a:r>
              <a:rPr kumimoji="0" lang="es-419" sz="2000" b="0" i="0" strike="noStrike" kern="1200" cap="none" spc="0" normalizeH="0" baseline="0" dirty="0" err="1">
                <a:ln>
                  <a:noFill/>
                </a:ln>
                <a:solidFill>
                  <a:srgbClr val="000000"/>
                </a:solidFill>
                <a:effectLst/>
                <a:uLnTx/>
                <a:uFillTx/>
                <a:latin typeface="Poppins"/>
                <a:ea typeface="+mn-ea"/>
                <a:cs typeface="Arial" panose="020B0604020202020204" pitchFamily="34" charset="0"/>
              </a:rPr>
              <a:t>las</a:t>
            </a:r>
            <a:r>
              <a:rPr kumimoji="0" lang="es-419" sz="2000" b="0" i="0" strike="noStrike" kern="1200" cap="none" spc="0" normalizeH="0" baseline="0" dirty="0">
                <a:ln>
                  <a:noFill/>
                </a:ln>
                <a:solidFill>
                  <a:srgbClr val="000000"/>
                </a:solidFill>
                <a:effectLst/>
                <a:uLnTx/>
                <a:uFillTx/>
                <a:latin typeface="Poppins"/>
                <a:ea typeface="+mn-ea"/>
                <a:cs typeface="Arial" panose="020B0604020202020204" pitchFamily="34" charset="0"/>
              </a:rPr>
              <a:t> comunicaciones al público; </a:t>
            </a:r>
          </a:p>
          <a:p>
            <a:pPr marL="800100" marR="0" lvl="1"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s-419" sz="2000" b="0" i="0" u="sng" strike="noStrike" kern="1200" cap="none" spc="0" normalizeH="0" baseline="0" dirty="0">
                <a:ln>
                  <a:noFill/>
                </a:ln>
                <a:solidFill>
                  <a:srgbClr val="000000"/>
                </a:solidFill>
                <a:effectLst/>
                <a:uLnTx/>
                <a:uFillTx/>
                <a:latin typeface="Poppins"/>
                <a:ea typeface="+mn-ea"/>
                <a:cs typeface="Arial" panose="020B0604020202020204" pitchFamily="34" charset="0"/>
              </a:rPr>
              <a:t>preguntas frecuentes</a:t>
            </a:r>
            <a:r>
              <a:rPr kumimoji="0" lang="es-419" sz="2000" b="0" i="0" strike="noStrike" kern="1200" cap="none" spc="0" normalizeH="0" baseline="0" dirty="0">
                <a:ln>
                  <a:noFill/>
                </a:ln>
                <a:solidFill>
                  <a:srgbClr val="000000"/>
                </a:solidFill>
                <a:effectLst/>
                <a:uLnTx/>
                <a:uFillTx/>
                <a:latin typeface="Poppins"/>
                <a:ea typeface="+mn-ea"/>
                <a:cs typeface="Arial" panose="020B0604020202020204" pitchFamily="34" charset="0"/>
              </a:rPr>
              <a:t> sobre las recomendaciones actualizadas del SAGE; y</a:t>
            </a:r>
            <a:r>
              <a:rPr kumimoji="0" lang="es-419" sz="2000" b="0" i="0" u="sng" strike="noStrike" kern="1200" cap="none" spc="0" normalizeH="0" baseline="0" dirty="0">
                <a:ln>
                  <a:noFill/>
                </a:ln>
                <a:solidFill>
                  <a:srgbClr val="000000"/>
                </a:solidFill>
                <a:effectLst/>
                <a:uLnTx/>
                <a:uFillTx/>
                <a:latin typeface="Poppins"/>
                <a:ea typeface="+mn-ea"/>
                <a:cs typeface="Arial" panose="020B0604020202020204" pitchFamily="34" charset="0"/>
              </a:rPr>
              <a:t> </a:t>
            </a:r>
          </a:p>
          <a:p>
            <a:pPr marL="800100" marR="0" lvl="1"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s-419" sz="2000" b="0" i="0" u="sng" strike="noStrike" kern="1200" cap="none" spc="0" normalizeH="0" baseline="0" dirty="0">
                <a:ln>
                  <a:noFill/>
                </a:ln>
                <a:solidFill>
                  <a:srgbClr val="000000"/>
                </a:solidFill>
                <a:effectLst/>
                <a:uLnTx/>
                <a:uFillTx/>
                <a:latin typeface="Poppins"/>
                <a:ea typeface="+mn-ea"/>
                <a:cs typeface="Arial" panose="020B0604020202020204" pitchFamily="34" charset="0"/>
              </a:rPr>
              <a:t>consideraciones programáticas </a:t>
            </a:r>
            <a:r>
              <a:rPr kumimoji="0" lang="es-419" sz="2000" b="0" i="0" strike="noStrike" kern="1200" cap="none" spc="0" normalizeH="0" baseline="0" dirty="0">
                <a:ln>
                  <a:noFill/>
                </a:ln>
                <a:solidFill>
                  <a:srgbClr val="000000"/>
                </a:solidFill>
                <a:effectLst/>
                <a:uLnTx/>
                <a:uFillTx/>
                <a:latin typeface="Poppins"/>
                <a:ea typeface="+mn-ea"/>
                <a:cs typeface="Arial" panose="020B0604020202020204" pitchFamily="34" charset="0"/>
              </a:rPr>
              <a:t>para aumentar la aceptación y la utilización de las vacunas contra la COVID‑19. </a:t>
            </a:r>
          </a:p>
        </p:txBody>
      </p:sp>
      <p:pic>
        <p:nvPicPr>
          <p:cNvPr id="7" name="Picture 6">
            <a:extLst>
              <a:ext uri="{FF2B5EF4-FFF2-40B4-BE49-F238E27FC236}">
                <a16:creationId xmlns:a16="http://schemas.microsoft.com/office/drawing/2014/main" id="{0D59BA09-D44D-537B-BA46-F04CB0747E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640" y="2378271"/>
            <a:ext cx="2723312" cy="3832029"/>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32750131-645C-CC28-75E4-7058FC08CD54}"/>
              </a:ext>
            </a:extLst>
          </p:cNvPr>
          <p:cNvSpPr txBox="1"/>
          <p:nvPr/>
        </p:nvSpPr>
        <p:spPr>
          <a:xfrm>
            <a:off x="6392091" y="5696269"/>
            <a:ext cx="5734014"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hlinkClick r:id="rId4"/>
              </a:rPr>
              <a:t>https://www.who.int/publications/m/item/increasing-COVID‑19-vaccination-uptake </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Isosceles Triangle 9">
            <a:extLst>
              <a:ext uri="{FF2B5EF4-FFF2-40B4-BE49-F238E27FC236}">
                <a16:creationId xmlns:a16="http://schemas.microsoft.com/office/drawing/2014/main" id="{76E0412D-A4BD-396E-A0E9-C33CA0D0D6B2}"/>
              </a:ext>
            </a:extLst>
          </p:cNvPr>
          <p:cNvSpPr/>
          <p:nvPr/>
        </p:nvSpPr>
        <p:spPr>
          <a:xfrm rot="5400000">
            <a:off x="5792318" y="5659425"/>
            <a:ext cx="653171" cy="32488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Poppins"/>
              <a:ea typeface="+mn-ea"/>
              <a:cs typeface="+mn-cs"/>
            </a:endParaRPr>
          </a:p>
        </p:txBody>
      </p:sp>
    </p:spTree>
    <p:extLst>
      <p:ext uri="{BB962C8B-B14F-4D97-AF65-F5344CB8AC3E}">
        <p14:creationId xmlns:p14="http://schemas.microsoft.com/office/powerpoint/2010/main" val="154874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eLuna="https://cms.unov.org/eLuna/2015/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0D2B80-B32A-2187-2F42-D77E76E4BB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s-MX" sz="728" b="0" i="0" u="none" strike="noStrike" kern="1200" cap="none" spc="0" normalizeH="0" baseline="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MX" sz="728" b="0" i="0" u="none" strike="noStrike" kern="1200" cap="none" spc="0" normalizeH="0" baseline="0" dirty="0">
              <a:ln>
                <a:noFill/>
              </a:ln>
              <a:solidFill>
                <a:srgbClr val="000000">
                  <a:tint val="75000"/>
                </a:srgbClr>
              </a:solidFill>
              <a:effectLst/>
              <a:uLnTx/>
              <a:uFillTx/>
              <a:latin typeface="Poppins" pitchFamily="2" charset="77"/>
              <a:ea typeface="+mn-ea"/>
              <a:cs typeface="Poppins" pitchFamily="2" charset="77"/>
            </a:endParaRPr>
          </a:p>
        </p:txBody>
      </p:sp>
      <p:pic>
        <p:nvPicPr>
          <p:cNvPr id="12" name="Picture 11">
            <a:extLst>
              <a:ext uri="{FF2B5EF4-FFF2-40B4-BE49-F238E27FC236}">
                <a16:creationId xmlns:a16="http://schemas.microsoft.com/office/drawing/2014/main" id="{DEC8D466-F9A6-149C-572E-D42F8D7F20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4924" y="1496142"/>
            <a:ext cx="3013183" cy="425730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FBDCD7DE-3AA4-B3F5-15C9-98EBEA6305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639" y="1496142"/>
            <a:ext cx="3013183" cy="423991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F286746A-10A5-885A-872E-F4F66908ABDA}"/>
              </a:ext>
            </a:extLst>
          </p:cNvPr>
          <p:cNvSpPr txBox="1"/>
          <p:nvPr/>
        </p:nvSpPr>
        <p:spPr>
          <a:xfrm>
            <a:off x="7195243" y="2242213"/>
            <a:ext cx="4764385" cy="155427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s-MX" sz="20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Mensajes clave </a:t>
            </a:r>
            <a:r>
              <a:rPr kumimoji="0" lang="es-MX" sz="200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en apoyo de</a:t>
            </a:r>
            <a:r>
              <a:rPr lang="es-MX" sz="2000" dirty="0">
                <a:solidFill>
                  <a:srgbClr val="000000"/>
                </a:solidFill>
                <a:latin typeface="Arial" panose="020B0604020202020204" pitchFamily="34" charset="0"/>
                <a:cs typeface="Arial" panose="020B0604020202020204" pitchFamily="34" charset="0"/>
              </a:rPr>
              <a:t> </a:t>
            </a:r>
            <a:r>
              <a:rPr kumimoji="0" lang="es-MX" sz="200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las comunicaciones con el público </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s-MX"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Contenido de muestra: </a:t>
            </a:r>
            <a:r>
              <a:rPr kumimoji="0" lang="es-MX" sz="20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redes sociales </a:t>
            </a:r>
          </a:p>
        </p:txBody>
      </p:sp>
      <p:cxnSp>
        <p:nvCxnSpPr>
          <p:cNvPr id="15" name="Connector: Elbow 14">
            <a:extLst>
              <a:ext uri="{FF2B5EF4-FFF2-40B4-BE49-F238E27FC236}">
                <a16:creationId xmlns:a16="http://schemas.microsoft.com/office/drawing/2014/main" id="{5403BFA6-75A2-63B7-0238-AF8B00761A4D}"/>
              </a:ext>
            </a:extLst>
          </p:cNvPr>
          <p:cNvCxnSpPr>
            <a:cxnSpLocks/>
          </p:cNvCxnSpPr>
          <p:nvPr/>
        </p:nvCxnSpPr>
        <p:spPr>
          <a:xfrm flipH="1">
            <a:off x="2385872" y="2504022"/>
            <a:ext cx="4809372" cy="1426251"/>
          </a:xfrm>
          <a:prstGeom prst="bentConnector3">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5B10A29B-471F-7CA0-0108-88F5B166CA61}"/>
              </a:ext>
            </a:extLst>
          </p:cNvPr>
          <p:cNvCxnSpPr>
            <a:cxnSpLocks/>
          </p:cNvCxnSpPr>
          <p:nvPr/>
        </p:nvCxnSpPr>
        <p:spPr>
          <a:xfrm rot="10800000" flipV="1">
            <a:off x="6409853" y="3447339"/>
            <a:ext cx="805760" cy="487844"/>
          </a:xfrm>
          <a:prstGeom prst="bentConnector3">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AD1B84A5-D969-33A3-2692-479A6FC28DD1}"/>
              </a:ext>
            </a:extLst>
          </p:cNvPr>
          <p:cNvCxnSpPr>
            <a:cxnSpLocks/>
          </p:cNvCxnSpPr>
          <p:nvPr/>
        </p:nvCxnSpPr>
        <p:spPr>
          <a:xfrm>
            <a:off x="939935" y="4682971"/>
            <a:ext cx="652430" cy="206830"/>
          </a:xfrm>
          <a:prstGeom prst="bentConnector3">
            <a:avLst>
              <a:gd name="adj1" fmla="val -51299"/>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1CD2F39-7FD1-8A63-254A-26432FAF89D2}"/>
              </a:ext>
            </a:extLst>
          </p:cNvPr>
          <p:cNvSpPr txBox="1"/>
          <p:nvPr/>
        </p:nvSpPr>
        <p:spPr>
          <a:xfrm>
            <a:off x="426719" y="6464063"/>
            <a:ext cx="6899497"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dirty="0">
                <a:ln>
                  <a:noFill/>
                </a:ln>
                <a:solidFill>
                  <a:sysClr val="windowText" lastClr="000000"/>
                </a:solidFill>
                <a:effectLst/>
                <a:uLnTx/>
                <a:uFillTx/>
                <a:latin typeface="Poppins"/>
                <a:ea typeface="+mn-ea"/>
                <a:cs typeface="Arial" panose="020B0604020202020204" pitchFamily="34" charset="0"/>
                <a:hlinkClick r:id="rId5"/>
              </a:rPr>
              <a:t>https://www.who.int/publications/m/item/increasing-COVID‑19-vaccination-uptake</a:t>
            </a:r>
            <a:r>
              <a:rPr lang="es-MX" sz="1000" kern="0" dirty="0">
                <a:solidFill>
                  <a:sysClr val="windowText" lastClr="000000"/>
                </a:solidFill>
                <a:latin typeface="Poppins"/>
                <a:cs typeface="Arial" panose="020B0604020202020204" pitchFamily="34" charset="0"/>
              </a:rPr>
              <a:t> [en inglés].</a:t>
            </a:r>
            <a:endParaRPr kumimoji="0" lang="es-MX" sz="1000" b="0" i="0" strike="noStrike" kern="1200" cap="none" spc="0" normalizeH="0" baseline="0" dirty="0">
              <a:ln>
                <a:noFill/>
              </a:ln>
              <a:solidFill>
                <a:prstClr val="black"/>
              </a:solidFill>
              <a:effectLst/>
              <a:uLnTx/>
              <a:uFillTx/>
              <a:latin typeface="Poppins"/>
              <a:ea typeface="+mn-ea"/>
              <a:cs typeface="Arial" panose="020B0604020202020204" pitchFamily="34" charset="0"/>
            </a:endParaRPr>
          </a:p>
        </p:txBody>
      </p:sp>
      <p:sp>
        <p:nvSpPr>
          <p:cNvPr id="5" name="TextBox 4">
            <a:extLst>
              <a:ext uri="{FF2B5EF4-FFF2-40B4-BE49-F238E27FC236}">
                <a16:creationId xmlns:a16="http://schemas.microsoft.com/office/drawing/2014/main" id="{CA81DB91-C805-2410-122E-DA9DF1557AD8}"/>
              </a:ext>
            </a:extLst>
          </p:cNvPr>
          <p:cNvSpPr txBox="1"/>
          <p:nvPr/>
        </p:nvSpPr>
        <p:spPr>
          <a:xfrm>
            <a:off x="2239505" y="4681254"/>
            <a:ext cx="8376834" cy="1600438"/>
          </a:xfrm>
          <a:prstGeom prst="rect">
            <a:avLst/>
          </a:prstGeom>
          <a:solidFill>
            <a:schemeClr val="bg1"/>
          </a:solidFill>
          <a:ln>
            <a:noFill/>
          </a:ln>
          <a:effectLst>
            <a:outerShdw blurRad="50800" dist="38100" dir="2700000" algn="tl" rotWithShape="0">
              <a:prstClr val="black">
                <a:alpha val="40000"/>
              </a:prstClr>
            </a:outerShdw>
          </a:effectLst>
        </p:spPr>
        <p:txBody>
          <a:bodyPr wrap="square" rtlCol="0">
            <a:spAutoFit/>
          </a:bodyPr>
          <a:lstStyle/>
          <a:p>
            <a:pPr marL="342900" marR="0" lvl="0" indent="-342900">
              <a:spcBef>
                <a:spcPts val="0"/>
              </a:spcBef>
              <a:spcAft>
                <a:spcPts val="0"/>
              </a:spcAft>
              <a:buFont typeface="Symbol" panose="05050102010706020507" pitchFamily="18" charset="2"/>
              <a:buChar char=""/>
            </a:pPr>
            <a:r>
              <a:rPr lang="es-MX" sz="1400" b="1" dirty="0">
                <a:effectLst/>
                <a:latin typeface="Times New Roman" panose="02020603050405020304" pitchFamily="18" charset="0"/>
                <a:ea typeface="Times New Roman" panose="02020603050405020304" pitchFamily="18" charset="0"/>
              </a:rPr>
              <a:t>Las vacunas contra la COVID‑19 son seguras y efectivas para prevenir los cuadros graves y las muertes por esta enfermedad. </a:t>
            </a:r>
            <a:endParaRPr lang="es-MX"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s-MX" sz="1400" dirty="0">
                <a:effectLst/>
                <a:latin typeface="Times New Roman" panose="02020603050405020304" pitchFamily="18" charset="0"/>
                <a:ea typeface="Times New Roman" panose="02020603050405020304" pitchFamily="18" charset="0"/>
              </a:rPr>
              <a:t>Desde el 2021, se han administrado</a:t>
            </a:r>
            <a:r>
              <a:rPr lang="es-MX" sz="1400" b="1" dirty="0">
                <a:effectLst/>
                <a:latin typeface="Times New Roman" panose="02020603050405020304" pitchFamily="18" charset="0"/>
                <a:ea typeface="Times New Roman" panose="02020603050405020304" pitchFamily="18" charset="0"/>
              </a:rPr>
              <a:t> más de 13 000 millones de dosis </a:t>
            </a:r>
            <a:r>
              <a:rPr lang="es-MX" sz="1400" dirty="0">
                <a:effectLst/>
                <a:latin typeface="Times New Roman" panose="02020603050405020304" pitchFamily="18" charset="0"/>
                <a:ea typeface="Times New Roman" panose="02020603050405020304" pitchFamily="18" charset="0"/>
              </a:rPr>
              <a:t>de las vacunas contra la COVID‑19 en todo el mundo, con un seguimiento cuidadoso de los efectos secundarios. </a:t>
            </a:r>
          </a:p>
          <a:p>
            <a:pPr marL="342900" marR="0" lvl="0" indent="-342900">
              <a:spcBef>
                <a:spcPts val="0"/>
              </a:spcBef>
              <a:spcAft>
                <a:spcPts val="0"/>
              </a:spcAft>
              <a:buFont typeface="Courier New" panose="02070309020205020404" pitchFamily="49" charset="0"/>
              <a:buChar char="o"/>
            </a:pPr>
            <a:r>
              <a:rPr lang="es-MX" sz="1400" b="1" dirty="0">
                <a:effectLst/>
                <a:latin typeface="Times New Roman" panose="02020603050405020304" pitchFamily="18" charset="0"/>
                <a:ea typeface="Times New Roman" panose="02020603050405020304" pitchFamily="18" charset="0"/>
              </a:rPr>
              <a:t>Las reacciones graves a las vacunas contra la COVID‑19 son sumamente raras. </a:t>
            </a:r>
            <a:endParaRPr lang="es-MX"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s-MX" sz="1400" dirty="0">
                <a:effectLst/>
                <a:latin typeface="Times New Roman" panose="02020603050405020304" pitchFamily="18" charset="0"/>
                <a:ea typeface="Times New Roman" panose="02020603050405020304" pitchFamily="18" charset="0"/>
              </a:rPr>
              <a:t>Se estima que, tan solo en el 2021, las vacunas contra la COVID‑19 </a:t>
            </a:r>
            <a:r>
              <a:rPr lang="es-MX" sz="1400" b="1" dirty="0">
                <a:effectLst/>
                <a:latin typeface="Times New Roman" panose="02020603050405020304" pitchFamily="18" charset="0"/>
                <a:ea typeface="Times New Roman" panose="02020603050405020304" pitchFamily="18" charset="0"/>
              </a:rPr>
              <a:t>salvaron aproximadamente </a:t>
            </a:r>
            <a:br>
              <a:rPr lang="es-MX" sz="1400" b="1" dirty="0">
                <a:effectLst/>
                <a:latin typeface="Times New Roman" panose="02020603050405020304" pitchFamily="18" charset="0"/>
                <a:ea typeface="Times New Roman" panose="02020603050405020304" pitchFamily="18" charset="0"/>
              </a:rPr>
            </a:br>
            <a:r>
              <a:rPr lang="es-MX" sz="1400" b="1" dirty="0">
                <a:effectLst/>
                <a:latin typeface="Times New Roman" panose="02020603050405020304" pitchFamily="18" charset="0"/>
                <a:ea typeface="Times New Roman" panose="02020603050405020304" pitchFamily="18" charset="0"/>
              </a:rPr>
              <a:t>14,4 millones de vidas en todo el mundo. </a:t>
            </a:r>
          </a:p>
        </p:txBody>
      </p:sp>
      <p:sp>
        <p:nvSpPr>
          <p:cNvPr id="7" name="Title 2">
            <a:extLst>
              <a:ext uri="{FF2B5EF4-FFF2-40B4-BE49-F238E27FC236}">
                <a16:creationId xmlns:a16="http://schemas.microsoft.com/office/drawing/2014/main" id="{68341C01-DADC-911D-0A3E-7317C0E18AB6}"/>
              </a:ext>
            </a:extLst>
          </p:cNvPr>
          <p:cNvSpPr txBox="1">
            <a:spLocks/>
          </p:cNvSpPr>
          <p:nvPr/>
        </p:nvSpPr>
        <p:spPr>
          <a:xfrm>
            <a:off x="577639" y="237356"/>
            <a:ext cx="9411092" cy="810030"/>
          </a:xfrm>
          <a:prstGeom prst="rect">
            <a:avLst/>
          </a:prstGeom>
        </p:spPr>
        <p:txBody>
          <a:bodyPr vert="horz" wrap="square" lIns="0" tIns="0" rIns="0" bIns="0" rtlCol="0" anchor="t" anchorCtr="0">
            <a:spAutoFit/>
          </a:bodyPr>
          <a:lst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a:lstStyle>
          <a:p>
            <a:r>
              <a:rPr lang="es-MX" dirty="0">
                <a:solidFill>
                  <a:srgbClr val="FA9A00"/>
                </a:solidFill>
              </a:rPr>
              <a:t>2. </a:t>
            </a:r>
            <a:r>
              <a:rPr lang="en-US" dirty="0" err="1"/>
              <a:t>Cómo</a:t>
            </a:r>
            <a:r>
              <a:rPr lang="en-US" dirty="0"/>
              <a:t> </a:t>
            </a:r>
            <a:r>
              <a:rPr lang="en-US" dirty="0" err="1"/>
              <a:t>aumentar</a:t>
            </a:r>
            <a:r>
              <a:rPr lang="en-US" dirty="0"/>
              <a:t> la </a:t>
            </a:r>
            <a:r>
              <a:rPr lang="en-US" dirty="0" err="1"/>
              <a:t>aceptación</a:t>
            </a:r>
            <a:r>
              <a:rPr lang="en-US" dirty="0"/>
              <a:t> y la </a:t>
            </a:r>
            <a:r>
              <a:rPr lang="en-US" dirty="0" err="1"/>
              <a:t>utilización</a:t>
            </a:r>
            <a:r>
              <a:rPr lang="en-US" dirty="0"/>
              <a:t> de las </a:t>
            </a:r>
            <a:r>
              <a:rPr lang="en-US" dirty="0" err="1"/>
              <a:t>vacunas</a:t>
            </a:r>
            <a:r>
              <a:rPr lang="en-US" dirty="0"/>
              <a:t> contra la COVID‑19 </a:t>
            </a:r>
            <a:r>
              <a:rPr lang="es-MX" dirty="0"/>
              <a:t>(2/4) </a:t>
            </a:r>
          </a:p>
        </p:txBody>
      </p:sp>
    </p:spTree>
    <p:extLst>
      <p:ext uri="{BB962C8B-B14F-4D97-AF65-F5344CB8AC3E}">
        <p14:creationId xmlns:p14="http://schemas.microsoft.com/office/powerpoint/2010/main" val="94110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eLuna="https://cms.unov.org/eLuna/2015/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0D2B80-B32A-2187-2F42-D77E76E4BB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n-US" sz="728" b="0" i="0" u="none" strike="noStrike" kern="1200" cap="none" spc="0" normalizeH="0" baseline="0" noProof="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728" b="0" i="0" u="none" strike="noStrike" kern="1200" cap="none" spc="0" normalizeH="0" baseline="0" noProof="0" dirty="0">
              <a:ln>
                <a:noFill/>
              </a:ln>
              <a:solidFill>
                <a:srgbClr val="000000">
                  <a:tint val="75000"/>
                </a:srgbClr>
              </a:solidFill>
              <a:effectLst/>
              <a:uLnTx/>
              <a:uFillTx/>
              <a:latin typeface="Poppins" pitchFamily="2" charset="77"/>
              <a:ea typeface="+mn-ea"/>
              <a:cs typeface="Poppins" pitchFamily="2" charset="77"/>
            </a:endParaRPr>
          </a:p>
        </p:txBody>
      </p:sp>
      <p:sp>
        <p:nvSpPr>
          <p:cNvPr id="12" name="TextBox 11">
            <a:extLst>
              <a:ext uri="{FF2B5EF4-FFF2-40B4-BE49-F238E27FC236}">
                <a16:creationId xmlns:a16="http://schemas.microsoft.com/office/drawing/2014/main" id="{F1F26742-B2F5-206A-C755-2753B67E1557}"/>
              </a:ext>
            </a:extLst>
          </p:cNvPr>
          <p:cNvSpPr txBox="1"/>
          <p:nvPr/>
        </p:nvSpPr>
        <p:spPr>
          <a:xfrm>
            <a:off x="7163432" y="2071474"/>
            <a:ext cx="4764385" cy="155427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Preguntas</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frecuentes</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0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sobre la hoja de ruta actualizada del SAGE </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Cuadro</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simplificado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sobre las recomendaciones actualizadas </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13" name="Connector: Elbow 12">
            <a:extLst>
              <a:ext uri="{FF2B5EF4-FFF2-40B4-BE49-F238E27FC236}">
                <a16:creationId xmlns:a16="http://schemas.microsoft.com/office/drawing/2014/main" id="{887E0903-EE7F-AEC2-4749-F6C786005E5D}"/>
              </a:ext>
            </a:extLst>
          </p:cNvPr>
          <p:cNvCxnSpPr>
            <a:cxnSpLocks/>
          </p:cNvCxnSpPr>
          <p:nvPr/>
        </p:nvCxnSpPr>
        <p:spPr>
          <a:xfrm>
            <a:off x="908124" y="4512232"/>
            <a:ext cx="652430" cy="206830"/>
          </a:xfrm>
          <a:prstGeom prst="bentConnector3">
            <a:avLst>
              <a:gd name="adj1" fmla="val -51299"/>
            </a:avLst>
          </a:prstGeom>
          <a:ln w="952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19AC6F0-132D-7D9E-AAF2-52946B7DD7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639" y="1309043"/>
            <a:ext cx="2991959" cy="423991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CE65F633-EC3A-E3C0-CB53-A513000F53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13364" y="1309043"/>
            <a:ext cx="2995648" cy="4239913"/>
          </a:xfrm>
          <a:prstGeom prst="rect">
            <a:avLst/>
          </a:prstGeom>
          <a:ln>
            <a:solidFill>
              <a:schemeClr val="bg1">
                <a:lumMod val="75000"/>
              </a:schemeClr>
            </a:solidFill>
          </a:ln>
          <a:effectLst>
            <a:outerShdw blurRad="50800" dist="38100" dir="2700000" algn="tl" rotWithShape="0">
              <a:prstClr val="black">
                <a:alpha val="40000"/>
              </a:prstClr>
            </a:outerShdw>
          </a:effectLst>
        </p:spPr>
      </p:pic>
      <p:cxnSp>
        <p:nvCxnSpPr>
          <p:cNvPr id="17" name="Connector: Elbow 16">
            <a:extLst>
              <a:ext uri="{FF2B5EF4-FFF2-40B4-BE49-F238E27FC236}">
                <a16:creationId xmlns:a16="http://schemas.microsoft.com/office/drawing/2014/main" id="{F616D614-9B2E-4C16-FC84-701CA5D5B14B}"/>
              </a:ext>
            </a:extLst>
          </p:cNvPr>
          <p:cNvCxnSpPr>
            <a:cxnSpLocks/>
          </p:cNvCxnSpPr>
          <p:nvPr/>
        </p:nvCxnSpPr>
        <p:spPr>
          <a:xfrm rot="10800000">
            <a:off x="2607680" y="1802951"/>
            <a:ext cx="4555755" cy="530333"/>
          </a:xfrm>
          <a:prstGeom prst="bentConnector3">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20B4C9EF-E7C0-4B07-9786-60F0EC621294}"/>
              </a:ext>
            </a:extLst>
          </p:cNvPr>
          <p:cNvCxnSpPr>
            <a:cxnSpLocks/>
          </p:cNvCxnSpPr>
          <p:nvPr/>
        </p:nvCxnSpPr>
        <p:spPr>
          <a:xfrm rot="16200000" flipH="1">
            <a:off x="20545" y="3220863"/>
            <a:ext cx="2688993" cy="913835"/>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FFE40407-2B33-37DC-86D3-9BE9F91671AC}"/>
              </a:ext>
            </a:extLst>
          </p:cNvPr>
          <p:cNvCxnSpPr>
            <a:cxnSpLocks/>
          </p:cNvCxnSpPr>
          <p:nvPr/>
        </p:nvCxnSpPr>
        <p:spPr>
          <a:xfrm rot="10800000" flipV="1">
            <a:off x="6378042" y="3276600"/>
            <a:ext cx="805760" cy="487844"/>
          </a:xfrm>
          <a:prstGeom prst="bentConnector3">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479D0A2-417A-9CE3-4A4E-322C333E534D}"/>
              </a:ext>
            </a:extLst>
          </p:cNvPr>
          <p:cNvSpPr txBox="1"/>
          <p:nvPr/>
        </p:nvSpPr>
        <p:spPr>
          <a:xfrm>
            <a:off x="2236237" y="4512232"/>
            <a:ext cx="7752494" cy="156966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marL="231775" marR="0" lvl="0" indent="-231775">
              <a:spcBef>
                <a:spcPts val="0"/>
              </a:spcBef>
              <a:spcAft>
                <a:spcPts val="0"/>
              </a:spcAft>
              <a:buFont typeface="Symbol" panose="05050102010706020507" pitchFamily="18" charset="2"/>
              <a:buChar char=""/>
            </a:pPr>
            <a:r>
              <a:rPr lang="en-US" sz="1200" b="1" dirty="0">
                <a:effectLst/>
                <a:latin typeface="Times New Roman" panose="02020603050405020304" pitchFamily="18" charset="0"/>
                <a:ea typeface="Times New Roman" panose="02020603050405020304" pitchFamily="18" charset="0"/>
              </a:rPr>
              <a:t>¿</a:t>
            </a:r>
            <a:r>
              <a:rPr lang="es-MX" sz="1200" b="1" dirty="0">
                <a:effectLst/>
                <a:latin typeface="Times New Roman" panose="02020603050405020304" pitchFamily="18" charset="0"/>
                <a:ea typeface="Times New Roman" panose="02020603050405020304" pitchFamily="18" charset="0"/>
              </a:rPr>
              <a:t>Cuál es el fundamento de las recomendaciones actualizadas? </a:t>
            </a:r>
            <a:endParaRPr lang="es-MX" sz="1200" dirty="0">
              <a:effectLst/>
              <a:latin typeface="Times New Roman" panose="02020603050405020304" pitchFamily="18" charset="0"/>
              <a:ea typeface="Times New Roman" panose="02020603050405020304" pitchFamily="18" charset="0"/>
            </a:endParaRPr>
          </a:p>
          <a:p>
            <a:pPr marL="457200" marR="0" indent="-168275">
              <a:spcBef>
                <a:spcPts val="0"/>
              </a:spcBef>
              <a:spcAft>
                <a:spcPts val="0"/>
              </a:spcAft>
            </a:pPr>
            <a:r>
              <a:rPr lang="es-MX" sz="1200" dirty="0">
                <a:effectLst/>
                <a:latin typeface="Times New Roman" panose="02020603050405020304" pitchFamily="18" charset="0"/>
                <a:ea typeface="Times New Roman" panose="02020603050405020304" pitchFamily="18" charset="0"/>
              </a:rPr>
              <a:t>Las recomendaciones actualizadas abordan la evolución del contexto de salud pública: </a:t>
            </a:r>
          </a:p>
          <a:p>
            <a:pPr marL="461963" marR="0" lvl="0" indent="-173038">
              <a:spcBef>
                <a:spcPts val="0"/>
              </a:spcBef>
              <a:spcAft>
                <a:spcPts val="0"/>
              </a:spcAft>
              <a:buFont typeface="Courier New" panose="02070309020205020404" pitchFamily="49" charset="0"/>
              <a:buChar char="o"/>
              <a:tabLst>
                <a:tab pos="568325" algn="l"/>
              </a:tabLst>
            </a:pPr>
            <a:r>
              <a:rPr lang="es-MX" sz="1200" dirty="0">
                <a:effectLst/>
                <a:latin typeface="Times New Roman" panose="02020603050405020304" pitchFamily="18" charset="0"/>
                <a:ea typeface="Times New Roman" panose="02020603050405020304" pitchFamily="18" charset="0"/>
              </a:rPr>
              <a:t>Alta inmunidad de la población contra el SARS-CoV-2, inducida por la infección o por la vacunación. </a:t>
            </a:r>
          </a:p>
          <a:p>
            <a:pPr marL="461963" marR="0" lvl="0" indent="-173038">
              <a:spcBef>
                <a:spcPts val="0"/>
              </a:spcBef>
              <a:spcAft>
                <a:spcPts val="0"/>
              </a:spcAft>
              <a:buFont typeface="Courier New" panose="02070309020205020404" pitchFamily="49" charset="0"/>
              <a:buChar char="o"/>
              <a:tabLst>
                <a:tab pos="568325" algn="l"/>
              </a:tabLst>
            </a:pPr>
            <a:r>
              <a:rPr lang="es-MX" sz="1200" dirty="0">
                <a:effectLst/>
                <a:latin typeface="Times New Roman" panose="02020603050405020304" pitchFamily="18" charset="0"/>
                <a:ea typeface="Times New Roman" panose="02020603050405020304" pitchFamily="18" charset="0"/>
              </a:rPr>
              <a:t>Las variantes actuales del virus de la COVID‑19 causan cuadros más leves y menos hospitalizaciones y muertes. </a:t>
            </a:r>
          </a:p>
          <a:p>
            <a:pPr marL="461963" marR="0" lvl="0" indent="-173038">
              <a:spcBef>
                <a:spcPts val="0"/>
              </a:spcBef>
              <a:spcAft>
                <a:spcPts val="0"/>
              </a:spcAft>
              <a:buFont typeface="Courier New" panose="02070309020205020404" pitchFamily="49" charset="0"/>
              <a:buChar char="o"/>
              <a:tabLst>
                <a:tab pos="568325" algn="l"/>
              </a:tabLst>
            </a:pPr>
            <a:r>
              <a:rPr lang="es-MX" sz="1200" dirty="0">
                <a:effectLst/>
                <a:latin typeface="Times New Roman" panose="02020603050405020304" pitchFamily="18" charset="0"/>
                <a:ea typeface="Times New Roman" panose="02020603050405020304" pitchFamily="18" charset="0"/>
              </a:rPr>
              <a:t>Persiste la necesidad de proteger a los grupos de alto riesgo de posibles aumentos repentinos del número de infecciones. </a:t>
            </a:r>
          </a:p>
          <a:p>
            <a:pPr marL="0" marR="0">
              <a:spcBef>
                <a:spcPts val="0"/>
              </a:spcBef>
              <a:spcAft>
                <a:spcPts val="0"/>
              </a:spcAft>
            </a:pPr>
            <a:r>
              <a:rPr lang="es-MX" sz="1200" dirty="0">
                <a:effectLst/>
                <a:latin typeface="Times New Roman" panose="02020603050405020304" pitchFamily="18" charset="0"/>
                <a:ea typeface="Times New Roman" panose="02020603050405020304" pitchFamily="18" charset="0"/>
              </a:rPr>
              <a:t>En las recomendaciones simplificadas se tiene en cuenta la necesidad de facilitar la ejecución de los programas, la importancia de la aceptación por parte de las comunidades y la costo-efectividad de la vacunación contra la COVID‑19. </a:t>
            </a:r>
          </a:p>
        </p:txBody>
      </p:sp>
      <p:sp>
        <p:nvSpPr>
          <p:cNvPr id="7" name="Title 2">
            <a:extLst>
              <a:ext uri="{FF2B5EF4-FFF2-40B4-BE49-F238E27FC236}">
                <a16:creationId xmlns:a16="http://schemas.microsoft.com/office/drawing/2014/main" id="{8FD8D8D7-27E1-E250-82D4-1183541C6A91}"/>
              </a:ext>
            </a:extLst>
          </p:cNvPr>
          <p:cNvSpPr txBox="1">
            <a:spLocks/>
          </p:cNvSpPr>
          <p:nvPr/>
        </p:nvSpPr>
        <p:spPr>
          <a:xfrm>
            <a:off x="577639" y="237356"/>
            <a:ext cx="9411092" cy="810030"/>
          </a:xfrm>
          <a:prstGeom prst="rect">
            <a:avLst/>
          </a:prstGeom>
        </p:spPr>
        <p:txBody>
          <a:bodyPr vert="horz" wrap="square" lIns="0" tIns="0" rIns="0" bIns="0" rtlCol="0" anchor="t" anchorCtr="0">
            <a:spAutoFit/>
          </a:bodyPr>
          <a:lst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a:lstStyle>
          <a:p>
            <a:r>
              <a:rPr lang="es-MX" dirty="0">
                <a:solidFill>
                  <a:srgbClr val="FA9A00"/>
                </a:solidFill>
              </a:rPr>
              <a:t>2. </a:t>
            </a:r>
            <a:r>
              <a:rPr lang="en-US" dirty="0" err="1"/>
              <a:t>Cómo</a:t>
            </a:r>
            <a:r>
              <a:rPr lang="en-US" dirty="0"/>
              <a:t> </a:t>
            </a:r>
            <a:r>
              <a:rPr lang="en-US" dirty="0" err="1"/>
              <a:t>aumentar</a:t>
            </a:r>
            <a:r>
              <a:rPr lang="en-US" dirty="0"/>
              <a:t> la </a:t>
            </a:r>
            <a:r>
              <a:rPr lang="en-US" dirty="0" err="1"/>
              <a:t>aceptación</a:t>
            </a:r>
            <a:r>
              <a:rPr lang="en-US" dirty="0"/>
              <a:t> y la </a:t>
            </a:r>
            <a:r>
              <a:rPr lang="en-US" dirty="0" err="1"/>
              <a:t>utilización</a:t>
            </a:r>
            <a:r>
              <a:rPr lang="en-US" dirty="0"/>
              <a:t> de las </a:t>
            </a:r>
            <a:r>
              <a:rPr lang="en-US" dirty="0" err="1"/>
              <a:t>vacunas</a:t>
            </a:r>
            <a:r>
              <a:rPr lang="en-US" dirty="0"/>
              <a:t> contra la COVID‑19 </a:t>
            </a:r>
            <a:r>
              <a:rPr lang="es-MX" dirty="0"/>
              <a:t>(3/4) </a:t>
            </a:r>
          </a:p>
        </p:txBody>
      </p:sp>
      <p:sp>
        <p:nvSpPr>
          <p:cNvPr id="8" name="TextBox 18">
            <a:extLst>
              <a:ext uri="{FF2B5EF4-FFF2-40B4-BE49-F238E27FC236}">
                <a16:creationId xmlns:a16="http://schemas.microsoft.com/office/drawing/2014/main" id="{E8C12556-F72A-527C-A2A7-E7289A1F5CA5}"/>
              </a:ext>
            </a:extLst>
          </p:cNvPr>
          <p:cNvSpPr txBox="1"/>
          <p:nvPr/>
        </p:nvSpPr>
        <p:spPr>
          <a:xfrm>
            <a:off x="426719" y="6464063"/>
            <a:ext cx="6899497"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dirty="0">
                <a:ln>
                  <a:noFill/>
                </a:ln>
                <a:solidFill>
                  <a:sysClr val="windowText" lastClr="000000"/>
                </a:solidFill>
                <a:effectLst/>
                <a:uLnTx/>
                <a:uFillTx/>
                <a:latin typeface="Poppins"/>
                <a:ea typeface="+mn-ea"/>
                <a:cs typeface="Arial" panose="020B0604020202020204" pitchFamily="34" charset="0"/>
                <a:hlinkClick r:id="rId5"/>
              </a:rPr>
              <a:t>https://www.who.int/publications/m/item/increasing-COVID‑19-vaccination-uptake</a:t>
            </a:r>
            <a:r>
              <a:rPr lang="es-MX" sz="1000" kern="0" dirty="0">
                <a:solidFill>
                  <a:sysClr val="windowText" lastClr="000000"/>
                </a:solidFill>
                <a:latin typeface="Poppins"/>
                <a:cs typeface="Arial" panose="020B0604020202020204" pitchFamily="34" charset="0"/>
              </a:rPr>
              <a:t> [en inglés].</a:t>
            </a:r>
            <a:endParaRPr kumimoji="0" lang="es-MX" sz="1000" b="0" i="0" strike="noStrike" kern="1200" cap="none" spc="0" normalizeH="0" baseline="0" dirty="0">
              <a:ln>
                <a:noFill/>
              </a:ln>
              <a:solidFill>
                <a:prstClr val="black"/>
              </a:solidFill>
              <a:effectLst/>
              <a:uLnTx/>
              <a:uFillTx/>
              <a:latin typeface="Poppins"/>
              <a:ea typeface="+mn-ea"/>
              <a:cs typeface="Arial" panose="020B0604020202020204" pitchFamily="34" charset="0"/>
            </a:endParaRPr>
          </a:p>
        </p:txBody>
      </p:sp>
    </p:spTree>
    <p:extLst>
      <p:ext uri="{BB962C8B-B14F-4D97-AF65-F5344CB8AC3E}">
        <p14:creationId xmlns:p14="http://schemas.microsoft.com/office/powerpoint/2010/main" val="37584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eLuna="https://cms.unov.org/eLuna/2015/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0C3EC8-0C3B-4CC4-C56E-895C075607FA}"/>
              </a:ext>
            </a:extLst>
          </p:cNvPr>
          <p:cNvSpPr>
            <a:spLocks noGrp="1"/>
          </p:cNvSpPr>
          <p:nvPr>
            <p:ph type="sldNum" sz="quarter" idx="12"/>
          </p:nvPr>
        </p:nvSpPr>
        <p:spPr>
          <a:xfrm>
            <a:off x="10670917" y="6565670"/>
            <a:ext cx="897196" cy="1119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s-MX" sz="728" b="0" i="0" u="none" strike="noStrike" kern="1200" cap="none" spc="0" normalizeH="0" baseline="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MX" sz="728" b="0" i="0" u="none" strike="noStrike" kern="1200" cap="none" spc="0" normalizeH="0" baseline="0" dirty="0">
              <a:ln>
                <a:noFill/>
              </a:ln>
              <a:solidFill>
                <a:srgbClr val="000000">
                  <a:tint val="75000"/>
                </a:srgbClr>
              </a:solidFill>
              <a:effectLst/>
              <a:uLnTx/>
              <a:uFillTx/>
              <a:latin typeface="Poppins" pitchFamily="2" charset="77"/>
              <a:ea typeface="+mn-ea"/>
              <a:cs typeface="Poppins" pitchFamily="2" charset="77"/>
            </a:endParaRPr>
          </a:p>
        </p:txBody>
      </p:sp>
      <p:sp>
        <p:nvSpPr>
          <p:cNvPr id="6" name="TextBox 5">
            <a:extLst>
              <a:ext uri="{FF2B5EF4-FFF2-40B4-BE49-F238E27FC236}">
                <a16:creationId xmlns:a16="http://schemas.microsoft.com/office/drawing/2014/main" id="{4B16D598-8057-3EB8-8702-8FA26D2C50C6}"/>
              </a:ext>
            </a:extLst>
          </p:cNvPr>
          <p:cNvSpPr txBox="1"/>
          <p:nvPr/>
        </p:nvSpPr>
        <p:spPr>
          <a:xfrm>
            <a:off x="4844672" y="1247812"/>
            <a:ext cx="6966527" cy="186204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s-MX" sz="20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Sugerencias sobre cómo aprovechar las plataformas y la colaboración </a:t>
            </a:r>
            <a:r>
              <a:rPr kumimoji="0" lang="es-MX" sz="200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con los asociados para aumentar la demanda y la aceptación en los grupos de prioridad alta </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s-MX" sz="20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Objetivos y actividades propuestos </a:t>
            </a:r>
            <a:r>
              <a:rPr kumimoji="0" lang="es-MX" sz="200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para contribuir a la planificación y la movilización de recursos locales </a:t>
            </a:r>
          </a:p>
        </p:txBody>
      </p:sp>
      <p:cxnSp>
        <p:nvCxnSpPr>
          <p:cNvPr id="7" name="Connector: Elbow 6">
            <a:extLst>
              <a:ext uri="{FF2B5EF4-FFF2-40B4-BE49-F238E27FC236}">
                <a16:creationId xmlns:a16="http://schemas.microsoft.com/office/drawing/2014/main" id="{39FA972E-495C-6392-5FE5-0B037A544EFC}"/>
              </a:ext>
            </a:extLst>
          </p:cNvPr>
          <p:cNvCxnSpPr>
            <a:cxnSpLocks/>
          </p:cNvCxnSpPr>
          <p:nvPr/>
        </p:nvCxnSpPr>
        <p:spPr>
          <a:xfrm rot="16200000" flipH="1">
            <a:off x="87191" y="3361174"/>
            <a:ext cx="2688993" cy="913835"/>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D69E8AE-7DB2-D2FB-1696-94EE94AA2C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416" y="1500086"/>
            <a:ext cx="3067535" cy="4321493"/>
          </a:xfrm>
          <a:prstGeom prst="rect">
            <a:avLst/>
          </a:prstGeom>
          <a:ln>
            <a:solidFill>
              <a:schemeClr val="bg1">
                <a:lumMod val="75000"/>
              </a:schemeClr>
            </a:solidFill>
          </a:ln>
          <a:effectLst>
            <a:outerShdw blurRad="50800" dist="38100" dir="2700000" algn="tl" rotWithShape="0">
              <a:prstClr val="black">
                <a:alpha val="40000"/>
              </a:prstClr>
            </a:outerShdw>
          </a:effectLst>
        </p:spPr>
      </p:pic>
      <p:cxnSp>
        <p:nvCxnSpPr>
          <p:cNvPr id="9" name="Connector: Elbow 8">
            <a:extLst>
              <a:ext uri="{FF2B5EF4-FFF2-40B4-BE49-F238E27FC236}">
                <a16:creationId xmlns:a16="http://schemas.microsoft.com/office/drawing/2014/main" id="{D00B6FAD-E309-32E9-6CF5-95AEBBB2DB71}"/>
              </a:ext>
            </a:extLst>
          </p:cNvPr>
          <p:cNvCxnSpPr>
            <a:cxnSpLocks/>
          </p:cNvCxnSpPr>
          <p:nvPr/>
        </p:nvCxnSpPr>
        <p:spPr>
          <a:xfrm rot="10800000" flipV="1">
            <a:off x="3511370" y="1727327"/>
            <a:ext cx="1333302" cy="1241267"/>
          </a:xfrm>
          <a:prstGeom prst="bentConnector3">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E1196EAB-FE3C-48EE-FF63-133DDA974E2B}"/>
              </a:ext>
            </a:extLst>
          </p:cNvPr>
          <p:cNvCxnSpPr>
            <a:cxnSpLocks/>
            <a:stCxn id="8" idx="1"/>
          </p:cNvCxnSpPr>
          <p:nvPr/>
        </p:nvCxnSpPr>
        <p:spPr>
          <a:xfrm rot="10800000" flipH="1" flipV="1">
            <a:off x="706416" y="3660832"/>
            <a:ext cx="1659358" cy="859867"/>
          </a:xfrm>
          <a:prstGeom prst="bentConnector3">
            <a:avLst>
              <a:gd name="adj1" fmla="val -13776"/>
            </a:avLst>
          </a:prstGeom>
          <a:ln w="95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0701C7C1-D928-3B4A-0D45-6E882C41A2F4}"/>
              </a:ext>
            </a:extLst>
          </p:cNvPr>
          <p:cNvGraphicFramePr>
            <a:graphicFrameLocks noGrp="1"/>
          </p:cNvGraphicFramePr>
          <p:nvPr>
            <p:extLst>
              <p:ext uri="{D42A27DB-BD31-4B8C-83A1-F6EECF244321}">
                <p14:modId xmlns:p14="http://schemas.microsoft.com/office/powerpoint/2010/main" val="3836282040"/>
              </p:ext>
            </p:extLst>
          </p:nvPr>
        </p:nvGraphicFramePr>
        <p:xfrm>
          <a:off x="2400789" y="3225892"/>
          <a:ext cx="9084795" cy="2926080"/>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4234752">
                  <a:extLst>
                    <a:ext uri="{9D8B030D-6E8A-4147-A177-3AD203B41FA5}">
                      <a16:colId xmlns:a16="http://schemas.microsoft.com/office/drawing/2014/main" val="668057119"/>
                    </a:ext>
                  </a:extLst>
                </a:gridCol>
                <a:gridCol w="4850043">
                  <a:extLst>
                    <a:ext uri="{9D8B030D-6E8A-4147-A177-3AD203B41FA5}">
                      <a16:colId xmlns:a16="http://schemas.microsoft.com/office/drawing/2014/main" val="242582678"/>
                    </a:ext>
                  </a:extLst>
                </a:gridCol>
              </a:tblGrid>
              <a:tr h="2741815">
                <a:tc>
                  <a:txBody>
                    <a:bodyPr/>
                    <a:lstStyle/>
                    <a:p>
                      <a:pPr marL="0" marR="0">
                        <a:spcBef>
                          <a:spcPts val="0"/>
                        </a:spcBef>
                        <a:spcAft>
                          <a:spcPts val="0"/>
                        </a:spcAft>
                      </a:pPr>
                      <a:endParaRPr lang="es-419" sz="1200" noProof="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s-419" sz="1200" noProof="0" dirty="0">
                          <a:solidFill>
                            <a:schemeClr val="tx1"/>
                          </a:solidFill>
                          <a:effectLst/>
                          <a:latin typeface="Times New Roman" panose="02020603050405020304" pitchFamily="18" charset="0"/>
                          <a:cs typeface="Times New Roman" panose="02020603050405020304" pitchFamily="18" charset="0"/>
                        </a:rPr>
                        <a:t>Asociarse con agentes locales y comunitarios para mejorar la aceptación de la vacunación en los grupos de alto riesgo. </a:t>
                      </a:r>
                      <a:endParaRPr lang="es-419" sz="120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49" marR="29349" marT="0" marB="0">
                    <a:solidFill>
                      <a:schemeClr val="bg1"/>
                    </a:solidFill>
                  </a:tcPr>
                </a:tc>
                <a:tc>
                  <a:txBody>
                    <a:bodyPr/>
                    <a:lstStyle/>
                    <a:p>
                      <a:pPr marL="231775" marR="0" lvl="0" indent="-231775">
                        <a:spcBef>
                          <a:spcPts val="0"/>
                        </a:spcBef>
                        <a:spcAft>
                          <a:spcPts val="0"/>
                        </a:spcAft>
                        <a:buFont typeface="Symbol" panose="05050102010706020507" pitchFamily="18" charset="2"/>
                        <a:buChar char=""/>
                        <a:tabLst>
                          <a:tab pos="152400" algn="l"/>
                        </a:tabLst>
                      </a:pPr>
                      <a:r>
                        <a:rPr lang="es-419" sz="1200" noProof="0" dirty="0">
                          <a:solidFill>
                            <a:schemeClr val="tx1"/>
                          </a:solidFill>
                          <a:effectLst/>
                          <a:latin typeface="Times New Roman" panose="02020603050405020304" pitchFamily="18" charset="0"/>
                          <a:cs typeface="Times New Roman" panose="02020603050405020304" pitchFamily="18" charset="0"/>
                        </a:rPr>
                        <a:t>Colaborar con grupos comunitarios que hayan establecido vínculos de confianza con grupos de alto riesgo, como: </a:t>
                      </a:r>
                    </a:p>
                    <a:p>
                      <a:pPr marL="509588" marR="0" lvl="0" indent="-163513">
                        <a:spcBef>
                          <a:spcPts val="0"/>
                        </a:spcBef>
                        <a:spcAft>
                          <a:spcPts val="0"/>
                        </a:spcAft>
                        <a:buFont typeface="Courier New" panose="02070309020205020404" pitchFamily="49" charset="0"/>
                        <a:buChar char="o"/>
                        <a:tabLst>
                          <a:tab pos="346075" algn="l"/>
                        </a:tabLst>
                      </a:pPr>
                      <a:r>
                        <a:rPr lang="es-419" sz="1200" noProof="0" dirty="0">
                          <a:solidFill>
                            <a:schemeClr val="tx1"/>
                          </a:solidFill>
                          <a:effectLst/>
                          <a:latin typeface="Times New Roman" panose="02020603050405020304" pitchFamily="18" charset="0"/>
                          <a:cs typeface="Times New Roman" panose="02020603050405020304" pitchFamily="18" charset="0"/>
                        </a:rPr>
                        <a:t>grupos de personas mayores; </a:t>
                      </a:r>
                    </a:p>
                    <a:p>
                      <a:pPr marL="509588" marR="0" lvl="0" indent="-163513">
                        <a:spcBef>
                          <a:spcPts val="0"/>
                        </a:spcBef>
                        <a:spcAft>
                          <a:spcPts val="0"/>
                        </a:spcAft>
                        <a:buFont typeface="Courier New" panose="02070309020205020404" pitchFamily="49" charset="0"/>
                        <a:buChar char="o"/>
                        <a:tabLst>
                          <a:tab pos="346075" algn="l"/>
                        </a:tabLst>
                      </a:pPr>
                      <a:r>
                        <a:rPr lang="es-419" sz="1200" noProof="0" dirty="0">
                          <a:solidFill>
                            <a:schemeClr val="tx1"/>
                          </a:solidFill>
                          <a:effectLst/>
                          <a:latin typeface="Times New Roman" panose="02020603050405020304" pitchFamily="18" charset="0"/>
                          <a:cs typeface="Times New Roman" panose="02020603050405020304" pitchFamily="18" charset="0"/>
                        </a:rPr>
                        <a:t>grupos de pacientes (para personas con enfermedades crónicas como hipertensión, diabetes y cardiopatías); </a:t>
                      </a:r>
                    </a:p>
                    <a:p>
                      <a:pPr marL="509588" marR="0" lvl="0" indent="-163513">
                        <a:spcBef>
                          <a:spcPts val="0"/>
                        </a:spcBef>
                        <a:spcAft>
                          <a:spcPts val="0"/>
                        </a:spcAft>
                        <a:buFont typeface="Courier New" panose="02070309020205020404" pitchFamily="49" charset="0"/>
                        <a:buChar char="o"/>
                        <a:tabLst>
                          <a:tab pos="346075" algn="l"/>
                        </a:tabLst>
                      </a:pPr>
                      <a:r>
                        <a:rPr lang="es-419" sz="1200" noProof="0" dirty="0">
                          <a:solidFill>
                            <a:schemeClr val="tx1"/>
                          </a:solidFill>
                          <a:effectLst/>
                          <a:latin typeface="Times New Roman" panose="02020603050405020304" pitchFamily="18" charset="0"/>
                          <a:cs typeface="Times New Roman" panose="02020603050405020304" pitchFamily="18" charset="0"/>
                        </a:rPr>
                        <a:t>consultorios de salud comunitarios para personas con infección por el VIH; </a:t>
                      </a:r>
                    </a:p>
                    <a:p>
                      <a:pPr marL="509588" marR="0" lvl="0" indent="-163513">
                        <a:spcBef>
                          <a:spcPts val="0"/>
                        </a:spcBef>
                        <a:spcAft>
                          <a:spcPts val="0"/>
                        </a:spcAft>
                        <a:buFont typeface="Courier New" panose="02070309020205020404" pitchFamily="49" charset="0"/>
                        <a:buChar char="o"/>
                        <a:tabLst>
                          <a:tab pos="346075" algn="l"/>
                        </a:tabLst>
                      </a:pPr>
                      <a:r>
                        <a:rPr lang="es-419" sz="1200" noProof="0" dirty="0">
                          <a:solidFill>
                            <a:schemeClr val="tx1"/>
                          </a:solidFill>
                          <a:effectLst/>
                          <a:latin typeface="Times New Roman" panose="02020603050405020304" pitchFamily="18" charset="0"/>
                          <a:cs typeface="Times New Roman" panose="02020603050405020304" pitchFamily="18" charset="0"/>
                        </a:rPr>
                        <a:t>organizaciones de la sociedad civil (OSC) y organizaciones comunitarias; </a:t>
                      </a:r>
                    </a:p>
                    <a:p>
                      <a:pPr marL="509588" marR="0" lvl="0" indent="-163513">
                        <a:spcBef>
                          <a:spcPts val="0"/>
                        </a:spcBef>
                        <a:spcAft>
                          <a:spcPts val="0"/>
                        </a:spcAft>
                        <a:buFont typeface="Courier New" panose="02070309020205020404" pitchFamily="49" charset="0"/>
                        <a:buChar char="o"/>
                        <a:tabLst>
                          <a:tab pos="346075" algn="l"/>
                        </a:tabLst>
                      </a:pPr>
                      <a:r>
                        <a:rPr lang="es-419" sz="1200" noProof="0" dirty="0">
                          <a:solidFill>
                            <a:schemeClr val="tx1"/>
                          </a:solidFill>
                          <a:effectLst/>
                          <a:latin typeface="Times New Roman" panose="02020603050405020304" pitchFamily="18" charset="0"/>
                          <a:cs typeface="Times New Roman" panose="02020603050405020304" pitchFamily="18" charset="0"/>
                        </a:rPr>
                        <a:t>agentes comunitarios de salud, parteras comunitarias. </a:t>
                      </a:r>
                    </a:p>
                    <a:p>
                      <a:pPr marL="231775" marR="0" lvl="0" indent="-231775">
                        <a:spcBef>
                          <a:spcPts val="0"/>
                        </a:spcBef>
                        <a:spcAft>
                          <a:spcPts val="0"/>
                        </a:spcAft>
                        <a:buFont typeface="Symbol" panose="05050102010706020507" pitchFamily="18" charset="2"/>
                        <a:buChar char=""/>
                        <a:tabLst>
                          <a:tab pos="152400" algn="l"/>
                        </a:tabLst>
                      </a:pPr>
                      <a:r>
                        <a:rPr lang="es-419" sz="1200" noProof="0" dirty="0">
                          <a:solidFill>
                            <a:schemeClr val="tx1"/>
                          </a:solidFill>
                          <a:effectLst/>
                          <a:latin typeface="Times New Roman" panose="02020603050405020304" pitchFamily="18" charset="0"/>
                          <a:cs typeface="Times New Roman" panose="02020603050405020304" pitchFamily="18" charset="0"/>
                        </a:rPr>
                        <a:t>Brindar oportunidades para conversar con estos grupos, a fin de: </a:t>
                      </a:r>
                    </a:p>
                    <a:p>
                      <a:pPr marL="509588" marR="0" lvl="0" indent="-163513">
                        <a:spcBef>
                          <a:spcPts val="0"/>
                        </a:spcBef>
                        <a:spcAft>
                          <a:spcPts val="0"/>
                        </a:spcAft>
                        <a:buFont typeface="Courier New" panose="02070309020205020404" pitchFamily="49" charset="0"/>
                        <a:buChar char="o"/>
                        <a:tabLst>
                          <a:tab pos="509588" algn="l"/>
                        </a:tabLst>
                      </a:pPr>
                      <a:r>
                        <a:rPr lang="es-419" sz="1200" noProof="0" dirty="0">
                          <a:solidFill>
                            <a:schemeClr val="tx1"/>
                          </a:solidFill>
                          <a:effectLst/>
                          <a:latin typeface="Times New Roman" panose="02020603050405020304" pitchFamily="18" charset="0"/>
                          <a:cs typeface="Times New Roman" panose="02020603050405020304" pitchFamily="18" charset="0"/>
                        </a:rPr>
                        <a:t>escuchar y abordar las inquietudes o la reticencia; </a:t>
                      </a:r>
                    </a:p>
                    <a:p>
                      <a:pPr marL="509588" marR="0" lvl="0" indent="-163513">
                        <a:spcBef>
                          <a:spcPts val="0"/>
                        </a:spcBef>
                        <a:spcAft>
                          <a:spcPts val="0"/>
                        </a:spcAft>
                        <a:buFont typeface="Courier New" panose="02070309020205020404" pitchFamily="49" charset="0"/>
                        <a:buChar char="o"/>
                        <a:tabLst>
                          <a:tab pos="509588" algn="l"/>
                        </a:tabLst>
                      </a:pPr>
                      <a:r>
                        <a:rPr lang="es-419" sz="1200" noProof="0" dirty="0">
                          <a:solidFill>
                            <a:schemeClr val="tx1"/>
                          </a:solidFill>
                          <a:effectLst/>
                          <a:latin typeface="Times New Roman" panose="02020603050405020304" pitchFamily="18" charset="0"/>
                          <a:cs typeface="Times New Roman" panose="02020603050405020304" pitchFamily="18" charset="0"/>
                        </a:rPr>
                        <a:t>amplificar los mensajes actualizados; </a:t>
                      </a:r>
                    </a:p>
                    <a:p>
                      <a:pPr marL="509588" marR="0" lvl="0" indent="-163513">
                        <a:spcBef>
                          <a:spcPts val="0"/>
                        </a:spcBef>
                        <a:spcAft>
                          <a:spcPts val="0"/>
                        </a:spcAft>
                        <a:buFont typeface="Courier New" panose="02070309020205020404" pitchFamily="49" charset="0"/>
                        <a:buChar char="o"/>
                        <a:tabLst>
                          <a:tab pos="509588" algn="l"/>
                        </a:tabLst>
                      </a:pPr>
                      <a:r>
                        <a:rPr lang="es-419" sz="1200" noProof="0" dirty="0">
                          <a:solidFill>
                            <a:schemeClr val="tx1"/>
                          </a:solidFill>
                          <a:effectLst/>
                          <a:latin typeface="Times New Roman" panose="02020603050405020304" pitchFamily="18" charset="0"/>
                          <a:cs typeface="Times New Roman" panose="02020603050405020304" pitchFamily="18" charset="0"/>
                        </a:rPr>
                        <a:t>fomentar el apoyo entre pares y promover defensores de la vacunación. </a:t>
                      </a:r>
                    </a:p>
                    <a:p>
                      <a:pPr marL="342900" marR="0" lvl="0" indent="-342900">
                        <a:spcBef>
                          <a:spcPts val="0"/>
                        </a:spcBef>
                        <a:spcAft>
                          <a:spcPts val="0"/>
                        </a:spcAft>
                        <a:buFont typeface="Courier New" panose="02070309020205020404" pitchFamily="49" charset="0"/>
                        <a:buChar char="o"/>
                        <a:tabLst>
                          <a:tab pos="152400" algn="l"/>
                        </a:tabLst>
                      </a:pPr>
                      <a:endParaRPr lang="es-419" sz="1200" noProof="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49" marR="29349" marT="0" marB="0">
                    <a:solidFill>
                      <a:schemeClr val="bg1"/>
                    </a:solidFill>
                  </a:tcPr>
                </a:tc>
                <a:extLst>
                  <a:ext uri="{0D108BD9-81ED-4DB2-BD59-A6C34878D82A}">
                    <a16:rowId xmlns:a16="http://schemas.microsoft.com/office/drawing/2014/main" val="3234131005"/>
                  </a:ext>
                </a:extLst>
              </a:tr>
            </a:tbl>
          </a:graphicData>
        </a:graphic>
      </p:graphicFrame>
      <p:sp>
        <p:nvSpPr>
          <p:cNvPr id="10" name="Title 2">
            <a:extLst>
              <a:ext uri="{FF2B5EF4-FFF2-40B4-BE49-F238E27FC236}">
                <a16:creationId xmlns:a16="http://schemas.microsoft.com/office/drawing/2014/main" id="{61634254-B717-880D-149D-55F202DAF76E}"/>
              </a:ext>
            </a:extLst>
          </p:cNvPr>
          <p:cNvSpPr txBox="1">
            <a:spLocks/>
          </p:cNvSpPr>
          <p:nvPr/>
        </p:nvSpPr>
        <p:spPr>
          <a:xfrm>
            <a:off x="577639" y="237356"/>
            <a:ext cx="9411092" cy="810030"/>
          </a:xfrm>
          <a:prstGeom prst="rect">
            <a:avLst/>
          </a:prstGeom>
        </p:spPr>
        <p:txBody>
          <a:bodyPr vert="horz" wrap="square" lIns="0" tIns="0" rIns="0" bIns="0" rtlCol="0" anchor="t" anchorCtr="0">
            <a:spAutoFit/>
          </a:bodyPr>
          <a:lst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a:lstStyle>
          <a:p>
            <a:r>
              <a:rPr lang="es-MX" dirty="0">
                <a:solidFill>
                  <a:srgbClr val="FA9A00"/>
                </a:solidFill>
              </a:rPr>
              <a:t>2. </a:t>
            </a:r>
            <a:r>
              <a:rPr lang="en-US" dirty="0" err="1"/>
              <a:t>Cómo</a:t>
            </a:r>
            <a:r>
              <a:rPr lang="en-US" dirty="0"/>
              <a:t> </a:t>
            </a:r>
            <a:r>
              <a:rPr lang="en-US" dirty="0" err="1"/>
              <a:t>aumentar</a:t>
            </a:r>
            <a:r>
              <a:rPr lang="en-US" dirty="0"/>
              <a:t> la </a:t>
            </a:r>
            <a:r>
              <a:rPr lang="en-US" dirty="0" err="1"/>
              <a:t>aceptación</a:t>
            </a:r>
            <a:r>
              <a:rPr lang="en-US" dirty="0"/>
              <a:t> y la </a:t>
            </a:r>
            <a:r>
              <a:rPr lang="en-US" dirty="0" err="1"/>
              <a:t>utilización</a:t>
            </a:r>
            <a:r>
              <a:rPr lang="en-US" dirty="0"/>
              <a:t> de las </a:t>
            </a:r>
            <a:r>
              <a:rPr lang="en-US" dirty="0" err="1"/>
              <a:t>vacunas</a:t>
            </a:r>
            <a:r>
              <a:rPr lang="en-US" dirty="0"/>
              <a:t> contra la COVID‑19 </a:t>
            </a:r>
            <a:r>
              <a:rPr lang="es-MX" dirty="0"/>
              <a:t>(4/4) </a:t>
            </a:r>
          </a:p>
        </p:txBody>
      </p:sp>
      <p:sp>
        <p:nvSpPr>
          <p:cNvPr id="13" name="TextBox 18">
            <a:extLst>
              <a:ext uri="{FF2B5EF4-FFF2-40B4-BE49-F238E27FC236}">
                <a16:creationId xmlns:a16="http://schemas.microsoft.com/office/drawing/2014/main" id="{4CC01E5D-F651-7A76-F888-B32A452894F9}"/>
              </a:ext>
            </a:extLst>
          </p:cNvPr>
          <p:cNvSpPr txBox="1"/>
          <p:nvPr/>
        </p:nvSpPr>
        <p:spPr>
          <a:xfrm>
            <a:off x="426719" y="6464063"/>
            <a:ext cx="6899497"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0" cap="none" spc="0" normalizeH="0" baseline="0" dirty="0">
                <a:ln>
                  <a:noFill/>
                </a:ln>
                <a:solidFill>
                  <a:sysClr val="windowText" lastClr="000000"/>
                </a:solidFill>
                <a:effectLst/>
                <a:uLnTx/>
                <a:uFillTx/>
                <a:latin typeface="Poppins"/>
                <a:ea typeface="+mn-ea"/>
                <a:cs typeface="Arial" panose="020B0604020202020204" pitchFamily="34" charset="0"/>
                <a:hlinkClick r:id="rId4"/>
              </a:rPr>
              <a:t>https://www.who.int/publications/m/item/increasing-COVID‑19-vaccination-uptake</a:t>
            </a:r>
            <a:r>
              <a:rPr lang="es-MX" sz="1000" kern="0" dirty="0">
                <a:solidFill>
                  <a:sysClr val="windowText" lastClr="000000"/>
                </a:solidFill>
                <a:latin typeface="Poppins"/>
                <a:cs typeface="Arial" panose="020B0604020202020204" pitchFamily="34" charset="0"/>
              </a:rPr>
              <a:t> [en inglés].</a:t>
            </a:r>
            <a:endParaRPr kumimoji="0" lang="es-MX" sz="1000" b="0" i="0" strike="noStrike" kern="1200" cap="none" spc="0" normalizeH="0" baseline="0" dirty="0">
              <a:ln>
                <a:noFill/>
              </a:ln>
              <a:solidFill>
                <a:prstClr val="black"/>
              </a:solidFill>
              <a:effectLst/>
              <a:uLnTx/>
              <a:uFillTx/>
              <a:latin typeface="Poppins"/>
              <a:ea typeface="+mn-ea"/>
              <a:cs typeface="Arial" panose="020B0604020202020204" pitchFamily="34" charset="0"/>
            </a:endParaRPr>
          </a:p>
        </p:txBody>
      </p:sp>
    </p:spTree>
    <p:extLst>
      <p:ext uri="{BB962C8B-B14F-4D97-AF65-F5344CB8AC3E}">
        <p14:creationId xmlns:p14="http://schemas.microsoft.com/office/powerpoint/2010/main" val="40178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eLuna="https://cms.unov.org/eLuna/2015/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A4C0B0-0362-2303-106C-2F277B1498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1AFC-DF42-41A5-B57C-06A83BBA6616}" type="slidenum">
              <a:rPr kumimoji="0" lang="es-MX" sz="728" b="0" i="0" u="none" strike="noStrike" kern="1200" cap="none" spc="0" normalizeH="0" baseline="0" smtClean="0">
                <a:ln>
                  <a:noFill/>
                </a:ln>
                <a:solidFill>
                  <a:srgbClr val="000000">
                    <a:tint val="75000"/>
                  </a:srgbClr>
                </a:solidFill>
                <a:effectLst/>
                <a:uLnTx/>
                <a:uFillTx/>
                <a:latin typeface="Poppins" pitchFamily="2" charset="77"/>
                <a:ea typeface="+mn-ea"/>
                <a:cs typeface="Poppins"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MX" sz="728" b="0" i="0" u="none" strike="noStrike" kern="1200" cap="none" spc="0" normalizeH="0" baseline="0" dirty="0">
              <a:ln>
                <a:noFill/>
              </a:ln>
              <a:solidFill>
                <a:srgbClr val="000000">
                  <a:tint val="75000"/>
                </a:srgbClr>
              </a:solidFill>
              <a:effectLst/>
              <a:uLnTx/>
              <a:uFillTx/>
              <a:latin typeface="Poppins" pitchFamily="2" charset="77"/>
              <a:ea typeface="+mn-ea"/>
              <a:cs typeface="Poppins" pitchFamily="2" charset="77"/>
            </a:endParaRPr>
          </a:p>
        </p:txBody>
      </p:sp>
      <p:sp>
        <p:nvSpPr>
          <p:cNvPr id="3" name="Title 2">
            <a:extLst>
              <a:ext uri="{FF2B5EF4-FFF2-40B4-BE49-F238E27FC236}">
                <a16:creationId xmlns:a16="http://schemas.microsoft.com/office/drawing/2014/main" id="{6F7D5C51-4204-EE74-B91D-1CB6253242AA}"/>
              </a:ext>
            </a:extLst>
          </p:cNvPr>
          <p:cNvSpPr>
            <a:spLocks noGrp="1"/>
          </p:cNvSpPr>
          <p:nvPr>
            <p:ph type="title"/>
          </p:nvPr>
        </p:nvSpPr>
        <p:spPr>
          <a:xfrm>
            <a:off x="577639" y="537198"/>
            <a:ext cx="10990474" cy="1000274"/>
          </a:xfrm>
        </p:spPr>
        <p:txBody>
          <a:bodyPr/>
          <a:lstStyle/>
          <a:p>
            <a:r>
              <a:rPr lang="es-MX" sz="2400" dirty="0">
                <a:solidFill>
                  <a:srgbClr val="FA9A00"/>
                </a:solidFill>
              </a:rPr>
              <a:t>2. </a:t>
            </a:r>
            <a:r>
              <a:rPr lang="es-MX" sz="2400" dirty="0"/>
              <a:t>Consideraciones regulatorias sobre el empleo de las vacunas contra la COVID‑19 posteriormente al fin de la ESPII</a:t>
            </a:r>
            <a:br>
              <a:rPr lang="es-MX" sz="2400" dirty="0"/>
            </a:br>
            <a:endParaRPr lang="es-MX" sz="2400" dirty="0"/>
          </a:p>
        </p:txBody>
      </p:sp>
      <p:sp>
        <p:nvSpPr>
          <p:cNvPr id="9" name="TextBox 8">
            <a:extLst>
              <a:ext uri="{FF2B5EF4-FFF2-40B4-BE49-F238E27FC236}">
                <a16:creationId xmlns:a16="http://schemas.microsoft.com/office/drawing/2014/main" id="{64D7D82E-A4B7-8F70-56B7-C41E07761FA7}"/>
              </a:ext>
            </a:extLst>
          </p:cNvPr>
          <p:cNvSpPr txBox="1"/>
          <p:nvPr/>
        </p:nvSpPr>
        <p:spPr>
          <a:xfrm>
            <a:off x="812848" y="1537472"/>
            <a:ext cx="10755265" cy="4247317"/>
          </a:xfrm>
          <a:prstGeom prst="rect">
            <a:avLst/>
          </a:prstGeom>
          <a:solidFill>
            <a:schemeClr val="accent1">
              <a:lumMod val="20000"/>
              <a:lumOff val="80000"/>
            </a:schemeClr>
          </a:solidFill>
        </p:spPr>
        <p:txBody>
          <a:bodyPr wrap="square">
            <a:spAutoFit/>
          </a:bodyPr>
          <a:lstStyle/>
          <a:p>
            <a:pPr marL="285750" lvl="0" indent="-285750">
              <a:buFont typeface="Arial" panose="020B0604020202020204" pitchFamily="34" charset="0"/>
              <a:buChar char="•"/>
              <a:defRPr/>
            </a:pPr>
            <a:r>
              <a:rPr kumimoji="0" lang="es-ES" sz="1500" b="0" i="0" u="none" strike="noStrike" kern="1200" cap="none" spc="0" normalizeH="0" baseline="0" dirty="0">
                <a:ln>
                  <a:noFill/>
                </a:ln>
                <a:solidFill>
                  <a:srgbClr val="000000"/>
                </a:solidFill>
                <a:effectLst/>
                <a:uLnTx/>
                <a:uFillTx/>
                <a:latin typeface="Poppins"/>
                <a:ea typeface="+mn-ea"/>
                <a:cs typeface="+mn-cs"/>
              </a:rPr>
              <a:t>Con el levantamiento de la emergencia de salud pública de importancia internacional (ESPII), ya no se aceptan presentaciones de vacunas COVID-19 a la </a:t>
            </a:r>
            <a:r>
              <a:rPr kumimoji="0" lang="es-ES" sz="1500" b="1" i="0" u="none" strike="noStrike" kern="1200" cap="none" spc="0" normalizeH="0" baseline="0" dirty="0">
                <a:ln>
                  <a:noFill/>
                </a:ln>
                <a:solidFill>
                  <a:srgbClr val="000000"/>
                </a:solidFill>
                <a:effectLst/>
                <a:uLnTx/>
                <a:uFillTx/>
                <a:latin typeface="Poppins"/>
                <a:ea typeface="+mn-ea"/>
                <a:cs typeface="+mn-cs"/>
              </a:rPr>
              <a:t>OMS para su evaluación bajo la lista de uso de emergencia (EUL, por sus siglas en inglés).</a:t>
            </a:r>
          </a:p>
          <a:p>
            <a:pPr lvl="0">
              <a:defRPr/>
            </a:pPr>
            <a:endParaRPr kumimoji="0" lang="es-ES" sz="1500" b="0" i="0" u="none" strike="noStrike" kern="1200" cap="none" spc="0" normalizeH="0" baseline="0" dirty="0">
              <a:ln>
                <a:noFill/>
              </a:ln>
              <a:solidFill>
                <a:srgbClr val="000000"/>
              </a:solidFill>
              <a:effectLst/>
              <a:uLnTx/>
              <a:uFillTx/>
              <a:latin typeface="Poppins"/>
              <a:ea typeface="+mn-ea"/>
              <a:cs typeface="+mn-cs"/>
            </a:endParaRPr>
          </a:p>
          <a:p>
            <a:pPr marL="285750" lvl="0" indent="-285750">
              <a:buFont typeface="Arial" panose="020B0604020202020204" pitchFamily="34" charset="0"/>
              <a:buChar char="•"/>
              <a:defRPr/>
            </a:pPr>
            <a:r>
              <a:rPr kumimoji="0" lang="es-ES" sz="1500" b="0" i="0" u="none" strike="noStrike" kern="1200" cap="none" spc="0" normalizeH="0" baseline="0" dirty="0">
                <a:ln>
                  <a:noFill/>
                </a:ln>
                <a:solidFill>
                  <a:srgbClr val="000000"/>
                </a:solidFill>
                <a:effectLst/>
                <a:uLnTx/>
                <a:uFillTx/>
                <a:latin typeface="Poppins"/>
                <a:ea typeface="+mn-ea"/>
                <a:cs typeface="+mn-cs"/>
              </a:rPr>
              <a:t>Los fabricantes de vacunas pueden presentar solicitudes de </a:t>
            </a:r>
            <a:r>
              <a:rPr kumimoji="0" lang="es-ES" sz="1500" b="1" i="0" u="none" strike="noStrike" kern="1200" cap="none" spc="0" normalizeH="0" baseline="0" dirty="0">
                <a:ln>
                  <a:noFill/>
                </a:ln>
                <a:solidFill>
                  <a:srgbClr val="000000"/>
                </a:solidFill>
                <a:effectLst/>
                <a:uLnTx/>
                <a:uFillTx/>
                <a:latin typeface="Poppins"/>
                <a:ea typeface="+mn-ea"/>
                <a:cs typeface="+mn-cs"/>
              </a:rPr>
              <a:t>precalificación (PQ, por sus siglas en inglés) </a:t>
            </a:r>
            <a:r>
              <a:rPr kumimoji="0" lang="es-ES" sz="1500" i="0" u="none" strike="noStrike" kern="1200" cap="none" spc="0" normalizeH="0" baseline="0" dirty="0">
                <a:ln>
                  <a:noFill/>
                </a:ln>
                <a:solidFill>
                  <a:srgbClr val="000000"/>
                </a:solidFill>
                <a:effectLst/>
                <a:uLnTx/>
                <a:uFillTx/>
                <a:latin typeface="Poppins"/>
                <a:ea typeface="+mn-ea"/>
                <a:cs typeface="+mn-cs"/>
              </a:rPr>
              <a:t>a la OMS</a:t>
            </a:r>
            <a:r>
              <a:rPr kumimoji="0" lang="es-ES" sz="1500" b="0" i="0" u="none" strike="noStrike" kern="1200" cap="none" spc="0" normalizeH="0" baseline="0" dirty="0">
                <a:ln>
                  <a:noFill/>
                </a:ln>
                <a:solidFill>
                  <a:srgbClr val="000000"/>
                </a:solidFill>
                <a:effectLst/>
                <a:uLnTx/>
                <a:uFillTx/>
                <a:latin typeface="Poppins"/>
                <a:ea typeface="+mn-ea"/>
                <a:cs typeface="+mn-cs"/>
              </a:rPr>
              <a:t>, siempre que la vacuna:</a:t>
            </a:r>
          </a:p>
          <a:p>
            <a:pPr marL="742950" lvl="1" indent="-285750">
              <a:buFont typeface="Arial" panose="020B0604020202020204" pitchFamily="34" charset="0"/>
              <a:buChar char="•"/>
              <a:defRPr/>
            </a:pPr>
            <a:r>
              <a:rPr kumimoji="0" lang="es-ES" sz="1500" b="0" i="0" u="none" strike="noStrike" kern="1200" cap="none" spc="0" normalizeH="0" baseline="0" dirty="0">
                <a:ln>
                  <a:noFill/>
                </a:ln>
                <a:solidFill>
                  <a:srgbClr val="000000"/>
                </a:solidFill>
                <a:effectLst/>
                <a:uLnTx/>
                <a:uFillTx/>
                <a:latin typeface="Poppins"/>
                <a:ea typeface="+mn-ea"/>
                <a:cs typeface="+mn-cs"/>
              </a:rPr>
              <a:t>cumple con los criterios de PQ; consulte </a:t>
            </a:r>
            <a:r>
              <a:rPr kumimoji="0" lang="es-ES" sz="1500" b="0" i="0" u="none" strike="noStrike" kern="1200" cap="none" spc="0" normalizeH="0" baseline="0" dirty="0">
                <a:ln>
                  <a:noFill/>
                </a:ln>
                <a:solidFill>
                  <a:srgbClr val="000000"/>
                </a:solidFill>
                <a:effectLst/>
                <a:uLnTx/>
                <a:uFillTx/>
                <a:latin typeface="Poppins"/>
                <a:ea typeface="+mn-ea"/>
                <a:cs typeface="+mn-cs"/>
                <a:hlinkClick r:id="rId3"/>
              </a:rPr>
              <a:t>https://extranet.who.int/prequal/vaccines</a:t>
            </a:r>
            <a:r>
              <a:rPr kumimoji="0" lang="es-ES" sz="1500" b="0" i="0" u="none" strike="noStrike" kern="1200" cap="none" spc="0" normalizeH="0" baseline="0" dirty="0">
                <a:ln>
                  <a:noFill/>
                </a:ln>
                <a:solidFill>
                  <a:srgbClr val="000000"/>
                </a:solidFill>
                <a:effectLst/>
                <a:uLnTx/>
                <a:uFillTx/>
                <a:latin typeface="Poppins"/>
                <a:ea typeface="+mn-ea"/>
                <a:cs typeface="+mn-cs"/>
              </a:rPr>
              <a:t>  y </a:t>
            </a:r>
            <a:r>
              <a:rPr kumimoji="0" lang="es-ES" sz="1500" b="0" i="0" u="none" strike="noStrike" kern="1200" cap="none" spc="0" normalizeH="0" baseline="0" dirty="0">
                <a:ln>
                  <a:noFill/>
                </a:ln>
                <a:solidFill>
                  <a:srgbClr val="000000"/>
                </a:solidFill>
                <a:effectLst/>
                <a:uLnTx/>
                <a:uFillTx/>
                <a:latin typeface="Poppins"/>
                <a:ea typeface="+mn-ea"/>
                <a:cs typeface="+mn-cs"/>
                <a:hlinkClick r:id="rId4"/>
              </a:rPr>
              <a:t>https://extranet.who.int/prequal/vaccines/manufacturers</a:t>
            </a:r>
            <a:r>
              <a:rPr kumimoji="0" lang="es-ES" sz="1500" b="0" i="0" u="none" strike="noStrike" kern="1200" cap="none" spc="0" normalizeH="0" baseline="0" dirty="0">
                <a:ln>
                  <a:noFill/>
                </a:ln>
                <a:solidFill>
                  <a:srgbClr val="000000"/>
                </a:solidFill>
                <a:effectLst/>
                <a:uLnTx/>
                <a:uFillTx/>
                <a:latin typeface="Poppins"/>
                <a:ea typeface="+mn-ea"/>
                <a:cs typeface="+mn-cs"/>
              </a:rPr>
              <a:t>  para obtener más detalles, en resumen:</a:t>
            </a:r>
          </a:p>
          <a:p>
            <a:pPr marL="1200150" lvl="2" indent="-285750">
              <a:buFont typeface="Arial" panose="020B0604020202020204" pitchFamily="34" charset="0"/>
              <a:buChar char="•"/>
              <a:defRPr/>
            </a:pPr>
            <a:r>
              <a:rPr kumimoji="0" lang="es-ES" sz="1500" b="0" i="0" u="none" strike="noStrike" kern="1200" cap="none" spc="0" normalizeH="0" baseline="0" dirty="0">
                <a:ln>
                  <a:noFill/>
                </a:ln>
                <a:solidFill>
                  <a:srgbClr val="000000"/>
                </a:solidFill>
                <a:effectLst/>
                <a:uLnTx/>
                <a:uFillTx/>
                <a:latin typeface="Poppins"/>
                <a:ea typeface="+mn-ea"/>
                <a:cs typeface="+mn-cs"/>
              </a:rPr>
              <a:t>está incluido en la lista de prioridades de precalificación de vacunas;</a:t>
            </a:r>
          </a:p>
          <a:p>
            <a:pPr marL="1200150" lvl="2" indent="-285750">
              <a:buFont typeface="Arial" panose="020B0604020202020204" pitchFamily="34" charset="0"/>
              <a:buChar char="•"/>
              <a:defRPr/>
            </a:pPr>
            <a:r>
              <a:rPr kumimoji="0" lang="es-ES" sz="1500" b="0" i="0" u="none" strike="noStrike" kern="1200" cap="none" spc="0" normalizeH="0" baseline="0" dirty="0">
                <a:ln>
                  <a:noFill/>
                </a:ln>
                <a:solidFill>
                  <a:srgbClr val="000000"/>
                </a:solidFill>
                <a:effectLst/>
                <a:uLnTx/>
                <a:uFillTx/>
                <a:latin typeface="Poppins"/>
                <a:ea typeface="+mn-ea"/>
                <a:cs typeface="+mn-cs"/>
              </a:rPr>
              <a:t>cumple con las características obligatorias para la idoneidad programática;</a:t>
            </a:r>
          </a:p>
          <a:p>
            <a:pPr marL="1200150" lvl="2" indent="-285750">
              <a:buFont typeface="Arial" panose="020B0604020202020204" pitchFamily="34" charset="0"/>
              <a:buChar char="•"/>
              <a:defRPr/>
            </a:pPr>
            <a:r>
              <a:rPr kumimoji="0" lang="es-ES" sz="1500" b="0" i="0" u="none" strike="noStrike" kern="1200" cap="none" spc="0" normalizeH="0" baseline="0" dirty="0">
                <a:ln>
                  <a:noFill/>
                </a:ln>
                <a:solidFill>
                  <a:srgbClr val="000000"/>
                </a:solidFill>
                <a:effectLst/>
                <a:uLnTx/>
                <a:uFillTx/>
                <a:latin typeface="Poppins"/>
                <a:ea typeface="+mn-ea"/>
                <a:cs typeface="+mn-cs"/>
              </a:rPr>
              <a:t>ha recibido la autorización de comercialización de la autoridad regulatoria nacional (ANR) de referencia del país en el que se fabrica la vacuna;</a:t>
            </a:r>
          </a:p>
          <a:p>
            <a:pPr marL="1200150" lvl="2" indent="-285750">
              <a:buFont typeface="Arial" panose="020B0604020202020204" pitchFamily="34" charset="0"/>
              <a:buChar char="•"/>
              <a:defRPr/>
            </a:pPr>
            <a:r>
              <a:rPr kumimoji="0" lang="es-ES" sz="1500" b="0" i="0" u="none" strike="noStrike" kern="1200" cap="none" spc="0" normalizeH="0" baseline="0" dirty="0">
                <a:ln>
                  <a:noFill/>
                </a:ln>
                <a:solidFill>
                  <a:srgbClr val="000000"/>
                </a:solidFill>
                <a:effectLst/>
                <a:uLnTx/>
                <a:uFillTx/>
                <a:latin typeface="Poppins"/>
                <a:ea typeface="+mn-ea"/>
                <a:cs typeface="+mn-cs"/>
              </a:rPr>
              <a:t>y para los cuales la ANR responsable de su supervisión regulatoria tiene un nivel de madurez 3 o superior para los países productores de vacunas.</a:t>
            </a:r>
          </a:p>
          <a:p>
            <a:pPr marL="285750" lvl="0" indent="-285750">
              <a:buFont typeface="Arial" panose="020B0604020202020204" pitchFamily="34" charset="0"/>
              <a:buChar char="•"/>
              <a:defRPr/>
            </a:pPr>
            <a:endParaRPr kumimoji="0" lang="es-ES" sz="1500" b="0" i="0" u="none" strike="noStrike" kern="1200" cap="none" spc="0" normalizeH="0" baseline="0" dirty="0">
              <a:ln>
                <a:noFill/>
              </a:ln>
              <a:solidFill>
                <a:srgbClr val="000000"/>
              </a:solidFill>
              <a:effectLst/>
              <a:uLnTx/>
              <a:uFillTx/>
              <a:latin typeface="Poppins"/>
              <a:ea typeface="+mn-ea"/>
              <a:cs typeface="+mn-cs"/>
            </a:endParaRPr>
          </a:p>
          <a:p>
            <a:pPr marL="285750" lvl="0" indent="-285750">
              <a:buFont typeface="Arial" panose="020B0604020202020204" pitchFamily="34" charset="0"/>
              <a:buChar char="•"/>
              <a:defRPr/>
            </a:pPr>
            <a:r>
              <a:rPr kumimoji="0" lang="es-ES" sz="1500" b="0" i="0" u="none" strike="noStrike" kern="1200" cap="none" spc="0" normalizeH="0" baseline="0" dirty="0">
                <a:ln>
                  <a:noFill/>
                </a:ln>
                <a:solidFill>
                  <a:srgbClr val="000000"/>
                </a:solidFill>
                <a:effectLst/>
                <a:uLnTx/>
                <a:uFillTx/>
                <a:latin typeface="Poppins"/>
                <a:ea typeface="+mn-ea"/>
                <a:cs typeface="+mn-cs"/>
              </a:rPr>
              <a:t>cumple con las recomendaciones para cepas vacunales identificadas por el Grupo Asesor Técnico sobre Composición de Vacunas COVID-19 (</a:t>
            </a:r>
            <a:r>
              <a:rPr kumimoji="0" lang="en-GB" sz="1400" b="0" i="0" u="none" strike="noStrike" kern="1200" cap="none" spc="0" normalizeH="0" baseline="0" noProof="0" dirty="0">
                <a:ln>
                  <a:noFill/>
                </a:ln>
                <a:solidFill>
                  <a:srgbClr val="000000"/>
                </a:solidFill>
                <a:effectLst/>
                <a:uLnTx/>
                <a:uFillTx/>
                <a:latin typeface="Poppins"/>
                <a:ea typeface="Calibri"/>
                <a:cs typeface="Calibri"/>
                <a:hlinkClick r:id="rId5"/>
              </a:rPr>
              <a:t>TAG-CO-VAC</a:t>
            </a:r>
            <a:r>
              <a:rPr kumimoji="0" lang="es-ES" sz="1500" b="0" i="0" u="none" strike="noStrike" kern="1200" cap="none" spc="0" normalizeH="0" baseline="0" dirty="0">
                <a:ln>
                  <a:noFill/>
                </a:ln>
                <a:solidFill>
                  <a:srgbClr val="000000"/>
                </a:solidFill>
                <a:effectLst/>
                <a:uLnTx/>
                <a:uFillTx/>
                <a:latin typeface="Poppins"/>
                <a:ea typeface="+mn-ea"/>
                <a:cs typeface="+mn-cs"/>
              </a:rPr>
              <a:t>) y el Grupo Asesor Estratégico de Expertos en Inmunización (</a:t>
            </a:r>
            <a:r>
              <a:rPr kumimoji="0" lang="en-GB" sz="1400" b="0" i="0" u="none" strike="noStrike" kern="1200" cap="none" spc="0" normalizeH="0" baseline="0" noProof="0" dirty="0">
                <a:ln>
                  <a:noFill/>
                </a:ln>
                <a:solidFill>
                  <a:srgbClr val="000000"/>
                </a:solidFill>
                <a:effectLst/>
                <a:uLnTx/>
                <a:uFillTx/>
                <a:latin typeface="Poppins"/>
                <a:ea typeface="Calibri"/>
                <a:cs typeface="Calibri"/>
                <a:hlinkClick r:id="rId6"/>
              </a:rPr>
              <a:t>SAGE</a:t>
            </a:r>
            <a:r>
              <a:rPr kumimoji="0" lang="es-ES" sz="1500" b="0" i="0" u="none" strike="noStrike" kern="1200" cap="none" spc="0" normalizeH="0" baseline="0" dirty="0">
                <a:ln>
                  <a:noFill/>
                </a:ln>
                <a:solidFill>
                  <a:srgbClr val="000000"/>
                </a:solidFill>
                <a:effectLst/>
                <a:uLnTx/>
                <a:uFillTx/>
                <a:latin typeface="Poppins"/>
                <a:ea typeface="+mn-ea"/>
                <a:cs typeface="+mn-cs"/>
              </a:rPr>
              <a:t>)</a:t>
            </a:r>
          </a:p>
        </p:txBody>
      </p:sp>
      <p:sp>
        <p:nvSpPr>
          <p:cNvPr id="5" name="TextBox 4">
            <a:extLst>
              <a:ext uri="{FF2B5EF4-FFF2-40B4-BE49-F238E27FC236}">
                <a16:creationId xmlns:a16="http://schemas.microsoft.com/office/drawing/2014/main" id="{A7E66841-6A71-ADC5-0667-AB944B8322F3}"/>
              </a:ext>
            </a:extLst>
          </p:cNvPr>
          <p:cNvSpPr txBox="1"/>
          <p:nvPr/>
        </p:nvSpPr>
        <p:spPr>
          <a:xfrm>
            <a:off x="463162" y="6386836"/>
            <a:ext cx="1051634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Poppins"/>
              </a:rPr>
              <a:t>EUL OMS: </a:t>
            </a:r>
            <a:r>
              <a:rPr lang="en-US" sz="1000" dirty="0">
                <a:solidFill>
                  <a:srgbClr val="000000"/>
                </a:solidFill>
                <a:latin typeface="Poppins"/>
                <a:hlinkClick r:id="rId7"/>
              </a:rPr>
              <a:t>https://extranet.who.int/prequal/vaccines/covid-19-vaccines-who-emergency-use-listing</a:t>
            </a:r>
            <a:r>
              <a:rPr lang="en-US" sz="1000" dirty="0">
                <a:solidFill>
                  <a:srgbClr val="000000"/>
                </a:solidFill>
                <a:latin typeface="Poppin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Poppins"/>
              </a:rPr>
              <a:t>PQ OMS: </a:t>
            </a:r>
            <a:r>
              <a:rPr lang="en-US" sz="1000" dirty="0">
                <a:solidFill>
                  <a:srgbClr val="000000"/>
                </a:solidFill>
                <a:latin typeface="Poppins"/>
                <a:hlinkClick r:id="rId8"/>
              </a:rPr>
              <a:t>https://extranet.who.int/prequal/vaccines/welcome-vaccines-prequalification</a:t>
            </a:r>
            <a:r>
              <a:rPr lang="en-US" sz="1000" dirty="0">
                <a:solidFill>
                  <a:srgbClr val="000000"/>
                </a:solidFill>
                <a:latin typeface="Poppins"/>
              </a:rPr>
              <a:t> </a:t>
            </a:r>
            <a:endParaRPr kumimoji="0" lang="en-GB" sz="1200" b="0" i="0" u="none" strike="noStrike" kern="1200" cap="none" spc="0" normalizeH="0" baseline="0" noProof="0" dirty="0">
              <a:ln>
                <a:noFill/>
              </a:ln>
              <a:solidFill>
                <a:srgbClr val="000000"/>
              </a:solidFill>
              <a:effectLst/>
              <a:uLnTx/>
              <a:uFillTx/>
              <a:latin typeface="Poppins"/>
              <a:ea typeface="+mn-ea"/>
              <a:cs typeface="+mn-cs"/>
            </a:endParaRPr>
          </a:p>
        </p:txBody>
      </p:sp>
    </p:spTree>
    <p:extLst>
      <p:ext uri="{BB962C8B-B14F-4D97-AF65-F5344CB8AC3E}">
        <p14:creationId xmlns:p14="http://schemas.microsoft.com/office/powerpoint/2010/main" val="123245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eLuna="https://cms.unov.org/eLuna/2015/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FDFAAE1-04BE-EF2C-C224-A806FAF4A8D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7" name="Object 6" hidden="1">
                        <a:extLst>
                          <a:ext uri="{FF2B5EF4-FFF2-40B4-BE49-F238E27FC236}">
                            <a16:creationId xmlns:a16="http://schemas.microsoft.com/office/drawing/2014/main" id="{3FDFAAE1-04BE-EF2C-C224-A806FAF4A8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C906853-CEDC-C18D-2040-C6567CA93340}"/>
              </a:ext>
            </a:extLst>
          </p:cNvPr>
          <p:cNvSpPr>
            <a:spLocks noGrp="1"/>
          </p:cNvSpPr>
          <p:nvPr>
            <p:ph type="title"/>
          </p:nvPr>
        </p:nvSpPr>
        <p:spPr>
          <a:xfrm>
            <a:off x="566148" y="280580"/>
            <a:ext cx="11446558" cy="830997"/>
          </a:xfrm>
          <a:solidFill>
            <a:schemeClr val="bg1"/>
          </a:solidFill>
        </p:spPr>
        <p:txBody>
          <a:bodyPr vert="horz" anchor="ctr" anchorCtr="0">
            <a:normAutofit/>
          </a:bodyPr>
          <a:lstStyle/>
          <a:p>
            <a:pPr marR="0" fontAlgn="base">
              <a:spcBef>
                <a:spcPts val="0"/>
              </a:spcBef>
              <a:spcAft>
                <a:spcPts val="0"/>
              </a:spcAft>
            </a:pPr>
            <a:r>
              <a:rPr lang="es-MX" sz="2800" dirty="0">
                <a:solidFill>
                  <a:srgbClr val="FA9A00"/>
                </a:solidFill>
              </a:rPr>
              <a:t>3. </a:t>
            </a:r>
            <a:r>
              <a:rPr lang="es-MX" sz="2800" dirty="0"/>
              <a:t>Programa de Gavi de vacunación contra la COVID‑19 </a:t>
            </a:r>
            <a:br>
              <a:rPr lang="es-MX" sz="2800" dirty="0"/>
            </a:br>
            <a:r>
              <a:rPr lang="es-MX" sz="2800" dirty="0"/>
              <a:t>para el  2024-2025: objetivos y alcance (1/2) </a:t>
            </a:r>
          </a:p>
        </p:txBody>
      </p:sp>
      <p:grpSp>
        <p:nvGrpSpPr>
          <p:cNvPr id="5" name="Group 4">
            <a:extLst>
              <a:ext uri="{FF2B5EF4-FFF2-40B4-BE49-F238E27FC236}">
                <a16:creationId xmlns:a16="http://schemas.microsoft.com/office/drawing/2014/main" id="{4C0487B3-ECFE-CB2E-84B0-B961B1F5DDA6}"/>
              </a:ext>
            </a:extLst>
          </p:cNvPr>
          <p:cNvGrpSpPr/>
          <p:nvPr/>
        </p:nvGrpSpPr>
        <p:grpSpPr>
          <a:xfrm>
            <a:off x="566148" y="1338566"/>
            <a:ext cx="11059704" cy="1752014"/>
            <a:chOff x="521719" y="1743642"/>
            <a:chExt cx="7282664" cy="1752014"/>
          </a:xfrm>
        </p:grpSpPr>
        <p:sp>
          <p:nvSpPr>
            <p:cNvPr id="21" name="Flowchart: Alternate Process 20">
              <a:extLst>
                <a:ext uri="{FF2B5EF4-FFF2-40B4-BE49-F238E27FC236}">
                  <a16:creationId xmlns:a16="http://schemas.microsoft.com/office/drawing/2014/main" id="{58016915-BE98-9B66-15EF-1EA89844CCDC}"/>
                </a:ext>
              </a:extLst>
            </p:cNvPr>
            <p:cNvSpPr/>
            <p:nvPr/>
          </p:nvSpPr>
          <p:spPr>
            <a:xfrm>
              <a:off x="521719" y="2076806"/>
              <a:ext cx="3415964" cy="1414616"/>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ts val="0"/>
                </a:spcBef>
                <a:spcAft>
                  <a:spcPts val="0"/>
                </a:spcAft>
                <a:buClrTx/>
                <a:buSzPts val="1000"/>
                <a:buFontTx/>
                <a:buNone/>
                <a:tabLst>
                  <a:tab pos="457200" algn="l"/>
                </a:tabLst>
                <a:defRPr/>
              </a:pPr>
              <a:r>
                <a:rPr kumimoji="0" lang="es-MX" sz="1800" b="1"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Lograr el máximo impacto en la salud mediante el apoyo continuo al suministro de las vacunas contra la COVID‑19 para grupos de prioridad alta, según la hoja de ruta del SAGE </a:t>
              </a:r>
            </a:p>
          </p:txBody>
        </p:sp>
        <p:sp>
          <p:nvSpPr>
            <p:cNvPr id="22" name="Flowchart: Alternate Process 21">
              <a:extLst>
                <a:ext uri="{FF2B5EF4-FFF2-40B4-BE49-F238E27FC236}">
                  <a16:creationId xmlns:a16="http://schemas.microsoft.com/office/drawing/2014/main" id="{AFDC1194-920B-59D2-BDFE-E02A8864DB77}"/>
                </a:ext>
              </a:extLst>
            </p:cNvPr>
            <p:cNvSpPr/>
            <p:nvPr/>
          </p:nvSpPr>
          <p:spPr>
            <a:xfrm>
              <a:off x="4387616" y="2083195"/>
              <a:ext cx="3416767" cy="1412461"/>
            </a:xfrm>
            <a:prstGeom prst="flowChartAlternate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ts val="0"/>
                </a:spcBef>
                <a:spcAft>
                  <a:spcPts val="0"/>
                </a:spcAft>
                <a:buClrTx/>
                <a:buSzPts val="1000"/>
                <a:buFontTx/>
                <a:buNone/>
                <a:tabLst>
                  <a:tab pos="457200" algn="l"/>
                </a:tabLst>
                <a:defRPr/>
              </a:pPr>
              <a:r>
                <a:rPr kumimoji="0" lang="es-MX" sz="18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Seguir apoyando el fortalecimiento de los sistemas de salud y la integración de la vacunación contra la COVID‑19 en los programas de inmunización sistemática, la atención primaria de salud y otros servicios de atención de salud </a:t>
              </a:r>
            </a:p>
          </p:txBody>
        </p:sp>
        <p:grpSp>
          <p:nvGrpSpPr>
            <p:cNvPr id="23" name="Group 22">
              <a:extLst>
                <a:ext uri="{FF2B5EF4-FFF2-40B4-BE49-F238E27FC236}">
                  <a16:creationId xmlns:a16="http://schemas.microsoft.com/office/drawing/2014/main" id="{D01CB525-3892-BB19-E529-0C0CF3CCA69D}"/>
                </a:ext>
              </a:extLst>
            </p:cNvPr>
            <p:cNvGrpSpPr/>
            <p:nvPr/>
          </p:nvGrpSpPr>
          <p:grpSpPr>
            <a:xfrm>
              <a:off x="521719" y="1743642"/>
              <a:ext cx="3283223" cy="276999"/>
              <a:chOff x="777567" y="2315543"/>
              <a:chExt cx="2822152" cy="276999"/>
            </a:xfrm>
          </p:grpSpPr>
          <p:cxnSp>
            <p:nvCxnSpPr>
              <p:cNvPr id="24" name="Straight Connector 23">
                <a:extLst>
                  <a:ext uri="{FF2B5EF4-FFF2-40B4-BE49-F238E27FC236}">
                    <a16:creationId xmlns:a16="http://schemas.microsoft.com/office/drawing/2014/main" id="{605DBAC4-7A05-36C1-39C9-DA264F119654}"/>
                  </a:ext>
                </a:extLst>
              </p:cNvPr>
              <p:cNvCxnSpPr>
                <a:cxnSpLocks/>
              </p:cNvCxnSpPr>
              <p:nvPr/>
            </p:nvCxnSpPr>
            <p:spPr>
              <a:xfrm>
                <a:off x="777567" y="2475308"/>
                <a:ext cx="2822152" cy="0"/>
              </a:xfrm>
              <a:prstGeom prst="line">
                <a:avLst/>
              </a:prstGeom>
              <a:ln>
                <a:headEnd type="oval"/>
                <a:tailEnd type="oval"/>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F0E6B490-D08D-4BB5-D3AD-CD2AB91B44A1}"/>
                  </a:ext>
                </a:extLst>
              </p:cNvPr>
              <p:cNvSpPr txBox="1"/>
              <p:nvPr/>
            </p:nvSpPr>
            <p:spPr>
              <a:xfrm>
                <a:off x="1413391" y="2315543"/>
                <a:ext cx="1550504" cy="276999"/>
              </a:xfrm>
              <a:prstGeom prst="rect">
                <a:avLst/>
              </a:prstGeom>
              <a:solidFill>
                <a:schemeClr val="bg1"/>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Objetivo 1 </a:t>
                </a:r>
              </a:p>
            </p:txBody>
          </p:sp>
        </p:grpSp>
        <p:grpSp>
          <p:nvGrpSpPr>
            <p:cNvPr id="33" name="Group 32">
              <a:extLst>
                <a:ext uri="{FF2B5EF4-FFF2-40B4-BE49-F238E27FC236}">
                  <a16:creationId xmlns:a16="http://schemas.microsoft.com/office/drawing/2014/main" id="{62E881DE-A8CB-C854-9001-97010BE1F014}"/>
                </a:ext>
              </a:extLst>
            </p:cNvPr>
            <p:cNvGrpSpPr/>
            <p:nvPr/>
          </p:nvGrpSpPr>
          <p:grpSpPr>
            <a:xfrm>
              <a:off x="4454389" y="1764908"/>
              <a:ext cx="3283223" cy="276999"/>
              <a:chOff x="775083" y="1580524"/>
              <a:chExt cx="2822152" cy="276999"/>
            </a:xfrm>
          </p:grpSpPr>
          <p:cxnSp>
            <p:nvCxnSpPr>
              <p:cNvPr id="34" name="Straight Connector 33">
                <a:extLst>
                  <a:ext uri="{FF2B5EF4-FFF2-40B4-BE49-F238E27FC236}">
                    <a16:creationId xmlns:a16="http://schemas.microsoft.com/office/drawing/2014/main" id="{491FA0AE-9067-E491-781B-8D7E260A5949}"/>
                  </a:ext>
                </a:extLst>
              </p:cNvPr>
              <p:cNvCxnSpPr>
                <a:cxnSpLocks/>
              </p:cNvCxnSpPr>
              <p:nvPr/>
            </p:nvCxnSpPr>
            <p:spPr>
              <a:xfrm>
                <a:off x="775083" y="1719023"/>
                <a:ext cx="2822152" cy="0"/>
              </a:xfrm>
              <a:prstGeom prst="line">
                <a:avLst/>
              </a:prstGeom>
              <a:ln>
                <a:headEnd type="oval"/>
                <a:tailEnd type="oval"/>
              </a:ln>
            </p:spPr>
            <p:style>
              <a:lnRef idx="3">
                <a:schemeClr val="dk1"/>
              </a:lnRef>
              <a:fillRef idx="0">
                <a:schemeClr val="dk1"/>
              </a:fillRef>
              <a:effectRef idx="2">
                <a:schemeClr val="dk1"/>
              </a:effectRef>
              <a:fontRef idx="minor">
                <a:schemeClr val="tx1"/>
              </a:fontRef>
            </p:style>
          </p:cxnSp>
          <p:sp>
            <p:nvSpPr>
              <p:cNvPr id="35" name="TextBox 34">
                <a:extLst>
                  <a:ext uri="{FF2B5EF4-FFF2-40B4-BE49-F238E27FC236}">
                    <a16:creationId xmlns:a16="http://schemas.microsoft.com/office/drawing/2014/main" id="{A5CC6841-C1A8-C589-FFE5-90D576998D79}"/>
                  </a:ext>
                </a:extLst>
              </p:cNvPr>
              <p:cNvSpPr txBox="1"/>
              <p:nvPr/>
            </p:nvSpPr>
            <p:spPr>
              <a:xfrm>
                <a:off x="1413391" y="1580524"/>
                <a:ext cx="1550504" cy="276999"/>
              </a:xfrm>
              <a:prstGeom prst="rect">
                <a:avLst/>
              </a:prstGeom>
              <a:solidFill>
                <a:schemeClr val="bg1"/>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Objetivo 2 </a:t>
                </a:r>
              </a:p>
            </p:txBody>
          </p:sp>
        </p:grpSp>
      </p:grpSp>
      <p:sp>
        <p:nvSpPr>
          <p:cNvPr id="31" name="TextBox 30">
            <a:extLst>
              <a:ext uri="{FF2B5EF4-FFF2-40B4-BE49-F238E27FC236}">
                <a16:creationId xmlns:a16="http://schemas.microsoft.com/office/drawing/2014/main" id="{70A88C61-8FEE-A961-1AE4-048AC08CA967}"/>
              </a:ext>
            </a:extLst>
          </p:cNvPr>
          <p:cNvSpPr txBox="1"/>
          <p:nvPr/>
        </p:nvSpPr>
        <p:spPr>
          <a:xfrm>
            <a:off x="481742" y="4357723"/>
            <a:ext cx="5388528" cy="954107"/>
          </a:xfrm>
          <a:prstGeom prst="rect">
            <a:avLst/>
          </a:prstGeom>
          <a:noFill/>
          <a:ln w="63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mn-cs"/>
              </a:rPr>
              <a:t>Hay 54 países que reúnen los requisitos para recibir el apoyo de Gavi </a:t>
            </a:r>
            <a:r>
              <a:rPr kumimoji="0" lang="es-MX" sz="1400" b="1"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mn-cs"/>
              </a:rPr>
              <a:t>(Gavi 54) </a:t>
            </a:r>
            <a:r>
              <a:rPr kumimoji="0" lang="es-MX" sz="14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mn-cs"/>
              </a:rPr>
              <a:t>para la compra completa de las vacunas, sin obligaciones de cofinanciamiento.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38" name="TextBox 37">
            <a:extLst>
              <a:ext uri="{FF2B5EF4-FFF2-40B4-BE49-F238E27FC236}">
                <a16:creationId xmlns:a16="http://schemas.microsoft.com/office/drawing/2014/main" id="{948B8E4E-849A-0153-FC02-01EC7C285072}"/>
              </a:ext>
            </a:extLst>
          </p:cNvPr>
          <p:cNvSpPr txBox="1"/>
          <p:nvPr/>
        </p:nvSpPr>
        <p:spPr>
          <a:xfrm>
            <a:off x="6246992" y="4123725"/>
            <a:ext cx="5541412" cy="1169551"/>
          </a:xfrm>
          <a:prstGeom prst="rect">
            <a:avLst/>
          </a:prstGeom>
          <a:noFill/>
          <a:ln w="6350">
            <a:noFill/>
            <a:miter lim="800000"/>
          </a:ln>
        </p:spPr>
        <p:txBody>
          <a:bodyPr wrap="square">
            <a:spAutoFit/>
          </a:bodyPr>
          <a:lstStyle/>
          <a:p>
            <a:pPr lvl="0" algn="ctr">
              <a:defRPr/>
            </a:pPr>
            <a:r>
              <a:rPr kumimoji="0" lang="es-MX" sz="140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mn-cs"/>
              </a:rPr>
              <a:t>Los</a:t>
            </a:r>
            <a:r>
              <a:rPr lang="es-MX" sz="1400" dirty="0">
                <a:solidFill>
                  <a:srgbClr val="000000"/>
                </a:solidFill>
                <a:latin typeface="Calibri" panose="020F0502020204030204" pitchFamily="34" charset="0"/>
                <a:ea typeface="Calibri" panose="020F0502020204030204" pitchFamily="34" charset="0"/>
              </a:rPr>
              <a:t> 37 </a:t>
            </a:r>
            <a:r>
              <a:rPr kumimoji="0" lang="es-MX" sz="140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mn-cs"/>
              </a:rPr>
              <a:t>países que antes cumplían o que nunca cumplieron con los requisitos para recibir apoyo de Gavi, pero que recibieron el apoyo de COVAX (</a:t>
            </a:r>
            <a:r>
              <a:rPr lang="es-MX" sz="1400" b="1" dirty="0">
                <a:solidFill>
                  <a:srgbClr val="000000"/>
                </a:solidFill>
                <a:latin typeface="Calibri" panose="020F0502020204030204" pitchFamily="34" charset="0"/>
                <a:ea typeface="Calibri" panose="020F0502020204030204" pitchFamily="34" charset="0"/>
              </a:rPr>
              <a:t>CAM 37</a:t>
            </a:r>
            <a:r>
              <a:rPr kumimoji="0" lang="es-MX" sz="1400"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mn-cs"/>
              </a:rPr>
              <a:t>) pueden recibir un apoyo del 50% para la compra durante un año (ya sea el 2024 o el 2025), en consonancia con el enfoque de Gavi para los países de ingresos medianos. </a:t>
            </a:r>
            <a:endParaRPr kumimoji="0" lang="es-MX" sz="1400" i="0" u="none" strike="noStrike" kern="1200" cap="none" spc="0" normalizeH="0" baseline="0" dirty="0">
              <a:ln>
                <a:noFill/>
              </a:ln>
              <a:solidFill>
                <a:srgbClr val="000000"/>
              </a:solidFill>
              <a:effectLst/>
              <a:uLnTx/>
              <a:uFillTx/>
              <a:latin typeface="Arial"/>
              <a:cs typeface="+mn-cs"/>
            </a:endParaRPr>
          </a:p>
        </p:txBody>
      </p:sp>
      <p:grpSp>
        <p:nvGrpSpPr>
          <p:cNvPr id="46" name="Group 45">
            <a:extLst>
              <a:ext uri="{FF2B5EF4-FFF2-40B4-BE49-F238E27FC236}">
                <a16:creationId xmlns:a16="http://schemas.microsoft.com/office/drawing/2014/main" id="{E8BB8799-DCF9-3515-E943-534F959BAD71}"/>
              </a:ext>
            </a:extLst>
          </p:cNvPr>
          <p:cNvGrpSpPr/>
          <p:nvPr/>
        </p:nvGrpSpPr>
        <p:grpSpPr>
          <a:xfrm>
            <a:off x="624552" y="3249353"/>
            <a:ext cx="10943561" cy="584775"/>
            <a:chOff x="631100" y="4266398"/>
            <a:chExt cx="10943561" cy="584775"/>
          </a:xfrm>
        </p:grpSpPr>
        <p:cxnSp>
          <p:nvCxnSpPr>
            <p:cNvPr id="43" name="Straight Connector 42">
              <a:extLst>
                <a:ext uri="{FF2B5EF4-FFF2-40B4-BE49-F238E27FC236}">
                  <a16:creationId xmlns:a16="http://schemas.microsoft.com/office/drawing/2014/main" id="{992FDD93-2081-B378-64A5-71BF500B99D1}"/>
                </a:ext>
              </a:extLst>
            </p:cNvPr>
            <p:cNvCxnSpPr>
              <a:cxnSpLocks/>
            </p:cNvCxnSpPr>
            <p:nvPr/>
          </p:nvCxnSpPr>
          <p:spPr>
            <a:xfrm>
              <a:off x="631100" y="4598800"/>
              <a:ext cx="10943561" cy="0"/>
            </a:xfrm>
            <a:prstGeom prst="line">
              <a:avLst/>
            </a:prstGeom>
            <a:ln>
              <a:headEnd type="oval"/>
              <a:tailEnd type="oval"/>
            </a:ln>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3A428ED9-FAC6-C483-D49D-851D09E4BCAD}"/>
                </a:ext>
              </a:extLst>
            </p:cNvPr>
            <p:cNvSpPr txBox="1"/>
            <p:nvPr/>
          </p:nvSpPr>
          <p:spPr>
            <a:xfrm>
              <a:off x="1067704" y="4266398"/>
              <a:ext cx="10114844" cy="584775"/>
            </a:xfrm>
            <a:prstGeom prst="rect">
              <a:avLst/>
            </a:prstGeom>
            <a:solidFill>
              <a:schemeClr val="bg1"/>
            </a:solidFill>
            <a:ln w="63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Alcance: todos los 91 países que participan en el compromiso anticipado de mercado (CAM 91) reúnen los requisitos para recibir apoyo (dosis de vacunas contra la COVID‑19 y financiamiento operativo</a:t>
              </a:r>
              <a:r>
                <a:rPr lang="es-MX" sz="1600" b="1"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kumimoji="0" lang="es-MX" sz="1600" b="1"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a:t>
              </a:r>
            </a:p>
          </p:txBody>
        </p:sp>
      </p:grpSp>
      <p:pic>
        <p:nvPicPr>
          <p:cNvPr id="40" name="Picture 39" descr="A blue and white logo&#10;&#10;Description automatically generated with low confidence">
            <a:extLst>
              <a:ext uri="{FF2B5EF4-FFF2-40B4-BE49-F238E27FC236}">
                <a16:creationId xmlns:a16="http://schemas.microsoft.com/office/drawing/2014/main" id="{2E9947DD-6A3A-B484-9308-4E49FA12972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09132" y="3766838"/>
            <a:ext cx="1133748" cy="428305"/>
          </a:xfrm>
          <a:prstGeom prst="rect">
            <a:avLst/>
          </a:prstGeom>
        </p:spPr>
      </p:pic>
      <p:sp>
        <p:nvSpPr>
          <p:cNvPr id="3" name="TextBox 2">
            <a:extLst>
              <a:ext uri="{FF2B5EF4-FFF2-40B4-BE49-F238E27FC236}">
                <a16:creationId xmlns:a16="http://schemas.microsoft.com/office/drawing/2014/main" id="{CBEB6820-6B3C-F66A-E5A4-F160028BF891}"/>
              </a:ext>
            </a:extLst>
          </p:cNvPr>
          <p:cNvSpPr txBox="1"/>
          <p:nvPr/>
        </p:nvSpPr>
        <p:spPr>
          <a:xfrm>
            <a:off x="566148" y="5320690"/>
            <a:ext cx="11059704" cy="707886"/>
          </a:xfrm>
          <a:prstGeom prst="rect">
            <a:avLst/>
          </a:prstGeom>
          <a:solidFill>
            <a:schemeClr val="accent4"/>
          </a:solidFill>
          <a:ln w="3810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dirty="0">
                <a:ln>
                  <a:noFill/>
                </a:ln>
                <a:solidFill>
                  <a:srgbClr val="FFFFFF"/>
                </a:solidFill>
                <a:effectLst/>
                <a:uLnTx/>
                <a:uFillTx/>
                <a:latin typeface="Calibri" panose="020F0502020204030204" pitchFamily="34" charset="0"/>
                <a:ea typeface="Calibri" panose="020F0502020204030204" pitchFamily="34" charset="0"/>
                <a:cs typeface="+mn-cs"/>
              </a:rPr>
              <a:t>Los fondos aprobados para subvencionar servicios relacionados con la COVID‑19 se extienden para su uso hasta finales del 2025.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1" u="none" strike="noStrike" kern="1200" cap="none" spc="0" normalizeH="0" baseline="0" dirty="0">
                <a:ln>
                  <a:noFill/>
                </a:ln>
                <a:solidFill>
                  <a:srgbClr val="FFFFFF"/>
                </a:solidFill>
                <a:effectLst/>
                <a:uLnTx/>
                <a:uFillTx/>
                <a:latin typeface="Calibri" panose="020F0502020204030204" pitchFamily="34" charset="0"/>
                <a:ea typeface="Calibri" panose="020F0502020204030204" pitchFamily="34" charset="0"/>
                <a:cs typeface="+mn-cs"/>
              </a:rPr>
              <a:t>El plazo se amplió para permitir que los países integren de manera sostenible las vacunas contra la COVID‑19 en la inmunización sistemática y la atención primaria de salud, y para reducir el retroceso de otros antígenos debido a la atención centrada en la COVID‑19 durante la pandemia. </a:t>
            </a:r>
          </a:p>
        </p:txBody>
      </p:sp>
      <p:sp>
        <p:nvSpPr>
          <p:cNvPr id="4" name="TextBox 3">
            <a:extLst>
              <a:ext uri="{FF2B5EF4-FFF2-40B4-BE49-F238E27FC236}">
                <a16:creationId xmlns:a16="http://schemas.microsoft.com/office/drawing/2014/main" id="{E8D8F384-9667-4B19-B6DB-85BEB38A1B8B}"/>
              </a:ext>
            </a:extLst>
          </p:cNvPr>
          <p:cNvSpPr txBox="1"/>
          <p:nvPr/>
        </p:nvSpPr>
        <p:spPr>
          <a:xfrm>
            <a:off x="397070" y="6334097"/>
            <a:ext cx="8871107"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dirty="0">
                <a:solidFill>
                  <a:srgbClr val="000000"/>
                </a:solidFill>
                <a:latin typeface="Poppins"/>
                <a:hlinkClick r:id="rId7"/>
              </a:rPr>
              <a:t>COVID‑19 </a:t>
            </a:r>
            <a:r>
              <a:rPr lang="en-US" sz="1000" dirty="0">
                <a:solidFill>
                  <a:srgbClr val="000000"/>
                </a:solidFill>
                <a:latin typeface="Poppins"/>
                <a:hlinkClick r:id="rId7"/>
              </a:rPr>
              <a:t>Delivery Support (CDS) - Third Funding Window Guidelines (gavi.org)</a:t>
            </a:r>
            <a:r>
              <a:rPr kumimoji="0" lang="en-US" sz="1000" b="0" i="0" u="none" strike="noStrike" kern="1200" cap="none" spc="0" normalizeH="0" baseline="0" dirty="0">
                <a:ln>
                  <a:noFill/>
                </a:ln>
                <a:solidFill>
                  <a:srgbClr val="000000"/>
                </a:solidFill>
                <a:effectLst/>
                <a:uLnTx/>
                <a:uFillTx/>
                <a:latin typeface="Poppins"/>
                <a:ea typeface="+mn-ea"/>
                <a:cs typeface="+mn-cs"/>
              </a:rPr>
              <a:t> </a:t>
            </a:r>
            <a:r>
              <a:rPr lang="en-US" sz="1000" dirty="0">
                <a:solidFill>
                  <a:srgbClr val="000000"/>
                </a:solidFill>
                <a:latin typeface="Poppins"/>
              </a:rPr>
              <a:t>(</a:t>
            </a:r>
            <a:r>
              <a:rPr kumimoji="0" lang="es-MX" sz="1000" b="0" i="0" u="none" strike="noStrike" kern="1200" cap="none" spc="0" normalizeH="0" baseline="0" dirty="0">
                <a:ln>
                  <a:noFill/>
                </a:ln>
                <a:solidFill>
                  <a:srgbClr val="000000"/>
                </a:solidFill>
                <a:effectLst/>
                <a:uLnTx/>
                <a:uFillTx/>
                <a:latin typeface="Poppins"/>
                <a:ea typeface="+mn-ea"/>
                <a:cs typeface="+mn-cs"/>
              </a:rPr>
              <a:t>actualización de octubre del 2023) </a:t>
            </a:r>
            <a:r>
              <a:rPr lang="es-MX" sz="1000" dirty="0">
                <a:solidFill>
                  <a:srgbClr val="000000"/>
                </a:solidFill>
                <a:latin typeface="Poppins"/>
              </a:rPr>
              <a:t>[en inglés].</a:t>
            </a:r>
            <a:endParaRPr kumimoji="0" lang="es-MX" sz="1000" b="0" i="0" u="none" strike="noStrike" kern="1200" cap="none" spc="0" normalizeH="0" baseline="0" dirty="0">
              <a:ln>
                <a:noFill/>
              </a:ln>
              <a:solidFill>
                <a:srgbClr val="000000"/>
              </a:solidFill>
              <a:effectLst/>
              <a:uLnTx/>
              <a:uFillTx/>
              <a:latin typeface="Poppins"/>
              <a:ea typeface="+mn-ea"/>
              <a:cs typeface="+mn-cs"/>
              <a:hlinkClick r:id="rId7"/>
            </a:endParaRPr>
          </a:p>
        </p:txBody>
      </p:sp>
      <p:pic>
        <p:nvPicPr>
          <p:cNvPr id="42" name="Picture 41" descr="A picture containing font, graphics, screenshot, graphic design&#10;&#10;Description automatically generated">
            <a:extLst>
              <a:ext uri="{FF2B5EF4-FFF2-40B4-BE49-F238E27FC236}">
                <a16:creationId xmlns:a16="http://schemas.microsoft.com/office/drawing/2014/main" id="{961DB6E2-49C7-D00A-CC79-8A5C8D84B71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425750" y="3815632"/>
            <a:ext cx="1133748" cy="338416"/>
          </a:xfrm>
          <a:prstGeom prst="rect">
            <a:avLst/>
          </a:prstGeom>
        </p:spPr>
      </p:pic>
    </p:spTree>
    <p:extLst>
      <p:ext uri="{BB962C8B-B14F-4D97-AF65-F5344CB8AC3E}">
        <p14:creationId xmlns:p14="http://schemas.microsoft.com/office/powerpoint/2010/main" val="1644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8" grpId="0"/>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SCLIENT" val="True"/>
  <p:tag name="MTBTACCENT" val="Accent1ColorBoldTex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xml><?xml version="1.0" encoding="utf-8"?>
<p:tagLst xmlns:a="http://schemas.openxmlformats.org/drawingml/2006/main" xmlns:r="http://schemas.openxmlformats.org/officeDocument/2006/relationships" xmlns:p="http://schemas.openxmlformats.org/presentationml/2006/main">
  <p:tag name="SHAPENAME" val="5. Sourc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xml><?xml version="1.0" encoding="utf-8"?>
<p:tagLst xmlns:a="http://schemas.openxmlformats.org/drawingml/2006/main" xmlns:r="http://schemas.openxmlformats.org/officeDocument/2006/relationships" xmlns:p="http://schemas.openxmlformats.org/presentationml/2006/main">
  <p:tag name="SHAPENAME" val="5. Source"/>
</p:tagLst>
</file>

<file path=ppt/tags/tag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CustomIcon"/>
</p:tagLst>
</file>

<file path=ppt/tags/tag21.xml><?xml version="1.0" encoding="utf-8"?>
<p:tagLst xmlns:a="http://schemas.openxmlformats.org/drawingml/2006/main" xmlns:r="http://schemas.openxmlformats.org/officeDocument/2006/relationships" xmlns:p="http://schemas.openxmlformats.org/presentationml/2006/main">
  <p:tag name="NAME" val="CustomIcon"/>
</p:tagLst>
</file>

<file path=ppt/tags/tag22.xml><?xml version="1.0" encoding="utf-8"?>
<p:tagLst xmlns:a="http://schemas.openxmlformats.org/drawingml/2006/main" xmlns:r="http://schemas.openxmlformats.org/officeDocument/2006/relationships" xmlns:p="http://schemas.openxmlformats.org/presentationml/2006/main">
  <p:tag name="NAME" val="CustomIcon"/>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NAME" val="CustomIcon"/>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34.xml><?xml version="1.0" encoding="utf-8"?>
<p:tagLst xmlns:a="http://schemas.openxmlformats.org/drawingml/2006/main" xmlns:r="http://schemas.openxmlformats.org/officeDocument/2006/relationships" xmlns:p="http://schemas.openxmlformats.org/presentationml/2006/main">
  <p:tag name="NAME" val="TrackerNumBlue"/>
</p:tagLst>
</file>

<file path=ppt/tags/tag35.xml><?xml version="1.0" encoding="utf-8"?>
<p:tagLst xmlns:a="http://schemas.openxmlformats.org/drawingml/2006/main" xmlns:r="http://schemas.openxmlformats.org/officeDocument/2006/relationships" xmlns:p="http://schemas.openxmlformats.org/presentationml/2006/main">
  <p:tag name="NAME" val="TrackerNumBlue"/>
</p:tagLst>
</file>

<file path=ppt/tags/tag36.xml><?xml version="1.0" encoding="utf-8"?>
<p:tagLst xmlns:a="http://schemas.openxmlformats.org/drawingml/2006/main" xmlns:r="http://schemas.openxmlformats.org/officeDocument/2006/relationships" xmlns:p="http://schemas.openxmlformats.org/presentationml/2006/main">
  <p:tag name="NAME" val="TrackerNumBlue"/>
</p:tagLst>
</file>

<file path=ppt/tags/tag37.xml><?xml version="1.0" encoding="utf-8"?>
<p:tagLst xmlns:a="http://schemas.openxmlformats.org/drawingml/2006/main" xmlns:r="http://schemas.openxmlformats.org/officeDocument/2006/relationships" xmlns:p="http://schemas.openxmlformats.org/presentationml/2006/main">
  <p:tag name="NAME" val="TrackerNumBlue"/>
</p:tagLst>
</file>

<file path=ppt/tags/tag38.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1LEVEL" val="14"/>
  <p:tag name="2LEVEL" val="7"/>
  <p:tag name="3LEVEL" val="3.5"/>
  <p:tag name="4LEVEL" val="1.75"/>
  <p:tag name="5LEVEL" val="0.88"/>
</p:tagLst>
</file>

<file path=ppt/tags/tag41.xml><?xml version="1.0" encoding="utf-8"?>
<p:tagLst xmlns:a="http://schemas.openxmlformats.org/drawingml/2006/main" xmlns:r="http://schemas.openxmlformats.org/officeDocument/2006/relationships" xmlns:p="http://schemas.openxmlformats.org/presentationml/2006/main">
  <p:tag name="1LEVEL" val="14"/>
  <p:tag name="2LEVEL" val="7"/>
  <p:tag name="3LEVEL" val="3.5"/>
  <p:tag name="4LEVEL" val="1.75"/>
  <p:tag name="5LEVEL" val="0.88"/>
</p:tagLst>
</file>

<file path=ppt/tags/tag42.xml><?xml version="1.0" encoding="utf-8"?>
<p:tagLst xmlns:a="http://schemas.openxmlformats.org/drawingml/2006/main" xmlns:r="http://schemas.openxmlformats.org/officeDocument/2006/relationships" xmlns:p="http://schemas.openxmlformats.org/presentationml/2006/main">
  <p:tag name="NAME" val="CustomIcon"/>
</p:tagLst>
</file>

<file path=ppt/tags/tag43.xml><?xml version="1.0" encoding="utf-8"?>
<p:tagLst xmlns:a="http://schemas.openxmlformats.org/drawingml/2006/main" xmlns:r="http://schemas.openxmlformats.org/officeDocument/2006/relationships" xmlns:p="http://schemas.openxmlformats.org/presentationml/2006/main">
  <p:tag name="NAME" val="CustomIcon"/>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xml><?xml version="1.0" encoding="utf-8"?>
<p:tagLst xmlns:a="http://schemas.openxmlformats.org/drawingml/2006/main" xmlns:r="http://schemas.openxmlformats.org/officeDocument/2006/relationships" xmlns:p="http://schemas.openxmlformats.org/presentationml/2006/main">
  <p:tag name="SHAPENAME" val="3. Subtitle"/>
</p:tagLst>
</file>

<file path=ppt/tags/tag9.xml><?xml version="1.0" encoding="utf-8"?>
<p:tagLst xmlns:a="http://schemas.openxmlformats.org/drawingml/2006/main" xmlns:r="http://schemas.openxmlformats.org/officeDocument/2006/relationships" xmlns:p="http://schemas.openxmlformats.org/presentationml/2006/main">
  <p:tag name="SHAPENAME" val="Slide Number"/>
</p:tagLst>
</file>

<file path=ppt/theme/theme1.xml><?xml version="1.0" encoding="utf-8"?>
<a:theme xmlns:a="http://schemas.openxmlformats.org/drawingml/2006/main" name="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3" id="{86E009A7-EC5C-4797-8D25-F22A41E3F8D1}" vid="{16C91B8E-9747-49D4-A543-53042D72CE31}"/>
    </a:ext>
  </a:extLst>
</a:theme>
</file>

<file path=ppt/theme/theme2.xml><?xml version="1.0" encoding="utf-8"?>
<a:theme xmlns:a="http://schemas.openxmlformats.org/drawingml/2006/main" name="1_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3" id="{86E009A7-EC5C-4797-8D25-F22A41E3F8D1}" vid="{16C91B8E-9747-49D4-A543-53042D72CE31}"/>
    </a:ext>
  </a:extLst>
</a:theme>
</file>

<file path=ppt/theme/theme3.xml><?xml version="1.0" encoding="utf-8"?>
<a:theme xmlns:a="http://schemas.openxmlformats.org/drawingml/2006/main" name="4_CustomMaster 1">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potx  -  Read-Only" id="{F982E920-293F-476F-8113-D560139842DA}" vid="{01F87C72-A18A-4C17-A22F-130C2F8C911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D1F87200D60C4999F5D159BD59F64B" ma:contentTypeVersion="14" ma:contentTypeDescription="Create a new document." ma:contentTypeScope="" ma:versionID="0b34d11d21fa397de7c4c8590b6cfe4b">
  <xsd:schema xmlns:xsd="http://www.w3.org/2001/XMLSchema" xmlns:xs="http://www.w3.org/2001/XMLSchema" xmlns:p="http://schemas.microsoft.com/office/2006/metadata/properties" xmlns:ns3="1b7bf1b4-7a90-4f2d-8b63-52ef21334652" xmlns:ns4="013749d3-80f0-4fae-9657-10a50ebc0ee2" targetNamespace="http://schemas.microsoft.com/office/2006/metadata/properties" ma:root="true" ma:fieldsID="55c624b9d08bb119b01bc9e9225f302f" ns3:_="" ns4:_="">
    <xsd:import namespace="1b7bf1b4-7a90-4f2d-8b63-52ef21334652"/>
    <xsd:import namespace="013749d3-80f0-4fae-9657-10a50ebc0ee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bf1b4-7a90-4f2d-8b63-52ef2133465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3749d3-80f0-4fae-9657-10a50ebc0e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2DD607-1477-4BDC-84CB-9458AD2CA4F3}">
  <ds:schemaRefs>
    <ds:schemaRef ds:uri="http://purl.org/dc/elements/1.1/"/>
    <ds:schemaRef ds:uri="http://www.w3.org/XML/1998/namespace"/>
    <ds:schemaRef ds:uri="http://schemas.microsoft.com/office/2006/documentManagement/types"/>
    <ds:schemaRef ds:uri="http://purl.org/dc/terms/"/>
    <ds:schemaRef ds:uri="http://schemas.microsoft.com/office/2006/metadata/properties"/>
    <ds:schemaRef ds:uri="1b7bf1b4-7a90-4f2d-8b63-52ef21334652"/>
    <ds:schemaRef ds:uri="http://purl.org/dc/dcmitype/"/>
    <ds:schemaRef ds:uri="http://schemas.microsoft.com/office/infopath/2007/PartnerControls"/>
    <ds:schemaRef ds:uri="http://schemas.openxmlformats.org/package/2006/metadata/core-properties"/>
    <ds:schemaRef ds:uri="013749d3-80f0-4fae-9657-10a50ebc0ee2"/>
  </ds:schemaRefs>
</ds:datastoreItem>
</file>

<file path=customXml/itemProps2.xml><?xml version="1.0" encoding="utf-8"?>
<ds:datastoreItem xmlns:ds="http://schemas.openxmlformats.org/officeDocument/2006/customXml" ds:itemID="{2846FC77-7AE0-435F-AF69-322712EFE1D8}">
  <ds:schemaRefs>
    <ds:schemaRef ds:uri="013749d3-80f0-4fae-9657-10a50ebc0ee2"/>
    <ds:schemaRef ds:uri="1b7bf1b4-7a90-4f2d-8b63-52ef213346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D4A976B-DC09-4A1A-8017-71FE3CAC52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8011</TotalTime>
  <Words>8412</Words>
  <Application>Microsoft Office PowerPoint</Application>
  <PresentationFormat>Widescreen</PresentationFormat>
  <Paragraphs>722</Paragraphs>
  <Slides>31</Slides>
  <Notes>21</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47" baseType="lpstr">
      <vt:lpstr>Arial</vt:lpstr>
      <vt:lpstr>Calibri</vt:lpstr>
      <vt:lpstr>Courier New</vt:lpstr>
      <vt:lpstr>Ebrima</vt:lpstr>
      <vt:lpstr>Georgia</vt:lpstr>
      <vt:lpstr>Poppins</vt:lpstr>
      <vt:lpstr>Poppins Medium</vt:lpstr>
      <vt:lpstr>Poppins SemiBold</vt:lpstr>
      <vt:lpstr>Segoe UI</vt:lpstr>
      <vt:lpstr>Symbol</vt:lpstr>
      <vt:lpstr>Times New Roman</vt:lpstr>
      <vt:lpstr>Wingdings</vt:lpstr>
      <vt:lpstr>WHO/IVB Presentation</vt:lpstr>
      <vt:lpstr>1_WHO/IVB Presentation</vt:lpstr>
      <vt:lpstr>4_CustomMaster 1</vt:lpstr>
      <vt:lpstr>think-cell Slide</vt:lpstr>
      <vt:lpstr>PowerPoint Presentation</vt:lpstr>
      <vt:lpstr>Finalidad  de esta presentación </vt:lpstr>
      <vt:lpstr>PowerPoint Presentation</vt:lpstr>
      <vt:lpstr>1. Cómo aumentar la aceptación y la utilización de las vacunas contra la COVID‑19 (1/4) </vt:lpstr>
      <vt:lpstr>PowerPoint Presentation</vt:lpstr>
      <vt:lpstr>PowerPoint Presentation</vt:lpstr>
      <vt:lpstr>PowerPoint Presentation</vt:lpstr>
      <vt:lpstr>2. Consideraciones regulatorias sobre el empleo de las vacunas contra la COVID‑19 posteriormente al fin de la ESPII </vt:lpstr>
      <vt:lpstr>3. Programa de Gavi de vacunación contra la COVID‑19  para el  2024-2025: objetivos y alcance (1/2) </vt:lpstr>
      <vt:lpstr>3. Asignación y entrega por Gavi de las dosis de las vacunas contra la COVID‑19 en el 2024 (2/2) </vt:lpstr>
      <vt:lpstr>4. Hoja de ruta más reciente sobre vacunación contra la COVID‑19 del SAGE </vt:lpstr>
      <vt:lpstr>Hoja de ruta: recomendaciones provisionales de la OMS para el uso óptimo de las vacunas contra la COVID‑19 (1/3) </vt:lpstr>
      <vt:lpstr>Hoja de ruta: recomendaciones provisionales de la OMS para el uso óptimo de las vacunas contra la COVID‑19 (2/3) </vt:lpstr>
      <vt:lpstr>Hoja de ruta: recomendaciones provisionales de la OMS para el uso óptimo de las vacunas contra la COVID‑19 (3/3) </vt:lpstr>
      <vt:lpstr>5. Recomendaciones más recientes del SAGE sobre las vacunas contra la COVID‑19 por plataforma vacunal </vt:lpstr>
      <vt:lpstr>5. Resumen de las recomendaciones provisionales del SAGE por vacuna contra la COVID‑19 (1/2)</vt:lpstr>
      <vt:lpstr>5. Resumen de las recomendaciones provisionales del SAGE por vacuna contra la COVID‑19 (2/2)</vt:lpstr>
      <vt:lpstr>5. Declaración del SAGE de buenas prácticas acerca del  uso de vacunas contra la COVID‑19 que contienen variantes </vt:lpstr>
      <vt:lpstr>5. Esquemas recomendados por la OMS, incluidas las  vacunas que contienen variantes (VCV)</vt:lpstr>
      <vt:lpstr>5. Recomendaciones del SAGE sobre la administración concomitante de las vacunas contra la COVID‑19 (incluida las VCV) con otras vacunas </vt:lpstr>
      <vt:lpstr>6. Resumen de los atributos clave de la cadena de frío y de la conservación por vacuna contra la COVID‑19 (1/3)</vt:lpstr>
      <vt:lpstr>6. Resumen de los atributos clave de la cadena de frío y de la conservación por vacuna contra la COVID‑19 (2/3) </vt:lpstr>
      <vt:lpstr>6. Summary of key cold chain and storage attributes by COVID-19 vaccine (3/3)</vt:lpstr>
      <vt:lpstr>7. Cambios próximos en el seguimiento de la vacunación contra la COVID‑19 a nivel mundial (1/4) </vt:lpstr>
      <vt:lpstr>7. Indicadores actualizados para el seguimiento de la vacunación contra la COVID‑19 a nivel mundial a partir  del 1 de enero del 2024 (2/4) </vt:lpstr>
      <vt:lpstr>7. Proceso y cronograma actualizados para el seguimiento de la vacunación contra la COVID‑19 a nivel mundial a partir del 1 de enero del 2024 (3/4) </vt:lpstr>
      <vt:lpstr>7. Se está llevando a cabo una actualización de la guía para el seguimiento de la vacunación contra la COVID‑19 (4/4) </vt:lpstr>
      <vt:lpstr>8. Panorama general de los estudios sobre la efectividad de las vacunas contra la variante ómicron (1/2) </vt:lpstr>
      <vt:lpstr>PowerPoint Presentation</vt:lpstr>
      <vt:lpstr>9. Recursos programáticos sobre las vacunas contra la COVID‑19 </vt:lpstr>
      <vt:lpstr>10. Aún quedan preguntas científicas sin resolver sobre las vacunas contra la COVID‑19 en relación con la inmunidad de la población, las variantes y más...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DRAFT_WHO_Optimising_CovidVaxPortfolio_Modified at 18 July</dc:title>
  <dc:creator>VILAJELIU, Alba</dc:creator>
  <cp:lastModifiedBy>VILAJELIU, Alba</cp:lastModifiedBy>
  <cp:revision>19</cp:revision>
  <dcterms:created xsi:type="dcterms:W3CDTF">2022-06-30T14:48:20Z</dcterms:created>
  <dcterms:modified xsi:type="dcterms:W3CDTF">2024-02-14T14:50:07Z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0x01010090D1F87200D60C4999F5D159BD59F64B</vt:lpwstr>
  </property>
</Properties>
</file>