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6"/>
  </p:notesMasterIdLst>
  <p:sldIdLst>
    <p:sldId id="298" r:id="rId2"/>
    <p:sldId id="300" r:id="rId3"/>
    <p:sldId id="301" r:id="rId4"/>
    <p:sldId id="302" r:id="rId5"/>
    <p:sldId id="296" r:id="rId6"/>
    <p:sldId id="297" r:id="rId7"/>
    <p:sldId id="303" r:id="rId8"/>
    <p:sldId id="294" r:id="rId9"/>
    <p:sldId id="295" r:id="rId10"/>
    <p:sldId id="304" r:id="rId11"/>
    <p:sldId id="267" r:id="rId12"/>
    <p:sldId id="305" r:id="rId13"/>
    <p:sldId id="288" r:id="rId14"/>
    <p:sldId id="306" r:id="rId15"/>
    <p:sldId id="272" r:id="rId16"/>
    <p:sldId id="273" r:id="rId17"/>
    <p:sldId id="287" r:id="rId18"/>
    <p:sldId id="276" r:id="rId19"/>
    <p:sldId id="274" r:id="rId20"/>
    <p:sldId id="275" r:id="rId21"/>
    <p:sldId id="263" r:id="rId22"/>
    <p:sldId id="265" r:id="rId23"/>
    <p:sldId id="283" r:id="rId24"/>
    <p:sldId id="266" r:id="rId25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60686" autoAdjust="0"/>
  </p:normalViewPr>
  <p:slideViewPr>
    <p:cSldViewPr>
      <p:cViewPr varScale="1">
        <p:scale>
          <a:sx n="70" d="100"/>
          <a:sy n="70" d="100"/>
        </p:scale>
        <p:origin x="27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68184-06EE-4DB3-875E-F18C9E7804BA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516BA-1BA6-4953-8F5D-3E5004228C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327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noProof="0" dirty="0" smtClean="0">
              <a:solidFill>
                <a:schemeClr val="tx1"/>
              </a:solidFill>
              <a:latin typeface="Gotham Rounded Book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2CDB-DE7E-4D9D-8562-07772AEF16F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2135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 err="1" smtClean="0"/>
              <a:t>What</a:t>
            </a:r>
            <a:r>
              <a:rPr lang="nb-NO" sz="1400" dirty="0" smtClean="0"/>
              <a:t> is </a:t>
            </a:r>
            <a:r>
              <a:rPr lang="nb-NO" sz="1400" dirty="0" err="1" smtClean="0"/>
              <a:t>new</a:t>
            </a:r>
            <a:r>
              <a:rPr lang="nb-NO" sz="1400" dirty="0" smtClean="0"/>
              <a:t> </a:t>
            </a:r>
            <a:r>
              <a:rPr lang="nb-NO" sz="1400" dirty="0" err="1" smtClean="0"/>
              <a:t>about</a:t>
            </a:r>
            <a:r>
              <a:rPr lang="nb-NO" sz="1400" dirty="0" smtClean="0"/>
              <a:t> Zegeba?</a:t>
            </a:r>
          </a:p>
          <a:p>
            <a:r>
              <a:rPr lang="nb-NO" sz="1400" dirty="0" err="1" smtClean="0"/>
              <a:t>Solve</a:t>
            </a:r>
            <a:r>
              <a:rPr lang="nb-NO" sz="1400" dirty="0" smtClean="0"/>
              <a:t> an </a:t>
            </a:r>
            <a:r>
              <a:rPr lang="nb-NO" sz="1400" dirty="0" err="1" smtClean="0"/>
              <a:t>old</a:t>
            </a:r>
            <a:r>
              <a:rPr lang="nb-NO" sz="1400" dirty="0" smtClean="0"/>
              <a:t> problem/</a:t>
            </a:r>
            <a:r>
              <a:rPr lang="nb-NO" sz="1400" dirty="0" err="1" smtClean="0"/>
              <a:t>solution</a:t>
            </a:r>
            <a:r>
              <a:rPr lang="nb-NO" sz="1400" dirty="0" smtClean="0"/>
              <a:t> in a </a:t>
            </a:r>
            <a:r>
              <a:rPr lang="nb-NO" sz="1400" dirty="0" err="1" smtClean="0"/>
              <a:t>new</a:t>
            </a:r>
            <a:r>
              <a:rPr lang="nb-NO" sz="1400" dirty="0" smtClean="0"/>
              <a:t> and innovative </a:t>
            </a:r>
            <a:r>
              <a:rPr lang="nb-NO" sz="1400" dirty="0" err="1" smtClean="0"/>
              <a:t>way</a:t>
            </a:r>
            <a:r>
              <a:rPr lang="nb-NO" sz="1400" dirty="0" smtClean="0"/>
              <a:t>.</a:t>
            </a:r>
          </a:p>
          <a:p>
            <a:r>
              <a:rPr lang="nb-NO" sz="1400" dirty="0" smtClean="0"/>
              <a:t>A form is </a:t>
            </a:r>
            <a:r>
              <a:rPr lang="nb-NO" sz="1400" dirty="0" err="1" smtClean="0"/>
              <a:t>self</a:t>
            </a:r>
            <a:r>
              <a:rPr lang="nb-NO" sz="1400" dirty="0" smtClean="0"/>
              <a:t> </a:t>
            </a:r>
            <a:r>
              <a:rPr lang="nb-NO" sz="1400" dirty="0" err="1" smtClean="0"/>
              <a:t>contained</a:t>
            </a:r>
            <a:r>
              <a:rPr lang="nb-NO" sz="1400" dirty="0" smtClean="0"/>
              <a:t> – </a:t>
            </a:r>
            <a:r>
              <a:rPr lang="nb-NO" sz="1400" dirty="0" err="1" smtClean="0"/>
              <a:t>including</a:t>
            </a:r>
            <a:r>
              <a:rPr lang="nb-NO" sz="1400" dirty="0" smtClean="0"/>
              <a:t> </a:t>
            </a:r>
            <a:r>
              <a:rPr lang="nb-NO" sz="1400" dirty="0" err="1" smtClean="0"/>
              <a:t>logic</a:t>
            </a:r>
            <a:r>
              <a:rPr lang="nb-NO" sz="1400" dirty="0" smtClean="0"/>
              <a:t>, </a:t>
            </a:r>
            <a:r>
              <a:rPr lang="nb-NO" sz="1400" dirty="0" err="1" smtClean="0"/>
              <a:t>pages</a:t>
            </a:r>
            <a:r>
              <a:rPr lang="nb-NO" sz="1400" dirty="0" smtClean="0"/>
              <a:t>++</a:t>
            </a:r>
          </a:p>
          <a:p>
            <a:r>
              <a:rPr lang="nb-NO" sz="1400" dirty="0" smtClean="0"/>
              <a:t>A form is </a:t>
            </a:r>
            <a:r>
              <a:rPr lang="nb-NO" sz="1400" dirty="0" err="1" smtClean="0"/>
              <a:t>preprocessed</a:t>
            </a:r>
            <a:r>
              <a:rPr lang="nb-NO" sz="1400" dirty="0" smtClean="0"/>
              <a:t> and </a:t>
            </a:r>
            <a:r>
              <a:rPr lang="nb-NO" sz="1400" dirty="0" err="1" smtClean="0"/>
              <a:t>optimized</a:t>
            </a:r>
            <a:r>
              <a:rPr lang="nb-NO" sz="1400" dirty="0" smtClean="0"/>
              <a:t> </a:t>
            </a:r>
            <a:r>
              <a:rPr lang="nb-NO" sz="1400" dirty="0" err="1" smtClean="0"/>
              <a:t>on</a:t>
            </a:r>
            <a:r>
              <a:rPr lang="nb-NO" sz="1400" dirty="0" smtClean="0"/>
              <a:t> server</a:t>
            </a:r>
          </a:p>
          <a:p>
            <a:r>
              <a:rPr lang="nb-NO" sz="1400" dirty="0" smtClean="0"/>
              <a:t>No </a:t>
            </a:r>
            <a:r>
              <a:rPr lang="nb-NO" sz="1400" dirty="0" err="1" smtClean="0"/>
              <a:t>need</a:t>
            </a:r>
            <a:r>
              <a:rPr lang="nb-NO" sz="1400" dirty="0" smtClean="0"/>
              <a:t> for </a:t>
            </a:r>
            <a:r>
              <a:rPr lang="nb-NO" sz="1400" dirty="0" err="1" smtClean="0"/>
              <a:t>continous</a:t>
            </a:r>
            <a:r>
              <a:rPr lang="nb-NO" sz="1400" dirty="0" smtClean="0"/>
              <a:t> server </a:t>
            </a:r>
            <a:r>
              <a:rPr lang="nb-NO" sz="1400" dirty="0" err="1" smtClean="0"/>
              <a:t>connectivity</a:t>
            </a:r>
            <a:endParaRPr lang="nb-NO" sz="1400" dirty="0" smtClean="0"/>
          </a:p>
          <a:p>
            <a:r>
              <a:rPr lang="nb-NO" sz="1400" dirty="0" smtClean="0"/>
              <a:t>Forms and data </a:t>
            </a:r>
            <a:r>
              <a:rPr lang="nb-NO" sz="1400" dirty="0" err="1" smtClean="0"/>
              <a:t>are</a:t>
            </a:r>
            <a:r>
              <a:rPr lang="nb-NO" sz="1400" dirty="0" smtClean="0"/>
              <a:t> </a:t>
            </a:r>
            <a:r>
              <a:rPr lang="nb-NO" sz="1400" dirty="0" err="1" smtClean="0"/>
              <a:t>separated</a:t>
            </a:r>
            <a:endParaRPr lang="nb-NO" sz="1400" dirty="0" smtClean="0"/>
          </a:p>
          <a:p>
            <a:r>
              <a:rPr lang="nb-NO" sz="1400" dirty="0" smtClean="0"/>
              <a:t>Integration </a:t>
            </a:r>
            <a:r>
              <a:rPr lang="nb-NO" sz="1400" dirty="0" err="1" smtClean="0"/>
              <a:t>with</a:t>
            </a:r>
            <a:r>
              <a:rPr lang="nb-NO" sz="1400" dirty="0" smtClean="0"/>
              <a:t> </a:t>
            </a:r>
            <a:r>
              <a:rPr lang="nb-NO" sz="1400" dirty="0" err="1" smtClean="0"/>
              <a:t>backends</a:t>
            </a:r>
            <a:r>
              <a:rPr lang="nb-NO" sz="1400" dirty="0" smtClean="0"/>
              <a:t> is </a:t>
            </a:r>
            <a:r>
              <a:rPr lang="nb-NO" sz="1400" dirty="0" err="1" smtClean="0"/>
              <a:t>through</a:t>
            </a:r>
            <a:r>
              <a:rPr lang="nb-NO" sz="1400" dirty="0" smtClean="0"/>
              <a:t> a </a:t>
            </a:r>
            <a:r>
              <a:rPr lang="nb-NO" sz="1400" dirty="0" err="1" smtClean="0"/>
              <a:t>converter</a:t>
            </a:r>
            <a:r>
              <a:rPr lang="nb-NO" sz="1400" dirty="0" smtClean="0"/>
              <a:t> </a:t>
            </a:r>
            <a:r>
              <a:rPr lang="nb-NO" sz="1400" dirty="0" err="1" smtClean="0"/>
              <a:t>plugin</a:t>
            </a:r>
            <a:endParaRPr lang="nb-NO" sz="1400" dirty="0" smtClean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2CDB-DE7E-4D9D-8562-07772AEF16F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0629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– same experience on all devices supported?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516BA-1BA6-4953-8F5D-3E5004228C91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9744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noProof="0" dirty="0" smtClean="0">
              <a:solidFill>
                <a:schemeClr val="tx1"/>
              </a:solidFill>
              <a:latin typeface="Gotham Rounded Book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2CDB-DE7E-4D9D-8562-07772AEF16F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1456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516BA-1BA6-4953-8F5D-3E5004228C91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708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 of a dashboard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the data be collected, quickly analyzed.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 needed – running/setup/devices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would the data be handled and stored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managers – make it a tool that they can use.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516BA-1BA6-4953-8F5D-3E5004228C91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3757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516BA-1BA6-4953-8F5D-3E5004228C91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2053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 services, risks, security, legislation, costs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ownership and location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516BA-1BA6-4953-8F5D-3E5004228C9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400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Imagine </a:t>
            </a:r>
            <a:r>
              <a:rPr lang="nb-NO" dirty="0" err="1" smtClean="0"/>
              <a:t>your</a:t>
            </a:r>
            <a:r>
              <a:rPr lang="nb-NO" dirty="0" smtClean="0"/>
              <a:t> </a:t>
            </a:r>
            <a:r>
              <a:rPr lang="nb-NO" dirty="0" err="1" smtClean="0"/>
              <a:t>filling</a:t>
            </a:r>
            <a:r>
              <a:rPr lang="nb-NO" dirty="0" smtClean="0"/>
              <a:t> </a:t>
            </a:r>
            <a:r>
              <a:rPr lang="nb-NO" dirty="0" err="1" smtClean="0"/>
              <a:t>out</a:t>
            </a:r>
            <a:r>
              <a:rPr lang="nb-NO" dirty="0" smtClean="0"/>
              <a:t> a form </a:t>
            </a:r>
            <a:r>
              <a:rPr lang="nb-NO" dirty="0" err="1" smtClean="0"/>
              <a:t>while</a:t>
            </a:r>
            <a:r>
              <a:rPr lang="nb-NO" baseline="0" dirty="0" smtClean="0"/>
              <a:t> sitting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train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network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suddenly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disapears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tunnel.</a:t>
            </a:r>
            <a:endParaRPr lang="nb-NO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On an </a:t>
            </a:r>
            <a:r>
              <a:rPr lang="nb-NO" baseline="0" dirty="0" err="1" smtClean="0"/>
              <a:t>expedition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himmalaya</a:t>
            </a:r>
            <a:r>
              <a:rPr lang="nb-NO" baseline="0" dirty="0" smtClean="0"/>
              <a:t>,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basement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warehouse</a:t>
            </a:r>
            <a:r>
              <a:rPr lang="nb-NO" baseline="0" dirty="0" smtClean="0"/>
              <a:t> or </a:t>
            </a:r>
            <a:r>
              <a:rPr lang="nb-NO" baseline="0" dirty="0" err="1" smtClean="0"/>
              <a:t>out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sea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fishingboat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network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connectivity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can’t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existing</a:t>
            </a:r>
            <a:r>
              <a:rPr lang="nb-NO" baseline="0" dirty="0" smtClean="0"/>
              <a:t> systems.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 smtClean="0"/>
              <a:t>What</a:t>
            </a:r>
            <a:r>
              <a:rPr lang="nb-NO" baseline="0" dirty="0" smtClean="0"/>
              <a:t> do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do </a:t>
            </a:r>
            <a:r>
              <a:rPr lang="nb-NO" baseline="0" dirty="0" err="1" smtClean="0"/>
              <a:t>then</a:t>
            </a:r>
            <a:r>
              <a:rPr lang="nb-NO" baseline="0" dirty="0" smtClean="0"/>
              <a:t>?</a:t>
            </a:r>
          </a:p>
          <a:p>
            <a:endParaRPr lang="nb-NO" dirty="0" smtClean="0"/>
          </a:p>
          <a:p>
            <a:r>
              <a:rPr lang="nb-NO" dirty="0" smtClean="0"/>
              <a:t>Zegeba is all </a:t>
            </a:r>
            <a:r>
              <a:rPr lang="nb-NO" dirty="0" err="1" smtClean="0"/>
              <a:t>about</a:t>
            </a:r>
            <a:r>
              <a:rPr lang="nb-NO" dirty="0" smtClean="0"/>
              <a:t> </a:t>
            </a:r>
            <a:r>
              <a:rPr lang="nb-NO" dirty="0" err="1" smtClean="0"/>
              <a:t>capturing</a:t>
            </a:r>
            <a:r>
              <a:rPr lang="nb-NO" baseline="0" dirty="0" smtClean="0"/>
              <a:t> data </a:t>
            </a:r>
          </a:p>
          <a:p>
            <a:pPr marL="185715" indent="-185715">
              <a:buFontTx/>
              <a:buChar char="-"/>
            </a:pP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, </a:t>
            </a:r>
          </a:p>
          <a:p>
            <a:pPr marL="185715" indent="-185715">
              <a:buFontTx/>
              <a:buChar char="-"/>
            </a:pP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device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have</a:t>
            </a:r>
          </a:p>
          <a:p>
            <a:pPr marL="185715" indent="-185715">
              <a:buFontTx/>
              <a:buChar char="-"/>
            </a:pPr>
            <a:r>
              <a:rPr lang="nb-NO" baseline="0" dirty="0" err="1" smtClean="0"/>
              <a:t>even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network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CCF2-E53A-48B9-8A6A-8B54BD51E7E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460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 fishfarm </a:t>
            </a:r>
            <a:r>
              <a:rPr lang="nb-NO" dirty="0" err="1" smtClean="0"/>
              <a:t>can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fish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cages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several</a:t>
            </a:r>
            <a:r>
              <a:rPr lang="nb-NO" baseline="0" dirty="0" smtClean="0"/>
              <a:t> locations.</a:t>
            </a:r>
          </a:p>
          <a:p>
            <a:r>
              <a:rPr lang="nb-NO" baseline="0" dirty="0" err="1" smtClean="0"/>
              <a:t>Each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day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need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inspect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dead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fish</a:t>
            </a:r>
            <a:r>
              <a:rPr lang="nb-NO" baseline="0" dirty="0" smtClean="0"/>
              <a:t> and report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fishlice</a:t>
            </a:r>
            <a:r>
              <a:rPr lang="nb-NO" baseline="0" dirty="0" smtClean="0"/>
              <a:t>.</a:t>
            </a:r>
          </a:p>
          <a:p>
            <a:r>
              <a:rPr lang="nb-NO" baseline="0" dirty="0" smtClean="0"/>
              <a:t>Report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yellow-stickers</a:t>
            </a:r>
            <a:r>
              <a:rPr lang="nb-NO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2CDB-DE7E-4D9D-8562-07772AEF16F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004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2CDB-DE7E-4D9D-8562-07772AEF16F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567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516BA-1BA6-4953-8F5D-3E5004228C9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300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516BA-1BA6-4953-8F5D-3E5004228C91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0168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We</a:t>
            </a:r>
            <a:r>
              <a:rPr lang="nb-NO" dirty="0" smtClean="0"/>
              <a:t> have </a:t>
            </a:r>
            <a:r>
              <a:rPr lang="nb-NO" dirty="0" err="1" smtClean="0"/>
              <a:t>also</a:t>
            </a:r>
            <a:r>
              <a:rPr lang="nb-NO" dirty="0" smtClean="0"/>
              <a:t> </a:t>
            </a:r>
            <a:r>
              <a:rPr lang="nb-NO" dirty="0" err="1" smtClean="0"/>
              <a:t>built</a:t>
            </a:r>
            <a:r>
              <a:rPr lang="nb-NO" dirty="0" smtClean="0"/>
              <a:t> a designer to </a:t>
            </a:r>
            <a:r>
              <a:rPr lang="nb-NO" dirty="0" err="1" smtClean="0"/>
              <a:t>create</a:t>
            </a:r>
            <a:r>
              <a:rPr lang="nb-NO" dirty="0" smtClean="0"/>
              <a:t> </a:t>
            </a:r>
            <a:r>
              <a:rPr lang="nb-NO" baseline="0" dirty="0" smtClean="0"/>
              <a:t>simple and </a:t>
            </a:r>
            <a:r>
              <a:rPr lang="nb-NO" baseline="0" dirty="0" err="1" smtClean="0"/>
              <a:t>complex</a:t>
            </a:r>
            <a:r>
              <a:rPr lang="nb-NO" baseline="0" dirty="0" smtClean="0"/>
              <a:t> forms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validation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calculations</a:t>
            </a:r>
            <a:r>
              <a:rPr lang="nb-NO" baseline="0" dirty="0" smtClean="0"/>
              <a:t>.</a:t>
            </a:r>
          </a:p>
          <a:p>
            <a:r>
              <a:rPr lang="nb-NO" baseline="0" dirty="0" smtClean="0"/>
              <a:t>Think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it as a mobile </a:t>
            </a:r>
            <a:r>
              <a:rPr lang="nb-NO" baseline="0" dirty="0" err="1" smtClean="0"/>
              <a:t>app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factory</a:t>
            </a:r>
            <a:r>
              <a:rPr lang="nb-NO" baseline="0" dirty="0" smtClean="0"/>
              <a:t> for non programmers.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2CDB-DE7E-4D9D-8562-07772AEF16F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0305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>
                <a:sym typeface="Wingdings"/>
              </a:rPr>
              <a:t>Tell høyt – 1 – 2- 3 etc.</a:t>
            </a:r>
          </a:p>
          <a:p>
            <a:endParaRPr lang="nb-NO" baseline="0" dirty="0" smtClean="0">
              <a:sym typeface="Wingdings"/>
            </a:endParaRPr>
          </a:p>
          <a:p>
            <a:r>
              <a:rPr lang="nb-NO" baseline="0" dirty="0" smtClean="0">
                <a:sym typeface="Wingdings"/>
              </a:rPr>
              <a:t>OBS: </a:t>
            </a:r>
            <a:r>
              <a:rPr lang="nb-NO" baseline="0" dirty="0" err="1" smtClean="0">
                <a:sym typeface="Wingdings"/>
              </a:rPr>
              <a:t>Capture</a:t>
            </a:r>
            <a:r>
              <a:rPr lang="nb-NO" baseline="0" dirty="0" smtClean="0">
                <a:sym typeface="Wingdings"/>
              </a:rPr>
              <a:t> </a:t>
            </a:r>
            <a:r>
              <a:rPr lang="nb-NO" baseline="0" dirty="0" err="1" smtClean="0">
                <a:sym typeface="Wingdings"/>
              </a:rPr>
              <a:t>anything</a:t>
            </a:r>
            <a:r>
              <a:rPr lang="nb-NO" baseline="0" dirty="0" smtClean="0">
                <a:sym typeface="Wingdings"/>
              </a:rPr>
              <a:t> </a:t>
            </a:r>
            <a:r>
              <a:rPr lang="nb-NO" baseline="0" dirty="0" err="1" smtClean="0">
                <a:sym typeface="Wingdings"/>
              </a:rPr>
              <a:t>anywhere</a:t>
            </a:r>
            <a:r>
              <a:rPr lang="nb-NO" baseline="0" dirty="0" smtClean="0">
                <a:sym typeface="Wingdings"/>
              </a:rPr>
              <a:t> – dette er snakk om media/QR-kode etc. som ikke kan registreres på papir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4BFA7-117C-A045-A90A-2C4D71FC77C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3071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516BA-1BA6-4953-8F5D-3E5004228C91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57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981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626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39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122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827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45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0816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284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408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241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604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27000">
              <a:schemeClr val="bg1"/>
            </a:gs>
            <a:gs pos="72000">
              <a:schemeClr val="bg1"/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90360-4CEB-47B3-894A-43F757D3F301}" type="datetimeFigureOut">
              <a:rPr lang="nb-NO" smtClean="0"/>
              <a:t>11.11.2014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3E39A-FCFC-4EF7-AB41-72E61B77AC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26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221088"/>
            <a:ext cx="8064896" cy="1872208"/>
          </a:xfrm>
        </p:spPr>
        <p:txBody>
          <a:bodyPr>
            <a:normAutofit/>
          </a:bodyPr>
          <a:lstStyle/>
          <a:p>
            <a:r>
              <a:rPr lang="en-US" sz="3600" i="1" noProof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the mobile forms company</a:t>
            </a:r>
          </a:p>
          <a:p>
            <a:endParaRPr lang="en-US" b="1" noProof="0" dirty="0" smtClean="0">
              <a:solidFill>
                <a:schemeClr val="tx1"/>
              </a:solidFill>
              <a:latin typeface="Gotham Rounded Book"/>
            </a:endParaRPr>
          </a:p>
          <a:p>
            <a:r>
              <a:rPr lang="en-US" b="1" noProof="0" dirty="0" smtClean="0">
                <a:solidFill>
                  <a:schemeClr val="tx1"/>
                </a:solidFill>
                <a:latin typeface="Gotham Rounded Book"/>
              </a:rPr>
              <a:t>Jørn Klungsøyr</a:t>
            </a:r>
          </a:p>
          <a:p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7" name="Picture 2" descr="C:\Data\_Documents\_zegeba\Logo\Logo_v.0.3.1.horizon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700808"/>
            <a:ext cx="7416824" cy="18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7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8713" y="736446"/>
            <a:ext cx="8229600" cy="1143000"/>
          </a:xfrm>
        </p:spPr>
        <p:txBody>
          <a:bodyPr/>
          <a:lstStyle/>
          <a:p>
            <a:pPr algn="ctr"/>
            <a:r>
              <a:rPr lang="en-US" noProof="0" dirty="0" smtClean="0"/>
              <a:t>Key aspects of Zegeba</a:t>
            </a:r>
            <a:endParaRPr lang="en-US" noProof="0" dirty="0"/>
          </a:p>
        </p:txBody>
      </p:sp>
      <p:sp>
        <p:nvSpPr>
          <p:cNvPr id="4" name="Rectangle 3"/>
          <p:cNvSpPr/>
          <p:nvPr/>
        </p:nvSpPr>
        <p:spPr>
          <a:xfrm>
            <a:off x="971600" y="2110694"/>
            <a:ext cx="69440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 smtClean="0">
                <a:latin typeface="Helvetica Light"/>
                <a:cs typeface="Helvetica Light"/>
              </a:rPr>
              <a:t>1. </a:t>
            </a:r>
            <a:r>
              <a:rPr lang="nb-NO" sz="2400" dirty="0" err="1" smtClean="0">
                <a:latin typeface="Helvetica Light"/>
                <a:cs typeface="Helvetica Light"/>
              </a:rPr>
              <a:t>Capture</a:t>
            </a:r>
            <a:r>
              <a:rPr lang="nb-NO" sz="2400" dirty="0" smtClean="0">
                <a:latin typeface="Helvetica Light"/>
                <a:cs typeface="Helvetica Light"/>
              </a:rPr>
              <a:t> </a:t>
            </a:r>
            <a:r>
              <a:rPr lang="nb-NO" sz="2400" dirty="0" err="1">
                <a:latin typeface="Helvetica Light"/>
                <a:cs typeface="Helvetica Light"/>
              </a:rPr>
              <a:t>anything</a:t>
            </a:r>
            <a:r>
              <a:rPr lang="nb-NO" sz="2400" dirty="0">
                <a:latin typeface="Helvetica Light"/>
                <a:cs typeface="Helvetica Light"/>
              </a:rPr>
              <a:t>, </a:t>
            </a:r>
            <a:r>
              <a:rPr lang="nb-NO" sz="2400" dirty="0" err="1" smtClean="0">
                <a:latin typeface="Helvetica Light"/>
                <a:cs typeface="Helvetica Light"/>
              </a:rPr>
              <a:t>anywhere</a:t>
            </a:r>
            <a:endParaRPr lang="nb-NO" sz="2400" dirty="0" smtClean="0">
              <a:latin typeface="Helvetica Light"/>
              <a:cs typeface="Helvetica Light"/>
            </a:endParaRPr>
          </a:p>
          <a:p>
            <a:endParaRPr lang="nb-NO" sz="2400" dirty="0">
              <a:latin typeface="Helvetica Light"/>
              <a:cs typeface="Helvetica Light"/>
            </a:endParaRPr>
          </a:p>
          <a:p>
            <a:r>
              <a:rPr lang="nb-NO" sz="2400" dirty="0" smtClean="0">
                <a:latin typeface="Helvetica Light"/>
                <a:cs typeface="Helvetica Light"/>
              </a:rPr>
              <a:t>2. Huge </a:t>
            </a:r>
            <a:r>
              <a:rPr lang="nb-NO" sz="2400" dirty="0" err="1">
                <a:latin typeface="Helvetica Light"/>
                <a:cs typeface="Helvetica Light"/>
              </a:rPr>
              <a:t>cost</a:t>
            </a:r>
            <a:r>
              <a:rPr lang="nb-NO" sz="2400" dirty="0">
                <a:latin typeface="Helvetica Light"/>
                <a:cs typeface="Helvetica Light"/>
              </a:rPr>
              <a:t> </a:t>
            </a:r>
            <a:r>
              <a:rPr lang="nb-NO" sz="2400" dirty="0" err="1">
                <a:latin typeface="Helvetica Light"/>
                <a:cs typeface="Helvetica Light"/>
              </a:rPr>
              <a:t>savings</a:t>
            </a:r>
            <a:endParaRPr lang="nb-NO" sz="2400" dirty="0">
              <a:latin typeface="Helvetica Light"/>
              <a:cs typeface="Helvetica Light"/>
            </a:endParaRPr>
          </a:p>
          <a:p>
            <a:endParaRPr lang="nb-NO" sz="2400" dirty="0" smtClean="0">
              <a:latin typeface="Helvetica Light"/>
              <a:cs typeface="Helvetica Light"/>
            </a:endParaRPr>
          </a:p>
          <a:p>
            <a:r>
              <a:rPr lang="nb-NO" sz="2400" dirty="0" smtClean="0">
                <a:latin typeface="Helvetica Light"/>
                <a:cs typeface="Helvetica Light"/>
              </a:rPr>
              <a:t>3. Full </a:t>
            </a:r>
            <a:r>
              <a:rPr lang="nb-NO" sz="2400" dirty="0" err="1">
                <a:latin typeface="Helvetica Light"/>
                <a:cs typeface="Helvetica Light"/>
              </a:rPr>
              <a:t>integration</a:t>
            </a:r>
            <a:r>
              <a:rPr lang="nb-NO" sz="2400" dirty="0">
                <a:latin typeface="Helvetica Light"/>
                <a:cs typeface="Helvetica Light"/>
              </a:rPr>
              <a:t> </a:t>
            </a:r>
            <a:r>
              <a:rPr lang="nb-NO" sz="2400" dirty="0" err="1">
                <a:latin typeface="Helvetica Light"/>
                <a:cs typeface="Helvetica Light"/>
              </a:rPr>
              <a:t>with</a:t>
            </a:r>
            <a:r>
              <a:rPr lang="nb-NO" sz="2400" dirty="0">
                <a:latin typeface="Helvetica Light"/>
                <a:cs typeface="Helvetica Light"/>
              </a:rPr>
              <a:t> </a:t>
            </a:r>
            <a:r>
              <a:rPr lang="nb-NO" sz="2400" dirty="0" err="1">
                <a:latin typeface="Helvetica Light"/>
                <a:cs typeface="Helvetica Light"/>
              </a:rPr>
              <a:t>production</a:t>
            </a:r>
            <a:r>
              <a:rPr lang="nb-NO" sz="2400" dirty="0">
                <a:latin typeface="Helvetica Light"/>
                <a:cs typeface="Helvetica Light"/>
              </a:rPr>
              <a:t> system</a:t>
            </a:r>
          </a:p>
          <a:p>
            <a:endParaRPr lang="nb-NO" sz="2400" dirty="0" smtClean="0">
              <a:latin typeface="Helvetica Light"/>
              <a:cs typeface="Helvetica Light"/>
            </a:endParaRPr>
          </a:p>
          <a:p>
            <a:r>
              <a:rPr lang="nb-NO" sz="2400" dirty="0" smtClean="0">
                <a:latin typeface="Helvetica Light"/>
                <a:cs typeface="Helvetica Light"/>
              </a:rPr>
              <a:t>4. </a:t>
            </a:r>
            <a:r>
              <a:rPr lang="nb-NO" sz="2400" dirty="0" err="1" smtClean="0">
                <a:latin typeface="Helvetica Light"/>
                <a:cs typeface="Helvetica Light"/>
              </a:rPr>
              <a:t>Increased</a:t>
            </a:r>
            <a:r>
              <a:rPr lang="nb-NO" sz="2400" dirty="0" smtClean="0">
                <a:latin typeface="Helvetica Light"/>
                <a:cs typeface="Helvetica Light"/>
              </a:rPr>
              <a:t> data </a:t>
            </a:r>
            <a:r>
              <a:rPr lang="nb-NO" sz="2400" dirty="0" err="1" smtClean="0">
                <a:latin typeface="Helvetica Light"/>
                <a:cs typeface="Helvetica Light"/>
              </a:rPr>
              <a:t>quality</a:t>
            </a:r>
            <a:r>
              <a:rPr lang="nb-NO" sz="2400" dirty="0" smtClean="0">
                <a:latin typeface="Helvetica Light"/>
                <a:cs typeface="Helvetica Light"/>
              </a:rPr>
              <a:t> and type</a:t>
            </a:r>
            <a:endParaRPr lang="nb-NO" sz="2400" dirty="0">
              <a:latin typeface="Helvetica Light"/>
              <a:cs typeface="Helvetica Light"/>
            </a:endParaRPr>
          </a:p>
        </p:txBody>
      </p:sp>
      <p:pic>
        <p:nvPicPr>
          <p:cNvPr id="5" name="Picture 6" descr="C:\Data\_Documents\_zegeba\Logo\Logo_v.0.3.1.horizontal.min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25" y="6165304"/>
            <a:ext cx="2079625" cy="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5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Key form </a:t>
            </a:r>
            <a:r>
              <a:rPr lang="nb-NO" dirty="0" err="1" smtClean="0"/>
              <a:t>features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inputs (text/numbers)</a:t>
            </a:r>
          </a:p>
          <a:p>
            <a:r>
              <a:rPr lang="en-US" dirty="0" smtClean="0"/>
              <a:t>Lists (single/multi)</a:t>
            </a:r>
          </a:p>
          <a:p>
            <a:r>
              <a:rPr lang="en-US" dirty="0" smtClean="0"/>
              <a:t>Sub forms and repeats</a:t>
            </a:r>
          </a:p>
          <a:p>
            <a:r>
              <a:rPr lang="en-US" dirty="0" smtClean="0"/>
              <a:t>GPS</a:t>
            </a:r>
          </a:p>
          <a:p>
            <a:r>
              <a:rPr lang="en-US" dirty="0" smtClean="0"/>
              <a:t>Camera</a:t>
            </a:r>
          </a:p>
          <a:p>
            <a:r>
              <a:rPr lang="en-US" dirty="0" smtClean="0"/>
              <a:t>Dynamic filtered lists</a:t>
            </a:r>
          </a:p>
          <a:p>
            <a:r>
              <a:rPr lang="en-US" dirty="0" smtClean="0"/>
              <a:t>Versioning of forms and </a:t>
            </a:r>
            <a:r>
              <a:rPr lang="en-US" dirty="0" smtClean="0"/>
              <a:t>data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Internationalization</a:t>
            </a:r>
          </a:p>
          <a:p>
            <a:r>
              <a:rPr lang="en-US" dirty="0" smtClean="0"/>
              <a:t>Scripts </a:t>
            </a:r>
            <a:r>
              <a:rPr lang="en-US" dirty="0" smtClean="0"/>
              <a:t>and typefaces</a:t>
            </a:r>
          </a:p>
          <a:p>
            <a:r>
              <a:rPr lang="en-US" dirty="0" smtClean="0"/>
              <a:t>Skip </a:t>
            </a:r>
            <a:r>
              <a:rPr lang="en-US" dirty="0" smtClean="0"/>
              <a:t>logic</a:t>
            </a:r>
          </a:p>
          <a:p>
            <a:r>
              <a:rPr lang="en-US" dirty="0" smtClean="0"/>
              <a:t>Input validation</a:t>
            </a:r>
          </a:p>
          <a:p>
            <a:r>
              <a:rPr lang="en-US" dirty="0" smtClean="0"/>
              <a:t>Calculations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23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363272" cy="489654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400" noProof="0" dirty="0" smtClean="0"/>
              <a:t>Mobile and web forms integrated with customers own/existing systems.</a:t>
            </a:r>
          </a:p>
          <a:p>
            <a:pPr marL="0" lvl="0" indent="0" algn="ctr">
              <a:buNone/>
            </a:pPr>
            <a:r>
              <a:rPr lang="en-US" sz="3400" noProof="0" dirty="0" smtClean="0"/>
              <a:t>Online/offline with </a:t>
            </a:r>
            <a:r>
              <a:rPr lang="en-US" sz="3400" noProof="0" dirty="0" smtClean="0"/>
              <a:t>storage </a:t>
            </a:r>
            <a:r>
              <a:rPr lang="en-US" sz="3400" noProof="0" dirty="0" smtClean="0"/>
              <a:t>on device.</a:t>
            </a:r>
            <a:endParaRPr lang="en-US" sz="3400" b="1" noProof="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70" y="4536765"/>
            <a:ext cx="67437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14888" r="7678" b="14296"/>
          <a:stretch/>
        </p:blipFill>
        <p:spPr bwMode="auto">
          <a:xfrm>
            <a:off x="8059572" y="5034517"/>
            <a:ext cx="889871" cy="68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573" y="4005064"/>
            <a:ext cx="832907" cy="93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Data\_Documents\_Logos\openXdata\openXdata_w25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16725" b="19121"/>
          <a:stretch/>
        </p:blipFill>
        <p:spPr bwMode="auto">
          <a:xfrm>
            <a:off x="6679719" y="5914152"/>
            <a:ext cx="2310675" cy="3973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 descr="C:\Data\_Documents\_zegeba\Logo\Logo_v.0.3.1.horizont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95" y="358522"/>
            <a:ext cx="4001450" cy="9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9719" y="3789040"/>
            <a:ext cx="130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Your system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22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Demo</a:t>
            </a:r>
            <a:endParaRPr lang="nb-NO" dirty="0"/>
          </a:p>
        </p:txBody>
      </p:sp>
      <p:pic>
        <p:nvPicPr>
          <p:cNvPr id="4" name="Zegeba demo bootcamp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88" y="1124744"/>
            <a:ext cx="9055897" cy="5094389"/>
          </a:xfrm>
        </p:spPr>
      </p:pic>
    </p:spTree>
    <p:extLst>
      <p:ext uri="{BB962C8B-B14F-4D97-AF65-F5344CB8AC3E}">
        <p14:creationId xmlns:p14="http://schemas.microsoft.com/office/powerpoint/2010/main" val="33460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221088"/>
            <a:ext cx="8064896" cy="1872208"/>
          </a:xfrm>
        </p:spPr>
        <p:txBody>
          <a:bodyPr>
            <a:normAutofit/>
          </a:bodyPr>
          <a:lstStyle/>
          <a:p>
            <a:r>
              <a:rPr lang="en-US" sz="3600" i="1" noProof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the mobile forms company</a:t>
            </a:r>
          </a:p>
          <a:p>
            <a:endParaRPr lang="en-US" b="1" noProof="0" dirty="0" smtClean="0">
              <a:solidFill>
                <a:schemeClr val="tx1"/>
              </a:solidFill>
              <a:latin typeface="Gotham Rounded Book"/>
            </a:endParaRPr>
          </a:p>
          <a:p>
            <a:r>
              <a:rPr lang="en-US" b="1" noProof="0" dirty="0" smtClean="0">
                <a:solidFill>
                  <a:schemeClr val="tx1"/>
                </a:solidFill>
                <a:latin typeface="Gotham Rounded Book"/>
              </a:rPr>
              <a:t>Jørn Klungsøyr</a:t>
            </a:r>
          </a:p>
          <a:p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7" name="Picture 2" descr="C:\Data\_Documents\_zegeba\Logo\Logo_v.0.3.1.horizon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700808"/>
            <a:ext cx="7416824" cy="18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97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Device </a:t>
            </a:r>
            <a:r>
              <a:rPr lang="nb-NO" dirty="0" err="1" smtClean="0"/>
              <a:t>selection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devices</a:t>
            </a:r>
            <a:r>
              <a:rPr lang="nb-NO" dirty="0" smtClean="0"/>
              <a:t> and </a:t>
            </a:r>
            <a:r>
              <a:rPr lang="nb-NO" dirty="0" err="1" smtClean="0"/>
              <a:t>technologies</a:t>
            </a:r>
            <a:r>
              <a:rPr lang="nb-NO" dirty="0" smtClean="0"/>
              <a:t> </a:t>
            </a:r>
            <a:r>
              <a:rPr lang="nb-NO" dirty="0" err="1" smtClean="0"/>
              <a:t>known</a:t>
            </a:r>
            <a:r>
              <a:rPr lang="nb-NO" dirty="0" smtClean="0"/>
              <a:t> to </a:t>
            </a:r>
            <a:r>
              <a:rPr lang="nb-NO" dirty="0" err="1" smtClean="0"/>
              <a:t>users</a:t>
            </a:r>
            <a:endParaRPr lang="nb-NO" dirty="0" smtClean="0"/>
          </a:p>
          <a:p>
            <a:r>
              <a:rPr lang="nb-NO" dirty="0" err="1" smtClean="0"/>
              <a:t>Local</a:t>
            </a:r>
            <a:r>
              <a:rPr lang="nb-NO" dirty="0" smtClean="0"/>
              <a:t> </a:t>
            </a:r>
            <a:r>
              <a:rPr lang="nb-NO" dirty="0" err="1" smtClean="0"/>
              <a:t>purchase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devices</a:t>
            </a:r>
            <a:endParaRPr lang="nb-NO" dirty="0" smtClean="0"/>
          </a:p>
          <a:p>
            <a:r>
              <a:rPr lang="nb-NO" dirty="0" err="1" smtClean="0"/>
              <a:t>Batterylife</a:t>
            </a:r>
            <a:r>
              <a:rPr lang="nb-NO" dirty="0" smtClean="0"/>
              <a:t>?</a:t>
            </a:r>
            <a:endParaRPr lang="nb-NO" dirty="0"/>
          </a:p>
          <a:p>
            <a:r>
              <a:rPr lang="nb-NO" dirty="0" err="1" smtClean="0"/>
              <a:t>Features</a:t>
            </a:r>
            <a:r>
              <a:rPr lang="nb-NO" dirty="0" smtClean="0"/>
              <a:t>?</a:t>
            </a:r>
          </a:p>
          <a:p>
            <a:r>
              <a:rPr lang="nb-NO" dirty="0" err="1" smtClean="0"/>
              <a:t>Outdoor</a:t>
            </a:r>
            <a:r>
              <a:rPr lang="nb-NO" dirty="0" smtClean="0"/>
              <a:t> </a:t>
            </a:r>
            <a:r>
              <a:rPr lang="nb-NO" dirty="0" err="1" smtClean="0"/>
              <a:t>usage</a:t>
            </a:r>
            <a:r>
              <a:rPr lang="nb-NO" dirty="0" smtClean="0"/>
              <a:t>?</a:t>
            </a:r>
          </a:p>
          <a:p>
            <a:r>
              <a:rPr lang="nb-NO" dirty="0" smtClean="0"/>
              <a:t>Screen </a:t>
            </a:r>
            <a:r>
              <a:rPr lang="nb-NO" dirty="0" err="1" smtClean="0"/>
              <a:t>size</a:t>
            </a:r>
            <a:r>
              <a:rPr lang="nb-NO" dirty="0" smtClean="0"/>
              <a:t>?</a:t>
            </a:r>
          </a:p>
          <a:p>
            <a:r>
              <a:rPr lang="nb-NO" dirty="0" err="1" smtClean="0"/>
              <a:t>Likelihood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rain</a:t>
            </a:r>
            <a:r>
              <a:rPr lang="nb-NO" dirty="0" smtClean="0"/>
              <a:t> and </a:t>
            </a:r>
            <a:r>
              <a:rPr lang="nb-NO" dirty="0" err="1" smtClean="0"/>
              <a:t>moisture</a:t>
            </a:r>
            <a:r>
              <a:rPr lang="nb-NO" dirty="0" smtClean="0"/>
              <a:t>?</a:t>
            </a:r>
          </a:p>
          <a:p>
            <a:r>
              <a:rPr lang="nb-NO" dirty="0" smtClean="0"/>
              <a:t>How </a:t>
            </a:r>
            <a:r>
              <a:rPr lang="nb-NO" dirty="0" err="1" smtClean="0"/>
              <a:t>will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devices</a:t>
            </a:r>
            <a:r>
              <a:rPr lang="nb-NO" dirty="0" smtClean="0"/>
              <a:t> be </a:t>
            </a:r>
            <a:r>
              <a:rPr lang="nb-NO" dirty="0" err="1" smtClean="0"/>
              <a:t>charged</a:t>
            </a:r>
            <a:r>
              <a:rPr lang="nb-NO" dirty="0" smtClean="0"/>
              <a:t>?</a:t>
            </a:r>
          </a:p>
          <a:p>
            <a:pPr lvl="1"/>
            <a:r>
              <a:rPr lang="nb-NO" dirty="0" smtClean="0"/>
              <a:t>Sun? 12v </a:t>
            </a:r>
            <a:r>
              <a:rPr lang="nb-NO" dirty="0" err="1" smtClean="0"/>
              <a:t>car</a:t>
            </a:r>
            <a:r>
              <a:rPr lang="nb-NO" dirty="0" smtClean="0"/>
              <a:t> </a:t>
            </a:r>
            <a:r>
              <a:rPr lang="nb-NO" dirty="0" err="1" smtClean="0"/>
              <a:t>battery</a:t>
            </a:r>
            <a:r>
              <a:rPr lang="nb-NO" dirty="0" smtClean="0"/>
              <a:t>? Ex. USB </a:t>
            </a:r>
            <a:r>
              <a:rPr lang="nb-NO" dirty="0" err="1" smtClean="0"/>
              <a:t>battery</a:t>
            </a:r>
            <a:r>
              <a:rPr lang="nb-NO" dirty="0" smtClean="0"/>
              <a:t>?</a:t>
            </a:r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422598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Operational</a:t>
            </a:r>
            <a:r>
              <a:rPr lang="nb-NO" dirty="0" smtClean="0"/>
              <a:t> </a:t>
            </a:r>
            <a:r>
              <a:rPr lang="nb-NO" dirty="0" err="1" smtClean="0"/>
              <a:t>challenges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 smtClean="0"/>
              <a:t>Distribution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devices</a:t>
            </a:r>
            <a:r>
              <a:rPr lang="nb-NO" dirty="0" smtClean="0"/>
              <a:t> and </a:t>
            </a:r>
            <a:r>
              <a:rPr lang="nb-NO" dirty="0" err="1" smtClean="0"/>
              <a:t>number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users</a:t>
            </a:r>
            <a:endParaRPr lang="nb-NO" dirty="0" smtClean="0"/>
          </a:p>
          <a:p>
            <a:r>
              <a:rPr lang="nb-NO" dirty="0" err="1" smtClean="0"/>
              <a:t>Install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SMS link</a:t>
            </a:r>
          </a:p>
          <a:p>
            <a:r>
              <a:rPr lang="nb-NO" dirty="0" smtClean="0"/>
              <a:t>Distribution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usernames</a:t>
            </a:r>
            <a:r>
              <a:rPr lang="nb-NO" dirty="0" smtClean="0"/>
              <a:t>/</a:t>
            </a:r>
            <a:r>
              <a:rPr lang="nb-NO" dirty="0" err="1" smtClean="0"/>
              <a:t>passwords</a:t>
            </a:r>
            <a:endParaRPr lang="nb-NO" dirty="0" smtClean="0"/>
          </a:p>
          <a:p>
            <a:r>
              <a:rPr lang="nb-NO" dirty="0" err="1"/>
              <a:t>S</a:t>
            </a:r>
            <a:r>
              <a:rPr lang="nb-NO" dirty="0" err="1" smtClean="0"/>
              <a:t>wapping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SIM </a:t>
            </a:r>
            <a:r>
              <a:rPr lang="nb-NO" dirty="0" err="1" smtClean="0"/>
              <a:t>cards</a:t>
            </a:r>
            <a:r>
              <a:rPr lang="nb-NO" dirty="0" smtClean="0"/>
              <a:t> </a:t>
            </a:r>
            <a:r>
              <a:rPr lang="nb-NO" dirty="0" err="1" smtClean="0"/>
              <a:t>distort</a:t>
            </a:r>
            <a:r>
              <a:rPr lang="nb-NO" dirty="0" smtClean="0"/>
              <a:t> mobile data</a:t>
            </a:r>
          </a:p>
          <a:p>
            <a:r>
              <a:rPr lang="nb-NO" dirty="0" smtClean="0"/>
              <a:t>Is </a:t>
            </a:r>
            <a:r>
              <a:rPr lang="nb-NO" dirty="0" err="1" smtClean="0"/>
              <a:t>there</a:t>
            </a:r>
            <a:r>
              <a:rPr lang="nb-NO" dirty="0" smtClean="0"/>
              <a:t> mobile </a:t>
            </a:r>
            <a:r>
              <a:rPr lang="nb-NO" dirty="0" err="1" smtClean="0"/>
              <a:t>network</a:t>
            </a:r>
            <a:r>
              <a:rPr lang="nb-NO" dirty="0" smtClean="0"/>
              <a:t> </a:t>
            </a:r>
            <a:r>
              <a:rPr lang="nb-NO" dirty="0" err="1" smtClean="0"/>
              <a:t>coverage</a:t>
            </a:r>
            <a:endParaRPr lang="nb-NO" dirty="0" smtClean="0"/>
          </a:p>
          <a:p>
            <a:pPr lvl="1"/>
            <a:r>
              <a:rPr lang="nb-NO" dirty="0" err="1" smtClean="0"/>
              <a:t>Local</a:t>
            </a:r>
            <a:r>
              <a:rPr lang="nb-NO" dirty="0" smtClean="0"/>
              <a:t> hotspots (</a:t>
            </a:r>
            <a:r>
              <a:rPr lang="nb-NO" dirty="0" err="1" smtClean="0"/>
              <a:t>rooftops</a:t>
            </a:r>
            <a:r>
              <a:rPr lang="nb-NO" dirty="0" smtClean="0"/>
              <a:t>)?</a:t>
            </a:r>
          </a:p>
          <a:p>
            <a:r>
              <a:rPr lang="nb-NO" dirty="0" smtClean="0"/>
              <a:t>Kiosk mode to </a:t>
            </a:r>
            <a:r>
              <a:rPr lang="nb-NO" dirty="0" err="1" smtClean="0"/>
              <a:t>prevent</a:t>
            </a:r>
            <a:r>
              <a:rPr lang="nb-NO" dirty="0" smtClean="0"/>
              <a:t> </a:t>
            </a:r>
            <a:r>
              <a:rPr lang="nb-NO" dirty="0" err="1" smtClean="0"/>
              <a:t>misuse</a:t>
            </a:r>
            <a:r>
              <a:rPr lang="nb-NO" dirty="0" smtClean="0"/>
              <a:t>? Trust?</a:t>
            </a:r>
          </a:p>
          <a:p>
            <a:r>
              <a:rPr lang="nb-NO" dirty="0" smtClean="0"/>
              <a:t>SIM </a:t>
            </a:r>
            <a:r>
              <a:rPr lang="nb-NO" dirty="0" err="1" smtClean="0"/>
              <a:t>cards</a:t>
            </a:r>
            <a:r>
              <a:rPr lang="nb-NO" dirty="0" smtClean="0"/>
              <a:t> and GPRS settings</a:t>
            </a:r>
          </a:p>
          <a:p>
            <a:r>
              <a:rPr lang="nb-NO" dirty="0" err="1" smtClean="0"/>
              <a:t>Payment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data </a:t>
            </a:r>
            <a:r>
              <a:rPr lang="nb-NO" dirty="0" err="1" smtClean="0"/>
              <a:t>cost</a:t>
            </a:r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24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270" name="Picture 6" descr="C:\Data\_Documents\_Projects\Optimize\Demo\P10009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626"/>
            <a:ext cx="19558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Data\_Documents\_Projects\Optimize\Demo\P10009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/>
          <a:stretch/>
        </p:blipFill>
        <p:spPr bwMode="auto">
          <a:xfrm>
            <a:off x="2568612" y="2779602"/>
            <a:ext cx="1816942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90" y="116632"/>
            <a:ext cx="2188972" cy="4095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90" y="3285212"/>
            <a:ext cx="2236168" cy="3458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1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Dashboards and reports	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 smtClean="0"/>
              <a:t>Multiple </a:t>
            </a:r>
            <a:r>
              <a:rPr lang="nb-NO" dirty="0" err="1" smtClean="0"/>
              <a:t>sources</a:t>
            </a:r>
            <a:r>
              <a:rPr lang="nb-NO" dirty="0" smtClean="0"/>
              <a:t> – </a:t>
            </a:r>
            <a:r>
              <a:rPr lang="nb-NO" dirty="0" err="1" smtClean="0"/>
              <a:t>mashups</a:t>
            </a:r>
            <a:endParaRPr lang="nb-NO" dirty="0"/>
          </a:p>
          <a:p>
            <a:r>
              <a:rPr lang="nb-NO" dirty="0" smtClean="0"/>
              <a:t>Who </a:t>
            </a:r>
            <a:r>
              <a:rPr lang="nb-NO" dirty="0" err="1" smtClean="0"/>
              <a:t>will</a:t>
            </a:r>
            <a:r>
              <a:rPr lang="nb-NO" dirty="0" smtClean="0"/>
              <a:t> </a:t>
            </a:r>
            <a:r>
              <a:rPr lang="nb-NO" dirty="0" err="1" smtClean="0"/>
              <a:t>analyze</a:t>
            </a:r>
            <a:r>
              <a:rPr lang="nb-NO" dirty="0" smtClean="0"/>
              <a:t>?</a:t>
            </a:r>
            <a:endParaRPr lang="nb-NO" dirty="0"/>
          </a:p>
          <a:p>
            <a:r>
              <a:rPr lang="nb-NO" dirty="0" err="1" smtClean="0"/>
              <a:t>Automated</a:t>
            </a:r>
            <a:r>
              <a:rPr lang="nb-NO" dirty="0" smtClean="0"/>
              <a:t> alerts and </a:t>
            </a:r>
            <a:r>
              <a:rPr lang="nb-NO" dirty="0" err="1" smtClean="0"/>
              <a:t>reminders</a:t>
            </a:r>
            <a:endParaRPr lang="nb-NO" dirty="0" smtClean="0"/>
          </a:p>
          <a:p>
            <a:r>
              <a:rPr lang="nb-NO" dirty="0" smtClean="0"/>
              <a:t>Who </a:t>
            </a:r>
            <a:r>
              <a:rPr lang="nb-NO" dirty="0" err="1" smtClean="0"/>
              <a:t>will</a:t>
            </a:r>
            <a:r>
              <a:rPr lang="nb-NO" dirty="0" smtClean="0"/>
              <a:t> </a:t>
            </a:r>
            <a:r>
              <a:rPr lang="nb-NO" dirty="0" err="1" smtClean="0"/>
              <a:t>get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reports and </a:t>
            </a:r>
            <a:r>
              <a:rPr lang="nb-NO" dirty="0" err="1" smtClean="0"/>
              <a:t>how</a:t>
            </a:r>
            <a:r>
              <a:rPr lang="nb-NO" dirty="0" smtClean="0"/>
              <a:t> </a:t>
            </a:r>
            <a:r>
              <a:rPr lang="nb-NO" dirty="0" err="1" smtClean="0"/>
              <a:t>will</a:t>
            </a:r>
            <a:r>
              <a:rPr lang="nb-NO" dirty="0" smtClean="0"/>
              <a:t> </a:t>
            </a:r>
            <a:r>
              <a:rPr lang="nb-NO" dirty="0" err="1" smtClean="0"/>
              <a:t>they</a:t>
            </a:r>
            <a:r>
              <a:rPr lang="nb-NO" dirty="0" smtClean="0"/>
              <a:t> </a:t>
            </a:r>
            <a:r>
              <a:rPr lang="nb-NO" dirty="0" err="1" smtClean="0"/>
              <a:t>act</a:t>
            </a:r>
            <a:r>
              <a:rPr lang="nb-NO" dirty="0" smtClean="0"/>
              <a:t>?</a:t>
            </a:r>
          </a:p>
          <a:p>
            <a:r>
              <a:rPr lang="nb-NO" dirty="0" smtClean="0"/>
              <a:t>Delivery and </a:t>
            </a:r>
            <a:r>
              <a:rPr lang="nb-NO" dirty="0" err="1" smtClean="0"/>
              <a:t>access</a:t>
            </a:r>
            <a:endParaRPr lang="nb-NO" dirty="0" smtClean="0"/>
          </a:p>
          <a:p>
            <a:pPr lvl="1"/>
            <a:r>
              <a:rPr lang="nb-NO" dirty="0" smtClean="0"/>
              <a:t>Online, PDF reports,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device</a:t>
            </a:r>
            <a:r>
              <a:rPr lang="nb-NO" dirty="0" smtClean="0"/>
              <a:t>?</a:t>
            </a:r>
          </a:p>
          <a:p>
            <a:r>
              <a:rPr lang="nb-NO" dirty="0" smtClean="0"/>
              <a:t>Multiple </a:t>
            </a:r>
            <a:r>
              <a:rPr lang="nb-NO" dirty="0" err="1" smtClean="0"/>
              <a:t>tools</a:t>
            </a:r>
            <a:r>
              <a:rPr lang="nb-NO" dirty="0" smtClean="0"/>
              <a:t> in combination </a:t>
            </a:r>
          </a:p>
          <a:p>
            <a:pPr lvl="1"/>
            <a:r>
              <a:rPr lang="nb-NO" dirty="0" smtClean="0"/>
              <a:t>Basic </a:t>
            </a:r>
            <a:r>
              <a:rPr lang="nb-NO" dirty="0" err="1" smtClean="0"/>
              <a:t>charts</a:t>
            </a:r>
            <a:r>
              <a:rPr lang="nb-NO" dirty="0" smtClean="0"/>
              <a:t>, </a:t>
            </a:r>
            <a:r>
              <a:rPr lang="nb-NO" dirty="0" err="1" smtClean="0"/>
              <a:t>advanced</a:t>
            </a:r>
            <a:r>
              <a:rPr lang="nb-NO" dirty="0" smtClean="0"/>
              <a:t> GIS </a:t>
            </a:r>
            <a:r>
              <a:rPr lang="nb-NO" dirty="0" err="1" smtClean="0"/>
              <a:t>modelling</a:t>
            </a:r>
            <a:r>
              <a:rPr lang="nb-NO" dirty="0" smtClean="0"/>
              <a:t>, </a:t>
            </a:r>
            <a:r>
              <a:rPr lang="nb-NO" dirty="0" err="1" smtClean="0"/>
              <a:t>flexible</a:t>
            </a:r>
            <a:r>
              <a:rPr lang="nb-NO" dirty="0" smtClean="0"/>
              <a:t> </a:t>
            </a:r>
            <a:r>
              <a:rPr lang="nb-NO" dirty="0" err="1" smtClean="0"/>
              <a:t>dashboards</a:t>
            </a:r>
            <a:r>
              <a:rPr lang="nb-NO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34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jsdc-static.jaspersoft.com/cdn/farfuture/uGlJIsWXs9Nc9-YeS459ci6SLjK6h6d9OrPOoSs7sUw/mtime:1396298292/imgRoot/product_assets/Reporting_Interactive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249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53" y="4518651"/>
            <a:ext cx="43434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-924049" y="1176557"/>
            <a:ext cx="11167283" cy="5966989"/>
            <a:chOff x="-937753" y="1455058"/>
            <a:chExt cx="11167283" cy="5966989"/>
          </a:xfrm>
          <a:solidFill>
            <a:schemeClr val="bg2">
              <a:lumMod val="75000"/>
            </a:schemeClr>
          </a:solidFill>
        </p:grpSpPr>
        <p:sp>
          <p:nvSpPr>
            <p:cNvPr id="5" name="Freeform 4"/>
            <p:cNvSpPr/>
            <p:nvPr/>
          </p:nvSpPr>
          <p:spPr>
            <a:xfrm>
              <a:off x="-937753" y="1455058"/>
              <a:ext cx="11167283" cy="5966989"/>
            </a:xfrm>
            <a:custGeom>
              <a:avLst/>
              <a:gdLst>
                <a:gd name="connsiteX0" fmla="*/ 0 w 8879504"/>
                <a:gd name="connsiteY0" fmla="*/ 1415864 h 2739917"/>
                <a:gd name="connsiteX1" fmla="*/ 1194009 w 8879504"/>
                <a:gd name="connsiteY1" fmla="*/ 2701 h 2739917"/>
                <a:gd name="connsiteX2" fmla="*/ 3000138 w 8879504"/>
                <a:gd name="connsiteY2" fmla="*/ 1733259 h 2739917"/>
                <a:gd name="connsiteX3" fmla="*/ 5146333 w 8879504"/>
                <a:gd name="connsiteY3" fmla="*/ 2043097 h 2739917"/>
                <a:gd name="connsiteX4" fmla="*/ 7300085 w 8879504"/>
                <a:gd name="connsiteY4" fmla="*/ 2632545 h 2739917"/>
                <a:gd name="connsiteX5" fmla="*/ 8373183 w 8879504"/>
                <a:gd name="connsiteY5" fmla="*/ 2738344 h 2739917"/>
                <a:gd name="connsiteX6" fmla="*/ 8879504 w 8879504"/>
                <a:gd name="connsiteY6" fmla="*/ 2609874 h 2739917"/>
                <a:gd name="connsiteX0" fmla="*/ 0 w 8879504"/>
                <a:gd name="connsiteY0" fmla="*/ 1496214 h 2820267"/>
                <a:gd name="connsiteX1" fmla="*/ 1541679 w 8879504"/>
                <a:gd name="connsiteY1" fmla="*/ 2449 h 2820267"/>
                <a:gd name="connsiteX2" fmla="*/ 3000138 w 8879504"/>
                <a:gd name="connsiteY2" fmla="*/ 1813609 h 2820267"/>
                <a:gd name="connsiteX3" fmla="*/ 5146333 w 8879504"/>
                <a:gd name="connsiteY3" fmla="*/ 2123447 h 2820267"/>
                <a:gd name="connsiteX4" fmla="*/ 7300085 w 8879504"/>
                <a:gd name="connsiteY4" fmla="*/ 2712895 h 2820267"/>
                <a:gd name="connsiteX5" fmla="*/ 8373183 w 8879504"/>
                <a:gd name="connsiteY5" fmla="*/ 2818694 h 2820267"/>
                <a:gd name="connsiteX6" fmla="*/ 8879504 w 8879504"/>
                <a:gd name="connsiteY6" fmla="*/ 2690224 h 2820267"/>
                <a:gd name="connsiteX0" fmla="*/ 0 w 8879504"/>
                <a:gd name="connsiteY0" fmla="*/ 1679391 h 3003444"/>
                <a:gd name="connsiteX1" fmla="*/ 1279428 w 8879504"/>
                <a:gd name="connsiteY1" fmla="*/ 227979 h 3003444"/>
                <a:gd name="connsiteX2" fmla="*/ 1541679 w 8879504"/>
                <a:gd name="connsiteY2" fmla="*/ 185626 h 3003444"/>
                <a:gd name="connsiteX3" fmla="*/ 3000138 w 8879504"/>
                <a:gd name="connsiteY3" fmla="*/ 1996786 h 3003444"/>
                <a:gd name="connsiteX4" fmla="*/ 5146333 w 8879504"/>
                <a:gd name="connsiteY4" fmla="*/ 2306624 h 3003444"/>
                <a:gd name="connsiteX5" fmla="*/ 7300085 w 8879504"/>
                <a:gd name="connsiteY5" fmla="*/ 2896072 h 3003444"/>
                <a:gd name="connsiteX6" fmla="*/ 8373183 w 8879504"/>
                <a:gd name="connsiteY6" fmla="*/ 3001871 h 3003444"/>
                <a:gd name="connsiteX7" fmla="*/ 8879504 w 8879504"/>
                <a:gd name="connsiteY7" fmla="*/ 2873401 h 3003444"/>
                <a:gd name="connsiteX0" fmla="*/ 0 w 8879504"/>
                <a:gd name="connsiteY0" fmla="*/ 1649553 h 2973606"/>
                <a:gd name="connsiteX1" fmla="*/ 841363 w 8879504"/>
                <a:gd name="connsiteY1" fmla="*/ 265310 h 2973606"/>
                <a:gd name="connsiteX2" fmla="*/ 1541679 w 8879504"/>
                <a:gd name="connsiteY2" fmla="*/ 155788 h 2973606"/>
                <a:gd name="connsiteX3" fmla="*/ 3000138 w 8879504"/>
                <a:gd name="connsiteY3" fmla="*/ 1966948 h 2973606"/>
                <a:gd name="connsiteX4" fmla="*/ 5146333 w 8879504"/>
                <a:gd name="connsiteY4" fmla="*/ 2276786 h 2973606"/>
                <a:gd name="connsiteX5" fmla="*/ 7300085 w 8879504"/>
                <a:gd name="connsiteY5" fmla="*/ 2866234 h 2973606"/>
                <a:gd name="connsiteX6" fmla="*/ 8373183 w 8879504"/>
                <a:gd name="connsiteY6" fmla="*/ 2972033 h 2973606"/>
                <a:gd name="connsiteX7" fmla="*/ 8879504 w 8879504"/>
                <a:gd name="connsiteY7" fmla="*/ 2843563 h 2973606"/>
                <a:gd name="connsiteX0" fmla="*/ 0 w 8879504"/>
                <a:gd name="connsiteY0" fmla="*/ 2155183 h 3479236"/>
                <a:gd name="connsiteX1" fmla="*/ 841363 w 8879504"/>
                <a:gd name="connsiteY1" fmla="*/ 770940 h 3479236"/>
                <a:gd name="connsiteX2" fmla="*/ 1750282 w 8879504"/>
                <a:gd name="connsiteY2" fmla="*/ 63617 h 3479236"/>
                <a:gd name="connsiteX3" fmla="*/ 3000138 w 8879504"/>
                <a:gd name="connsiteY3" fmla="*/ 2472578 h 3479236"/>
                <a:gd name="connsiteX4" fmla="*/ 5146333 w 8879504"/>
                <a:gd name="connsiteY4" fmla="*/ 2782416 h 3479236"/>
                <a:gd name="connsiteX5" fmla="*/ 7300085 w 8879504"/>
                <a:gd name="connsiteY5" fmla="*/ 3371864 h 3479236"/>
                <a:gd name="connsiteX6" fmla="*/ 8373183 w 8879504"/>
                <a:gd name="connsiteY6" fmla="*/ 3477663 h 3479236"/>
                <a:gd name="connsiteX7" fmla="*/ 8879504 w 8879504"/>
                <a:gd name="connsiteY7" fmla="*/ 3349193 h 3479236"/>
                <a:gd name="connsiteX0" fmla="*/ 0 w 8879504"/>
                <a:gd name="connsiteY0" fmla="*/ 2161604 h 3485657"/>
                <a:gd name="connsiteX1" fmla="*/ 841363 w 8879504"/>
                <a:gd name="connsiteY1" fmla="*/ 777361 h 3485657"/>
                <a:gd name="connsiteX2" fmla="*/ 1750282 w 8879504"/>
                <a:gd name="connsiteY2" fmla="*/ 70038 h 3485657"/>
                <a:gd name="connsiteX3" fmla="*/ 3000138 w 8879504"/>
                <a:gd name="connsiteY3" fmla="*/ 2593185 h 3485657"/>
                <a:gd name="connsiteX4" fmla="*/ 5146333 w 8879504"/>
                <a:gd name="connsiteY4" fmla="*/ 2788837 h 3485657"/>
                <a:gd name="connsiteX5" fmla="*/ 7300085 w 8879504"/>
                <a:gd name="connsiteY5" fmla="*/ 3378285 h 3485657"/>
                <a:gd name="connsiteX6" fmla="*/ 8373183 w 8879504"/>
                <a:gd name="connsiteY6" fmla="*/ 3484084 h 3485657"/>
                <a:gd name="connsiteX7" fmla="*/ 8879504 w 8879504"/>
                <a:gd name="connsiteY7" fmla="*/ 3355614 h 3485657"/>
                <a:gd name="connsiteX0" fmla="*/ 0 w 8879504"/>
                <a:gd name="connsiteY0" fmla="*/ 2161604 h 3484655"/>
                <a:gd name="connsiteX1" fmla="*/ 841363 w 8879504"/>
                <a:gd name="connsiteY1" fmla="*/ 777361 h 3484655"/>
                <a:gd name="connsiteX2" fmla="*/ 1750282 w 8879504"/>
                <a:gd name="connsiteY2" fmla="*/ 70038 h 3484655"/>
                <a:gd name="connsiteX3" fmla="*/ 3000138 w 8879504"/>
                <a:gd name="connsiteY3" fmla="*/ 2593185 h 3484655"/>
                <a:gd name="connsiteX4" fmla="*/ 5640025 w 8879504"/>
                <a:gd name="connsiteY4" fmla="*/ 2903023 h 3484655"/>
                <a:gd name="connsiteX5" fmla="*/ 7300085 w 8879504"/>
                <a:gd name="connsiteY5" fmla="*/ 3378285 h 3484655"/>
                <a:gd name="connsiteX6" fmla="*/ 8373183 w 8879504"/>
                <a:gd name="connsiteY6" fmla="*/ 3484084 h 3484655"/>
                <a:gd name="connsiteX7" fmla="*/ 8879504 w 8879504"/>
                <a:gd name="connsiteY7" fmla="*/ 3355614 h 3484655"/>
                <a:gd name="connsiteX0" fmla="*/ 0 w 8879504"/>
                <a:gd name="connsiteY0" fmla="*/ 2161604 h 3484604"/>
                <a:gd name="connsiteX1" fmla="*/ 841363 w 8879504"/>
                <a:gd name="connsiteY1" fmla="*/ 777361 h 3484604"/>
                <a:gd name="connsiteX2" fmla="*/ 1750282 w 8879504"/>
                <a:gd name="connsiteY2" fmla="*/ 70038 h 3484604"/>
                <a:gd name="connsiteX3" fmla="*/ 3000138 w 8879504"/>
                <a:gd name="connsiteY3" fmla="*/ 2593185 h 3484604"/>
                <a:gd name="connsiteX4" fmla="*/ 6022464 w 8879504"/>
                <a:gd name="connsiteY4" fmla="*/ 2916456 h 3484604"/>
                <a:gd name="connsiteX5" fmla="*/ 7300085 w 8879504"/>
                <a:gd name="connsiteY5" fmla="*/ 3378285 h 3484604"/>
                <a:gd name="connsiteX6" fmla="*/ 8373183 w 8879504"/>
                <a:gd name="connsiteY6" fmla="*/ 3484084 h 3484604"/>
                <a:gd name="connsiteX7" fmla="*/ 8879504 w 8879504"/>
                <a:gd name="connsiteY7" fmla="*/ 3355614 h 3484604"/>
                <a:gd name="connsiteX0" fmla="*/ 0 w 8879504"/>
                <a:gd name="connsiteY0" fmla="*/ 2093002 h 3416002"/>
                <a:gd name="connsiteX1" fmla="*/ 841363 w 8879504"/>
                <a:gd name="connsiteY1" fmla="*/ 708759 h 3416002"/>
                <a:gd name="connsiteX2" fmla="*/ 1750282 w 8879504"/>
                <a:gd name="connsiteY2" fmla="*/ 1436 h 3416002"/>
                <a:gd name="connsiteX3" fmla="*/ 2127744 w 8879504"/>
                <a:gd name="connsiteY3" fmla="*/ 896832 h 3416002"/>
                <a:gd name="connsiteX4" fmla="*/ 3000138 w 8879504"/>
                <a:gd name="connsiteY4" fmla="*/ 2524583 h 3416002"/>
                <a:gd name="connsiteX5" fmla="*/ 6022464 w 8879504"/>
                <a:gd name="connsiteY5" fmla="*/ 2847854 h 3416002"/>
                <a:gd name="connsiteX6" fmla="*/ 7300085 w 8879504"/>
                <a:gd name="connsiteY6" fmla="*/ 3309683 h 3416002"/>
                <a:gd name="connsiteX7" fmla="*/ 8373183 w 8879504"/>
                <a:gd name="connsiteY7" fmla="*/ 3415482 h 3416002"/>
                <a:gd name="connsiteX8" fmla="*/ 8879504 w 8879504"/>
                <a:gd name="connsiteY8" fmla="*/ 3287012 h 3416002"/>
                <a:gd name="connsiteX0" fmla="*/ 0 w 8879504"/>
                <a:gd name="connsiteY0" fmla="*/ 2095946 h 3418946"/>
                <a:gd name="connsiteX1" fmla="*/ 841363 w 8879504"/>
                <a:gd name="connsiteY1" fmla="*/ 711703 h 3418946"/>
                <a:gd name="connsiteX2" fmla="*/ 1750282 w 8879504"/>
                <a:gd name="connsiteY2" fmla="*/ 4380 h 3418946"/>
                <a:gd name="connsiteX3" fmla="*/ 2148606 w 8879504"/>
                <a:gd name="connsiteY3" fmla="*/ 1054265 h 3418946"/>
                <a:gd name="connsiteX4" fmla="*/ 3000138 w 8879504"/>
                <a:gd name="connsiteY4" fmla="*/ 2527527 h 3418946"/>
                <a:gd name="connsiteX5" fmla="*/ 6022464 w 8879504"/>
                <a:gd name="connsiteY5" fmla="*/ 2850798 h 3418946"/>
                <a:gd name="connsiteX6" fmla="*/ 7300085 w 8879504"/>
                <a:gd name="connsiteY6" fmla="*/ 3312627 h 3418946"/>
                <a:gd name="connsiteX7" fmla="*/ 8373183 w 8879504"/>
                <a:gd name="connsiteY7" fmla="*/ 3418426 h 3418946"/>
                <a:gd name="connsiteX8" fmla="*/ 8879504 w 8879504"/>
                <a:gd name="connsiteY8" fmla="*/ 3289956 h 3418946"/>
                <a:gd name="connsiteX0" fmla="*/ 0 w 8879504"/>
                <a:gd name="connsiteY0" fmla="*/ 2097443 h 3420443"/>
                <a:gd name="connsiteX1" fmla="*/ 841363 w 8879504"/>
                <a:gd name="connsiteY1" fmla="*/ 713200 h 3420443"/>
                <a:gd name="connsiteX2" fmla="*/ 1750282 w 8879504"/>
                <a:gd name="connsiteY2" fmla="*/ 5877 h 3420443"/>
                <a:gd name="connsiteX3" fmla="*/ 2023445 w 8879504"/>
                <a:gd name="connsiteY3" fmla="*/ 1116214 h 3420443"/>
                <a:gd name="connsiteX4" fmla="*/ 3000138 w 8879504"/>
                <a:gd name="connsiteY4" fmla="*/ 2529024 h 3420443"/>
                <a:gd name="connsiteX5" fmla="*/ 6022464 w 8879504"/>
                <a:gd name="connsiteY5" fmla="*/ 2852295 h 3420443"/>
                <a:gd name="connsiteX6" fmla="*/ 7300085 w 8879504"/>
                <a:gd name="connsiteY6" fmla="*/ 3314124 h 3420443"/>
                <a:gd name="connsiteX7" fmla="*/ 8373183 w 8879504"/>
                <a:gd name="connsiteY7" fmla="*/ 3419923 h 3420443"/>
                <a:gd name="connsiteX8" fmla="*/ 8879504 w 8879504"/>
                <a:gd name="connsiteY8" fmla="*/ 3291453 h 3420443"/>
                <a:gd name="connsiteX0" fmla="*/ 0 w 8900364"/>
                <a:gd name="connsiteY0" fmla="*/ 1526510 h 3420443"/>
                <a:gd name="connsiteX1" fmla="*/ 862223 w 8900364"/>
                <a:gd name="connsiteY1" fmla="*/ 713200 h 3420443"/>
                <a:gd name="connsiteX2" fmla="*/ 1771142 w 8900364"/>
                <a:gd name="connsiteY2" fmla="*/ 5877 h 3420443"/>
                <a:gd name="connsiteX3" fmla="*/ 2044305 w 8900364"/>
                <a:gd name="connsiteY3" fmla="*/ 1116214 h 3420443"/>
                <a:gd name="connsiteX4" fmla="*/ 3020998 w 8900364"/>
                <a:gd name="connsiteY4" fmla="*/ 2529024 h 3420443"/>
                <a:gd name="connsiteX5" fmla="*/ 6043324 w 8900364"/>
                <a:gd name="connsiteY5" fmla="*/ 2852295 h 3420443"/>
                <a:gd name="connsiteX6" fmla="*/ 7320945 w 8900364"/>
                <a:gd name="connsiteY6" fmla="*/ 3314124 h 3420443"/>
                <a:gd name="connsiteX7" fmla="*/ 8394043 w 8900364"/>
                <a:gd name="connsiteY7" fmla="*/ 3419923 h 3420443"/>
                <a:gd name="connsiteX8" fmla="*/ 8900364 w 8900364"/>
                <a:gd name="connsiteY8" fmla="*/ 3291453 h 3420443"/>
                <a:gd name="connsiteX0" fmla="*/ 0 w 8900364"/>
                <a:gd name="connsiteY0" fmla="*/ 1526510 h 3420443"/>
                <a:gd name="connsiteX1" fmla="*/ 862223 w 8900364"/>
                <a:gd name="connsiteY1" fmla="*/ 713200 h 3420443"/>
                <a:gd name="connsiteX2" fmla="*/ 1771142 w 8900364"/>
                <a:gd name="connsiteY2" fmla="*/ 5877 h 3420443"/>
                <a:gd name="connsiteX3" fmla="*/ 2044305 w 8900364"/>
                <a:gd name="connsiteY3" fmla="*/ 1116214 h 3420443"/>
                <a:gd name="connsiteX4" fmla="*/ 3020998 w 8900364"/>
                <a:gd name="connsiteY4" fmla="*/ 2529024 h 3420443"/>
                <a:gd name="connsiteX5" fmla="*/ 6043324 w 8900364"/>
                <a:gd name="connsiteY5" fmla="*/ 2852295 h 3420443"/>
                <a:gd name="connsiteX6" fmla="*/ 7320945 w 8900364"/>
                <a:gd name="connsiteY6" fmla="*/ 3314124 h 3420443"/>
                <a:gd name="connsiteX7" fmla="*/ 8394043 w 8900364"/>
                <a:gd name="connsiteY7" fmla="*/ 3419923 h 3420443"/>
                <a:gd name="connsiteX8" fmla="*/ 8900364 w 8900364"/>
                <a:gd name="connsiteY8" fmla="*/ 3291453 h 3420443"/>
                <a:gd name="connsiteX0" fmla="*/ 0 w 8900364"/>
                <a:gd name="connsiteY0" fmla="*/ 1526510 h 3420443"/>
                <a:gd name="connsiteX1" fmla="*/ 862223 w 8900364"/>
                <a:gd name="connsiteY1" fmla="*/ 713200 h 3420443"/>
                <a:gd name="connsiteX2" fmla="*/ 1771142 w 8900364"/>
                <a:gd name="connsiteY2" fmla="*/ 5877 h 3420443"/>
                <a:gd name="connsiteX3" fmla="*/ 2044305 w 8900364"/>
                <a:gd name="connsiteY3" fmla="*/ 1116214 h 3420443"/>
                <a:gd name="connsiteX4" fmla="*/ 2787679 w 8900364"/>
                <a:gd name="connsiteY4" fmla="*/ 2583662 h 3420443"/>
                <a:gd name="connsiteX5" fmla="*/ 6043324 w 8900364"/>
                <a:gd name="connsiteY5" fmla="*/ 2852295 h 3420443"/>
                <a:gd name="connsiteX6" fmla="*/ 7320945 w 8900364"/>
                <a:gd name="connsiteY6" fmla="*/ 3314124 h 3420443"/>
                <a:gd name="connsiteX7" fmla="*/ 8394043 w 8900364"/>
                <a:gd name="connsiteY7" fmla="*/ 3419923 h 3420443"/>
                <a:gd name="connsiteX8" fmla="*/ 8900364 w 8900364"/>
                <a:gd name="connsiteY8" fmla="*/ 3291453 h 3420443"/>
                <a:gd name="connsiteX0" fmla="*/ 0 w 8900364"/>
                <a:gd name="connsiteY0" fmla="*/ 1526510 h 3420443"/>
                <a:gd name="connsiteX1" fmla="*/ 862223 w 8900364"/>
                <a:gd name="connsiteY1" fmla="*/ 713200 h 3420443"/>
                <a:gd name="connsiteX2" fmla="*/ 1771142 w 8900364"/>
                <a:gd name="connsiteY2" fmla="*/ 5877 h 3420443"/>
                <a:gd name="connsiteX3" fmla="*/ 2044305 w 8900364"/>
                <a:gd name="connsiteY3" fmla="*/ 1116214 h 3420443"/>
                <a:gd name="connsiteX4" fmla="*/ 2787679 w 8900364"/>
                <a:gd name="connsiteY4" fmla="*/ 2583662 h 3420443"/>
                <a:gd name="connsiteX5" fmla="*/ 3237834 w 8900364"/>
                <a:gd name="connsiteY5" fmla="*/ 2714714 h 3420443"/>
                <a:gd name="connsiteX6" fmla="*/ 6043324 w 8900364"/>
                <a:gd name="connsiteY6" fmla="*/ 2852295 h 3420443"/>
                <a:gd name="connsiteX7" fmla="*/ 7320945 w 8900364"/>
                <a:gd name="connsiteY7" fmla="*/ 3314124 h 3420443"/>
                <a:gd name="connsiteX8" fmla="*/ 8394043 w 8900364"/>
                <a:gd name="connsiteY8" fmla="*/ 3419923 h 3420443"/>
                <a:gd name="connsiteX9" fmla="*/ 8900364 w 8900364"/>
                <a:gd name="connsiteY9" fmla="*/ 3291453 h 3420443"/>
                <a:gd name="connsiteX0" fmla="*/ 0 w 8900364"/>
                <a:gd name="connsiteY0" fmla="*/ 1526510 h 3420443"/>
                <a:gd name="connsiteX1" fmla="*/ 862223 w 8900364"/>
                <a:gd name="connsiteY1" fmla="*/ 713200 h 3420443"/>
                <a:gd name="connsiteX2" fmla="*/ 1771142 w 8900364"/>
                <a:gd name="connsiteY2" fmla="*/ 5877 h 3420443"/>
                <a:gd name="connsiteX3" fmla="*/ 2044305 w 8900364"/>
                <a:gd name="connsiteY3" fmla="*/ 1116214 h 3420443"/>
                <a:gd name="connsiteX4" fmla="*/ 2787679 w 8900364"/>
                <a:gd name="connsiteY4" fmla="*/ 2583662 h 3420443"/>
                <a:gd name="connsiteX5" fmla="*/ 3223694 w 8900364"/>
                <a:gd name="connsiteY5" fmla="*/ 2625927 h 3420443"/>
                <a:gd name="connsiteX6" fmla="*/ 6043324 w 8900364"/>
                <a:gd name="connsiteY6" fmla="*/ 2852295 h 3420443"/>
                <a:gd name="connsiteX7" fmla="*/ 7320945 w 8900364"/>
                <a:gd name="connsiteY7" fmla="*/ 3314124 h 3420443"/>
                <a:gd name="connsiteX8" fmla="*/ 8394043 w 8900364"/>
                <a:gd name="connsiteY8" fmla="*/ 3419923 h 3420443"/>
                <a:gd name="connsiteX9" fmla="*/ 8900364 w 8900364"/>
                <a:gd name="connsiteY9" fmla="*/ 3291453 h 3420443"/>
                <a:gd name="connsiteX0" fmla="*/ 0 w 8900364"/>
                <a:gd name="connsiteY0" fmla="*/ 1526510 h 3420443"/>
                <a:gd name="connsiteX1" fmla="*/ 862223 w 8900364"/>
                <a:gd name="connsiteY1" fmla="*/ 713200 h 3420443"/>
                <a:gd name="connsiteX2" fmla="*/ 1771142 w 8900364"/>
                <a:gd name="connsiteY2" fmla="*/ 5877 h 3420443"/>
                <a:gd name="connsiteX3" fmla="*/ 2044305 w 8900364"/>
                <a:gd name="connsiteY3" fmla="*/ 1116214 h 3420443"/>
                <a:gd name="connsiteX4" fmla="*/ 2653345 w 8900364"/>
                <a:gd name="connsiteY4" fmla="*/ 2276324 h 3420443"/>
                <a:gd name="connsiteX5" fmla="*/ 3223694 w 8900364"/>
                <a:gd name="connsiteY5" fmla="*/ 2625927 h 3420443"/>
                <a:gd name="connsiteX6" fmla="*/ 6043324 w 8900364"/>
                <a:gd name="connsiteY6" fmla="*/ 2852295 h 3420443"/>
                <a:gd name="connsiteX7" fmla="*/ 7320945 w 8900364"/>
                <a:gd name="connsiteY7" fmla="*/ 3314124 h 3420443"/>
                <a:gd name="connsiteX8" fmla="*/ 8394043 w 8900364"/>
                <a:gd name="connsiteY8" fmla="*/ 3419923 h 3420443"/>
                <a:gd name="connsiteX9" fmla="*/ 8900364 w 8900364"/>
                <a:gd name="connsiteY9" fmla="*/ 3291453 h 3420443"/>
                <a:gd name="connsiteX0" fmla="*/ 0 w 8900364"/>
                <a:gd name="connsiteY0" fmla="*/ 1526510 h 3420443"/>
                <a:gd name="connsiteX1" fmla="*/ 862223 w 8900364"/>
                <a:gd name="connsiteY1" fmla="*/ 713200 h 3420443"/>
                <a:gd name="connsiteX2" fmla="*/ 1771142 w 8900364"/>
                <a:gd name="connsiteY2" fmla="*/ 5877 h 3420443"/>
                <a:gd name="connsiteX3" fmla="*/ 2044305 w 8900364"/>
                <a:gd name="connsiteY3" fmla="*/ 1116214 h 3420443"/>
                <a:gd name="connsiteX4" fmla="*/ 2653345 w 8900364"/>
                <a:gd name="connsiteY4" fmla="*/ 2276324 h 3420443"/>
                <a:gd name="connsiteX5" fmla="*/ 3145921 w 8900364"/>
                <a:gd name="connsiteY5" fmla="*/ 2625927 h 3420443"/>
                <a:gd name="connsiteX6" fmla="*/ 6043324 w 8900364"/>
                <a:gd name="connsiteY6" fmla="*/ 2852295 h 3420443"/>
                <a:gd name="connsiteX7" fmla="*/ 7320945 w 8900364"/>
                <a:gd name="connsiteY7" fmla="*/ 3314124 h 3420443"/>
                <a:gd name="connsiteX8" fmla="*/ 8394043 w 8900364"/>
                <a:gd name="connsiteY8" fmla="*/ 3419923 h 3420443"/>
                <a:gd name="connsiteX9" fmla="*/ 8900364 w 8900364"/>
                <a:gd name="connsiteY9" fmla="*/ 3291453 h 3420443"/>
                <a:gd name="connsiteX0" fmla="*/ 0 w 8900364"/>
                <a:gd name="connsiteY0" fmla="*/ 1526510 h 3420443"/>
                <a:gd name="connsiteX1" fmla="*/ 862223 w 8900364"/>
                <a:gd name="connsiteY1" fmla="*/ 713200 h 3420443"/>
                <a:gd name="connsiteX2" fmla="*/ 1771142 w 8900364"/>
                <a:gd name="connsiteY2" fmla="*/ 5877 h 3420443"/>
                <a:gd name="connsiteX3" fmla="*/ 2044305 w 8900364"/>
                <a:gd name="connsiteY3" fmla="*/ 1116214 h 3420443"/>
                <a:gd name="connsiteX4" fmla="*/ 2653345 w 8900364"/>
                <a:gd name="connsiteY4" fmla="*/ 2276324 h 3420443"/>
                <a:gd name="connsiteX5" fmla="*/ 3145921 w 8900364"/>
                <a:gd name="connsiteY5" fmla="*/ 2625927 h 3420443"/>
                <a:gd name="connsiteX6" fmla="*/ 6043324 w 8900364"/>
                <a:gd name="connsiteY6" fmla="*/ 2852295 h 3420443"/>
                <a:gd name="connsiteX7" fmla="*/ 7320945 w 8900364"/>
                <a:gd name="connsiteY7" fmla="*/ 3314124 h 3420443"/>
                <a:gd name="connsiteX8" fmla="*/ 8394043 w 8900364"/>
                <a:gd name="connsiteY8" fmla="*/ 3419923 h 3420443"/>
                <a:gd name="connsiteX9" fmla="*/ 8900364 w 8900364"/>
                <a:gd name="connsiteY9" fmla="*/ 3291453 h 3420443"/>
                <a:gd name="connsiteX0" fmla="*/ 0 w 8900364"/>
                <a:gd name="connsiteY0" fmla="*/ 1526510 h 3421002"/>
                <a:gd name="connsiteX1" fmla="*/ 862223 w 8900364"/>
                <a:gd name="connsiteY1" fmla="*/ 713200 h 3421002"/>
                <a:gd name="connsiteX2" fmla="*/ 1771142 w 8900364"/>
                <a:gd name="connsiteY2" fmla="*/ 5877 h 3421002"/>
                <a:gd name="connsiteX3" fmla="*/ 2044305 w 8900364"/>
                <a:gd name="connsiteY3" fmla="*/ 1116214 h 3421002"/>
                <a:gd name="connsiteX4" fmla="*/ 2653345 w 8900364"/>
                <a:gd name="connsiteY4" fmla="*/ 2276324 h 3421002"/>
                <a:gd name="connsiteX5" fmla="*/ 3145921 w 8900364"/>
                <a:gd name="connsiteY5" fmla="*/ 2625927 h 3421002"/>
                <a:gd name="connsiteX6" fmla="*/ 6099886 w 8900364"/>
                <a:gd name="connsiteY6" fmla="*/ 2763508 h 3421002"/>
                <a:gd name="connsiteX7" fmla="*/ 7320945 w 8900364"/>
                <a:gd name="connsiteY7" fmla="*/ 3314124 h 3421002"/>
                <a:gd name="connsiteX8" fmla="*/ 8394043 w 8900364"/>
                <a:gd name="connsiteY8" fmla="*/ 3419923 h 3421002"/>
                <a:gd name="connsiteX9" fmla="*/ 8900364 w 8900364"/>
                <a:gd name="connsiteY9" fmla="*/ 3291453 h 3421002"/>
                <a:gd name="connsiteX0" fmla="*/ 0 w 8900364"/>
                <a:gd name="connsiteY0" fmla="*/ 1526510 h 3421002"/>
                <a:gd name="connsiteX1" fmla="*/ 862223 w 8900364"/>
                <a:gd name="connsiteY1" fmla="*/ 713200 h 3421002"/>
                <a:gd name="connsiteX2" fmla="*/ 1771142 w 8900364"/>
                <a:gd name="connsiteY2" fmla="*/ 5877 h 3421002"/>
                <a:gd name="connsiteX3" fmla="*/ 2044305 w 8900364"/>
                <a:gd name="connsiteY3" fmla="*/ 1116214 h 3421002"/>
                <a:gd name="connsiteX4" fmla="*/ 2801821 w 8900364"/>
                <a:gd name="connsiteY4" fmla="*/ 2146558 h 3421002"/>
                <a:gd name="connsiteX5" fmla="*/ 3145921 w 8900364"/>
                <a:gd name="connsiteY5" fmla="*/ 2625927 h 3421002"/>
                <a:gd name="connsiteX6" fmla="*/ 6099886 w 8900364"/>
                <a:gd name="connsiteY6" fmla="*/ 2763508 h 3421002"/>
                <a:gd name="connsiteX7" fmla="*/ 7320945 w 8900364"/>
                <a:gd name="connsiteY7" fmla="*/ 3314124 h 3421002"/>
                <a:gd name="connsiteX8" fmla="*/ 8394043 w 8900364"/>
                <a:gd name="connsiteY8" fmla="*/ 3419923 h 3421002"/>
                <a:gd name="connsiteX9" fmla="*/ 8900364 w 8900364"/>
                <a:gd name="connsiteY9" fmla="*/ 3291453 h 3421002"/>
                <a:gd name="connsiteX0" fmla="*/ 0 w 8900364"/>
                <a:gd name="connsiteY0" fmla="*/ 1526510 h 3421002"/>
                <a:gd name="connsiteX1" fmla="*/ 862223 w 8900364"/>
                <a:gd name="connsiteY1" fmla="*/ 713200 h 3421002"/>
                <a:gd name="connsiteX2" fmla="*/ 1771142 w 8900364"/>
                <a:gd name="connsiteY2" fmla="*/ 5877 h 3421002"/>
                <a:gd name="connsiteX3" fmla="*/ 2044305 w 8900364"/>
                <a:gd name="connsiteY3" fmla="*/ 1116214 h 3421002"/>
                <a:gd name="connsiteX4" fmla="*/ 2801821 w 8900364"/>
                <a:gd name="connsiteY4" fmla="*/ 2146558 h 3421002"/>
                <a:gd name="connsiteX5" fmla="*/ 3145921 w 8900364"/>
                <a:gd name="connsiteY5" fmla="*/ 2625927 h 3421002"/>
                <a:gd name="connsiteX6" fmla="*/ 6099886 w 8900364"/>
                <a:gd name="connsiteY6" fmla="*/ 2763508 h 3421002"/>
                <a:gd name="connsiteX7" fmla="*/ 7320945 w 8900364"/>
                <a:gd name="connsiteY7" fmla="*/ 3314124 h 3421002"/>
                <a:gd name="connsiteX8" fmla="*/ 8394043 w 8900364"/>
                <a:gd name="connsiteY8" fmla="*/ 3419923 h 3421002"/>
                <a:gd name="connsiteX9" fmla="*/ 8900364 w 8900364"/>
                <a:gd name="connsiteY9" fmla="*/ 3291453 h 3421002"/>
                <a:gd name="connsiteX0" fmla="*/ 0 w 8900364"/>
                <a:gd name="connsiteY0" fmla="*/ 1526510 h 3421002"/>
                <a:gd name="connsiteX1" fmla="*/ 862223 w 8900364"/>
                <a:gd name="connsiteY1" fmla="*/ 713200 h 3421002"/>
                <a:gd name="connsiteX2" fmla="*/ 1771142 w 8900364"/>
                <a:gd name="connsiteY2" fmla="*/ 5877 h 3421002"/>
                <a:gd name="connsiteX3" fmla="*/ 2044305 w 8900364"/>
                <a:gd name="connsiteY3" fmla="*/ 1116214 h 3421002"/>
                <a:gd name="connsiteX4" fmla="*/ 2801821 w 8900364"/>
                <a:gd name="connsiteY4" fmla="*/ 2146558 h 3421002"/>
                <a:gd name="connsiteX5" fmla="*/ 2969164 w 8900364"/>
                <a:gd name="connsiteY5" fmla="*/ 2612267 h 3421002"/>
                <a:gd name="connsiteX6" fmla="*/ 6099886 w 8900364"/>
                <a:gd name="connsiteY6" fmla="*/ 2763508 h 3421002"/>
                <a:gd name="connsiteX7" fmla="*/ 7320945 w 8900364"/>
                <a:gd name="connsiteY7" fmla="*/ 3314124 h 3421002"/>
                <a:gd name="connsiteX8" fmla="*/ 8394043 w 8900364"/>
                <a:gd name="connsiteY8" fmla="*/ 3419923 h 3421002"/>
                <a:gd name="connsiteX9" fmla="*/ 8900364 w 8900364"/>
                <a:gd name="connsiteY9" fmla="*/ 3291453 h 3421002"/>
                <a:gd name="connsiteX0" fmla="*/ 0 w 8900364"/>
                <a:gd name="connsiteY0" fmla="*/ 1526510 h 3422013"/>
                <a:gd name="connsiteX1" fmla="*/ 862223 w 8900364"/>
                <a:gd name="connsiteY1" fmla="*/ 713200 h 3422013"/>
                <a:gd name="connsiteX2" fmla="*/ 1771142 w 8900364"/>
                <a:gd name="connsiteY2" fmla="*/ 5877 h 3422013"/>
                <a:gd name="connsiteX3" fmla="*/ 2044305 w 8900364"/>
                <a:gd name="connsiteY3" fmla="*/ 1116214 h 3422013"/>
                <a:gd name="connsiteX4" fmla="*/ 2801821 w 8900364"/>
                <a:gd name="connsiteY4" fmla="*/ 2146558 h 3422013"/>
                <a:gd name="connsiteX5" fmla="*/ 2969164 w 8900364"/>
                <a:gd name="connsiteY5" fmla="*/ 2612267 h 3422013"/>
                <a:gd name="connsiteX6" fmla="*/ 5428211 w 8900364"/>
                <a:gd name="connsiteY6" fmla="*/ 2695211 h 3422013"/>
                <a:gd name="connsiteX7" fmla="*/ 7320945 w 8900364"/>
                <a:gd name="connsiteY7" fmla="*/ 3314124 h 3422013"/>
                <a:gd name="connsiteX8" fmla="*/ 8394043 w 8900364"/>
                <a:gd name="connsiteY8" fmla="*/ 3419923 h 3422013"/>
                <a:gd name="connsiteX9" fmla="*/ 8900364 w 8900364"/>
                <a:gd name="connsiteY9" fmla="*/ 3291453 h 3422013"/>
                <a:gd name="connsiteX0" fmla="*/ 0 w 8900364"/>
                <a:gd name="connsiteY0" fmla="*/ 1526510 h 3419962"/>
                <a:gd name="connsiteX1" fmla="*/ 862223 w 8900364"/>
                <a:gd name="connsiteY1" fmla="*/ 713200 h 3419962"/>
                <a:gd name="connsiteX2" fmla="*/ 1771142 w 8900364"/>
                <a:gd name="connsiteY2" fmla="*/ 5877 h 3419962"/>
                <a:gd name="connsiteX3" fmla="*/ 2044305 w 8900364"/>
                <a:gd name="connsiteY3" fmla="*/ 1116214 h 3419962"/>
                <a:gd name="connsiteX4" fmla="*/ 2801821 w 8900364"/>
                <a:gd name="connsiteY4" fmla="*/ 2146558 h 3419962"/>
                <a:gd name="connsiteX5" fmla="*/ 2969164 w 8900364"/>
                <a:gd name="connsiteY5" fmla="*/ 2612267 h 3419962"/>
                <a:gd name="connsiteX6" fmla="*/ 5428211 w 8900364"/>
                <a:gd name="connsiteY6" fmla="*/ 2695211 h 3419962"/>
                <a:gd name="connsiteX7" fmla="*/ 6239193 w 8900364"/>
                <a:gd name="connsiteY7" fmla="*/ 3279975 h 3419962"/>
                <a:gd name="connsiteX8" fmla="*/ 8394043 w 8900364"/>
                <a:gd name="connsiteY8" fmla="*/ 3419923 h 3419962"/>
                <a:gd name="connsiteX9" fmla="*/ 8900364 w 8900364"/>
                <a:gd name="connsiteY9" fmla="*/ 3291453 h 3419962"/>
                <a:gd name="connsiteX0" fmla="*/ 0 w 9579110"/>
                <a:gd name="connsiteY0" fmla="*/ 1526510 h 3419996"/>
                <a:gd name="connsiteX1" fmla="*/ 862223 w 9579110"/>
                <a:gd name="connsiteY1" fmla="*/ 713200 h 3419996"/>
                <a:gd name="connsiteX2" fmla="*/ 1771142 w 9579110"/>
                <a:gd name="connsiteY2" fmla="*/ 5877 h 3419996"/>
                <a:gd name="connsiteX3" fmla="*/ 2044305 w 9579110"/>
                <a:gd name="connsiteY3" fmla="*/ 1116214 h 3419996"/>
                <a:gd name="connsiteX4" fmla="*/ 2801821 w 9579110"/>
                <a:gd name="connsiteY4" fmla="*/ 2146558 h 3419996"/>
                <a:gd name="connsiteX5" fmla="*/ 2969164 w 9579110"/>
                <a:gd name="connsiteY5" fmla="*/ 2612267 h 3419996"/>
                <a:gd name="connsiteX6" fmla="*/ 5428211 w 9579110"/>
                <a:gd name="connsiteY6" fmla="*/ 2695211 h 3419996"/>
                <a:gd name="connsiteX7" fmla="*/ 6239193 w 9579110"/>
                <a:gd name="connsiteY7" fmla="*/ 3279975 h 3419996"/>
                <a:gd name="connsiteX8" fmla="*/ 8394043 w 9579110"/>
                <a:gd name="connsiteY8" fmla="*/ 3419923 h 3419996"/>
                <a:gd name="connsiteX9" fmla="*/ 9579110 w 9579110"/>
                <a:gd name="connsiteY9" fmla="*/ 3270964 h 3419996"/>
                <a:gd name="connsiteX0" fmla="*/ 0 w 9579110"/>
                <a:gd name="connsiteY0" fmla="*/ 1519751 h 3413237"/>
                <a:gd name="connsiteX1" fmla="*/ 862223 w 9579110"/>
                <a:gd name="connsiteY1" fmla="*/ 706441 h 3413237"/>
                <a:gd name="connsiteX2" fmla="*/ 1778212 w 9579110"/>
                <a:gd name="connsiteY2" fmla="*/ 5948 h 3413237"/>
                <a:gd name="connsiteX3" fmla="*/ 2044305 w 9579110"/>
                <a:gd name="connsiteY3" fmla="*/ 1109455 h 3413237"/>
                <a:gd name="connsiteX4" fmla="*/ 2801821 w 9579110"/>
                <a:gd name="connsiteY4" fmla="*/ 2139799 h 3413237"/>
                <a:gd name="connsiteX5" fmla="*/ 2969164 w 9579110"/>
                <a:gd name="connsiteY5" fmla="*/ 2605508 h 3413237"/>
                <a:gd name="connsiteX6" fmla="*/ 5428211 w 9579110"/>
                <a:gd name="connsiteY6" fmla="*/ 2688452 h 3413237"/>
                <a:gd name="connsiteX7" fmla="*/ 6239193 w 9579110"/>
                <a:gd name="connsiteY7" fmla="*/ 3273216 h 3413237"/>
                <a:gd name="connsiteX8" fmla="*/ 8394043 w 9579110"/>
                <a:gd name="connsiteY8" fmla="*/ 3413164 h 3413237"/>
                <a:gd name="connsiteX9" fmla="*/ 9579110 w 9579110"/>
                <a:gd name="connsiteY9" fmla="*/ 3264205 h 3413237"/>
                <a:gd name="connsiteX0" fmla="*/ 0 w 9579110"/>
                <a:gd name="connsiteY0" fmla="*/ 1571347 h 3464833"/>
                <a:gd name="connsiteX1" fmla="*/ 862223 w 9579110"/>
                <a:gd name="connsiteY1" fmla="*/ 758037 h 3464833"/>
                <a:gd name="connsiteX2" fmla="*/ 1427845 w 9579110"/>
                <a:gd name="connsiteY2" fmla="*/ 218882 h 3464833"/>
                <a:gd name="connsiteX3" fmla="*/ 1778212 w 9579110"/>
                <a:gd name="connsiteY3" fmla="*/ 57544 h 3464833"/>
                <a:gd name="connsiteX4" fmla="*/ 2044305 w 9579110"/>
                <a:gd name="connsiteY4" fmla="*/ 1161051 h 3464833"/>
                <a:gd name="connsiteX5" fmla="*/ 2801821 w 9579110"/>
                <a:gd name="connsiteY5" fmla="*/ 2191395 h 3464833"/>
                <a:gd name="connsiteX6" fmla="*/ 2969164 w 9579110"/>
                <a:gd name="connsiteY6" fmla="*/ 2657104 h 3464833"/>
                <a:gd name="connsiteX7" fmla="*/ 5428211 w 9579110"/>
                <a:gd name="connsiteY7" fmla="*/ 2740048 h 3464833"/>
                <a:gd name="connsiteX8" fmla="*/ 6239193 w 9579110"/>
                <a:gd name="connsiteY8" fmla="*/ 3324812 h 3464833"/>
                <a:gd name="connsiteX9" fmla="*/ 8394043 w 9579110"/>
                <a:gd name="connsiteY9" fmla="*/ 3464760 h 3464833"/>
                <a:gd name="connsiteX10" fmla="*/ 9579110 w 9579110"/>
                <a:gd name="connsiteY10" fmla="*/ 3315801 h 3464833"/>
                <a:gd name="connsiteX0" fmla="*/ 0 w 9579110"/>
                <a:gd name="connsiteY0" fmla="*/ 1590497 h 3483983"/>
                <a:gd name="connsiteX1" fmla="*/ 862223 w 9579110"/>
                <a:gd name="connsiteY1" fmla="*/ 777187 h 3483983"/>
                <a:gd name="connsiteX2" fmla="*/ 1406634 w 9579110"/>
                <a:gd name="connsiteY2" fmla="*/ 169735 h 3483983"/>
                <a:gd name="connsiteX3" fmla="*/ 1778212 w 9579110"/>
                <a:gd name="connsiteY3" fmla="*/ 76694 h 3483983"/>
                <a:gd name="connsiteX4" fmla="*/ 2044305 w 9579110"/>
                <a:gd name="connsiteY4" fmla="*/ 1180201 h 3483983"/>
                <a:gd name="connsiteX5" fmla="*/ 2801821 w 9579110"/>
                <a:gd name="connsiteY5" fmla="*/ 2210545 h 3483983"/>
                <a:gd name="connsiteX6" fmla="*/ 2969164 w 9579110"/>
                <a:gd name="connsiteY6" fmla="*/ 2676254 h 3483983"/>
                <a:gd name="connsiteX7" fmla="*/ 5428211 w 9579110"/>
                <a:gd name="connsiteY7" fmla="*/ 2759198 h 3483983"/>
                <a:gd name="connsiteX8" fmla="*/ 6239193 w 9579110"/>
                <a:gd name="connsiteY8" fmla="*/ 3343962 h 3483983"/>
                <a:gd name="connsiteX9" fmla="*/ 8394043 w 9579110"/>
                <a:gd name="connsiteY9" fmla="*/ 3483910 h 3483983"/>
                <a:gd name="connsiteX10" fmla="*/ 9579110 w 9579110"/>
                <a:gd name="connsiteY10" fmla="*/ 3334951 h 3483983"/>
                <a:gd name="connsiteX0" fmla="*/ 0 w 9579110"/>
                <a:gd name="connsiteY0" fmla="*/ 1575382 h 3468868"/>
                <a:gd name="connsiteX1" fmla="*/ 862223 w 9579110"/>
                <a:gd name="connsiteY1" fmla="*/ 762072 h 3468868"/>
                <a:gd name="connsiteX2" fmla="*/ 1406634 w 9579110"/>
                <a:gd name="connsiteY2" fmla="*/ 154620 h 3468868"/>
                <a:gd name="connsiteX3" fmla="*/ 1778212 w 9579110"/>
                <a:gd name="connsiteY3" fmla="*/ 61579 h 3468868"/>
                <a:gd name="connsiteX4" fmla="*/ 2044305 w 9579110"/>
                <a:gd name="connsiteY4" fmla="*/ 1165086 h 3468868"/>
                <a:gd name="connsiteX5" fmla="*/ 2801821 w 9579110"/>
                <a:gd name="connsiteY5" fmla="*/ 2195430 h 3468868"/>
                <a:gd name="connsiteX6" fmla="*/ 2969164 w 9579110"/>
                <a:gd name="connsiteY6" fmla="*/ 2661139 h 3468868"/>
                <a:gd name="connsiteX7" fmla="*/ 5428211 w 9579110"/>
                <a:gd name="connsiteY7" fmla="*/ 2744083 h 3468868"/>
                <a:gd name="connsiteX8" fmla="*/ 6239193 w 9579110"/>
                <a:gd name="connsiteY8" fmla="*/ 3328847 h 3468868"/>
                <a:gd name="connsiteX9" fmla="*/ 8394043 w 9579110"/>
                <a:gd name="connsiteY9" fmla="*/ 3468795 h 3468868"/>
                <a:gd name="connsiteX10" fmla="*/ 9579110 w 9579110"/>
                <a:gd name="connsiteY10" fmla="*/ 3319836 h 3468868"/>
                <a:gd name="connsiteX0" fmla="*/ 0 w 10981381"/>
                <a:gd name="connsiteY0" fmla="*/ 2061433 h 3468868"/>
                <a:gd name="connsiteX1" fmla="*/ 2264494 w 10981381"/>
                <a:gd name="connsiteY1" fmla="*/ 762072 h 3468868"/>
                <a:gd name="connsiteX2" fmla="*/ 2808905 w 10981381"/>
                <a:gd name="connsiteY2" fmla="*/ 154620 h 3468868"/>
                <a:gd name="connsiteX3" fmla="*/ 3180483 w 10981381"/>
                <a:gd name="connsiteY3" fmla="*/ 61579 h 3468868"/>
                <a:gd name="connsiteX4" fmla="*/ 3446576 w 10981381"/>
                <a:gd name="connsiteY4" fmla="*/ 1165086 h 3468868"/>
                <a:gd name="connsiteX5" fmla="*/ 4204092 w 10981381"/>
                <a:gd name="connsiteY5" fmla="*/ 2195430 h 3468868"/>
                <a:gd name="connsiteX6" fmla="*/ 4371435 w 10981381"/>
                <a:gd name="connsiteY6" fmla="*/ 2661139 h 3468868"/>
                <a:gd name="connsiteX7" fmla="*/ 6830482 w 10981381"/>
                <a:gd name="connsiteY7" fmla="*/ 2744083 h 3468868"/>
                <a:gd name="connsiteX8" fmla="*/ 7641464 w 10981381"/>
                <a:gd name="connsiteY8" fmla="*/ 3328847 h 3468868"/>
                <a:gd name="connsiteX9" fmla="*/ 9796314 w 10981381"/>
                <a:gd name="connsiteY9" fmla="*/ 3468795 h 3468868"/>
                <a:gd name="connsiteX10" fmla="*/ 10981381 w 10981381"/>
                <a:gd name="connsiteY10" fmla="*/ 3319836 h 3468868"/>
                <a:gd name="connsiteX0" fmla="*/ 0 w 10981381"/>
                <a:gd name="connsiteY0" fmla="*/ 2061433 h 3468868"/>
                <a:gd name="connsiteX1" fmla="*/ 845726 w 10981381"/>
                <a:gd name="connsiteY1" fmla="*/ 1638953 h 3468868"/>
                <a:gd name="connsiteX2" fmla="*/ 2264494 w 10981381"/>
                <a:gd name="connsiteY2" fmla="*/ 762072 h 3468868"/>
                <a:gd name="connsiteX3" fmla="*/ 2808905 w 10981381"/>
                <a:gd name="connsiteY3" fmla="*/ 154620 h 3468868"/>
                <a:gd name="connsiteX4" fmla="*/ 3180483 w 10981381"/>
                <a:gd name="connsiteY4" fmla="*/ 61579 h 3468868"/>
                <a:gd name="connsiteX5" fmla="*/ 3446576 w 10981381"/>
                <a:gd name="connsiteY5" fmla="*/ 1165086 h 3468868"/>
                <a:gd name="connsiteX6" fmla="*/ 4204092 w 10981381"/>
                <a:gd name="connsiteY6" fmla="*/ 2195430 h 3468868"/>
                <a:gd name="connsiteX7" fmla="*/ 4371435 w 10981381"/>
                <a:gd name="connsiteY7" fmla="*/ 2661139 h 3468868"/>
                <a:gd name="connsiteX8" fmla="*/ 6830482 w 10981381"/>
                <a:gd name="connsiteY8" fmla="*/ 2744083 h 3468868"/>
                <a:gd name="connsiteX9" fmla="*/ 7641464 w 10981381"/>
                <a:gd name="connsiteY9" fmla="*/ 3328847 h 3468868"/>
                <a:gd name="connsiteX10" fmla="*/ 9796314 w 10981381"/>
                <a:gd name="connsiteY10" fmla="*/ 3468795 h 3468868"/>
                <a:gd name="connsiteX11" fmla="*/ 10981381 w 10981381"/>
                <a:gd name="connsiteY11" fmla="*/ 3319836 h 3468868"/>
                <a:gd name="connsiteX0" fmla="*/ 9599133 w 10145969"/>
                <a:gd name="connsiteY0" fmla="*/ 4738698 h 4738698"/>
                <a:gd name="connsiteX1" fmla="*/ 10314 w 10145969"/>
                <a:gd name="connsiteY1" fmla="*/ 1638953 h 4738698"/>
                <a:gd name="connsiteX2" fmla="*/ 1429082 w 10145969"/>
                <a:gd name="connsiteY2" fmla="*/ 762072 h 4738698"/>
                <a:gd name="connsiteX3" fmla="*/ 1973493 w 10145969"/>
                <a:gd name="connsiteY3" fmla="*/ 154620 h 4738698"/>
                <a:gd name="connsiteX4" fmla="*/ 2345071 w 10145969"/>
                <a:gd name="connsiteY4" fmla="*/ 61579 h 4738698"/>
                <a:gd name="connsiteX5" fmla="*/ 2611164 w 10145969"/>
                <a:gd name="connsiteY5" fmla="*/ 1165086 h 4738698"/>
                <a:gd name="connsiteX6" fmla="*/ 3368680 w 10145969"/>
                <a:gd name="connsiteY6" fmla="*/ 2195430 h 4738698"/>
                <a:gd name="connsiteX7" fmla="*/ 3536023 w 10145969"/>
                <a:gd name="connsiteY7" fmla="*/ 2661139 h 4738698"/>
                <a:gd name="connsiteX8" fmla="*/ 5995070 w 10145969"/>
                <a:gd name="connsiteY8" fmla="*/ 2744083 h 4738698"/>
                <a:gd name="connsiteX9" fmla="*/ 6806052 w 10145969"/>
                <a:gd name="connsiteY9" fmla="*/ 3328847 h 4738698"/>
                <a:gd name="connsiteX10" fmla="*/ 8960902 w 10145969"/>
                <a:gd name="connsiteY10" fmla="*/ 3468795 h 4738698"/>
                <a:gd name="connsiteX11" fmla="*/ 10145969 w 10145969"/>
                <a:gd name="connsiteY11" fmla="*/ 3319836 h 4738698"/>
                <a:gd name="connsiteX0" fmla="*/ 9781520 w 10328356"/>
                <a:gd name="connsiteY0" fmla="*/ 4738698 h 4738698"/>
                <a:gd name="connsiteX1" fmla="*/ 6362692 w 10328356"/>
                <a:gd name="connsiteY1" fmla="*/ 3678772 h 4738698"/>
                <a:gd name="connsiteX2" fmla="*/ 192701 w 10328356"/>
                <a:gd name="connsiteY2" fmla="*/ 1638953 h 4738698"/>
                <a:gd name="connsiteX3" fmla="*/ 1611469 w 10328356"/>
                <a:gd name="connsiteY3" fmla="*/ 762072 h 4738698"/>
                <a:gd name="connsiteX4" fmla="*/ 2155880 w 10328356"/>
                <a:gd name="connsiteY4" fmla="*/ 154620 h 4738698"/>
                <a:gd name="connsiteX5" fmla="*/ 2527458 w 10328356"/>
                <a:gd name="connsiteY5" fmla="*/ 61579 h 4738698"/>
                <a:gd name="connsiteX6" fmla="*/ 2793551 w 10328356"/>
                <a:gd name="connsiteY6" fmla="*/ 1165086 h 4738698"/>
                <a:gd name="connsiteX7" fmla="*/ 3551067 w 10328356"/>
                <a:gd name="connsiteY7" fmla="*/ 2195430 h 4738698"/>
                <a:gd name="connsiteX8" fmla="*/ 3718410 w 10328356"/>
                <a:gd name="connsiteY8" fmla="*/ 2661139 h 4738698"/>
                <a:gd name="connsiteX9" fmla="*/ 6177457 w 10328356"/>
                <a:gd name="connsiteY9" fmla="*/ 2744083 h 4738698"/>
                <a:gd name="connsiteX10" fmla="*/ 6988439 w 10328356"/>
                <a:gd name="connsiteY10" fmla="*/ 3328847 h 4738698"/>
                <a:gd name="connsiteX11" fmla="*/ 9143289 w 10328356"/>
                <a:gd name="connsiteY11" fmla="*/ 3468795 h 4738698"/>
                <a:gd name="connsiteX12" fmla="*/ 10328356 w 10328356"/>
                <a:gd name="connsiteY12" fmla="*/ 3319836 h 4738698"/>
                <a:gd name="connsiteX0" fmla="*/ 9840067 w 10386903"/>
                <a:gd name="connsiteY0" fmla="*/ 4738698 h 5012369"/>
                <a:gd name="connsiteX1" fmla="*/ 638934 w 10386903"/>
                <a:gd name="connsiteY1" fmla="*/ 4834138 h 5012369"/>
                <a:gd name="connsiteX2" fmla="*/ 251248 w 10386903"/>
                <a:gd name="connsiteY2" fmla="*/ 1638953 h 5012369"/>
                <a:gd name="connsiteX3" fmla="*/ 1670016 w 10386903"/>
                <a:gd name="connsiteY3" fmla="*/ 762072 h 5012369"/>
                <a:gd name="connsiteX4" fmla="*/ 2214427 w 10386903"/>
                <a:gd name="connsiteY4" fmla="*/ 154620 h 5012369"/>
                <a:gd name="connsiteX5" fmla="*/ 2586005 w 10386903"/>
                <a:gd name="connsiteY5" fmla="*/ 61579 h 5012369"/>
                <a:gd name="connsiteX6" fmla="*/ 2852098 w 10386903"/>
                <a:gd name="connsiteY6" fmla="*/ 1165086 h 5012369"/>
                <a:gd name="connsiteX7" fmla="*/ 3609614 w 10386903"/>
                <a:gd name="connsiteY7" fmla="*/ 2195430 h 5012369"/>
                <a:gd name="connsiteX8" fmla="*/ 3776957 w 10386903"/>
                <a:gd name="connsiteY8" fmla="*/ 2661139 h 5012369"/>
                <a:gd name="connsiteX9" fmla="*/ 6236004 w 10386903"/>
                <a:gd name="connsiteY9" fmla="*/ 2744083 h 5012369"/>
                <a:gd name="connsiteX10" fmla="*/ 7046986 w 10386903"/>
                <a:gd name="connsiteY10" fmla="*/ 3328847 h 5012369"/>
                <a:gd name="connsiteX11" fmla="*/ 9201836 w 10386903"/>
                <a:gd name="connsiteY11" fmla="*/ 3468795 h 5012369"/>
                <a:gd name="connsiteX12" fmla="*/ 10386903 w 10386903"/>
                <a:gd name="connsiteY12" fmla="*/ 3319836 h 5012369"/>
                <a:gd name="connsiteX0" fmla="*/ 10095775 w 10386903"/>
                <a:gd name="connsiteY0" fmla="*/ 5017580 h 5072924"/>
                <a:gd name="connsiteX1" fmla="*/ 638934 w 10386903"/>
                <a:gd name="connsiteY1" fmla="*/ 4834138 h 5072924"/>
                <a:gd name="connsiteX2" fmla="*/ 251248 w 10386903"/>
                <a:gd name="connsiteY2" fmla="*/ 1638953 h 5072924"/>
                <a:gd name="connsiteX3" fmla="*/ 1670016 w 10386903"/>
                <a:gd name="connsiteY3" fmla="*/ 762072 h 5072924"/>
                <a:gd name="connsiteX4" fmla="*/ 2214427 w 10386903"/>
                <a:gd name="connsiteY4" fmla="*/ 154620 h 5072924"/>
                <a:gd name="connsiteX5" fmla="*/ 2586005 w 10386903"/>
                <a:gd name="connsiteY5" fmla="*/ 61579 h 5072924"/>
                <a:gd name="connsiteX6" fmla="*/ 2852098 w 10386903"/>
                <a:gd name="connsiteY6" fmla="*/ 1165086 h 5072924"/>
                <a:gd name="connsiteX7" fmla="*/ 3609614 w 10386903"/>
                <a:gd name="connsiteY7" fmla="*/ 2195430 h 5072924"/>
                <a:gd name="connsiteX8" fmla="*/ 3776957 w 10386903"/>
                <a:gd name="connsiteY8" fmla="*/ 2661139 h 5072924"/>
                <a:gd name="connsiteX9" fmla="*/ 6236004 w 10386903"/>
                <a:gd name="connsiteY9" fmla="*/ 2744083 h 5072924"/>
                <a:gd name="connsiteX10" fmla="*/ 7046986 w 10386903"/>
                <a:gd name="connsiteY10" fmla="*/ 3328847 h 5072924"/>
                <a:gd name="connsiteX11" fmla="*/ 9201836 w 10386903"/>
                <a:gd name="connsiteY11" fmla="*/ 3468795 h 5072924"/>
                <a:gd name="connsiteX12" fmla="*/ 10386903 w 10386903"/>
                <a:gd name="connsiteY12" fmla="*/ 3319836 h 5072924"/>
                <a:gd name="connsiteX0" fmla="*/ 10095775 w 10386903"/>
                <a:gd name="connsiteY0" fmla="*/ 5017580 h 5072924"/>
                <a:gd name="connsiteX1" fmla="*/ 638934 w 10386903"/>
                <a:gd name="connsiteY1" fmla="*/ 4834138 h 5072924"/>
                <a:gd name="connsiteX2" fmla="*/ 251248 w 10386903"/>
                <a:gd name="connsiteY2" fmla="*/ 1638953 h 5072924"/>
                <a:gd name="connsiteX3" fmla="*/ 1670016 w 10386903"/>
                <a:gd name="connsiteY3" fmla="*/ 762072 h 5072924"/>
                <a:gd name="connsiteX4" fmla="*/ 2214427 w 10386903"/>
                <a:gd name="connsiteY4" fmla="*/ 154620 h 5072924"/>
                <a:gd name="connsiteX5" fmla="*/ 2586005 w 10386903"/>
                <a:gd name="connsiteY5" fmla="*/ 61579 h 5072924"/>
                <a:gd name="connsiteX6" fmla="*/ 2852098 w 10386903"/>
                <a:gd name="connsiteY6" fmla="*/ 1165086 h 5072924"/>
                <a:gd name="connsiteX7" fmla="*/ 3609614 w 10386903"/>
                <a:gd name="connsiteY7" fmla="*/ 2195430 h 5072924"/>
                <a:gd name="connsiteX8" fmla="*/ 3776957 w 10386903"/>
                <a:gd name="connsiteY8" fmla="*/ 2661139 h 5072924"/>
                <a:gd name="connsiteX9" fmla="*/ 6236004 w 10386903"/>
                <a:gd name="connsiteY9" fmla="*/ 2744083 h 5072924"/>
                <a:gd name="connsiteX10" fmla="*/ 7046986 w 10386903"/>
                <a:gd name="connsiteY10" fmla="*/ 3328847 h 5072924"/>
                <a:gd name="connsiteX11" fmla="*/ 9201836 w 10386903"/>
                <a:gd name="connsiteY11" fmla="*/ 3468795 h 5072924"/>
                <a:gd name="connsiteX12" fmla="*/ 10157878 w 10386903"/>
                <a:gd name="connsiteY12" fmla="*/ 3391923 h 5072924"/>
                <a:gd name="connsiteX13" fmla="*/ 10386903 w 10386903"/>
                <a:gd name="connsiteY13" fmla="*/ 3319836 h 5072924"/>
                <a:gd name="connsiteX0" fmla="*/ 10095775 w 10241102"/>
                <a:gd name="connsiteY0" fmla="*/ 5017580 h 5072924"/>
                <a:gd name="connsiteX1" fmla="*/ 638934 w 10241102"/>
                <a:gd name="connsiteY1" fmla="*/ 4834138 h 5072924"/>
                <a:gd name="connsiteX2" fmla="*/ 251248 w 10241102"/>
                <a:gd name="connsiteY2" fmla="*/ 1638953 h 5072924"/>
                <a:gd name="connsiteX3" fmla="*/ 1670016 w 10241102"/>
                <a:gd name="connsiteY3" fmla="*/ 762072 h 5072924"/>
                <a:gd name="connsiteX4" fmla="*/ 2214427 w 10241102"/>
                <a:gd name="connsiteY4" fmla="*/ 154620 h 5072924"/>
                <a:gd name="connsiteX5" fmla="*/ 2586005 w 10241102"/>
                <a:gd name="connsiteY5" fmla="*/ 61579 h 5072924"/>
                <a:gd name="connsiteX6" fmla="*/ 2852098 w 10241102"/>
                <a:gd name="connsiteY6" fmla="*/ 1165086 h 5072924"/>
                <a:gd name="connsiteX7" fmla="*/ 3609614 w 10241102"/>
                <a:gd name="connsiteY7" fmla="*/ 2195430 h 5072924"/>
                <a:gd name="connsiteX8" fmla="*/ 3776957 w 10241102"/>
                <a:gd name="connsiteY8" fmla="*/ 2661139 h 5072924"/>
                <a:gd name="connsiteX9" fmla="*/ 6236004 w 10241102"/>
                <a:gd name="connsiteY9" fmla="*/ 2744083 h 5072924"/>
                <a:gd name="connsiteX10" fmla="*/ 7046986 w 10241102"/>
                <a:gd name="connsiteY10" fmla="*/ 3328847 h 5072924"/>
                <a:gd name="connsiteX11" fmla="*/ 9201836 w 10241102"/>
                <a:gd name="connsiteY11" fmla="*/ 3468795 h 5072924"/>
                <a:gd name="connsiteX12" fmla="*/ 10157878 w 10241102"/>
                <a:gd name="connsiteY12" fmla="*/ 3391923 h 5072924"/>
                <a:gd name="connsiteX13" fmla="*/ 10172438 w 10241102"/>
                <a:gd name="connsiteY13" fmla="*/ 4865638 h 5072924"/>
                <a:gd name="connsiteX0" fmla="*/ 10112272 w 10241102"/>
                <a:gd name="connsiteY0" fmla="*/ 5033515 h 5077721"/>
                <a:gd name="connsiteX1" fmla="*/ 638934 w 10241102"/>
                <a:gd name="connsiteY1" fmla="*/ 4834138 h 5077721"/>
                <a:gd name="connsiteX2" fmla="*/ 251248 w 10241102"/>
                <a:gd name="connsiteY2" fmla="*/ 1638953 h 5077721"/>
                <a:gd name="connsiteX3" fmla="*/ 1670016 w 10241102"/>
                <a:gd name="connsiteY3" fmla="*/ 762072 h 5077721"/>
                <a:gd name="connsiteX4" fmla="*/ 2214427 w 10241102"/>
                <a:gd name="connsiteY4" fmla="*/ 154620 h 5077721"/>
                <a:gd name="connsiteX5" fmla="*/ 2586005 w 10241102"/>
                <a:gd name="connsiteY5" fmla="*/ 61579 h 5077721"/>
                <a:gd name="connsiteX6" fmla="*/ 2852098 w 10241102"/>
                <a:gd name="connsiteY6" fmla="*/ 1165086 h 5077721"/>
                <a:gd name="connsiteX7" fmla="*/ 3609614 w 10241102"/>
                <a:gd name="connsiteY7" fmla="*/ 2195430 h 5077721"/>
                <a:gd name="connsiteX8" fmla="*/ 3776957 w 10241102"/>
                <a:gd name="connsiteY8" fmla="*/ 2661139 h 5077721"/>
                <a:gd name="connsiteX9" fmla="*/ 6236004 w 10241102"/>
                <a:gd name="connsiteY9" fmla="*/ 2744083 h 5077721"/>
                <a:gd name="connsiteX10" fmla="*/ 7046986 w 10241102"/>
                <a:gd name="connsiteY10" fmla="*/ 3328847 h 5077721"/>
                <a:gd name="connsiteX11" fmla="*/ 9201836 w 10241102"/>
                <a:gd name="connsiteY11" fmla="*/ 3468795 h 5077721"/>
                <a:gd name="connsiteX12" fmla="*/ 10157878 w 10241102"/>
                <a:gd name="connsiteY12" fmla="*/ 3391923 h 5077721"/>
                <a:gd name="connsiteX13" fmla="*/ 10172438 w 10241102"/>
                <a:gd name="connsiteY13" fmla="*/ 4865638 h 5077721"/>
                <a:gd name="connsiteX0" fmla="*/ 10146469 w 10275299"/>
                <a:gd name="connsiteY0" fmla="*/ 5033515 h 5281366"/>
                <a:gd name="connsiteX1" fmla="*/ 629424 w 10275299"/>
                <a:gd name="connsiteY1" fmla="*/ 5098015 h 5281366"/>
                <a:gd name="connsiteX2" fmla="*/ 285445 w 10275299"/>
                <a:gd name="connsiteY2" fmla="*/ 1638953 h 5281366"/>
                <a:gd name="connsiteX3" fmla="*/ 1704213 w 10275299"/>
                <a:gd name="connsiteY3" fmla="*/ 762072 h 5281366"/>
                <a:gd name="connsiteX4" fmla="*/ 2248624 w 10275299"/>
                <a:gd name="connsiteY4" fmla="*/ 154620 h 5281366"/>
                <a:gd name="connsiteX5" fmla="*/ 2620202 w 10275299"/>
                <a:gd name="connsiteY5" fmla="*/ 61579 h 5281366"/>
                <a:gd name="connsiteX6" fmla="*/ 2886295 w 10275299"/>
                <a:gd name="connsiteY6" fmla="*/ 1165086 h 5281366"/>
                <a:gd name="connsiteX7" fmla="*/ 3643811 w 10275299"/>
                <a:gd name="connsiteY7" fmla="*/ 2195430 h 5281366"/>
                <a:gd name="connsiteX8" fmla="*/ 3811154 w 10275299"/>
                <a:gd name="connsiteY8" fmla="*/ 2661139 h 5281366"/>
                <a:gd name="connsiteX9" fmla="*/ 6270201 w 10275299"/>
                <a:gd name="connsiteY9" fmla="*/ 2744083 h 5281366"/>
                <a:gd name="connsiteX10" fmla="*/ 7081183 w 10275299"/>
                <a:gd name="connsiteY10" fmla="*/ 3328847 h 5281366"/>
                <a:gd name="connsiteX11" fmla="*/ 9236033 w 10275299"/>
                <a:gd name="connsiteY11" fmla="*/ 3468795 h 5281366"/>
                <a:gd name="connsiteX12" fmla="*/ 10192075 w 10275299"/>
                <a:gd name="connsiteY12" fmla="*/ 3391923 h 5281366"/>
                <a:gd name="connsiteX13" fmla="*/ 10206635 w 10275299"/>
                <a:gd name="connsiteY13" fmla="*/ 4865638 h 5281366"/>
                <a:gd name="connsiteX0" fmla="*/ 10168322 w 10275299"/>
                <a:gd name="connsiteY0" fmla="*/ 5149622 h 5303605"/>
                <a:gd name="connsiteX1" fmla="*/ 629424 w 10275299"/>
                <a:gd name="connsiteY1" fmla="*/ 5098015 h 5303605"/>
                <a:gd name="connsiteX2" fmla="*/ 285445 w 10275299"/>
                <a:gd name="connsiteY2" fmla="*/ 1638953 h 5303605"/>
                <a:gd name="connsiteX3" fmla="*/ 1704213 w 10275299"/>
                <a:gd name="connsiteY3" fmla="*/ 762072 h 5303605"/>
                <a:gd name="connsiteX4" fmla="*/ 2248624 w 10275299"/>
                <a:gd name="connsiteY4" fmla="*/ 154620 h 5303605"/>
                <a:gd name="connsiteX5" fmla="*/ 2620202 w 10275299"/>
                <a:gd name="connsiteY5" fmla="*/ 61579 h 5303605"/>
                <a:gd name="connsiteX6" fmla="*/ 2886295 w 10275299"/>
                <a:gd name="connsiteY6" fmla="*/ 1165086 h 5303605"/>
                <a:gd name="connsiteX7" fmla="*/ 3643811 w 10275299"/>
                <a:gd name="connsiteY7" fmla="*/ 2195430 h 5303605"/>
                <a:gd name="connsiteX8" fmla="*/ 3811154 w 10275299"/>
                <a:gd name="connsiteY8" fmla="*/ 2661139 h 5303605"/>
                <a:gd name="connsiteX9" fmla="*/ 6270201 w 10275299"/>
                <a:gd name="connsiteY9" fmla="*/ 2744083 h 5303605"/>
                <a:gd name="connsiteX10" fmla="*/ 7081183 w 10275299"/>
                <a:gd name="connsiteY10" fmla="*/ 3328847 h 5303605"/>
                <a:gd name="connsiteX11" fmla="*/ 9236033 w 10275299"/>
                <a:gd name="connsiteY11" fmla="*/ 3468795 h 5303605"/>
                <a:gd name="connsiteX12" fmla="*/ 10192075 w 10275299"/>
                <a:gd name="connsiteY12" fmla="*/ 3391923 h 5303605"/>
                <a:gd name="connsiteX13" fmla="*/ 10206635 w 10275299"/>
                <a:gd name="connsiteY13" fmla="*/ 4865638 h 530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75299" h="5303605">
                  <a:moveTo>
                    <a:pt x="10168322" y="5149622"/>
                  </a:moveTo>
                  <a:cubicBezTo>
                    <a:pt x="9598517" y="4972968"/>
                    <a:pt x="2227560" y="5614639"/>
                    <a:pt x="629424" y="5098015"/>
                  </a:cubicBezTo>
                  <a:cubicBezTo>
                    <a:pt x="-968712" y="4581391"/>
                    <a:pt x="1077315" y="2125070"/>
                    <a:pt x="285445" y="1638953"/>
                  </a:cubicBezTo>
                  <a:cubicBezTo>
                    <a:pt x="-506425" y="1152836"/>
                    <a:pt x="1377017" y="1009461"/>
                    <a:pt x="1704213" y="762072"/>
                  </a:cubicBezTo>
                  <a:cubicBezTo>
                    <a:pt x="1942187" y="536661"/>
                    <a:pt x="2095959" y="271369"/>
                    <a:pt x="2248624" y="154620"/>
                  </a:cubicBezTo>
                  <a:cubicBezTo>
                    <a:pt x="2535625" y="119828"/>
                    <a:pt x="2513924" y="-106832"/>
                    <a:pt x="2620202" y="61579"/>
                  </a:cubicBezTo>
                  <a:cubicBezTo>
                    <a:pt x="2726481" y="229990"/>
                    <a:pt x="2677986" y="744562"/>
                    <a:pt x="2886295" y="1165086"/>
                  </a:cubicBezTo>
                  <a:cubicBezTo>
                    <a:pt x="3094604" y="1585610"/>
                    <a:pt x="3489668" y="1946088"/>
                    <a:pt x="3643811" y="2195430"/>
                  </a:cubicBezTo>
                  <a:cubicBezTo>
                    <a:pt x="3797954" y="2444772"/>
                    <a:pt x="3084720" y="2623197"/>
                    <a:pt x="3811154" y="2661139"/>
                  </a:cubicBezTo>
                  <a:cubicBezTo>
                    <a:pt x="4353761" y="2705911"/>
                    <a:pt x="5725196" y="2632798"/>
                    <a:pt x="6270201" y="2744083"/>
                  </a:cubicBezTo>
                  <a:cubicBezTo>
                    <a:pt x="6815206" y="2855368"/>
                    <a:pt x="6586878" y="3208062"/>
                    <a:pt x="7081183" y="3328847"/>
                  </a:cubicBezTo>
                  <a:cubicBezTo>
                    <a:pt x="7575488" y="3449632"/>
                    <a:pt x="8717551" y="3458282"/>
                    <a:pt x="9236033" y="3468795"/>
                  </a:cubicBezTo>
                  <a:cubicBezTo>
                    <a:pt x="9754515" y="3479308"/>
                    <a:pt x="9994564" y="3416749"/>
                    <a:pt x="10192075" y="3391923"/>
                  </a:cubicBezTo>
                  <a:cubicBezTo>
                    <a:pt x="10389586" y="3367097"/>
                    <a:pt x="10168464" y="4877652"/>
                    <a:pt x="10206635" y="4865638"/>
                  </a:cubicBezTo>
                </a:path>
              </a:pathLst>
            </a:custGeom>
            <a:grpFill/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41" name="Curved Connector 40"/>
            <p:cNvCxnSpPr>
              <a:stCxn id="5" idx="0"/>
              <a:endCxn id="5" idx="13"/>
            </p:cNvCxnSpPr>
            <p:nvPr/>
          </p:nvCxnSpPr>
          <p:spPr>
            <a:xfrm flipV="1">
              <a:off x="10113266" y="6929298"/>
              <a:ext cx="41639" cy="319506"/>
            </a:xfrm>
            <a:prstGeom prst="curvedConnector3">
              <a:avLst>
                <a:gd name="adj1" fmla="val 828224"/>
              </a:avLst>
            </a:prstGeom>
            <a:grpFill/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-94816" y="3654555"/>
            <a:ext cx="3168352" cy="504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29" name="Picture 5" descr="File:NGT SIDEVIEW 0209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97" b="78261" l="875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46" b="23085"/>
          <a:stretch/>
        </p:blipFill>
        <p:spPr bwMode="auto">
          <a:xfrm flipH="1">
            <a:off x="-1534976" y="3705819"/>
            <a:ext cx="3240360" cy="44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441688" y="2776192"/>
          <a:ext cx="1249680" cy="23042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88032">
                <a:tc>
                  <a:txBody>
                    <a:bodyPr/>
                    <a:lstStyle/>
                    <a:p>
                      <a:endParaRPr lang="nb-NO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86315" y="163037"/>
            <a:ext cx="8348296" cy="4986247"/>
            <a:chOff x="372611" y="441538"/>
            <a:chExt cx="8348296" cy="4986247"/>
          </a:xfrm>
        </p:grpSpPr>
        <p:grpSp>
          <p:nvGrpSpPr>
            <p:cNvPr id="18" name="Group 17"/>
            <p:cNvGrpSpPr/>
            <p:nvPr/>
          </p:nvGrpSpPr>
          <p:grpSpPr>
            <a:xfrm>
              <a:off x="372611" y="3964957"/>
              <a:ext cx="456787" cy="456787"/>
              <a:chOff x="6383230" y="1274757"/>
              <a:chExt cx="456787" cy="45678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383230" y="1274757"/>
                <a:ext cx="456787" cy="45678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cxnSp>
            <p:nvCxnSpPr>
              <p:cNvPr id="10" name="Straight Connector 9"/>
              <p:cNvCxnSpPr>
                <a:stCxn id="8" idx="3"/>
                <a:endCxn id="8" idx="7"/>
              </p:cNvCxnSpPr>
              <p:nvPr/>
            </p:nvCxnSpPr>
            <p:spPr>
              <a:xfrm flipV="1">
                <a:off x="6450125" y="1341652"/>
                <a:ext cx="322997" cy="32299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8" name="Picture 14" descr="http://openclipart.org/image/300px/svg_to_png/15561/ispyisail_Wireless_WiFi_symbol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9670"/>
              <a:stretch/>
            </p:blipFill>
            <p:spPr bwMode="auto">
              <a:xfrm>
                <a:off x="6453174" y="1319085"/>
                <a:ext cx="307258" cy="3946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4549699" y="4970998"/>
              <a:ext cx="456787" cy="456787"/>
              <a:chOff x="6383230" y="1274757"/>
              <a:chExt cx="456787" cy="456787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383230" y="1274757"/>
                <a:ext cx="456787" cy="45678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cxnSp>
            <p:nvCxnSpPr>
              <p:cNvPr id="30" name="Straight Connector 29"/>
              <p:cNvCxnSpPr>
                <a:stCxn id="29" idx="3"/>
                <a:endCxn id="29" idx="7"/>
              </p:cNvCxnSpPr>
              <p:nvPr/>
            </p:nvCxnSpPr>
            <p:spPr>
              <a:xfrm flipV="1">
                <a:off x="6450125" y="1341652"/>
                <a:ext cx="322997" cy="32299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14" descr="http://openclipart.org/image/300px/svg_to_png/15561/ispyisail_Wireless_WiFi_symbol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9670"/>
              <a:stretch/>
            </p:blipFill>
            <p:spPr bwMode="auto">
              <a:xfrm>
                <a:off x="6453174" y="1319085"/>
                <a:ext cx="307258" cy="3946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1515269" y="441538"/>
              <a:ext cx="456787" cy="456787"/>
              <a:chOff x="6383230" y="1274757"/>
              <a:chExt cx="456787" cy="456787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6383230" y="1274757"/>
                <a:ext cx="456787" cy="45678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cxnSp>
            <p:nvCxnSpPr>
              <p:cNvPr id="34" name="Straight Connector 33"/>
              <p:cNvCxnSpPr>
                <a:stCxn id="33" idx="3"/>
                <a:endCxn id="33" idx="7"/>
              </p:cNvCxnSpPr>
              <p:nvPr/>
            </p:nvCxnSpPr>
            <p:spPr>
              <a:xfrm flipV="1">
                <a:off x="6450125" y="1341652"/>
                <a:ext cx="322997" cy="32299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Picture 14" descr="http://openclipart.org/image/300px/svg_to_png/15561/ispyisail_Wireless_WiFi_symbol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9670"/>
              <a:stretch/>
            </p:blipFill>
            <p:spPr bwMode="auto">
              <a:xfrm>
                <a:off x="6453174" y="1319085"/>
                <a:ext cx="307258" cy="3946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8264120" y="3657381"/>
              <a:ext cx="456787" cy="456787"/>
              <a:chOff x="6383230" y="1274757"/>
              <a:chExt cx="456787" cy="45678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6383230" y="1274757"/>
                <a:ext cx="456787" cy="45678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cxnSp>
            <p:nvCxnSpPr>
              <p:cNvPr id="38" name="Straight Connector 37"/>
              <p:cNvCxnSpPr>
                <a:stCxn id="37" idx="3"/>
                <a:endCxn id="37" idx="7"/>
              </p:cNvCxnSpPr>
              <p:nvPr/>
            </p:nvCxnSpPr>
            <p:spPr>
              <a:xfrm flipV="1">
                <a:off x="6450125" y="1341652"/>
                <a:ext cx="322997" cy="32299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14" descr="http://openclipart.org/image/300px/svg_to_png/15561/ispyisail_Wireless_WiFi_symbol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9670"/>
              <a:stretch/>
            </p:blipFill>
            <p:spPr bwMode="auto">
              <a:xfrm>
                <a:off x="6453174" y="1319085"/>
                <a:ext cx="307258" cy="3946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40" name="Picture 16" descr="http://openclipart.org/image/300px/svg_to_png/5661/airchuck88_hik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96" y="702227"/>
            <a:ext cx="446384" cy="6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pixabay.com/static/uploads/photo/2013/07/12/14/07/student-147783_6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56" y="4413019"/>
            <a:ext cx="472504" cy="7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Sun, Sunny, Weather, Sunshine, Yellow, Forecas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27" y="-113070"/>
            <a:ext cx="1323673" cy="133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C:\Data\_Documents\_zegeba\Logo\Logo_v.0.3.1.horizontal.min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13" y="6243640"/>
            <a:ext cx="2079625" cy="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openclipart.org/image/800px/svg_to_png/10441/newtonguarinof_Boa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612928"/>
            <a:ext cx="3128444" cy="104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67968" y="139402"/>
            <a:ext cx="8396170" cy="5033516"/>
            <a:chOff x="348976" y="417903"/>
            <a:chExt cx="8396170" cy="5033516"/>
          </a:xfrm>
        </p:grpSpPr>
        <p:grpSp>
          <p:nvGrpSpPr>
            <p:cNvPr id="21" name="Group 20"/>
            <p:cNvGrpSpPr/>
            <p:nvPr/>
          </p:nvGrpSpPr>
          <p:grpSpPr>
            <a:xfrm>
              <a:off x="348976" y="3941322"/>
              <a:ext cx="504056" cy="504056"/>
              <a:chOff x="4331237" y="1625807"/>
              <a:chExt cx="456787" cy="456787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4331237" y="1625807"/>
                <a:ext cx="456787" cy="45678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1043" name="Picture 19" descr="C:\Data\_Documents\_zegeba\Logo\Logo_v.0.3.1.vertical_144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1771" y="1678868"/>
                <a:ext cx="255718" cy="350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1491634" y="417903"/>
              <a:ext cx="504056" cy="504056"/>
              <a:chOff x="4331237" y="1625807"/>
              <a:chExt cx="456787" cy="456787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4331237" y="1625807"/>
                <a:ext cx="456787" cy="45678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55" name="Picture 19" descr="C:\Data\_Documents\_zegeba\Logo\Logo_v.0.3.1.vertical_144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1771" y="1678868"/>
                <a:ext cx="255718" cy="350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4526064" y="4947363"/>
              <a:ext cx="504056" cy="504056"/>
              <a:chOff x="4457108" y="1633223"/>
              <a:chExt cx="456787" cy="456787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4457108" y="1633223"/>
                <a:ext cx="456787" cy="45678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58" name="Picture 19" descr="C:\Data\_Documents\_zegeba\Logo\Logo_v.0.3.1.vertical_144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9630" y="1686285"/>
                <a:ext cx="255718" cy="350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8241090" y="3633164"/>
              <a:ext cx="504056" cy="504056"/>
              <a:chOff x="4331237" y="1555769"/>
              <a:chExt cx="456787" cy="456787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4331237" y="1555769"/>
                <a:ext cx="456787" cy="45678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61" name="Picture 19" descr="C:\Data\_Documents\_zegeba\Logo\Logo_v.0.3.1.vertical_144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1771" y="1608830"/>
                <a:ext cx="255718" cy="350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8" name="Title 1"/>
          <p:cNvSpPr txBox="1">
            <a:spLocks/>
          </p:cNvSpPr>
          <p:nvPr/>
        </p:nvSpPr>
        <p:spPr>
          <a:xfrm>
            <a:off x="1903743" y="274638"/>
            <a:ext cx="6556690" cy="19178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dirty="0">
                <a:latin typeface="Calibri" panose="020F0502020204030204" pitchFamily="34" charset="0"/>
              </a:rPr>
              <a:t>Data capture anywhere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on any </a:t>
            </a:r>
            <a:r>
              <a:rPr lang="en-US" dirty="0" smtClean="0">
                <a:latin typeface="Calibri" panose="020F0502020204030204" pitchFamily="34" charset="0"/>
              </a:rPr>
              <a:t>device with </a:t>
            </a:r>
            <a:r>
              <a:rPr lang="en-US" dirty="0">
                <a:latin typeface="Calibri" panose="020F0502020204030204" pitchFamily="34" charset="0"/>
              </a:rPr>
              <a:t>or without mobile coverage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15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jsdc-static.jaspersoft.com/cdn/farfuture/Awm7QoeFVMpEpci0QduX0Z7JMNlc70uL0cj1uuzqX2Q/mtime:1396545192/imgRoot/product_assets/Dashboards_Mashboards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5" y="764704"/>
            <a:ext cx="892073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Security </a:t>
            </a:r>
            <a:r>
              <a:rPr lang="nb-NO" dirty="0" err="1" smtClean="0"/>
              <a:t>aspects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 err="1" smtClean="0"/>
              <a:t>Ownership</a:t>
            </a:r>
            <a:r>
              <a:rPr lang="nb-NO" dirty="0" smtClean="0"/>
              <a:t>/</a:t>
            </a:r>
            <a:r>
              <a:rPr lang="nb-NO" dirty="0" err="1" smtClean="0"/>
              <a:t>theft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device</a:t>
            </a:r>
            <a:endParaRPr lang="nb-NO" dirty="0" smtClean="0"/>
          </a:p>
          <a:p>
            <a:r>
              <a:rPr lang="nb-NO" dirty="0" smtClean="0"/>
              <a:t>Users and </a:t>
            </a:r>
            <a:r>
              <a:rPr lang="nb-NO" dirty="0" err="1" smtClean="0"/>
              <a:t>passwords</a:t>
            </a:r>
            <a:endParaRPr lang="nb-NO" dirty="0"/>
          </a:p>
          <a:p>
            <a:r>
              <a:rPr lang="nb-NO" dirty="0" smtClean="0"/>
              <a:t>Auto </a:t>
            </a:r>
            <a:r>
              <a:rPr lang="nb-NO" dirty="0" err="1" smtClean="0"/>
              <a:t>logout</a:t>
            </a:r>
            <a:endParaRPr lang="nb-NO" dirty="0" smtClean="0"/>
          </a:p>
          <a:p>
            <a:r>
              <a:rPr lang="nb-NO" dirty="0" err="1" smtClean="0"/>
              <a:t>Encryption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</a:p>
          <a:p>
            <a:pPr lvl="1"/>
            <a:r>
              <a:rPr lang="nb-NO" dirty="0" smtClean="0"/>
              <a:t>data transfer (min SSL)</a:t>
            </a:r>
          </a:p>
          <a:p>
            <a:pPr lvl="1"/>
            <a:r>
              <a:rPr lang="nb-NO" dirty="0"/>
              <a:t>d</a:t>
            </a:r>
            <a:r>
              <a:rPr lang="nb-NO" dirty="0" smtClean="0"/>
              <a:t>ata </a:t>
            </a:r>
            <a:r>
              <a:rPr lang="nb-NO" dirty="0" err="1" smtClean="0"/>
              <a:t>storage</a:t>
            </a:r>
            <a:r>
              <a:rPr lang="nb-NO" dirty="0" smtClean="0"/>
              <a:t> </a:t>
            </a:r>
          </a:p>
          <a:p>
            <a:r>
              <a:rPr lang="nb-NO" dirty="0" smtClean="0"/>
              <a:t>User </a:t>
            </a:r>
            <a:r>
              <a:rPr lang="nb-NO" dirty="0" err="1" smtClean="0"/>
              <a:t>errors</a:t>
            </a:r>
            <a:r>
              <a:rPr lang="nb-NO" dirty="0" smtClean="0"/>
              <a:t> – </a:t>
            </a:r>
            <a:r>
              <a:rPr lang="nb-NO" dirty="0" err="1" smtClean="0"/>
              <a:t>minimize</a:t>
            </a:r>
            <a:r>
              <a:rPr lang="nb-NO" dirty="0" smtClean="0"/>
              <a:t> </a:t>
            </a:r>
            <a:r>
              <a:rPr lang="nb-NO" dirty="0" err="1" smtClean="0"/>
              <a:t>through</a:t>
            </a:r>
            <a:r>
              <a:rPr lang="nb-NO" dirty="0" smtClean="0"/>
              <a:t> </a:t>
            </a:r>
            <a:r>
              <a:rPr lang="nb-NO" dirty="0" err="1" smtClean="0"/>
              <a:t>automation</a:t>
            </a:r>
            <a:endParaRPr lang="nb-NO" dirty="0" smtClean="0"/>
          </a:p>
          <a:p>
            <a:r>
              <a:rPr lang="nb-NO" dirty="0" smtClean="0"/>
              <a:t>Web </a:t>
            </a:r>
            <a:r>
              <a:rPr lang="nb-NO" dirty="0" err="1" smtClean="0"/>
              <a:t>trackers</a:t>
            </a:r>
            <a:r>
              <a:rPr lang="nb-NO" dirty="0" smtClean="0"/>
              <a:t> - </a:t>
            </a:r>
            <a:r>
              <a:rPr lang="en-US" dirty="0"/>
              <a:t>risk of injections – </a:t>
            </a:r>
            <a:r>
              <a:rPr lang="en-US" dirty="0" smtClean="0"/>
              <a:t>insecure </a:t>
            </a:r>
            <a:r>
              <a:rPr lang="en-US" dirty="0"/>
              <a:t>delivery.</a:t>
            </a:r>
            <a:endParaRPr lang="nb-NO" dirty="0" smtClean="0"/>
          </a:p>
          <a:p>
            <a:r>
              <a:rPr lang="nb-NO" dirty="0" err="1" smtClean="0"/>
              <a:t>Incorrect</a:t>
            </a:r>
            <a:r>
              <a:rPr lang="nb-NO" dirty="0" smtClean="0"/>
              <a:t> server / </a:t>
            </a:r>
            <a:r>
              <a:rPr lang="nb-NO" dirty="0" err="1" smtClean="0"/>
              <a:t>client</a:t>
            </a:r>
            <a:r>
              <a:rPr lang="nb-NO" dirty="0" smtClean="0"/>
              <a:t> </a:t>
            </a:r>
            <a:r>
              <a:rPr lang="nb-NO" dirty="0" err="1" smtClean="0"/>
              <a:t>configurations</a:t>
            </a:r>
            <a:endParaRPr lang="nb-NO" dirty="0" smtClean="0"/>
          </a:p>
          <a:p>
            <a:r>
              <a:rPr lang="nb-NO" dirty="0" smtClean="0"/>
              <a:t>Hacker/Attacks:</a:t>
            </a:r>
          </a:p>
          <a:p>
            <a:pPr lvl="1"/>
            <a:r>
              <a:rPr lang="nb-NO" dirty="0" err="1" smtClean="0"/>
              <a:t>DoS</a:t>
            </a:r>
            <a:r>
              <a:rPr lang="nb-NO" dirty="0" smtClean="0"/>
              <a:t>/</a:t>
            </a:r>
            <a:r>
              <a:rPr lang="nb-NO" dirty="0" err="1" smtClean="0"/>
              <a:t>MiTM</a:t>
            </a:r>
            <a:r>
              <a:rPr lang="nb-NO" dirty="0" smtClean="0"/>
              <a:t>/Routing/SSL/CORS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843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Data </a:t>
            </a:r>
            <a:r>
              <a:rPr lang="nb-NO" dirty="0" err="1" smtClean="0"/>
              <a:t>storage</a:t>
            </a:r>
            <a:r>
              <a:rPr lang="nb-NO" dirty="0" smtClean="0"/>
              <a:t> and </a:t>
            </a:r>
            <a:r>
              <a:rPr lang="nb-NO" dirty="0" err="1" smtClean="0"/>
              <a:t>access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Cloud or </a:t>
            </a:r>
            <a:r>
              <a:rPr lang="en-US" dirty="0" err="1"/>
              <a:t>inhouse</a:t>
            </a:r>
            <a:r>
              <a:rPr lang="en-US" dirty="0"/>
              <a:t> hosting</a:t>
            </a:r>
          </a:p>
          <a:p>
            <a:pPr lvl="1"/>
            <a:r>
              <a:rPr lang="nb-NO" dirty="0" err="1" smtClean="0"/>
              <a:t>Where</a:t>
            </a:r>
            <a:r>
              <a:rPr lang="nb-NO" dirty="0" smtClean="0"/>
              <a:t> is </a:t>
            </a:r>
            <a:r>
              <a:rPr lang="nb-NO" dirty="0" err="1" smtClean="0"/>
              <a:t>your</a:t>
            </a:r>
            <a:r>
              <a:rPr lang="nb-NO" dirty="0" smtClean="0"/>
              <a:t> data </a:t>
            </a:r>
            <a:r>
              <a:rPr lang="nb-NO" dirty="0" err="1" smtClean="0"/>
              <a:t>stored</a:t>
            </a:r>
            <a:r>
              <a:rPr lang="nb-NO" dirty="0" smtClean="0"/>
              <a:t>?</a:t>
            </a:r>
          </a:p>
          <a:p>
            <a:r>
              <a:rPr lang="nb-NO" dirty="0" smtClean="0"/>
              <a:t>Who </a:t>
            </a:r>
            <a:r>
              <a:rPr lang="nb-NO" dirty="0" err="1" smtClean="0"/>
              <a:t>needs</a:t>
            </a:r>
            <a:r>
              <a:rPr lang="nb-NO" dirty="0" smtClean="0"/>
              <a:t> </a:t>
            </a:r>
            <a:r>
              <a:rPr lang="nb-NO" dirty="0" err="1" smtClean="0"/>
              <a:t>access</a:t>
            </a:r>
            <a:r>
              <a:rPr lang="nb-NO" dirty="0" smtClean="0"/>
              <a:t> – Groups/</a:t>
            </a:r>
            <a:r>
              <a:rPr lang="nb-NO" dirty="0" err="1" smtClean="0"/>
              <a:t>roles</a:t>
            </a:r>
            <a:r>
              <a:rPr lang="nb-NO" dirty="0" smtClean="0"/>
              <a:t>/</a:t>
            </a:r>
            <a:r>
              <a:rPr lang="nb-NO" dirty="0" err="1" smtClean="0"/>
              <a:t>permissions</a:t>
            </a:r>
            <a:endParaRPr lang="nb-NO" dirty="0" smtClean="0"/>
          </a:p>
          <a:p>
            <a:r>
              <a:rPr lang="nb-NO" dirty="0" smtClean="0"/>
              <a:t>Legal </a:t>
            </a:r>
            <a:r>
              <a:rPr lang="nb-NO" dirty="0" err="1" smtClean="0"/>
              <a:t>restrictions</a:t>
            </a:r>
            <a:r>
              <a:rPr lang="nb-NO" dirty="0" smtClean="0"/>
              <a:t> in different </a:t>
            </a:r>
            <a:r>
              <a:rPr lang="nb-NO" dirty="0" err="1" smtClean="0"/>
              <a:t>countries</a:t>
            </a: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096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General </a:t>
            </a:r>
            <a:r>
              <a:rPr lang="nb-NO" dirty="0" err="1" smtClean="0"/>
              <a:t>aspects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Free </a:t>
            </a:r>
            <a:r>
              <a:rPr lang="en-US" dirty="0"/>
              <a:t>vs. </a:t>
            </a:r>
            <a:r>
              <a:rPr lang="en-US" dirty="0" err="1" smtClean="0"/>
              <a:t>OpenSource</a:t>
            </a:r>
            <a:r>
              <a:rPr lang="en-US" dirty="0" smtClean="0"/>
              <a:t> </a:t>
            </a:r>
            <a:r>
              <a:rPr lang="en-US" dirty="0"/>
              <a:t>vs </a:t>
            </a:r>
            <a:r>
              <a:rPr lang="en-US" dirty="0" smtClean="0"/>
              <a:t>proprietary</a:t>
            </a:r>
            <a:endParaRPr lang="nb-NO" dirty="0"/>
          </a:p>
          <a:p>
            <a:r>
              <a:rPr lang="en-US" dirty="0"/>
              <a:t>Total Cost of Ownership – Local </a:t>
            </a:r>
            <a:r>
              <a:rPr lang="en-US" dirty="0" smtClean="0"/>
              <a:t>support</a:t>
            </a:r>
          </a:p>
          <a:p>
            <a:r>
              <a:rPr lang="en-US" dirty="0" smtClean="0"/>
              <a:t>Regularity </a:t>
            </a:r>
            <a:r>
              <a:rPr lang="en-US" dirty="0"/>
              <a:t>of </a:t>
            </a:r>
            <a:r>
              <a:rPr lang="en-US" dirty="0" smtClean="0"/>
              <a:t>updates &amp; </a:t>
            </a:r>
            <a:r>
              <a:rPr lang="en-US" dirty="0" err="1" smtClean="0"/>
              <a:t>bugfixes</a:t>
            </a:r>
            <a:endParaRPr lang="nb-NO" dirty="0"/>
          </a:p>
          <a:p>
            <a:r>
              <a:rPr lang="en-US" dirty="0"/>
              <a:t>Scalability</a:t>
            </a:r>
            <a:endParaRPr lang="nb-NO" dirty="0"/>
          </a:p>
          <a:p>
            <a:r>
              <a:rPr lang="en-US" dirty="0" smtClean="0"/>
              <a:t>Functionalities</a:t>
            </a:r>
          </a:p>
          <a:p>
            <a:r>
              <a:rPr lang="en-US" dirty="0"/>
              <a:t>Vendor </a:t>
            </a:r>
            <a:r>
              <a:rPr lang="en-US" dirty="0" smtClean="0"/>
              <a:t>lock in</a:t>
            </a:r>
            <a:endParaRPr lang="nb-NO" dirty="0"/>
          </a:p>
          <a:p>
            <a:r>
              <a:rPr lang="en-US" dirty="0"/>
              <a:t>Security</a:t>
            </a:r>
            <a:endParaRPr lang="nb-NO" dirty="0"/>
          </a:p>
          <a:p>
            <a:r>
              <a:rPr lang="en-US" dirty="0" smtClean="0"/>
              <a:t>Interoperability &amp; Standards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06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General </a:t>
            </a:r>
            <a:r>
              <a:rPr lang="nb-NO" dirty="0" err="1" smtClean="0"/>
              <a:t>aspects</a:t>
            </a:r>
            <a:r>
              <a:rPr lang="nb-NO" dirty="0" smtClean="0"/>
              <a:t> II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Hosting </a:t>
            </a:r>
            <a:r>
              <a:rPr lang="en-US" dirty="0"/>
              <a:t>and </a:t>
            </a:r>
            <a:r>
              <a:rPr lang="en-US" dirty="0" smtClean="0"/>
              <a:t>support (</a:t>
            </a:r>
            <a:r>
              <a:rPr lang="en-US" dirty="0" err="1" smtClean="0"/>
              <a:t>e.g</a:t>
            </a:r>
            <a:r>
              <a:rPr lang="en-US" dirty="0" smtClean="0"/>
              <a:t> on own server)</a:t>
            </a:r>
            <a:endParaRPr lang="nb-NO" dirty="0"/>
          </a:p>
          <a:p>
            <a:r>
              <a:rPr lang="en-US" dirty="0"/>
              <a:t>Logic and flexibility for adaptation</a:t>
            </a:r>
            <a:endParaRPr lang="nb-NO" dirty="0"/>
          </a:p>
          <a:p>
            <a:r>
              <a:rPr lang="nb-NO" dirty="0" err="1" smtClean="0"/>
              <a:t>Inhouse</a:t>
            </a:r>
            <a:r>
              <a:rPr lang="nb-NO" dirty="0" smtClean="0"/>
              <a:t> </a:t>
            </a:r>
            <a:r>
              <a:rPr lang="nb-NO" dirty="0" err="1" smtClean="0"/>
              <a:t>expertice</a:t>
            </a:r>
            <a:r>
              <a:rPr lang="nb-NO" dirty="0" smtClean="0"/>
              <a:t> </a:t>
            </a:r>
            <a:r>
              <a:rPr lang="nb-NO" dirty="0" err="1" smtClean="0"/>
              <a:t>required</a:t>
            </a:r>
            <a:endParaRPr lang="nb-NO" dirty="0"/>
          </a:p>
          <a:p>
            <a:r>
              <a:rPr lang="en-US" dirty="0" smtClean="0"/>
              <a:t>Data </a:t>
            </a:r>
            <a:r>
              <a:rPr lang="en-US" dirty="0"/>
              <a:t>ownership and country specific </a:t>
            </a:r>
            <a:r>
              <a:rPr lang="en-US" dirty="0" smtClean="0"/>
              <a:t>legislation</a:t>
            </a:r>
          </a:p>
          <a:p>
            <a:r>
              <a:rPr lang="en-US" dirty="0" smtClean="0"/>
              <a:t>Platforms </a:t>
            </a:r>
            <a:r>
              <a:rPr lang="en-US" dirty="0"/>
              <a:t>supported (server/mobile</a:t>
            </a:r>
            <a:r>
              <a:rPr lang="en-US" dirty="0" smtClean="0"/>
              <a:t>)</a:t>
            </a:r>
            <a:endParaRPr lang="nb-NO" dirty="0"/>
          </a:p>
          <a:p>
            <a:r>
              <a:rPr lang="en-US" dirty="0"/>
              <a:t>Usage in country</a:t>
            </a:r>
            <a:r>
              <a:rPr lang="en-US" dirty="0" smtClean="0"/>
              <a:t>?</a:t>
            </a:r>
          </a:p>
          <a:p>
            <a:r>
              <a:rPr lang="en-US" dirty="0" smtClean="0"/>
              <a:t>Form features supported</a:t>
            </a:r>
          </a:p>
          <a:p>
            <a:r>
              <a:rPr lang="en-US" dirty="0" smtClean="0"/>
              <a:t>Usability</a:t>
            </a:r>
          </a:p>
          <a:p>
            <a:r>
              <a:rPr lang="en-US" dirty="0" smtClean="0"/>
              <a:t>Equal experience on all devices supported?</a:t>
            </a:r>
          </a:p>
          <a:p>
            <a:r>
              <a:rPr lang="en-US" dirty="0" smtClean="0"/>
              <a:t>Maintenance needs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200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Data capture in </a:t>
            </a:r>
            <a:r>
              <a:rPr lang="en-US" noProof="0" dirty="0" err="1" smtClean="0"/>
              <a:t>Fishfarming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53" y="1555427"/>
            <a:ext cx="7632848" cy="52202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91680" y="3789039"/>
            <a:ext cx="6408712" cy="2088232"/>
            <a:chOff x="1547664" y="2924944"/>
            <a:chExt cx="6408712" cy="2088232"/>
          </a:xfrm>
        </p:grpSpPr>
        <p:sp>
          <p:nvSpPr>
            <p:cNvPr id="5" name="Rectangle 4"/>
            <p:cNvSpPr/>
            <p:nvPr/>
          </p:nvSpPr>
          <p:spPr>
            <a:xfrm>
              <a:off x="1547664" y="2924944"/>
              <a:ext cx="5688632" cy="2088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267744" y="3374822"/>
              <a:ext cx="5688632" cy="1638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8" name="Rectangle 7"/>
          <p:cNvSpPr/>
          <p:nvPr/>
        </p:nvSpPr>
        <p:spPr>
          <a:xfrm>
            <a:off x="1691680" y="1555426"/>
            <a:ext cx="5832648" cy="2233613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0" name="Group 9"/>
          <p:cNvGrpSpPr/>
          <p:nvPr/>
        </p:nvGrpSpPr>
        <p:grpSpPr>
          <a:xfrm>
            <a:off x="4290185" y="4688761"/>
            <a:ext cx="456787" cy="456787"/>
            <a:chOff x="6383230" y="1274757"/>
            <a:chExt cx="456787" cy="456787"/>
          </a:xfrm>
        </p:grpSpPr>
        <p:sp>
          <p:nvSpPr>
            <p:cNvPr id="11" name="Oval 10"/>
            <p:cNvSpPr/>
            <p:nvPr/>
          </p:nvSpPr>
          <p:spPr>
            <a:xfrm>
              <a:off x="6383230" y="1274757"/>
              <a:ext cx="456787" cy="4567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12" name="Straight Connector 11"/>
            <p:cNvCxnSpPr>
              <a:stCxn id="11" idx="3"/>
              <a:endCxn id="11" idx="7"/>
            </p:cNvCxnSpPr>
            <p:nvPr/>
          </p:nvCxnSpPr>
          <p:spPr>
            <a:xfrm flipV="1">
              <a:off x="6450125" y="1341652"/>
              <a:ext cx="322997" cy="32299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4" descr="http://openclipart.org/image/300px/svg_to_png/15561/ispyisail_Wireless_WiFi_symbol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670"/>
            <a:stretch/>
          </p:blipFill>
          <p:spPr bwMode="auto">
            <a:xfrm>
              <a:off x="6453174" y="1319085"/>
              <a:ext cx="307258" cy="39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75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noProof="0" dirty="0" smtClean="0"/>
              <a:t>Zegeba Mobile Forms</a:t>
            </a:r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38" y="1161972"/>
            <a:ext cx="3093481" cy="5787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8" y="1170033"/>
            <a:ext cx="3169268" cy="5787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62" y="1170033"/>
            <a:ext cx="3206013" cy="578735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9512" y="2132856"/>
            <a:ext cx="2890531" cy="432048"/>
            <a:chOff x="179512" y="2132856"/>
            <a:chExt cx="2890531" cy="432048"/>
          </a:xfrm>
        </p:grpSpPr>
        <p:sp>
          <p:nvSpPr>
            <p:cNvPr id="11" name="Rounded Rectangle 10"/>
            <p:cNvSpPr/>
            <p:nvPr/>
          </p:nvSpPr>
          <p:spPr>
            <a:xfrm>
              <a:off x="179512" y="2132856"/>
              <a:ext cx="2448272" cy="432048"/>
            </a:xfrm>
            <a:prstGeom prst="roundRect">
              <a:avLst/>
            </a:prstGeom>
            <a:noFill/>
            <a:ln w="762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627784" y="2348880"/>
              <a:ext cx="44225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200050" y="2924944"/>
            <a:ext cx="2890531" cy="360040"/>
            <a:chOff x="179512" y="2132856"/>
            <a:chExt cx="2890531" cy="432048"/>
          </a:xfrm>
        </p:grpSpPr>
        <p:sp>
          <p:nvSpPr>
            <p:cNvPr id="17" name="Rounded Rectangle 16"/>
            <p:cNvSpPr/>
            <p:nvPr/>
          </p:nvSpPr>
          <p:spPr>
            <a:xfrm>
              <a:off x="179512" y="2132856"/>
              <a:ext cx="2448272" cy="432048"/>
            </a:xfrm>
            <a:prstGeom prst="roundRect">
              <a:avLst/>
            </a:prstGeom>
            <a:noFill/>
            <a:ln w="762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627784" y="2348880"/>
              <a:ext cx="44225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6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4637"/>
            <a:ext cx="3752850" cy="63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61" y="274637"/>
            <a:ext cx="3743325" cy="63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340"/>
            <a:ext cx="3790950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0825"/>
            <a:ext cx="3771900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9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Zegeba Forms Designer</a:t>
            </a:r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822682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7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4993"/>
            <a:ext cx="8351640" cy="66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06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250237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98" y="3140968"/>
            <a:ext cx="414337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3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8104</TotalTime>
  <Words>696</Words>
  <Application>Microsoft Office PowerPoint</Application>
  <PresentationFormat>On-screen Show (4:3)</PresentationFormat>
  <Paragraphs>148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Rounded MT Bold</vt:lpstr>
      <vt:lpstr>Calibri</vt:lpstr>
      <vt:lpstr>Gotham Rounded Book</vt:lpstr>
      <vt:lpstr>Helvetica Light</vt:lpstr>
      <vt:lpstr>Wingdings</vt:lpstr>
      <vt:lpstr>Office Theme</vt:lpstr>
      <vt:lpstr>PowerPoint Presentation</vt:lpstr>
      <vt:lpstr>PowerPoint Presentation</vt:lpstr>
      <vt:lpstr>Data capture in Fishfarming</vt:lpstr>
      <vt:lpstr>Zegeba Mobile Forms</vt:lpstr>
      <vt:lpstr>PowerPoint Presentation</vt:lpstr>
      <vt:lpstr>PowerPoint Presentation</vt:lpstr>
      <vt:lpstr>Zegeba Forms Designer</vt:lpstr>
      <vt:lpstr>PowerPoint Presentation</vt:lpstr>
      <vt:lpstr>PowerPoint Presentation</vt:lpstr>
      <vt:lpstr>Key aspects of Zegeba</vt:lpstr>
      <vt:lpstr>Key form features</vt:lpstr>
      <vt:lpstr>PowerPoint Presentation</vt:lpstr>
      <vt:lpstr>Demo</vt:lpstr>
      <vt:lpstr>PowerPoint Presentation</vt:lpstr>
      <vt:lpstr>Device selection</vt:lpstr>
      <vt:lpstr>Operational challenges</vt:lpstr>
      <vt:lpstr>PowerPoint Presentation</vt:lpstr>
      <vt:lpstr>Dashboards and reports </vt:lpstr>
      <vt:lpstr>PowerPoint Presentation</vt:lpstr>
      <vt:lpstr>PowerPoint Presentation</vt:lpstr>
      <vt:lpstr>Security aspects</vt:lpstr>
      <vt:lpstr>Data storage and access</vt:lpstr>
      <vt:lpstr>General aspects</vt:lpstr>
      <vt:lpstr>General aspects II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mihjk</dc:creator>
  <cp:lastModifiedBy>mihjk</cp:lastModifiedBy>
  <cp:revision>31</cp:revision>
  <dcterms:created xsi:type="dcterms:W3CDTF">2014-09-10T23:10:06Z</dcterms:created>
  <dcterms:modified xsi:type="dcterms:W3CDTF">2014-11-11T11:56:17Z</dcterms:modified>
</cp:coreProperties>
</file>