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39" r:id="rId2"/>
    <p:sldMasterId id="2147483785" r:id="rId3"/>
    <p:sldMasterId id="2147483820" r:id="rId4"/>
    <p:sldMasterId id="2147483835" r:id="rId5"/>
    <p:sldMasterId id="2147483839" r:id="rId6"/>
    <p:sldMasterId id="2147483851" r:id="rId7"/>
    <p:sldMasterId id="2147483856" r:id="rId8"/>
    <p:sldMasterId id="2147483871" r:id="rId9"/>
    <p:sldMasterId id="2147483883" r:id="rId10"/>
    <p:sldMasterId id="2147483895" r:id="rId11"/>
  </p:sldMasterIdLst>
  <p:notesMasterIdLst>
    <p:notesMasterId r:id="rId81"/>
  </p:notesMasterIdLst>
  <p:handoutMasterIdLst>
    <p:handoutMasterId r:id="rId82"/>
  </p:handoutMasterIdLst>
  <p:sldIdLst>
    <p:sldId id="420" r:id="rId12"/>
    <p:sldId id="256" r:id="rId13"/>
    <p:sldId id="422" r:id="rId14"/>
    <p:sldId id="423" r:id="rId15"/>
    <p:sldId id="424" r:id="rId16"/>
    <p:sldId id="425" r:id="rId17"/>
    <p:sldId id="403" r:id="rId18"/>
    <p:sldId id="421" r:id="rId19"/>
    <p:sldId id="402" r:id="rId20"/>
    <p:sldId id="387" r:id="rId21"/>
    <p:sldId id="312" r:id="rId22"/>
    <p:sldId id="452" r:id="rId23"/>
    <p:sldId id="426" r:id="rId24"/>
    <p:sldId id="416" r:id="rId25"/>
    <p:sldId id="456" r:id="rId26"/>
    <p:sldId id="457" r:id="rId27"/>
    <p:sldId id="458" r:id="rId28"/>
    <p:sldId id="459" r:id="rId29"/>
    <p:sldId id="460" r:id="rId30"/>
    <p:sldId id="461" r:id="rId31"/>
    <p:sldId id="462" r:id="rId32"/>
    <p:sldId id="463" r:id="rId33"/>
    <p:sldId id="464" r:id="rId34"/>
    <p:sldId id="465" r:id="rId35"/>
    <p:sldId id="466" r:id="rId36"/>
    <p:sldId id="467" r:id="rId37"/>
    <p:sldId id="468" r:id="rId38"/>
    <p:sldId id="469" r:id="rId39"/>
    <p:sldId id="470" r:id="rId40"/>
    <p:sldId id="471" r:id="rId41"/>
    <p:sldId id="472" r:id="rId42"/>
    <p:sldId id="473" r:id="rId43"/>
    <p:sldId id="474" r:id="rId44"/>
    <p:sldId id="475" r:id="rId45"/>
    <p:sldId id="476" r:id="rId46"/>
    <p:sldId id="477" r:id="rId47"/>
    <p:sldId id="478" r:id="rId48"/>
    <p:sldId id="479" r:id="rId49"/>
    <p:sldId id="454" r:id="rId50"/>
    <p:sldId id="455" r:id="rId51"/>
    <p:sldId id="427" r:id="rId52"/>
    <p:sldId id="417" r:id="rId53"/>
    <p:sldId id="415" r:id="rId54"/>
    <p:sldId id="428" r:id="rId55"/>
    <p:sldId id="429" r:id="rId56"/>
    <p:sldId id="430" r:id="rId57"/>
    <p:sldId id="431" r:id="rId58"/>
    <p:sldId id="432" r:id="rId59"/>
    <p:sldId id="433" r:id="rId60"/>
    <p:sldId id="434" r:id="rId61"/>
    <p:sldId id="435" r:id="rId62"/>
    <p:sldId id="436" r:id="rId63"/>
    <p:sldId id="437" r:id="rId64"/>
    <p:sldId id="438" r:id="rId65"/>
    <p:sldId id="439" r:id="rId66"/>
    <p:sldId id="453" r:id="rId67"/>
    <p:sldId id="443" r:id="rId68"/>
    <p:sldId id="444" r:id="rId69"/>
    <p:sldId id="445" r:id="rId70"/>
    <p:sldId id="446" r:id="rId71"/>
    <p:sldId id="447" r:id="rId72"/>
    <p:sldId id="448" r:id="rId73"/>
    <p:sldId id="449" r:id="rId74"/>
    <p:sldId id="450" r:id="rId75"/>
    <p:sldId id="451" r:id="rId76"/>
    <p:sldId id="409" r:id="rId77"/>
    <p:sldId id="401" r:id="rId78"/>
    <p:sldId id="355" r:id="rId79"/>
    <p:sldId id="264" r:id="rId80"/>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5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Lubinski" initials="djl"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FD1FF"/>
    <a:srgbClr val="ABE9FF"/>
    <a:srgbClr val="97F452"/>
    <a:srgbClr val="47B0FF"/>
    <a:srgbClr val="FF9F9F"/>
    <a:srgbClr val="FF0000"/>
    <a:srgbClr val="497F72"/>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9" autoAdjust="0"/>
    <p:restoredTop sz="99645" autoAdjust="0"/>
  </p:normalViewPr>
  <p:slideViewPr>
    <p:cSldViewPr snapToGrid="0">
      <p:cViewPr varScale="1">
        <p:scale>
          <a:sx n="96" d="100"/>
          <a:sy n="96" d="100"/>
        </p:scale>
        <p:origin x="597" y="36"/>
      </p:cViewPr>
      <p:guideLst>
        <p:guide orient="horz" pos="2151"/>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handoutMaster" Target="handoutMasters/handoutMaster1.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notesMaster" Target="notesMasters/notesMaster1.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82119" cy="464820"/>
          </a:xfrm>
          <a:prstGeom prst="rect">
            <a:avLst/>
          </a:prstGeom>
          <a:noFill/>
          <a:ln>
            <a:noFill/>
          </a:ln>
          <a:effectLst/>
          <a:extLst/>
        </p:spPr>
        <p:txBody>
          <a:bodyPr vert="horz" wrap="square" lIns="92446" tIns="46223" rIns="92446" bIns="46223" numCol="1" anchor="t" anchorCtr="0" compatLnSpc="1">
            <a:prstTxWarp prst="textNoShape">
              <a:avLst/>
            </a:prstTxWarp>
          </a:bodyPr>
          <a:lstStyle>
            <a:lvl1pPr>
              <a:defRPr sz="1200"/>
            </a:lvl1pPr>
          </a:lstStyle>
          <a:p>
            <a:pPr>
              <a:defRPr/>
            </a:pPr>
            <a:endParaRPr lang="en-US"/>
          </a:p>
        </p:txBody>
      </p:sp>
      <p:sp>
        <p:nvSpPr>
          <p:cNvPr id="35843" name="Rectangle 3"/>
          <p:cNvSpPr>
            <a:spLocks noGrp="1" noChangeArrowheads="1"/>
          </p:cNvSpPr>
          <p:nvPr>
            <p:ph type="dt" sz="quarter" idx="1"/>
          </p:nvPr>
        </p:nvSpPr>
        <p:spPr bwMode="auto">
          <a:xfrm>
            <a:off x="3898102" y="0"/>
            <a:ext cx="2982119" cy="464820"/>
          </a:xfrm>
          <a:prstGeom prst="rect">
            <a:avLst/>
          </a:prstGeom>
          <a:noFill/>
          <a:ln>
            <a:noFill/>
          </a:ln>
          <a:effectLst/>
          <a:extLst/>
        </p:spPr>
        <p:txBody>
          <a:bodyPr vert="horz" wrap="square" lIns="92446" tIns="46223" rIns="92446" bIns="46223" numCol="1" anchor="t" anchorCtr="0" compatLnSpc="1">
            <a:prstTxWarp prst="textNoShape">
              <a:avLst/>
            </a:prstTxWarp>
          </a:bodyPr>
          <a:lstStyle>
            <a:lvl1pPr algn="r">
              <a:defRPr sz="1200"/>
            </a:lvl1pPr>
          </a:lstStyle>
          <a:p>
            <a:pPr>
              <a:defRPr/>
            </a:pPr>
            <a:endParaRPr lang="en-US"/>
          </a:p>
        </p:txBody>
      </p:sp>
      <p:sp>
        <p:nvSpPr>
          <p:cNvPr id="35844" name="Rectangle 4"/>
          <p:cNvSpPr>
            <a:spLocks noGrp="1" noChangeArrowheads="1"/>
          </p:cNvSpPr>
          <p:nvPr>
            <p:ph type="ftr" sz="quarter" idx="2"/>
          </p:nvPr>
        </p:nvSpPr>
        <p:spPr bwMode="auto">
          <a:xfrm>
            <a:off x="0" y="8829967"/>
            <a:ext cx="2982119" cy="464820"/>
          </a:xfrm>
          <a:prstGeom prst="rect">
            <a:avLst/>
          </a:prstGeom>
          <a:noFill/>
          <a:ln>
            <a:noFill/>
          </a:ln>
          <a:effectLst/>
          <a:extLst/>
        </p:spPr>
        <p:txBody>
          <a:bodyPr vert="horz" wrap="square" lIns="92446" tIns="46223" rIns="92446" bIns="46223" numCol="1" anchor="b" anchorCtr="0" compatLnSpc="1">
            <a:prstTxWarp prst="textNoShape">
              <a:avLst/>
            </a:prstTxWarp>
          </a:bodyPr>
          <a:lstStyle>
            <a:lvl1pPr>
              <a:defRPr sz="1200"/>
            </a:lvl1pPr>
          </a:lstStyle>
          <a:p>
            <a:pPr>
              <a:defRPr/>
            </a:pPr>
            <a:endParaRPr lang="en-US"/>
          </a:p>
        </p:txBody>
      </p:sp>
      <p:sp>
        <p:nvSpPr>
          <p:cNvPr id="35845" name="Rectangle 5"/>
          <p:cNvSpPr>
            <a:spLocks noGrp="1" noChangeArrowheads="1"/>
          </p:cNvSpPr>
          <p:nvPr>
            <p:ph type="sldNum" sz="quarter" idx="3"/>
          </p:nvPr>
        </p:nvSpPr>
        <p:spPr bwMode="auto">
          <a:xfrm>
            <a:off x="3898102" y="8829967"/>
            <a:ext cx="2982119" cy="464820"/>
          </a:xfrm>
          <a:prstGeom prst="rect">
            <a:avLst/>
          </a:prstGeom>
          <a:noFill/>
          <a:ln>
            <a:noFill/>
          </a:ln>
          <a:effectLst/>
          <a:extLst/>
        </p:spPr>
        <p:txBody>
          <a:bodyPr vert="horz" wrap="square" lIns="92446" tIns="46223" rIns="92446" bIns="46223" numCol="1" anchor="b" anchorCtr="0" compatLnSpc="1">
            <a:prstTxWarp prst="textNoShape">
              <a:avLst/>
            </a:prstTxWarp>
          </a:bodyPr>
          <a:lstStyle>
            <a:lvl1pPr algn="r">
              <a:defRPr sz="1200"/>
            </a:lvl1pPr>
          </a:lstStyle>
          <a:p>
            <a:pPr>
              <a:defRPr/>
            </a:pPr>
            <a:fld id="{EF0B556F-621C-4C3D-B757-41747BB04706}" type="slidenum">
              <a:rPr lang="en-US"/>
              <a:pPr>
                <a:defRPr/>
              </a:pPr>
              <a:t>‹#›</a:t>
            </a:fld>
            <a:endParaRPr lang="en-US"/>
          </a:p>
        </p:txBody>
      </p:sp>
    </p:spTree>
    <p:extLst>
      <p:ext uri="{BB962C8B-B14F-4D97-AF65-F5344CB8AC3E}">
        <p14:creationId xmlns:p14="http://schemas.microsoft.com/office/powerpoint/2010/main" val="807817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82119" cy="464820"/>
          </a:xfrm>
          <a:prstGeom prst="rect">
            <a:avLst/>
          </a:prstGeom>
          <a:noFill/>
          <a:ln>
            <a:noFill/>
          </a:ln>
          <a:effectLst/>
          <a:extLst/>
        </p:spPr>
        <p:txBody>
          <a:bodyPr vert="horz" wrap="square" lIns="92446" tIns="46223" rIns="92446" bIns="46223" numCol="1" anchor="t" anchorCtr="0" compatLnSpc="1">
            <a:prstTxWarp prst="textNoShape">
              <a:avLst/>
            </a:prstTxWarp>
          </a:bodyPr>
          <a:lstStyle>
            <a:lvl1pPr>
              <a:defRPr sz="1200"/>
            </a:lvl1pPr>
          </a:lstStyle>
          <a:p>
            <a:pPr>
              <a:defRPr/>
            </a:pPr>
            <a:endParaRPr lang="en-US"/>
          </a:p>
        </p:txBody>
      </p:sp>
      <p:sp>
        <p:nvSpPr>
          <p:cNvPr id="21507" name="Rectangle 3"/>
          <p:cNvSpPr>
            <a:spLocks noGrp="1" noChangeArrowheads="1"/>
          </p:cNvSpPr>
          <p:nvPr>
            <p:ph type="dt" idx="1"/>
          </p:nvPr>
        </p:nvSpPr>
        <p:spPr bwMode="auto">
          <a:xfrm>
            <a:off x="3898102" y="0"/>
            <a:ext cx="2982119" cy="464820"/>
          </a:xfrm>
          <a:prstGeom prst="rect">
            <a:avLst/>
          </a:prstGeom>
          <a:noFill/>
          <a:ln>
            <a:noFill/>
          </a:ln>
          <a:effectLst/>
          <a:extLst/>
        </p:spPr>
        <p:txBody>
          <a:bodyPr vert="horz" wrap="square" lIns="92446" tIns="46223" rIns="92446" bIns="46223" numCol="1" anchor="t" anchorCtr="0" compatLnSpc="1">
            <a:prstTxWarp prst="textNoShape">
              <a:avLst/>
            </a:prstTxWarp>
          </a:bodyPr>
          <a:lstStyle>
            <a:lvl1pPr algn="r">
              <a:defRPr sz="1200"/>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688182" y="4415790"/>
            <a:ext cx="5505450" cy="4183380"/>
          </a:xfrm>
          <a:prstGeom prst="rect">
            <a:avLst/>
          </a:prstGeom>
          <a:noFill/>
          <a:ln>
            <a:noFill/>
          </a:ln>
          <a:effectLst/>
          <a:extLst/>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829967"/>
            <a:ext cx="2982119" cy="464820"/>
          </a:xfrm>
          <a:prstGeom prst="rect">
            <a:avLst/>
          </a:prstGeom>
          <a:noFill/>
          <a:ln>
            <a:noFill/>
          </a:ln>
          <a:effectLst/>
          <a:extLst/>
        </p:spPr>
        <p:txBody>
          <a:bodyPr vert="horz" wrap="square" lIns="92446" tIns="46223" rIns="92446" bIns="46223" numCol="1" anchor="b" anchorCtr="0" compatLnSpc="1">
            <a:prstTxWarp prst="textNoShape">
              <a:avLst/>
            </a:prstTxWarp>
          </a:bodyPr>
          <a:lstStyle>
            <a:lvl1pPr>
              <a:defRPr sz="1200"/>
            </a:lvl1pPr>
          </a:lstStyle>
          <a:p>
            <a:pPr>
              <a:defRPr/>
            </a:pPr>
            <a:endParaRPr lang="en-US"/>
          </a:p>
        </p:txBody>
      </p:sp>
      <p:sp>
        <p:nvSpPr>
          <p:cNvPr id="21511" name="Rectangle 7"/>
          <p:cNvSpPr>
            <a:spLocks noGrp="1" noChangeArrowheads="1"/>
          </p:cNvSpPr>
          <p:nvPr>
            <p:ph type="sldNum" sz="quarter" idx="5"/>
          </p:nvPr>
        </p:nvSpPr>
        <p:spPr bwMode="auto">
          <a:xfrm>
            <a:off x="3898102" y="8829967"/>
            <a:ext cx="2982119" cy="464820"/>
          </a:xfrm>
          <a:prstGeom prst="rect">
            <a:avLst/>
          </a:prstGeom>
          <a:noFill/>
          <a:ln>
            <a:noFill/>
          </a:ln>
          <a:effectLst/>
          <a:extLst/>
        </p:spPr>
        <p:txBody>
          <a:bodyPr vert="horz" wrap="square" lIns="92446" tIns="46223" rIns="92446" bIns="46223" numCol="1" anchor="b" anchorCtr="0" compatLnSpc="1">
            <a:prstTxWarp prst="textNoShape">
              <a:avLst/>
            </a:prstTxWarp>
          </a:bodyPr>
          <a:lstStyle>
            <a:lvl1pPr algn="r">
              <a:defRPr sz="1200"/>
            </a:lvl1pPr>
          </a:lstStyle>
          <a:p>
            <a:pPr>
              <a:defRPr/>
            </a:pPr>
            <a:fld id="{E77F528A-5593-4FAC-85D3-0C4E3DB6B1CE}" type="slidenum">
              <a:rPr lang="en-US"/>
              <a:pPr>
                <a:defRPr/>
              </a:pPr>
              <a:t>‹#›</a:t>
            </a:fld>
            <a:endParaRPr lang="en-US"/>
          </a:p>
        </p:txBody>
      </p:sp>
    </p:spTree>
    <p:extLst>
      <p:ext uri="{BB962C8B-B14F-4D97-AF65-F5344CB8AC3E}">
        <p14:creationId xmlns:p14="http://schemas.microsoft.com/office/powerpoint/2010/main" val="23629647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3DAA6C4-7FDA-42B0-B056-60A6E1F7AA62}" type="slidenum">
              <a:rPr lang="en-US" altLang="en-US" smtClean="0">
                <a:solidFill>
                  <a:srgbClr val="000000"/>
                </a:solidFill>
              </a:rPr>
              <a:pPr/>
              <a:t>1</a:t>
            </a:fld>
            <a:endParaRPr lang="en-US" altLang="en-US" smtClean="0">
              <a:solidFill>
                <a:srgbClr val="000000"/>
              </a:solidFill>
            </a:endParaRPr>
          </a:p>
        </p:txBody>
      </p:sp>
    </p:spTree>
    <p:extLst>
      <p:ext uri="{BB962C8B-B14F-4D97-AF65-F5344CB8AC3E}">
        <p14:creationId xmlns:p14="http://schemas.microsoft.com/office/powerpoint/2010/main" val="4057226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B3EAF05-3E95-4F5E-81E0-1F6378E3470B}" type="slidenum">
              <a:rPr lang="af-ZA">
                <a:solidFill>
                  <a:srgbClr val="000000"/>
                </a:solidFill>
              </a:rPr>
              <a:pPr/>
              <a:t>44</a:t>
            </a:fld>
            <a:endParaRPr lang="af-ZA">
              <a:solidFill>
                <a:srgbClr val="000000"/>
              </a:solidFill>
            </a:endParaRPr>
          </a:p>
        </p:txBody>
      </p:sp>
    </p:spTree>
    <p:extLst>
      <p:ext uri="{BB962C8B-B14F-4D97-AF65-F5344CB8AC3E}">
        <p14:creationId xmlns:p14="http://schemas.microsoft.com/office/powerpoint/2010/main" val="1725845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77F528A-5593-4FAC-85D3-0C4E3DB6B1CE}" type="slidenum">
              <a:rPr lang="en-US" smtClean="0"/>
              <a:pPr>
                <a:defRPr/>
              </a:pPr>
              <a:t>66</a:t>
            </a:fld>
            <a:endParaRPr lang="en-US"/>
          </a:p>
        </p:txBody>
      </p:sp>
    </p:spTree>
    <p:extLst>
      <p:ext uri="{BB962C8B-B14F-4D97-AF65-F5344CB8AC3E}">
        <p14:creationId xmlns:p14="http://schemas.microsoft.com/office/powerpoint/2010/main" val="937453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77F528A-5593-4FAC-85D3-0C4E3DB6B1CE}" type="slidenum">
              <a:rPr lang="en-US" smtClean="0"/>
              <a:pPr>
                <a:defRPr/>
              </a:pPr>
              <a:t>68</a:t>
            </a:fld>
            <a:endParaRPr lang="en-US"/>
          </a:p>
        </p:txBody>
      </p:sp>
    </p:spTree>
    <p:extLst>
      <p:ext uri="{BB962C8B-B14F-4D97-AF65-F5344CB8AC3E}">
        <p14:creationId xmlns:p14="http://schemas.microsoft.com/office/powerpoint/2010/main" val="3511542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77F528A-5593-4FAC-85D3-0C4E3DB6B1CE}" type="slidenum">
              <a:rPr lang="en-US" smtClean="0"/>
              <a:pPr>
                <a:defRPr/>
              </a:pPr>
              <a:t>69</a:t>
            </a:fld>
            <a:endParaRPr lang="en-US"/>
          </a:p>
        </p:txBody>
      </p:sp>
    </p:spTree>
    <p:extLst>
      <p:ext uri="{BB962C8B-B14F-4D97-AF65-F5344CB8AC3E}">
        <p14:creationId xmlns:p14="http://schemas.microsoft.com/office/powerpoint/2010/main" val="3030699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7F528A-5593-4FAC-85D3-0C4E3DB6B1CE}" type="slidenum">
              <a:rPr lang="en-US" smtClean="0"/>
              <a:pPr>
                <a:defRPr/>
              </a:pPr>
              <a:t>2</a:t>
            </a:fld>
            <a:endParaRPr lang="en-US"/>
          </a:p>
        </p:txBody>
      </p:sp>
    </p:spTree>
    <p:extLst>
      <p:ext uri="{BB962C8B-B14F-4D97-AF65-F5344CB8AC3E}">
        <p14:creationId xmlns:p14="http://schemas.microsoft.com/office/powerpoint/2010/main" val="2315686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77F528A-5593-4FAC-85D3-0C4E3DB6B1CE}" type="slidenum">
              <a:rPr lang="en-US" smtClean="0"/>
              <a:pPr>
                <a:defRPr/>
              </a:pPr>
              <a:t>7</a:t>
            </a:fld>
            <a:endParaRPr lang="en-US"/>
          </a:p>
        </p:txBody>
      </p:sp>
    </p:spTree>
    <p:extLst>
      <p:ext uri="{BB962C8B-B14F-4D97-AF65-F5344CB8AC3E}">
        <p14:creationId xmlns:p14="http://schemas.microsoft.com/office/powerpoint/2010/main" val="937453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Resulted</a:t>
            </a:r>
            <a:r>
              <a:rPr lang="en-US" baseline="0" dirty="0" smtClean="0"/>
              <a:t> in a highly configurable system…</a:t>
            </a:r>
            <a:endParaRPr lang="en-US" dirty="0"/>
          </a:p>
        </p:txBody>
      </p:sp>
      <p:sp>
        <p:nvSpPr>
          <p:cNvPr id="4" name="Slide Number Placeholder 3"/>
          <p:cNvSpPr>
            <a:spLocks noGrp="1"/>
          </p:cNvSpPr>
          <p:nvPr>
            <p:ph type="sldNum" sz="quarter" idx="10"/>
          </p:nvPr>
        </p:nvSpPr>
        <p:spPr/>
        <p:txBody>
          <a:bodyPr/>
          <a:lstStyle/>
          <a:p>
            <a:pPr>
              <a:defRPr/>
            </a:pPr>
            <a:fld id="{8DEA80C9-B707-4865-A150-FEE403DEF508}" type="slidenum">
              <a:rPr lang="en-US" altLang="en-US" smtClean="0"/>
              <a:pPr>
                <a:defRPr/>
              </a:pPr>
              <a:t>8</a:t>
            </a:fld>
            <a:endParaRPr lang="en-US" altLang="en-US"/>
          </a:p>
        </p:txBody>
      </p:sp>
    </p:spTree>
    <p:extLst>
      <p:ext uri="{BB962C8B-B14F-4D97-AF65-F5344CB8AC3E}">
        <p14:creationId xmlns:p14="http://schemas.microsoft.com/office/powerpoint/2010/main" val="3481684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fontAlgn="base">
              <a:spcBef>
                <a:spcPct val="0"/>
              </a:spcBef>
              <a:spcAft>
                <a:spcPct val="0"/>
              </a:spcAft>
              <a:buFont typeface="Wingdings" pitchFamily="2" charset="2"/>
              <a:buNone/>
            </a:pPr>
            <a:r>
              <a:rPr lang="en-US" dirty="0" smtClean="0">
                <a:solidFill>
                  <a:schemeClr val="tx1">
                    <a:lumMod val="75000"/>
                  </a:schemeClr>
                </a:solidFill>
                <a:latin typeface="Calibri" pitchFamily="34" charset="0"/>
                <a:ea typeface="Times New Roman" pitchFamily="18" charset="0"/>
                <a:cs typeface="Times New Roman" pitchFamily="18" charset="0"/>
              </a:rPr>
              <a:t>TZM</a:t>
            </a:r>
            <a:r>
              <a:rPr lang="en-US" baseline="0" dirty="0" smtClean="0">
                <a:solidFill>
                  <a:schemeClr val="tx1">
                    <a:lumMod val="75000"/>
                  </a:schemeClr>
                </a:solidFill>
                <a:latin typeface="Calibri" pitchFamily="34" charset="0"/>
                <a:ea typeface="Times New Roman" pitchFamily="18" charset="0"/>
                <a:cs typeface="Times New Roman" pitchFamily="18" charset="0"/>
              </a:rPr>
              <a:t> Vision</a:t>
            </a:r>
            <a:endParaRPr lang="en-US" dirty="0" smtClean="0">
              <a:solidFill>
                <a:schemeClr val="tx1">
                  <a:lumMod val="75000"/>
                </a:schemeClr>
              </a:solidFill>
              <a:latin typeface="Calibri" pitchFamily="34" charset="0"/>
              <a:ea typeface="Times New Roman" pitchFamily="18" charset="0"/>
              <a:cs typeface="Times New Roman" pitchFamily="18" charset="0"/>
            </a:endParaRPr>
          </a:p>
          <a:p>
            <a:pPr lvl="0" fontAlgn="base">
              <a:spcBef>
                <a:spcPct val="0"/>
              </a:spcBef>
              <a:spcAft>
                <a:spcPct val="0"/>
              </a:spcAft>
              <a:buFont typeface="Wingdings" pitchFamily="2" charset="2"/>
              <a:buChar char="§"/>
            </a:pPr>
            <a:r>
              <a:rPr lang="en-US" dirty="0" smtClean="0">
                <a:solidFill>
                  <a:schemeClr val="tx1">
                    <a:lumMod val="75000"/>
                  </a:schemeClr>
                </a:solidFill>
                <a:latin typeface="Calibri" pitchFamily="34" charset="0"/>
                <a:ea typeface="Times New Roman" pitchFamily="18" charset="0"/>
                <a:cs typeface="Times New Roman" pitchFamily="18" charset="0"/>
              </a:rPr>
              <a:t>An effective logistics management information system (LMIS) should ensure that adequate quantity and quality of health commodities are always available at the point of service to meet patient demand.  In order to do this, the LMIS must incorporate:</a:t>
            </a:r>
            <a:endParaRPr lang="en-US" dirty="0" smtClean="0">
              <a:solidFill>
                <a:schemeClr val="tx1">
                  <a:lumMod val="75000"/>
                </a:schemeClr>
              </a:solidFill>
              <a:latin typeface="Arial" pitchFamily="34" charset="0"/>
              <a:cs typeface="Arial" pitchFamily="34" charset="0"/>
            </a:endParaRPr>
          </a:p>
          <a:p>
            <a:pPr marL="1096190" indent="-688529">
              <a:spcBef>
                <a:spcPct val="0"/>
              </a:spcBef>
              <a:buFont typeface="Wingdings" pitchFamily="2" charset="2"/>
              <a:buChar char="Ø"/>
            </a:pPr>
            <a:r>
              <a:rPr lang="en-US" dirty="0" smtClean="0">
                <a:solidFill>
                  <a:schemeClr val="tx1">
                    <a:lumMod val="75000"/>
                  </a:schemeClr>
                </a:solidFill>
                <a:latin typeface="Calibri" pitchFamily="34" charset="0"/>
                <a:ea typeface="Times New Roman" pitchFamily="18" charset="0"/>
                <a:cs typeface="Times New Roman" pitchFamily="18" charset="0"/>
              </a:rPr>
              <a:t>Accurate, timely &amp; routine consumption data </a:t>
            </a:r>
          </a:p>
          <a:p>
            <a:pPr marL="1096190" indent="-688529">
              <a:spcBef>
                <a:spcPct val="0"/>
              </a:spcBef>
              <a:buFont typeface="Wingdings" pitchFamily="2" charset="2"/>
              <a:buChar char="Ø"/>
            </a:pPr>
            <a:r>
              <a:rPr lang="en-US" dirty="0" smtClean="0">
                <a:solidFill>
                  <a:schemeClr val="tx1">
                    <a:lumMod val="75000"/>
                  </a:schemeClr>
                </a:solidFill>
                <a:latin typeface="Calibri" pitchFamily="34" charset="0"/>
                <a:ea typeface="Times New Roman" pitchFamily="18" charset="0"/>
                <a:cs typeface="Times New Roman" pitchFamily="18" charset="0"/>
              </a:rPr>
              <a:t>Real-time logistics management capabilities covering point of origin to point of consumption</a:t>
            </a:r>
          </a:p>
          <a:p>
            <a:pPr marL="1096190" indent="-688529">
              <a:spcBef>
                <a:spcPct val="0"/>
              </a:spcBef>
              <a:buFont typeface="Wingdings" pitchFamily="2" charset="2"/>
              <a:buChar char="Ø"/>
            </a:pPr>
            <a:r>
              <a:rPr lang="en-US" dirty="0" smtClean="0">
                <a:solidFill>
                  <a:schemeClr val="tx1">
                    <a:lumMod val="75000"/>
                  </a:schemeClr>
                </a:solidFill>
                <a:latin typeface="Calibri" pitchFamily="34" charset="0"/>
                <a:ea typeface="Times New Roman" pitchFamily="18" charset="0"/>
                <a:cs typeface="Times New Roman" pitchFamily="18" charset="0"/>
              </a:rPr>
              <a:t>Demand forecasting, capacity planning &amp; modeling based on consumption</a:t>
            </a:r>
          </a:p>
          <a:p>
            <a:endParaRPr lang="en-US" dirty="0"/>
          </a:p>
        </p:txBody>
      </p:sp>
      <p:sp>
        <p:nvSpPr>
          <p:cNvPr id="4" name="Slide Number Placeholder 3"/>
          <p:cNvSpPr>
            <a:spLocks noGrp="1"/>
          </p:cNvSpPr>
          <p:nvPr>
            <p:ph type="sldNum" sz="quarter" idx="10"/>
          </p:nvPr>
        </p:nvSpPr>
        <p:spPr/>
        <p:txBody>
          <a:bodyPr/>
          <a:lstStyle/>
          <a:p>
            <a:pPr>
              <a:defRPr/>
            </a:pPr>
            <a:fld id="{CD5867DD-9830-40CC-8445-A7CA1D0ADA0A}" type="slidenum">
              <a:rPr lang="en-US" smtClean="0"/>
              <a:pPr>
                <a:defRPr/>
              </a:pPr>
              <a:t>9</a:t>
            </a:fld>
            <a:endParaRPr lang="en-US"/>
          </a:p>
        </p:txBody>
      </p:sp>
    </p:spTree>
    <p:extLst>
      <p:ext uri="{BB962C8B-B14F-4D97-AF65-F5344CB8AC3E}">
        <p14:creationId xmlns:p14="http://schemas.microsoft.com/office/powerpoint/2010/main" val="263431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77F528A-5593-4FAC-85D3-0C4E3DB6B1CE}" type="slidenum">
              <a:rPr lang="en-US" smtClean="0"/>
              <a:pPr>
                <a:defRPr/>
              </a:pPr>
              <a:t>13</a:t>
            </a:fld>
            <a:endParaRPr lang="en-US"/>
          </a:p>
        </p:txBody>
      </p:sp>
    </p:spTree>
    <p:extLst>
      <p:ext uri="{BB962C8B-B14F-4D97-AF65-F5344CB8AC3E}">
        <p14:creationId xmlns:p14="http://schemas.microsoft.com/office/powerpoint/2010/main" val="1607053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77F528A-5593-4FAC-85D3-0C4E3DB6B1CE}" type="slidenum">
              <a:rPr lang="en-US" smtClean="0"/>
              <a:pPr>
                <a:defRPr/>
              </a:pPr>
              <a:t>14</a:t>
            </a:fld>
            <a:endParaRPr lang="en-US"/>
          </a:p>
        </p:txBody>
      </p:sp>
    </p:spTree>
    <p:extLst>
      <p:ext uri="{BB962C8B-B14F-4D97-AF65-F5344CB8AC3E}">
        <p14:creationId xmlns:p14="http://schemas.microsoft.com/office/powerpoint/2010/main" val="1857729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77F528A-5593-4FAC-85D3-0C4E3DB6B1CE}" type="slidenum">
              <a:rPr lang="en-US" smtClean="0"/>
              <a:pPr>
                <a:defRPr/>
              </a:pPr>
              <a:t>39</a:t>
            </a:fld>
            <a:endParaRPr lang="en-US"/>
          </a:p>
        </p:txBody>
      </p:sp>
    </p:spTree>
    <p:extLst>
      <p:ext uri="{BB962C8B-B14F-4D97-AF65-F5344CB8AC3E}">
        <p14:creationId xmlns:p14="http://schemas.microsoft.com/office/powerpoint/2010/main" val="2412402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77F528A-5593-4FAC-85D3-0C4E3DB6B1CE}" type="slidenum">
              <a:rPr lang="en-US" smtClean="0"/>
              <a:pPr>
                <a:defRPr/>
              </a:pPr>
              <a:t>40</a:t>
            </a:fld>
            <a:endParaRPr lang="en-US"/>
          </a:p>
        </p:txBody>
      </p:sp>
    </p:spTree>
    <p:extLst>
      <p:ext uri="{BB962C8B-B14F-4D97-AF65-F5344CB8AC3E}">
        <p14:creationId xmlns:p14="http://schemas.microsoft.com/office/powerpoint/2010/main" val="12668277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wmf"/><Relationship Id="rId4" Type="http://schemas.openxmlformats.org/officeDocument/2006/relationships/image" Target="../media/image3.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0.xml"/><Relationship Id="rId5" Type="http://schemas.openxmlformats.org/officeDocument/2006/relationships/image" Target="../media/image5.jpeg"/><Relationship Id="rId4" Type="http://schemas.openxmlformats.org/officeDocument/2006/relationships/image" Target="../media/image3.wmf"/></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wmf"/><Relationship Id="rId4" Type="http://schemas.openxmlformats.org/officeDocument/2006/relationships/image" Target="../media/image3.w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wmf"/><Relationship Id="rId4" Type="http://schemas.openxmlformats.org/officeDocument/2006/relationships/image" Target="../media/image3.w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wmf"/><Relationship Id="rId4" Type="http://schemas.openxmlformats.org/officeDocument/2006/relationships/image" Target="../media/image3.wmf"/></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4.wmf"/><Relationship Id="rId4" Type="http://schemas.openxmlformats.org/officeDocument/2006/relationships/image" Target="../media/image3.wmf"/></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5.jpeg"/><Relationship Id="rId4" Type="http://schemas.openxmlformats.org/officeDocument/2006/relationships/image" Target="../media/image3.wmf"/></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7.xml"/><Relationship Id="rId5" Type="http://schemas.openxmlformats.org/officeDocument/2006/relationships/image" Target="../media/image4.wmf"/><Relationship Id="rId4" Type="http://schemas.openxmlformats.org/officeDocument/2006/relationships/image" Target="../media/image3.wmf"/></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8.xml"/><Relationship Id="rId5" Type="http://schemas.openxmlformats.org/officeDocument/2006/relationships/image" Target="../media/image4.wmf"/><Relationship Id="rId4" Type="http://schemas.openxmlformats.org/officeDocument/2006/relationships/image" Target="../media/image3.wmf"/></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nembo"/>
          <p:cNvPicPr>
            <a:picLocks noChangeAspect="1" noChangeArrowheads="1"/>
          </p:cNvPicPr>
          <p:nvPr userDrawn="1"/>
        </p:nvPicPr>
        <p:blipFill>
          <a:blip r:embed="rId2" cstate="screen"/>
          <a:srcRect/>
          <a:stretch>
            <a:fillRect/>
          </a:stretch>
        </p:blipFill>
        <p:spPr bwMode="auto">
          <a:xfrm>
            <a:off x="3657600" y="304800"/>
            <a:ext cx="1479550" cy="1524000"/>
          </a:xfrm>
          <a:prstGeom prst="rect">
            <a:avLst/>
          </a:prstGeom>
          <a:noFill/>
          <a:ln w="9525">
            <a:noFill/>
            <a:miter lim="800000"/>
            <a:headEnd/>
            <a:tailEnd/>
          </a:ln>
        </p:spPr>
      </p:pic>
      <p:pic>
        <p:nvPicPr>
          <p:cNvPr id="5" name="Picture 140" descr="USAID-DELIVER-PROJECT"/>
          <p:cNvPicPr>
            <a:picLocks noChangeAspect="1" noChangeArrowheads="1"/>
          </p:cNvPicPr>
          <p:nvPr userDrawn="1"/>
        </p:nvPicPr>
        <p:blipFill>
          <a:blip r:embed="rId3" cstate="screen"/>
          <a:srcRect/>
          <a:stretch>
            <a:fillRect/>
          </a:stretch>
        </p:blipFill>
        <p:spPr bwMode="auto">
          <a:xfrm>
            <a:off x="4419600" y="6235700"/>
            <a:ext cx="4264025" cy="447675"/>
          </a:xfrm>
          <a:prstGeom prst="rect">
            <a:avLst/>
          </a:prstGeom>
          <a:noFill/>
          <a:ln w="9525">
            <a:noFill/>
            <a:miter lim="800000"/>
            <a:headEnd/>
            <a:tailEnd/>
          </a:ln>
        </p:spPr>
      </p:pic>
      <p:pic>
        <p:nvPicPr>
          <p:cNvPr id="6" name="Picture 138" descr="scms_logo_no_tagline_rgb"/>
          <p:cNvPicPr>
            <a:picLocks noChangeAspect="1" noChangeArrowheads="1"/>
          </p:cNvPicPr>
          <p:nvPr userDrawn="1"/>
        </p:nvPicPr>
        <p:blipFill>
          <a:blip r:embed="rId4" cstate="screen"/>
          <a:srcRect r="-859" b="-9930"/>
          <a:stretch>
            <a:fillRect/>
          </a:stretch>
        </p:blipFill>
        <p:spPr bwMode="auto">
          <a:xfrm>
            <a:off x="506413" y="6353175"/>
            <a:ext cx="1169987" cy="276225"/>
          </a:xfrm>
          <a:prstGeom prst="rect">
            <a:avLst/>
          </a:prstGeom>
          <a:noFill/>
          <a:ln w="9525">
            <a:noFill/>
            <a:miter lim="800000"/>
            <a:headEnd/>
            <a:tailEnd/>
          </a:ln>
        </p:spPr>
      </p:pic>
      <p:pic>
        <p:nvPicPr>
          <p:cNvPr id="7" name="Picture 136" descr="PEPFAR US logo_RGB"/>
          <p:cNvPicPr>
            <a:picLocks noChangeAspect="1" noChangeArrowheads="1"/>
          </p:cNvPicPr>
          <p:nvPr userDrawn="1"/>
        </p:nvPicPr>
        <p:blipFill>
          <a:blip r:embed="rId5" cstate="screen"/>
          <a:srcRect/>
          <a:stretch>
            <a:fillRect/>
          </a:stretch>
        </p:blipFill>
        <p:spPr bwMode="auto">
          <a:xfrm>
            <a:off x="1841500" y="6019800"/>
            <a:ext cx="506413" cy="612775"/>
          </a:xfrm>
          <a:prstGeom prst="rect">
            <a:avLst/>
          </a:prstGeom>
          <a:noFill/>
          <a:ln w="9525">
            <a:noFill/>
            <a:miter lim="800000"/>
            <a:headEnd/>
            <a:tailEnd/>
          </a:ln>
        </p:spPr>
      </p:pic>
      <p:sp>
        <p:nvSpPr>
          <p:cNvPr id="8" name="Text Box 137"/>
          <p:cNvSpPr txBox="1">
            <a:spLocks noChangeArrowheads="1"/>
          </p:cNvSpPr>
          <p:nvPr userDrawn="1"/>
        </p:nvSpPr>
        <p:spPr bwMode="auto">
          <a:xfrm>
            <a:off x="1676400" y="6656388"/>
            <a:ext cx="836613" cy="171450"/>
          </a:xfrm>
          <a:prstGeom prst="rect">
            <a:avLst/>
          </a:prstGeom>
          <a:noFill/>
          <a:ln>
            <a:noFill/>
          </a:ln>
          <a:effectLs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defRPr/>
            </a:pPr>
            <a:r>
              <a:rPr lang="en-US" sz="700" smtClean="0">
                <a:latin typeface="Garamond" pitchFamily="18" charset="0"/>
              </a:rPr>
              <a:t>PEPFAR</a:t>
            </a:r>
          </a:p>
          <a:p>
            <a:pPr algn="ctr" eaLnBrk="1" hangingPunct="1">
              <a:lnSpc>
                <a:spcPct val="80000"/>
              </a:lnSpc>
              <a:defRPr/>
            </a:pPr>
            <a:r>
              <a:rPr lang="en-US" sz="700" smtClean="0">
                <a:latin typeface="Garamond" pitchFamily="18" charset="0"/>
              </a:rPr>
              <a:t>Implementing Partner</a:t>
            </a:r>
          </a:p>
        </p:txBody>
      </p:sp>
      <p:sp>
        <p:nvSpPr>
          <p:cNvPr id="5122" name="Rectangle 2"/>
          <p:cNvSpPr>
            <a:spLocks noGrp="1" noChangeArrowheads="1"/>
          </p:cNvSpPr>
          <p:nvPr>
            <p:ph type="ctrTitle"/>
          </p:nvPr>
        </p:nvSpPr>
        <p:spPr>
          <a:xfrm>
            <a:off x="685800" y="2130425"/>
            <a:ext cx="7772400" cy="1470025"/>
          </a:xfrm>
        </p:spPr>
        <p:txBody>
          <a:bodyPr/>
          <a:lstStyle>
            <a:lvl1pPr algn="ctr">
              <a:defRPr sz="4400"/>
            </a:lvl1pPr>
          </a:lstStyle>
          <a:p>
            <a:pPr lvl="0"/>
            <a:r>
              <a:rPr lang="en-US" noProof="0" smtClean="0"/>
              <a:t>Click to edit Master title style</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AF51D429-CD04-4C54-BE0B-80CE2856E386}" type="datetimeFigureOut">
              <a:rPr lang="en-US"/>
              <a:pPr>
                <a:defRPr/>
              </a:pPr>
              <a:t>11/13/2014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EB66383F-E6A9-4605-802E-600D39291FD4}" type="slidenum">
              <a:rPr lang="en-US"/>
              <a:pPr>
                <a:defRPr/>
              </a:pPr>
              <a:t>‹#›</a:t>
            </a:fld>
            <a:endParaRPr lang="en-US" dirty="0"/>
          </a:p>
        </p:txBody>
      </p:sp>
    </p:spTree>
    <p:extLst>
      <p:ext uri="{BB962C8B-B14F-4D97-AF65-F5344CB8AC3E}">
        <p14:creationId xmlns:p14="http://schemas.microsoft.com/office/powerpoint/2010/main" val="405970917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0" y="1752600"/>
            <a:ext cx="9144000" cy="4130675"/>
          </a:xfrm>
          <a:prstGeom prst="rect">
            <a:avLst/>
          </a:prstGeom>
          <a:solidFill>
            <a:schemeClr val="bg1">
              <a:lumMod val="85000"/>
            </a:schemeClr>
          </a:solidFill>
          <a:ln w="28575">
            <a:noFill/>
            <a:miter lim="800000"/>
            <a:headEnd/>
            <a:tailEnd/>
          </a:ln>
          <a:effectLst/>
          <a:extLst/>
        </p:spPr>
        <p:txBody>
          <a:bodyPr wrap="none" anchor="ctr"/>
          <a:lstStyle>
            <a:lvl1pPr eaLnBrk="0" hangingPunct="0">
              <a:defRPr sz="2800">
                <a:solidFill>
                  <a:schemeClr val="tx1"/>
                </a:solidFill>
                <a:latin typeface="Times" pitchFamily="18" charset="0"/>
                <a:cs typeface="Arial" pitchFamily="34" charset="0"/>
              </a:defRPr>
            </a:lvl1pPr>
            <a:lvl2pPr marL="742950" indent="-285750" eaLnBrk="0" hangingPunct="0">
              <a:defRPr sz="2800">
                <a:solidFill>
                  <a:schemeClr val="tx1"/>
                </a:solidFill>
                <a:latin typeface="Times" pitchFamily="18" charset="0"/>
                <a:cs typeface="Arial" pitchFamily="34" charset="0"/>
              </a:defRPr>
            </a:lvl2pPr>
            <a:lvl3pPr marL="1143000" indent="-228600" eaLnBrk="0" hangingPunct="0">
              <a:defRPr sz="2800">
                <a:solidFill>
                  <a:schemeClr val="tx1"/>
                </a:solidFill>
                <a:latin typeface="Times" pitchFamily="18" charset="0"/>
                <a:cs typeface="Arial" pitchFamily="34" charset="0"/>
              </a:defRPr>
            </a:lvl3pPr>
            <a:lvl4pPr marL="1600200" indent="-228600" eaLnBrk="0" hangingPunct="0">
              <a:defRPr sz="2800">
                <a:solidFill>
                  <a:schemeClr val="tx1"/>
                </a:solidFill>
                <a:latin typeface="Times" pitchFamily="18" charset="0"/>
                <a:cs typeface="Arial" pitchFamily="34" charset="0"/>
              </a:defRPr>
            </a:lvl4pPr>
            <a:lvl5pPr marL="2057400" indent="-228600" eaLnBrk="0" hangingPunct="0">
              <a:defRPr sz="2800">
                <a:solidFill>
                  <a:schemeClr val="tx1"/>
                </a:solidFill>
                <a:latin typeface="Times"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pitchFamily="18" charset="0"/>
                <a:cs typeface="Arial" pitchFamily="34" charset="0"/>
              </a:defRPr>
            </a:lvl9pPr>
          </a:lstStyle>
          <a:p>
            <a:pPr fontAlgn="auto">
              <a:spcBef>
                <a:spcPts val="0"/>
              </a:spcBef>
              <a:spcAft>
                <a:spcPts val="0"/>
              </a:spcAft>
              <a:defRPr/>
            </a:pPr>
            <a:endParaRPr lang="en-US" altLang="en-US" smtClean="0">
              <a:solidFill>
                <a:prstClr val="black"/>
              </a:solidFill>
            </a:endParaRPr>
          </a:p>
        </p:txBody>
      </p:sp>
      <p:pic>
        <p:nvPicPr>
          <p:cNvPr id="5" name="Picture 9" descr="nemb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0" y="76200"/>
            <a:ext cx="14795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0" descr="USAID-DELIVER-PROJECT"/>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943600" y="6246813"/>
            <a:ext cx="20161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8" descr="scms_logo_no_tagline_rgb"/>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r="-859" b="-9930"/>
          <a:stretch>
            <a:fillRect/>
          </a:stretch>
        </p:blipFill>
        <p:spPr bwMode="auto">
          <a:xfrm>
            <a:off x="1752600" y="6246813"/>
            <a:ext cx="8794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hr\Documents\Office Management\LOGO's\NEW Tanzania PEPFAR Logo clean.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114800" y="5883275"/>
            <a:ext cx="86995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6"/>
            <a:ext cx="7772400" cy="1470025"/>
          </a:xfrm>
        </p:spPr>
        <p:txBody>
          <a:bodyPr/>
          <a:lstStyle>
            <a:lvl1pPr>
              <a:defRPr b="1">
                <a:solidFill>
                  <a:schemeClr val="accent1">
                    <a:lumMod val="7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1">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8798949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4" descr="nemb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64450" y="0"/>
            <a:ext cx="14795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5" name="Date Placeholder 7"/>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3B7176BB-1046-4980-9A63-13D5DA7497BD}" type="datetime3">
              <a:rPr lang="en-US"/>
              <a:pPr>
                <a:defRPr/>
              </a:pPr>
              <a:t>13 November 2014</a:t>
            </a:fld>
            <a:endParaRPr lang="en-US"/>
          </a:p>
        </p:txBody>
      </p:sp>
      <p:sp>
        <p:nvSpPr>
          <p:cNvPr id="6" name="Footer Placeholder 8"/>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r>
              <a:rPr lang="en-US"/>
              <a:t>eLMIS Sensitization, 2014</a:t>
            </a:r>
          </a:p>
        </p:txBody>
      </p:sp>
      <p:sp>
        <p:nvSpPr>
          <p:cNvPr id="7" name="Slide Number Placeholder 9"/>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DEB26118-C0B7-40D6-B30E-8F8CA8F0CC0C}" type="slidenum">
              <a:rPr lang="en-US"/>
              <a:pPr>
                <a:defRPr/>
              </a:pPr>
              <a:t>‹#›</a:t>
            </a:fld>
            <a:endParaRPr lang="en-US"/>
          </a:p>
        </p:txBody>
      </p:sp>
    </p:spTree>
    <p:extLst>
      <p:ext uri="{BB962C8B-B14F-4D97-AF65-F5344CB8AC3E}">
        <p14:creationId xmlns:p14="http://schemas.microsoft.com/office/powerpoint/2010/main" val="142720908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nemb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0" y="152400"/>
            <a:ext cx="14795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F1136FC6-A570-4BF8-9B43-FAEAD7955CFE}" type="datetime3">
              <a:rPr lang="en-US"/>
              <a:pPr>
                <a:defRPr/>
              </a:pPr>
              <a:t>13 November 2014</a:t>
            </a:fld>
            <a:endParaRPr lang="en-US"/>
          </a:p>
        </p:txBody>
      </p:sp>
      <p:sp>
        <p:nvSpPr>
          <p:cNvPr id="6"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r>
              <a:rPr lang="en-US"/>
              <a:t>eLMIS Sensitization, 2014</a:t>
            </a:r>
          </a:p>
        </p:txBody>
      </p:sp>
      <p:sp>
        <p:nvSpPr>
          <p:cNvPr id="7" name="Slide Number Placeholder 5"/>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50882B5E-AB5D-4BF4-8E53-AFD036A2C02E}" type="slidenum">
              <a:rPr lang="en-US"/>
              <a:pPr>
                <a:defRPr/>
              </a:pPr>
              <a:t>‹#›</a:t>
            </a:fld>
            <a:endParaRPr lang="en-US"/>
          </a:p>
        </p:txBody>
      </p:sp>
    </p:spTree>
    <p:extLst>
      <p:ext uri="{BB962C8B-B14F-4D97-AF65-F5344CB8AC3E}">
        <p14:creationId xmlns:p14="http://schemas.microsoft.com/office/powerpoint/2010/main" val="365995965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nemb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76200"/>
            <a:ext cx="14795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22EC61C5-5A2E-40A4-BB1D-63F83E8AC1E8}" type="datetime3">
              <a:rPr lang="en-US"/>
              <a:pPr>
                <a:defRPr/>
              </a:pPr>
              <a:t>13 November 2014</a:t>
            </a:fld>
            <a:endParaRPr lang="en-US"/>
          </a:p>
        </p:txBody>
      </p:sp>
      <p:sp>
        <p:nvSpPr>
          <p:cNvPr id="7"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r>
              <a:rPr lang="en-US"/>
              <a:t>eLMIS Sensitization, 2014</a:t>
            </a:r>
          </a:p>
        </p:txBody>
      </p:sp>
      <p:sp>
        <p:nvSpPr>
          <p:cNvPr id="8" name="Slide Number Placeholder 6"/>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95C7BBCC-88E0-453E-856F-AB159FE38F64}" type="slidenum">
              <a:rPr lang="en-US"/>
              <a:pPr>
                <a:defRPr/>
              </a:pPr>
              <a:t>‹#›</a:t>
            </a:fld>
            <a:endParaRPr lang="en-US"/>
          </a:p>
        </p:txBody>
      </p:sp>
    </p:spTree>
    <p:extLst>
      <p:ext uri="{BB962C8B-B14F-4D97-AF65-F5344CB8AC3E}">
        <p14:creationId xmlns:p14="http://schemas.microsoft.com/office/powerpoint/2010/main" val="252779838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nemb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0"/>
            <a:ext cx="14795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602600C7-4891-4447-B17E-D648A2FB0F5B}" type="datetime3">
              <a:rPr lang="en-US"/>
              <a:pPr>
                <a:defRPr/>
              </a:pPr>
              <a:t>13 November 2014</a:t>
            </a:fld>
            <a:endParaRPr lang="en-US"/>
          </a:p>
        </p:txBody>
      </p:sp>
      <p:sp>
        <p:nvSpPr>
          <p:cNvPr id="9" name="Footer Placeholder 7"/>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r>
              <a:rPr lang="en-US"/>
              <a:t>eLMIS Sensitization, 2014</a:t>
            </a:r>
          </a:p>
        </p:txBody>
      </p:sp>
      <p:sp>
        <p:nvSpPr>
          <p:cNvPr id="10" name="Slide Number Placeholder 8"/>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9337E06C-8FCF-431C-B7F0-A591EC917907}" type="slidenum">
              <a:rPr lang="en-US"/>
              <a:pPr>
                <a:defRPr/>
              </a:pPr>
              <a:t>‹#›</a:t>
            </a:fld>
            <a:endParaRPr lang="en-US"/>
          </a:p>
        </p:txBody>
      </p:sp>
    </p:spTree>
    <p:extLst>
      <p:ext uri="{BB962C8B-B14F-4D97-AF65-F5344CB8AC3E}">
        <p14:creationId xmlns:p14="http://schemas.microsoft.com/office/powerpoint/2010/main" val="16263212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nemb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64450" y="0"/>
            <a:ext cx="14795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60103DD2-4A55-4AA9-A3EF-D8E25AD9293E}" type="datetime3">
              <a:rPr lang="en-US"/>
              <a:pPr>
                <a:defRPr/>
              </a:pPr>
              <a:t>13 November 2014</a:t>
            </a:fld>
            <a:endParaRPr lang="en-US"/>
          </a:p>
        </p:txBody>
      </p:sp>
      <p:sp>
        <p:nvSpPr>
          <p:cNvPr id="5" name="Footer Placeholder 3"/>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r>
              <a:rPr lang="en-US"/>
              <a:t>eLMIS Sensitization, 2014</a:t>
            </a:r>
          </a:p>
        </p:txBody>
      </p:sp>
      <p:sp>
        <p:nvSpPr>
          <p:cNvPr id="6" name="Slide Number Placeholder 4"/>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22E068C1-0C80-4947-9C9F-C5C0C644939A}" type="slidenum">
              <a:rPr lang="en-US"/>
              <a:pPr>
                <a:defRPr/>
              </a:pPr>
              <a:t>‹#›</a:t>
            </a:fld>
            <a:endParaRPr lang="en-US"/>
          </a:p>
        </p:txBody>
      </p:sp>
    </p:spTree>
    <p:extLst>
      <p:ext uri="{BB962C8B-B14F-4D97-AF65-F5344CB8AC3E}">
        <p14:creationId xmlns:p14="http://schemas.microsoft.com/office/powerpoint/2010/main" val="139070382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8249B191-AB90-4321-A279-1EEFECE69903}" type="datetime3">
              <a:rPr lang="en-US"/>
              <a:pPr>
                <a:defRPr/>
              </a:pPr>
              <a:t>13 November 2014</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r>
              <a:rPr lang="en-US"/>
              <a:t>eLMIS Sensitization, 2014</a:t>
            </a:r>
          </a:p>
        </p:txBody>
      </p:sp>
      <p:sp>
        <p:nvSpPr>
          <p:cNvPr id="4" name="Slide Number Placeholder 3"/>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0B3AFAD2-1DBD-4660-BD48-40D342541C4A}" type="slidenum">
              <a:rPr lang="en-US"/>
              <a:pPr>
                <a:defRPr/>
              </a:pPr>
              <a:t>‹#›</a:t>
            </a:fld>
            <a:endParaRPr lang="en-US"/>
          </a:p>
        </p:txBody>
      </p:sp>
    </p:spTree>
    <p:extLst>
      <p:ext uri="{BB962C8B-B14F-4D97-AF65-F5344CB8AC3E}">
        <p14:creationId xmlns:p14="http://schemas.microsoft.com/office/powerpoint/2010/main" val="3515914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6A965500-B980-4BD4-ABB7-929561996FF2}" type="datetime3">
              <a:rPr lang="en-US"/>
              <a:pPr>
                <a:defRPr/>
              </a:pPr>
              <a:t>13 November 2014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r>
              <a:rPr lang="en-US"/>
              <a:t>eLMIS Sensitization, 2014</a:t>
            </a:r>
          </a:p>
        </p:txBody>
      </p:sp>
      <p:sp>
        <p:nvSpPr>
          <p:cNvPr id="7" name="Slide Number Placeholder 6"/>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7069DF19-B960-43DE-8D31-3A42EFE2990A}" type="slidenum">
              <a:rPr lang="en-US"/>
              <a:pPr>
                <a:defRPr/>
              </a:pPr>
              <a:t>‹#›</a:t>
            </a:fld>
            <a:endParaRPr lang="en-US"/>
          </a:p>
        </p:txBody>
      </p:sp>
    </p:spTree>
    <p:extLst>
      <p:ext uri="{BB962C8B-B14F-4D97-AF65-F5344CB8AC3E}">
        <p14:creationId xmlns:p14="http://schemas.microsoft.com/office/powerpoint/2010/main" val="425223938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nemb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64450" y="0"/>
            <a:ext cx="14795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B481FC72-B2F8-4D18-A26B-03CE25EB2476}" type="datetime3">
              <a:rPr lang="en-US"/>
              <a:pPr>
                <a:defRPr/>
              </a:pPr>
              <a:t>13 November 2014</a:t>
            </a:fld>
            <a:endParaRPr lang="en-US"/>
          </a:p>
        </p:txBody>
      </p:sp>
      <p:sp>
        <p:nvSpPr>
          <p:cNvPr id="7"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r>
              <a:rPr lang="en-US"/>
              <a:t>eLMIS Sensitization, 2014</a:t>
            </a:r>
          </a:p>
        </p:txBody>
      </p:sp>
      <p:sp>
        <p:nvSpPr>
          <p:cNvPr id="8" name="Slide Number Placeholder 6"/>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C8BDA4AB-CEA1-4218-9970-148B96D849BF}" type="slidenum">
              <a:rPr lang="en-US"/>
              <a:pPr>
                <a:defRPr/>
              </a:pPr>
              <a:t>‹#›</a:t>
            </a:fld>
            <a:endParaRPr lang="en-US"/>
          </a:p>
        </p:txBody>
      </p:sp>
    </p:spTree>
    <p:extLst>
      <p:ext uri="{BB962C8B-B14F-4D97-AF65-F5344CB8AC3E}">
        <p14:creationId xmlns:p14="http://schemas.microsoft.com/office/powerpoint/2010/main" val="1605775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68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668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4" descr="nemb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64450" y="0"/>
            <a:ext cx="14795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78461FCF-6278-407A-8951-12C53BFD2596}" type="datetime3">
              <a:rPr lang="en-US"/>
              <a:pPr>
                <a:defRPr/>
              </a:pPr>
              <a:t>13 November 2014</a:t>
            </a:fld>
            <a:endParaRPr lang="en-US"/>
          </a:p>
        </p:txBody>
      </p:sp>
      <p:sp>
        <p:nvSpPr>
          <p:cNvPr id="6"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r>
              <a:rPr lang="en-US"/>
              <a:t>eLMIS Sensitization, 2014</a:t>
            </a:r>
          </a:p>
        </p:txBody>
      </p:sp>
      <p:sp>
        <p:nvSpPr>
          <p:cNvPr id="7" name="Slide Number Placeholder 5"/>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F574A5B2-CBCD-47BD-BEE1-70D7FFF1F14F}" type="slidenum">
              <a:rPr lang="en-US"/>
              <a:pPr>
                <a:defRPr/>
              </a:pPr>
              <a:t>‹#›</a:t>
            </a:fld>
            <a:endParaRPr lang="en-US"/>
          </a:p>
        </p:txBody>
      </p:sp>
    </p:spTree>
    <p:extLst>
      <p:ext uri="{BB962C8B-B14F-4D97-AF65-F5344CB8AC3E}">
        <p14:creationId xmlns:p14="http://schemas.microsoft.com/office/powerpoint/2010/main" val="317021845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39B76CD7-AED4-4F18-A98C-0846C8F73539}" type="datetime3">
              <a:rPr lang="en-US"/>
              <a:pPr>
                <a:defRPr/>
              </a:pPr>
              <a:t>13 November 2014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r>
              <a:rPr lang="en-US"/>
              <a:t>eLMIS Sensitization, 2014</a:t>
            </a:r>
          </a:p>
        </p:txBody>
      </p:sp>
      <p:sp>
        <p:nvSpPr>
          <p:cNvPr id="6" name="Slide Number Placeholder 5"/>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580845C7-9BEA-4B8D-A4A6-5D3AFAFDB6E0}" type="slidenum">
              <a:rPr lang="en-US"/>
              <a:pPr>
                <a:defRPr/>
              </a:pPr>
              <a:t>‹#›</a:t>
            </a:fld>
            <a:endParaRPr lang="en-US"/>
          </a:p>
        </p:txBody>
      </p:sp>
    </p:spTree>
    <p:extLst>
      <p:ext uri="{BB962C8B-B14F-4D97-AF65-F5344CB8AC3E}">
        <p14:creationId xmlns:p14="http://schemas.microsoft.com/office/powerpoint/2010/main" val="259687079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8F0F0B-891B-491E-944D-88E179E19256}" type="datetimeFigureOut">
              <a:rPr lang="en-US" smtClean="0">
                <a:solidFill>
                  <a:prstClr val="black">
                    <a:tint val="75000"/>
                  </a:prstClr>
                </a:solidFill>
              </a:rPr>
              <a:pPr/>
              <a:t>11/13/2014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5769DC2-AF5B-4201-A9CC-B10D93221E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534431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8F0F0B-891B-491E-944D-88E179E19256}" type="datetimeFigureOut">
              <a:rPr lang="en-US" smtClean="0">
                <a:solidFill>
                  <a:prstClr val="black">
                    <a:tint val="75000"/>
                  </a:prstClr>
                </a:solidFill>
              </a:rPr>
              <a:pPr/>
              <a:t>11/13/2014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5769DC2-AF5B-4201-A9CC-B10D93221E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2201082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8F0F0B-891B-491E-944D-88E179E19256}" type="datetimeFigureOut">
              <a:rPr lang="en-US" smtClean="0">
                <a:solidFill>
                  <a:prstClr val="black">
                    <a:tint val="75000"/>
                  </a:prstClr>
                </a:solidFill>
              </a:rPr>
              <a:pPr/>
              <a:t>11/13/2014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5769DC2-AF5B-4201-A9CC-B10D93221E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091886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8F0F0B-891B-491E-944D-88E179E19256}" type="datetimeFigureOut">
              <a:rPr lang="en-US" smtClean="0">
                <a:solidFill>
                  <a:prstClr val="black">
                    <a:tint val="75000"/>
                  </a:prstClr>
                </a:solidFill>
              </a:rPr>
              <a:pPr/>
              <a:t>11/13/2014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5769DC2-AF5B-4201-A9CC-B10D93221E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9688286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8F0F0B-891B-491E-944D-88E179E19256}" type="datetimeFigureOut">
              <a:rPr lang="en-US" smtClean="0">
                <a:solidFill>
                  <a:prstClr val="black">
                    <a:tint val="75000"/>
                  </a:prstClr>
                </a:solidFill>
              </a:rPr>
              <a:pPr/>
              <a:t>11/13/2014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5769DC2-AF5B-4201-A9CC-B10D93221E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890487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8F0F0B-891B-491E-944D-88E179E19256}" type="datetimeFigureOut">
              <a:rPr lang="en-US" smtClean="0">
                <a:solidFill>
                  <a:prstClr val="black">
                    <a:tint val="75000"/>
                  </a:prstClr>
                </a:solidFill>
              </a:rPr>
              <a:pPr/>
              <a:t>11/13/2014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5769DC2-AF5B-4201-A9CC-B10D93221E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864448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8F0F0B-891B-491E-944D-88E179E19256}" type="datetimeFigureOut">
              <a:rPr lang="en-US" smtClean="0">
                <a:solidFill>
                  <a:prstClr val="black">
                    <a:tint val="75000"/>
                  </a:prstClr>
                </a:solidFill>
              </a:rPr>
              <a:pPr/>
              <a:t>11/13/2014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5769DC2-AF5B-4201-A9CC-B10D93221E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071684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8F0F0B-891B-491E-944D-88E179E19256}" type="datetimeFigureOut">
              <a:rPr lang="en-US" smtClean="0">
                <a:solidFill>
                  <a:prstClr val="black">
                    <a:tint val="75000"/>
                  </a:prstClr>
                </a:solidFill>
              </a:rPr>
              <a:pPr/>
              <a:t>11/13/2014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5769DC2-AF5B-4201-A9CC-B10D93221E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3145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8F0F0B-891B-491E-944D-88E179E19256}" type="datetimeFigureOut">
              <a:rPr lang="en-US" smtClean="0">
                <a:solidFill>
                  <a:prstClr val="black">
                    <a:tint val="75000"/>
                  </a:prstClr>
                </a:solidFill>
              </a:rPr>
              <a:pPr/>
              <a:t>11/13/2014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5769DC2-AF5B-4201-A9CC-B10D93221E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5378412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8F0F0B-891B-491E-944D-88E179E19256}" type="datetimeFigureOut">
              <a:rPr lang="en-US" smtClean="0">
                <a:solidFill>
                  <a:prstClr val="black">
                    <a:tint val="75000"/>
                  </a:prstClr>
                </a:solidFill>
              </a:rPr>
              <a:pPr/>
              <a:t>11/13/2014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5769DC2-AF5B-4201-A9CC-B10D93221E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901064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8F0F0B-891B-491E-944D-88E179E19256}" type="datetimeFigureOut">
              <a:rPr lang="en-US" smtClean="0">
                <a:solidFill>
                  <a:prstClr val="black">
                    <a:tint val="75000"/>
                  </a:prstClr>
                </a:solidFill>
              </a:rPr>
              <a:pPr/>
              <a:t>11/13/2014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5769DC2-AF5B-4201-A9CC-B10D93221E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4987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343400"/>
          </a:xfrm>
        </p:spPr>
        <p:txBody>
          <a:bodyPr/>
          <a:lstStyle/>
          <a:p>
            <a:pPr lvl="0"/>
            <a:endParaRPr lang="en-US" noProof="0"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nembo"/>
          <p:cNvPicPr>
            <a:picLocks noChangeAspect="1" noChangeArrowheads="1"/>
          </p:cNvPicPr>
          <p:nvPr userDrawn="1"/>
        </p:nvPicPr>
        <p:blipFill>
          <a:blip r:embed="rId2" cstate="screen"/>
          <a:srcRect/>
          <a:stretch>
            <a:fillRect/>
          </a:stretch>
        </p:blipFill>
        <p:spPr bwMode="auto">
          <a:xfrm>
            <a:off x="3657600" y="304800"/>
            <a:ext cx="1479550" cy="1524000"/>
          </a:xfrm>
          <a:prstGeom prst="rect">
            <a:avLst/>
          </a:prstGeom>
          <a:noFill/>
          <a:ln w="9525">
            <a:noFill/>
            <a:miter lim="800000"/>
            <a:headEnd/>
            <a:tailEnd/>
          </a:ln>
        </p:spPr>
      </p:pic>
      <p:pic>
        <p:nvPicPr>
          <p:cNvPr id="5" name="Picture 140" descr="USAID-DELIVER-PROJECT"/>
          <p:cNvPicPr>
            <a:picLocks noChangeAspect="1" noChangeArrowheads="1"/>
          </p:cNvPicPr>
          <p:nvPr userDrawn="1"/>
        </p:nvPicPr>
        <p:blipFill>
          <a:blip r:embed="rId3" cstate="screen"/>
          <a:srcRect/>
          <a:stretch>
            <a:fillRect/>
          </a:stretch>
        </p:blipFill>
        <p:spPr bwMode="auto">
          <a:xfrm>
            <a:off x="4419600" y="6235700"/>
            <a:ext cx="4264025" cy="447675"/>
          </a:xfrm>
          <a:prstGeom prst="rect">
            <a:avLst/>
          </a:prstGeom>
          <a:noFill/>
          <a:ln w="9525">
            <a:noFill/>
            <a:miter lim="800000"/>
            <a:headEnd/>
            <a:tailEnd/>
          </a:ln>
        </p:spPr>
      </p:pic>
      <p:pic>
        <p:nvPicPr>
          <p:cNvPr id="6" name="Picture 138" descr="scms_logo_no_tagline_rgb"/>
          <p:cNvPicPr>
            <a:picLocks noChangeAspect="1" noChangeArrowheads="1"/>
          </p:cNvPicPr>
          <p:nvPr userDrawn="1"/>
        </p:nvPicPr>
        <p:blipFill>
          <a:blip r:embed="rId4" cstate="screen"/>
          <a:srcRect r="-859" b="-9930"/>
          <a:stretch>
            <a:fillRect/>
          </a:stretch>
        </p:blipFill>
        <p:spPr bwMode="auto">
          <a:xfrm>
            <a:off x="506413" y="6353175"/>
            <a:ext cx="1169987" cy="276225"/>
          </a:xfrm>
          <a:prstGeom prst="rect">
            <a:avLst/>
          </a:prstGeom>
          <a:noFill/>
          <a:ln w="9525">
            <a:noFill/>
            <a:miter lim="800000"/>
            <a:headEnd/>
            <a:tailEnd/>
          </a:ln>
        </p:spPr>
      </p:pic>
      <p:pic>
        <p:nvPicPr>
          <p:cNvPr id="7" name="Picture 136" descr="PEPFAR US logo_RGB"/>
          <p:cNvPicPr>
            <a:picLocks noChangeAspect="1" noChangeArrowheads="1"/>
          </p:cNvPicPr>
          <p:nvPr userDrawn="1"/>
        </p:nvPicPr>
        <p:blipFill>
          <a:blip r:embed="rId5" cstate="screen"/>
          <a:srcRect/>
          <a:stretch>
            <a:fillRect/>
          </a:stretch>
        </p:blipFill>
        <p:spPr bwMode="auto">
          <a:xfrm>
            <a:off x="1841500" y="6019800"/>
            <a:ext cx="506413" cy="612775"/>
          </a:xfrm>
          <a:prstGeom prst="rect">
            <a:avLst/>
          </a:prstGeom>
          <a:noFill/>
          <a:ln w="9525">
            <a:noFill/>
            <a:miter lim="800000"/>
            <a:headEnd/>
            <a:tailEnd/>
          </a:ln>
        </p:spPr>
      </p:pic>
      <p:sp>
        <p:nvSpPr>
          <p:cNvPr id="8" name="Text Box 137"/>
          <p:cNvSpPr txBox="1">
            <a:spLocks noChangeArrowheads="1"/>
          </p:cNvSpPr>
          <p:nvPr userDrawn="1"/>
        </p:nvSpPr>
        <p:spPr bwMode="auto">
          <a:xfrm>
            <a:off x="1676400" y="6656388"/>
            <a:ext cx="836613" cy="171450"/>
          </a:xfrm>
          <a:prstGeom prst="rect">
            <a:avLst/>
          </a:prstGeom>
          <a:noFill/>
          <a:ln>
            <a:noFill/>
          </a:ln>
          <a:effectLs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defRPr/>
            </a:pPr>
            <a:r>
              <a:rPr lang="en-US" sz="700" smtClean="0">
                <a:solidFill>
                  <a:srgbClr val="000000"/>
                </a:solidFill>
                <a:latin typeface="Garamond" pitchFamily="18" charset="0"/>
              </a:rPr>
              <a:t>PEPFAR</a:t>
            </a:r>
          </a:p>
          <a:p>
            <a:pPr algn="ctr" eaLnBrk="1" hangingPunct="1">
              <a:lnSpc>
                <a:spcPct val="80000"/>
              </a:lnSpc>
              <a:defRPr/>
            </a:pPr>
            <a:r>
              <a:rPr lang="en-US" sz="700" smtClean="0">
                <a:solidFill>
                  <a:srgbClr val="000000"/>
                </a:solidFill>
                <a:latin typeface="Garamond" pitchFamily="18" charset="0"/>
              </a:rPr>
              <a:t>Implementing Partner</a:t>
            </a:r>
          </a:p>
        </p:txBody>
      </p:sp>
      <p:sp>
        <p:nvSpPr>
          <p:cNvPr id="5122" name="Rectangle 2"/>
          <p:cNvSpPr>
            <a:spLocks noGrp="1" noChangeArrowheads="1"/>
          </p:cNvSpPr>
          <p:nvPr>
            <p:ph type="ctrTitle"/>
          </p:nvPr>
        </p:nvSpPr>
        <p:spPr>
          <a:xfrm>
            <a:off x="685800" y="2130425"/>
            <a:ext cx="7772400" cy="1470025"/>
          </a:xfrm>
        </p:spPr>
        <p:txBody>
          <a:bodyPr/>
          <a:lstStyle>
            <a:lvl1pPr algn="ctr">
              <a:defRPr sz="4400"/>
            </a:lvl1pPr>
          </a:lstStyle>
          <a:p>
            <a:pPr lvl="0"/>
            <a:r>
              <a:rPr lang="en-US" noProof="0" smtClean="0"/>
              <a:t>Click to edit Master title style</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Tree>
    <p:extLst>
      <p:ext uri="{BB962C8B-B14F-4D97-AF65-F5344CB8AC3E}">
        <p14:creationId xmlns:p14="http://schemas.microsoft.com/office/powerpoint/2010/main" val="2920331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6703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240662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0055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5744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271050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69858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720947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308415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09449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68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668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91476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90078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93566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343400"/>
          </a:xfrm>
        </p:spPr>
        <p:txBody>
          <a:bodyPr/>
          <a:lstStyle/>
          <a:p>
            <a:pPr lvl="0"/>
            <a:endParaRPr lang="en-US" noProof="0" smtClean="0"/>
          </a:p>
        </p:txBody>
      </p:sp>
    </p:spTree>
    <p:extLst>
      <p:ext uri="{BB962C8B-B14F-4D97-AF65-F5344CB8AC3E}">
        <p14:creationId xmlns:p14="http://schemas.microsoft.com/office/powerpoint/2010/main" val="38538064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with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buFont typeface="Arial" pitchFamily="34" charset="0"/>
              <a:buNone/>
              <a:defRPr sz="3000" b="1">
                <a:solidFill>
                  <a:srgbClr val="3F6277"/>
                </a:solidFill>
                <a:latin typeface="Trebuchet MS" pitchFamily="34" charset="0"/>
              </a:defRPr>
            </a:lvl1pPr>
          </a:lstStyle>
          <a:p>
            <a:r>
              <a:rPr lang="en-US" dirty="0" smtClean="0"/>
              <a:t>Click to edit Master title style</a:t>
            </a:r>
            <a:endParaRPr lang="en-US" dirty="0"/>
          </a:p>
        </p:txBody>
      </p:sp>
      <p:sp>
        <p:nvSpPr>
          <p:cNvPr id="7" name="Content Placeholder 2"/>
          <p:cNvSpPr>
            <a:spLocks noGrp="1"/>
          </p:cNvSpPr>
          <p:nvPr>
            <p:ph idx="1"/>
          </p:nvPr>
        </p:nvSpPr>
        <p:spPr>
          <a:xfrm>
            <a:off x="457200" y="2209800"/>
            <a:ext cx="8229600" cy="3733800"/>
          </a:xfrm>
        </p:spPr>
        <p:txBody>
          <a:bodyPr/>
          <a:lstStyle>
            <a:lvl1pPr>
              <a:buClr>
                <a:srgbClr val="3F6277"/>
              </a:buClr>
              <a:buFont typeface="Wingdings" pitchFamily="2" charset="2"/>
              <a:buChar char="§"/>
              <a:defRPr sz="2000">
                <a:solidFill>
                  <a:srgbClr val="5B513D"/>
                </a:solidFill>
                <a:latin typeface="Trebuchet MS" pitchFamily="34" charset="0"/>
              </a:defRPr>
            </a:lvl1pPr>
            <a:lvl2pPr>
              <a:buClr>
                <a:srgbClr val="3F6277"/>
              </a:buClr>
              <a:buFont typeface="Wingdings" pitchFamily="2" charset="2"/>
              <a:buChar char="§"/>
              <a:defRPr sz="1800">
                <a:solidFill>
                  <a:srgbClr val="5B513D"/>
                </a:solidFill>
                <a:latin typeface="Trebuchet MS" pitchFamily="34" charset="0"/>
              </a:defRPr>
            </a:lvl2pPr>
            <a:lvl3pPr>
              <a:buClr>
                <a:srgbClr val="3F6277"/>
              </a:buClr>
              <a:buFont typeface="Wingdings" pitchFamily="2" charset="2"/>
              <a:buChar char="§"/>
              <a:defRPr sz="1600">
                <a:solidFill>
                  <a:srgbClr val="5B513D"/>
                </a:solidFill>
                <a:latin typeface="Trebuchet MS" pitchFamily="34" charset="0"/>
              </a:defRPr>
            </a:lvl3pPr>
            <a:lvl4pPr>
              <a:buClr>
                <a:srgbClr val="3F6277"/>
              </a:buClr>
              <a:buFont typeface="Wingdings" pitchFamily="2" charset="2"/>
              <a:buChar char="§"/>
              <a:defRPr sz="1400">
                <a:solidFill>
                  <a:srgbClr val="5B513D"/>
                </a:solidFill>
                <a:latin typeface="Trebuchet MS" pitchFamily="34" charset="0"/>
              </a:defRPr>
            </a:lvl4pPr>
            <a:lvl5pPr>
              <a:buClr>
                <a:srgbClr val="3F6277"/>
              </a:buClr>
              <a:buFont typeface="Wingdings" pitchFamily="2" charset="2"/>
              <a:buChar char="§"/>
              <a:defRPr sz="1200">
                <a:solidFill>
                  <a:srgbClr val="5B513D"/>
                </a:solidFill>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0"/>
          </p:nvPr>
        </p:nvSpPr>
        <p:spPr>
          <a:xfrm>
            <a:off x="457200" y="1524000"/>
            <a:ext cx="8229600" cy="609600"/>
          </a:xfrm>
        </p:spPr>
        <p:txBody>
          <a:bodyPr/>
          <a:lstStyle>
            <a:lvl1pPr>
              <a:buNone/>
              <a:defRPr sz="2200" b="1" baseline="0">
                <a:solidFill>
                  <a:srgbClr val="5B513D"/>
                </a:solidFill>
              </a:defRPr>
            </a:lvl1pPr>
          </a:lstStyle>
          <a:p>
            <a:pPr lvl="0"/>
            <a:r>
              <a:rPr lang="en-US" dirty="0" smtClean="0"/>
              <a:t>Click to edit Master text styles</a:t>
            </a:r>
          </a:p>
        </p:txBody>
      </p:sp>
      <p:sp>
        <p:nvSpPr>
          <p:cNvPr id="6" name="Slide Number Placeholder 5"/>
          <p:cNvSpPr>
            <a:spLocks noGrp="1"/>
          </p:cNvSpPr>
          <p:nvPr>
            <p:ph type="sldNum" sz="quarter" idx="12"/>
          </p:nvPr>
        </p:nvSpPr>
        <p:spPr>
          <a:xfrm>
            <a:off x="247831" y="6330950"/>
            <a:ext cx="879220" cy="218704"/>
          </a:xfrm>
          <a:prstGeom prst="rect">
            <a:avLst/>
          </a:prstGeom>
        </p:spPr>
        <p:txBody>
          <a:bodyPr/>
          <a:lstStyle>
            <a:lvl1pPr algn="l">
              <a:defRPr/>
            </a:lvl1pPr>
          </a:lstStyle>
          <a:p>
            <a:pPr>
              <a:defRPr/>
            </a:pPr>
            <a:r>
              <a:rPr lang="en-US" smtClean="0">
                <a:solidFill>
                  <a:srgbClr val="FFFFFF"/>
                </a:solidFill>
              </a:rPr>
              <a:t>Page </a:t>
            </a:r>
            <a:fld id="{7E9CD567-34A9-48BF-B6C2-55B8A8B52410}"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276435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nemb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48100" y="304800"/>
            <a:ext cx="14795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0" descr="USAID-DELIVER-PROJECT"/>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83213" y="6411913"/>
            <a:ext cx="2887662"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8" descr="scms_logo_no_tagline_rgb"/>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r="-859" b="-9930"/>
          <a:stretch>
            <a:fillRect/>
          </a:stretch>
        </p:blipFill>
        <p:spPr bwMode="auto">
          <a:xfrm>
            <a:off x="1352550" y="6396038"/>
            <a:ext cx="1120775"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6" descr="PEPFAR US logo_RGB"/>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733675" y="6203950"/>
            <a:ext cx="381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37"/>
          <p:cNvSpPr txBox="1">
            <a:spLocks noChangeArrowheads="1"/>
          </p:cNvSpPr>
          <p:nvPr userDrawn="1"/>
        </p:nvSpPr>
        <p:spPr bwMode="auto">
          <a:xfrm>
            <a:off x="2489200" y="6656388"/>
            <a:ext cx="836613" cy="173037"/>
          </a:xfrm>
          <a:prstGeom prst="rect">
            <a:avLst/>
          </a:prstGeom>
          <a:noFill/>
          <a:ln>
            <a:noFill/>
          </a:ln>
          <a:effectLs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defRPr/>
            </a:pPr>
            <a:r>
              <a:rPr lang="en-US" sz="700" dirty="0" smtClean="0">
                <a:solidFill>
                  <a:srgbClr val="000000"/>
                </a:solidFill>
                <a:latin typeface="Garamond" pitchFamily="18" charset="0"/>
                <a:cs typeface="Arial" pitchFamily="34" charset="0"/>
              </a:rPr>
              <a:t>PEPFAR</a:t>
            </a:r>
          </a:p>
          <a:p>
            <a:pPr algn="ctr" eaLnBrk="1" hangingPunct="1">
              <a:lnSpc>
                <a:spcPct val="80000"/>
              </a:lnSpc>
              <a:defRPr/>
            </a:pPr>
            <a:r>
              <a:rPr lang="en-US" sz="700" dirty="0" smtClean="0">
                <a:solidFill>
                  <a:srgbClr val="000000"/>
                </a:solidFill>
                <a:latin typeface="Garamond" pitchFamily="18" charset="0"/>
                <a:cs typeface="Arial" pitchFamily="34" charset="0"/>
              </a:rPr>
              <a:t>Implementing Partner</a:t>
            </a:r>
          </a:p>
        </p:txBody>
      </p:sp>
      <p:sp>
        <p:nvSpPr>
          <p:cNvPr id="5122" name="Rectangle 2"/>
          <p:cNvSpPr>
            <a:spLocks noGrp="1" noChangeArrowheads="1"/>
          </p:cNvSpPr>
          <p:nvPr>
            <p:ph type="ctrTitle"/>
          </p:nvPr>
        </p:nvSpPr>
        <p:spPr>
          <a:xfrm>
            <a:off x="685800" y="2130427"/>
            <a:ext cx="7772400" cy="1470025"/>
          </a:xfrm>
        </p:spPr>
        <p:txBody>
          <a:bodyPr/>
          <a:lstStyle>
            <a:lvl1pPr algn="ctr">
              <a:defRPr sz="4400"/>
            </a:lvl1pPr>
          </a:lstStyle>
          <a:p>
            <a:pPr lvl="0"/>
            <a:r>
              <a:rPr lang="en-US" noProof="0" smtClean="0"/>
              <a:t>Click to edit Master title style</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Tree>
    <p:extLst>
      <p:ext uri="{BB962C8B-B14F-4D97-AF65-F5344CB8AC3E}">
        <p14:creationId xmlns:p14="http://schemas.microsoft.com/office/powerpoint/2010/main" val="29282589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59622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797347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39477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48688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164609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46215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605915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452159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4466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68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668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0149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30096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41974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343400"/>
          </a:xfrm>
        </p:spPr>
        <p:txBody>
          <a:bodyPr/>
          <a:lstStyle/>
          <a:p>
            <a:pPr lvl="0"/>
            <a:endParaRPr lang="en-US" noProof="0" smtClean="0"/>
          </a:p>
        </p:txBody>
      </p:sp>
    </p:spTree>
    <p:extLst>
      <p:ext uri="{BB962C8B-B14F-4D97-AF65-F5344CB8AC3E}">
        <p14:creationId xmlns:p14="http://schemas.microsoft.com/office/powerpoint/2010/main" val="12868573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nemb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7600" y="304800"/>
            <a:ext cx="14795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0" descr="USAID-DELIVER-PROJEC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19600" y="6235700"/>
            <a:ext cx="42640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8" descr="scms_logo_no_tagline_rgb"/>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r="-859" b="-9930"/>
          <a:stretch>
            <a:fillRect/>
          </a:stretch>
        </p:blipFill>
        <p:spPr bwMode="auto">
          <a:xfrm>
            <a:off x="506413" y="6353175"/>
            <a:ext cx="1169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6" descr="PEPFAR US logo_RGB"/>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841500" y="6019800"/>
            <a:ext cx="506413"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37"/>
          <p:cNvSpPr txBox="1">
            <a:spLocks noChangeArrowheads="1"/>
          </p:cNvSpPr>
          <p:nvPr userDrawn="1"/>
        </p:nvSpPr>
        <p:spPr bwMode="auto">
          <a:xfrm>
            <a:off x="1676400" y="6656388"/>
            <a:ext cx="836613" cy="171450"/>
          </a:xfrm>
          <a:prstGeom prst="rect">
            <a:avLst/>
          </a:prstGeom>
          <a:noFill/>
          <a:ln>
            <a:noFill/>
          </a:ln>
          <a:effectLs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defRPr/>
            </a:pPr>
            <a:r>
              <a:rPr lang="en-US" sz="700" smtClean="0">
                <a:solidFill>
                  <a:srgbClr val="000000"/>
                </a:solidFill>
                <a:latin typeface="Garamond" pitchFamily="18" charset="0"/>
                <a:cs typeface="Arial" panose="020B0604020202020204" pitchFamily="34" charset="0"/>
              </a:rPr>
              <a:t>PEPFAR</a:t>
            </a:r>
          </a:p>
          <a:p>
            <a:pPr algn="ctr" eaLnBrk="1" hangingPunct="1">
              <a:lnSpc>
                <a:spcPct val="80000"/>
              </a:lnSpc>
              <a:defRPr/>
            </a:pPr>
            <a:r>
              <a:rPr lang="en-US" sz="700" smtClean="0">
                <a:solidFill>
                  <a:srgbClr val="000000"/>
                </a:solidFill>
                <a:latin typeface="Garamond" pitchFamily="18" charset="0"/>
                <a:cs typeface="Arial" panose="020B0604020202020204" pitchFamily="34" charset="0"/>
              </a:rPr>
              <a:t>Implementing Partner</a:t>
            </a:r>
          </a:p>
        </p:txBody>
      </p:sp>
      <p:sp>
        <p:nvSpPr>
          <p:cNvPr id="5122" name="Rectangle 2"/>
          <p:cNvSpPr>
            <a:spLocks noGrp="1" noChangeArrowheads="1"/>
          </p:cNvSpPr>
          <p:nvPr>
            <p:ph type="ctrTitle"/>
          </p:nvPr>
        </p:nvSpPr>
        <p:spPr>
          <a:xfrm>
            <a:off x="685800" y="2130425"/>
            <a:ext cx="7772400" cy="1470025"/>
          </a:xfrm>
        </p:spPr>
        <p:txBody>
          <a:bodyPr/>
          <a:lstStyle>
            <a:lvl1pPr algn="ctr">
              <a:defRPr sz="4400"/>
            </a:lvl1pPr>
          </a:lstStyle>
          <a:p>
            <a:pPr lvl="0"/>
            <a:r>
              <a:rPr lang="en-US" noProof="0" smtClean="0"/>
              <a:t>Click to edit Master title style</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Tree>
    <p:extLst>
      <p:ext uri="{BB962C8B-B14F-4D97-AF65-F5344CB8AC3E}">
        <p14:creationId xmlns:p14="http://schemas.microsoft.com/office/powerpoint/2010/main" val="14558101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61355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356820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98900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88175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77530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3502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63376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779744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67124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68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668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57836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19811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74412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343400"/>
          </a:xfrm>
        </p:spPr>
        <p:txBody>
          <a:bodyPr/>
          <a:lstStyle/>
          <a:p>
            <a:pPr lvl="0"/>
            <a:endParaRPr lang="en-US" noProof="0" smtClean="0"/>
          </a:p>
        </p:txBody>
      </p:sp>
    </p:spTree>
    <p:extLst>
      <p:ext uri="{BB962C8B-B14F-4D97-AF65-F5344CB8AC3E}">
        <p14:creationId xmlns:p14="http://schemas.microsoft.com/office/powerpoint/2010/main" val="19189649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0" y="1828800"/>
            <a:ext cx="9144000" cy="4130675"/>
          </a:xfrm>
          <a:prstGeom prst="rect">
            <a:avLst/>
          </a:prstGeom>
          <a:solidFill>
            <a:srgbClr val="DDDDDD"/>
          </a:solidFill>
          <a:ln>
            <a:noFill/>
          </a:ln>
          <a:effectLst/>
          <a:extLst>
            <a:ext uri="{91240B29-F687-4F45-9708-019B960494DF}">
              <a14:hiddenLine xmlns:a14="http://schemas.microsoft.com/office/drawing/2010/main" w="9525">
                <a:solidFill>
                  <a:schemeClr val="tx1">
                    <a:alpha val="50195"/>
                  </a:scheme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imes" pitchFamily="18" charset="0"/>
                <a:cs typeface="Arial" pitchFamily="34" charset="0"/>
              </a:defRPr>
            </a:lvl1pPr>
            <a:lvl2pPr marL="742950" indent="-285750" eaLnBrk="0" hangingPunct="0">
              <a:defRPr sz="2800">
                <a:solidFill>
                  <a:schemeClr val="tx1"/>
                </a:solidFill>
                <a:latin typeface="Times" pitchFamily="18" charset="0"/>
                <a:cs typeface="Arial" pitchFamily="34" charset="0"/>
              </a:defRPr>
            </a:lvl2pPr>
            <a:lvl3pPr marL="1143000" indent="-228600" eaLnBrk="0" hangingPunct="0">
              <a:defRPr sz="2800">
                <a:solidFill>
                  <a:schemeClr val="tx1"/>
                </a:solidFill>
                <a:latin typeface="Times" pitchFamily="18" charset="0"/>
                <a:cs typeface="Arial" pitchFamily="34" charset="0"/>
              </a:defRPr>
            </a:lvl3pPr>
            <a:lvl4pPr marL="1600200" indent="-228600" eaLnBrk="0" hangingPunct="0">
              <a:defRPr sz="2800">
                <a:solidFill>
                  <a:schemeClr val="tx1"/>
                </a:solidFill>
                <a:latin typeface="Times" pitchFamily="18" charset="0"/>
                <a:cs typeface="Arial" pitchFamily="34" charset="0"/>
              </a:defRPr>
            </a:lvl4pPr>
            <a:lvl5pPr marL="2057400" indent="-228600" eaLnBrk="0" hangingPunct="0">
              <a:defRPr sz="2800">
                <a:solidFill>
                  <a:schemeClr val="tx1"/>
                </a:solidFill>
                <a:latin typeface="Times"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pitchFamily="18" charset="0"/>
                <a:cs typeface="Arial" pitchFamily="34" charset="0"/>
              </a:defRPr>
            </a:lvl9pPr>
          </a:lstStyle>
          <a:p>
            <a:pPr>
              <a:defRPr/>
            </a:pPr>
            <a:endParaRPr lang="en-US" altLang="en-US" smtClean="0">
              <a:solidFill>
                <a:srgbClr val="000000"/>
              </a:solidFill>
            </a:endParaRPr>
          </a:p>
        </p:txBody>
      </p:sp>
      <p:sp>
        <p:nvSpPr>
          <p:cNvPr id="5" name="Rectangle 8"/>
          <p:cNvSpPr>
            <a:spLocks noChangeArrowheads="1"/>
          </p:cNvSpPr>
          <p:nvPr userDrawn="1"/>
        </p:nvSpPr>
        <p:spPr bwMode="auto">
          <a:xfrm>
            <a:off x="0" y="1752600"/>
            <a:ext cx="9144000" cy="152400"/>
          </a:xfrm>
          <a:prstGeom prst="rect">
            <a:avLst/>
          </a:prstGeom>
          <a:solidFill>
            <a:schemeClr val="accent5">
              <a:lumMod val="25000"/>
            </a:schemeClr>
          </a:solidFill>
          <a:ln>
            <a:noFill/>
          </a:ln>
          <a:effectLst/>
        </p:spPr>
        <p:txBody>
          <a:bodyPr wrap="none" anchor="ctr"/>
          <a:lstStyle>
            <a:lvl1pPr eaLnBrk="0" hangingPunct="0">
              <a:defRPr sz="2800">
                <a:solidFill>
                  <a:schemeClr val="tx1"/>
                </a:solidFill>
                <a:latin typeface="Times" pitchFamily="18" charset="0"/>
                <a:cs typeface="Arial" pitchFamily="34" charset="0"/>
              </a:defRPr>
            </a:lvl1pPr>
            <a:lvl2pPr marL="742950" indent="-285750" eaLnBrk="0" hangingPunct="0">
              <a:defRPr sz="2800">
                <a:solidFill>
                  <a:schemeClr val="tx1"/>
                </a:solidFill>
                <a:latin typeface="Times" pitchFamily="18" charset="0"/>
                <a:cs typeface="Arial" pitchFamily="34" charset="0"/>
              </a:defRPr>
            </a:lvl2pPr>
            <a:lvl3pPr marL="1143000" indent="-228600" eaLnBrk="0" hangingPunct="0">
              <a:defRPr sz="2800">
                <a:solidFill>
                  <a:schemeClr val="tx1"/>
                </a:solidFill>
                <a:latin typeface="Times" pitchFamily="18" charset="0"/>
                <a:cs typeface="Arial" pitchFamily="34" charset="0"/>
              </a:defRPr>
            </a:lvl3pPr>
            <a:lvl4pPr marL="1600200" indent="-228600" eaLnBrk="0" hangingPunct="0">
              <a:defRPr sz="2800">
                <a:solidFill>
                  <a:schemeClr val="tx1"/>
                </a:solidFill>
                <a:latin typeface="Times" pitchFamily="18" charset="0"/>
                <a:cs typeface="Arial" pitchFamily="34" charset="0"/>
              </a:defRPr>
            </a:lvl4pPr>
            <a:lvl5pPr marL="2057400" indent="-228600" eaLnBrk="0" hangingPunct="0">
              <a:defRPr sz="2800">
                <a:solidFill>
                  <a:schemeClr val="tx1"/>
                </a:solidFill>
                <a:latin typeface="Times"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pitchFamily="18" charset="0"/>
                <a:cs typeface="Arial" pitchFamily="34" charset="0"/>
              </a:defRPr>
            </a:lvl9pPr>
          </a:lstStyle>
          <a:p>
            <a:pPr>
              <a:defRPr/>
            </a:pPr>
            <a:endParaRPr lang="en-US" altLang="en-US" smtClean="0">
              <a:solidFill>
                <a:srgbClr val="000000"/>
              </a:solidFill>
            </a:endParaRPr>
          </a:p>
        </p:txBody>
      </p:sp>
      <p:pic>
        <p:nvPicPr>
          <p:cNvPr id="6" name="Picture 4" descr="nemb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0" y="152400"/>
            <a:ext cx="14795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0" descr="USAID-DELIVER-PROJECT"/>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46700" y="6246813"/>
            <a:ext cx="20161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8" descr="scms_logo_no_tagline_rgb"/>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r="-859" b="-9930"/>
          <a:stretch>
            <a:fillRect/>
          </a:stretch>
        </p:blipFill>
        <p:spPr bwMode="auto">
          <a:xfrm>
            <a:off x="2101850" y="6286500"/>
            <a:ext cx="8794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6" descr="PEPFAR US logo_RGB"/>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068638" y="6035675"/>
            <a:ext cx="381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37"/>
          <p:cNvSpPr txBox="1">
            <a:spLocks noChangeArrowheads="1"/>
          </p:cNvSpPr>
          <p:nvPr userDrawn="1"/>
        </p:nvSpPr>
        <p:spPr bwMode="auto">
          <a:xfrm>
            <a:off x="2825750" y="6488113"/>
            <a:ext cx="836613" cy="173037"/>
          </a:xfrm>
          <a:prstGeom prst="rect">
            <a:avLst/>
          </a:prstGeom>
          <a:noFill/>
          <a:ln>
            <a:noFill/>
          </a:ln>
          <a:effectLs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defRPr/>
            </a:pPr>
            <a:r>
              <a:rPr lang="en-US" sz="700" dirty="0" smtClean="0">
                <a:solidFill>
                  <a:srgbClr val="000000"/>
                </a:solidFill>
                <a:latin typeface="Garamond" pitchFamily="18" charset="0"/>
                <a:cs typeface="Arial" panose="020B0604020202020204" pitchFamily="34" charset="0"/>
              </a:rPr>
              <a:t>PEPFAR</a:t>
            </a:r>
          </a:p>
          <a:p>
            <a:pPr algn="ctr" eaLnBrk="1" hangingPunct="1">
              <a:lnSpc>
                <a:spcPct val="80000"/>
              </a:lnSpc>
              <a:defRPr/>
            </a:pPr>
            <a:r>
              <a:rPr lang="en-US" sz="700" dirty="0" smtClean="0">
                <a:solidFill>
                  <a:srgbClr val="000000"/>
                </a:solidFill>
                <a:latin typeface="Garamond" pitchFamily="18" charset="0"/>
                <a:cs typeface="Arial" panose="020B0604020202020204" pitchFamily="34" charset="0"/>
              </a:rPr>
              <a:t>Implementing Partner</a:t>
            </a:r>
          </a:p>
        </p:txBody>
      </p:sp>
      <p:sp>
        <p:nvSpPr>
          <p:cNvPr id="5122" name="Rectangle 2"/>
          <p:cNvSpPr>
            <a:spLocks noGrp="1" noChangeArrowheads="1"/>
          </p:cNvSpPr>
          <p:nvPr>
            <p:ph type="ctrTitle"/>
          </p:nvPr>
        </p:nvSpPr>
        <p:spPr>
          <a:xfrm>
            <a:off x="685800" y="3429000"/>
            <a:ext cx="7772400" cy="1143000"/>
          </a:xfrm>
        </p:spPr>
        <p:txBody>
          <a:bodyPr/>
          <a:lstStyle>
            <a:lvl1pPr algn="ctr">
              <a:defRPr sz="4000">
                <a:latin typeface="Calibri" pitchFamily="34" charset="0"/>
                <a:cs typeface="Calibri" pitchFamily="34" charset="0"/>
              </a:defRPr>
            </a:lvl1pPr>
          </a:lstStyle>
          <a:p>
            <a:pPr lvl="0"/>
            <a:r>
              <a:rPr lang="en-US" noProof="0" smtClean="0"/>
              <a:t>Click to edit Master title style</a:t>
            </a:r>
          </a:p>
        </p:txBody>
      </p:sp>
      <p:sp>
        <p:nvSpPr>
          <p:cNvPr id="5123" name="Rectangle 3"/>
          <p:cNvSpPr>
            <a:spLocks noGrp="1" noChangeArrowheads="1"/>
          </p:cNvSpPr>
          <p:nvPr>
            <p:ph type="subTitle" idx="1"/>
          </p:nvPr>
        </p:nvSpPr>
        <p:spPr>
          <a:xfrm>
            <a:off x="1371600" y="4114800"/>
            <a:ext cx="6400800" cy="1752600"/>
          </a:xfrm>
        </p:spPr>
        <p:txBody>
          <a:bodyPr/>
          <a:lstStyle>
            <a:lvl1pPr marL="0" indent="0" algn="ctr">
              <a:buFontTx/>
              <a:buNone/>
              <a:defRPr>
                <a:latin typeface="Calibri" pitchFamily="34" charset="0"/>
                <a:cs typeface="Calibri" pitchFamily="34" charset="0"/>
              </a:defRPr>
            </a:lvl1pPr>
          </a:lstStyle>
          <a:p>
            <a:pPr lvl="0"/>
            <a:r>
              <a:rPr lang="en-US" noProof="0" smtClean="0"/>
              <a:t>Click to edit Master subtitle style</a:t>
            </a:r>
          </a:p>
        </p:txBody>
      </p:sp>
    </p:spTree>
    <p:extLst>
      <p:ext uri="{BB962C8B-B14F-4D97-AF65-F5344CB8AC3E}">
        <p14:creationId xmlns:p14="http://schemas.microsoft.com/office/powerpoint/2010/main" val="28071218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2209800"/>
            <a:ext cx="7772400" cy="4343400"/>
          </a:xfrm>
        </p:spPr>
        <p:txBody>
          <a:bodyPr/>
          <a:lstStyle>
            <a:lvl1pPr>
              <a:defRPr sz="18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63955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eaLnBrk="1" hangingPunct="1">
              <a:defRPr sz="2800">
                <a:solidFill>
                  <a:srgbClr val="000000"/>
                </a:solidFill>
                <a:latin typeface="Times" pitchFamily="18" charset="0"/>
                <a:cs typeface="Arial" pitchFamily="34" charset="0"/>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eaLnBrk="1" hangingPunct="1">
              <a:defRPr sz="2800">
                <a:solidFill>
                  <a:srgbClr val="000000"/>
                </a:solidFill>
                <a:latin typeface="Times" pitchFamily="18" charset="0"/>
                <a:cs typeface="Arial" pitchFamily="34" charset="0"/>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2800">
                <a:solidFill>
                  <a:srgbClr val="000000"/>
                </a:solidFill>
                <a:latin typeface="Times" panose="02020603050405020304" pitchFamily="18" charset="0"/>
              </a:defRPr>
            </a:lvl1pPr>
          </a:lstStyle>
          <a:p>
            <a:pPr>
              <a:defRPr/>
            </a:pPr>
            <a:fld id="{03FBC160-5A45-4208-AEE9-8197C7C552D3}" type="slidenum">
              <a:rPr lang="en-US" altLang="en-US">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22258187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0" y="1752600"/>
            <a:ext cx="9144000" cy="4130675"/>
          </a:xfrm>
          <a:prstGeom prst="rect">
            <a:avLst/>
          </a:prstGeom>
          <a:solidFill>
            <a:schemeClr val="bg1">
              <a:lumMod val="85000"/>
            </a:schemeClr>
          </a:solidFill>
          <a:ln w="28575">
            <a:noFill/>
            <a:miter lim="800000"/>
            <a:headEnd/>
            <a:tailEnd/>
          </a:ln>
          <a:effectLst/>
          <a:extLst/>
        </p:spPr>
        <p:txBody>
          <a:bodyPr wrap="none" anchor="ctr"/>
          <a:lstStyle>
            <a:lvl1pPr eaLnBrk="0" hangingPunct="0">
              <a:defRPr sz="2800">
                <a:solidFill>
                  <a:schemeClr val="tx1"/>
                </a:solidFill>
                <a:latin typeface="Times" pitchFamily="18" charset="0"/>
                <a:cs typeface="Arial" pitchFamily="34" charset="0"/>
              </a:defRPr>
            </a:lvl1pPr>
            <a:lvl2pPr marL="742950" indent="-285750" eaLnBrk="0" hangingPunct="0">
              <a:defRPr sz="2800">
                <a:solidFill>
                  <a:schemeClr val="tx1"/>
                </a:solidFill>
                <a:latin typeface="Times" pitchFamily="18" charset="0"/>
                <a:cs typeface="Arial" pitchFamily="34" charset="0"/>
              </a:defRPr>
            </a:lvl2pPr>
            <a:lvl3pPr marL="1143000" indent="-228600" eaLnBrk="0" hangingPunct="0">
              <a:defRPr sz="2800">
                <a:solidFill>
                  <a:schemeClr val="tx1"/>
                </a:solidFill>
                <a:latin typeface="Times" pitchFamily="18" charset="0"/>
                <a:cs typeface="Arial" pitchFamily="34" charset="0"/>
              </a:defRPr>
            </a:lvl3pPr>
            <a:lvl4pPr marL="1600200" indent="-228600" eaLnBrk="0" hangingPunct="0">
              <a:defRPr sz="2800">
                <a:solidFill>
                  <a:schemeClr val="tx1"/>
                </a:solidFill>
                <a:latin typeface="Times" pitchFamily="18" charset="0"/>
                <a:cs typeface="Arial" pitchFamily="34" charset="0"/>
              </a:defRPr>
            </a:lvl4pPr>
            <a:lvl5pPr marL="2057400" indent="-228600" eaLnBrk="0" hangingPunct="0">
              <a:defRPr sz="2800">
                <a:solidFill>
                  <a:schemeClr val="tx1"/>
                </a:solidFill>
                <a:latin typeface="Times"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pitchFamily="18" charset="0"/>
                <a:cs typeface="Arial" pitchFamily="34" charset="0"/>
              </a:defRPr>
            </a:lvl9pPr>
          </a:lstStyle>
          <a:p>
            <a:pPr fontAlgn="auto">
              <a:spcBef>
                <a:spcPts val="0"/>
              </a:spcBef>
              <a:spcAft>
                <a:spcPts val="0"/>
              </a:spcAft>
              <a:defRPr/>
            </a:pPr>
            <a:endParaRPr lang="en-US" altLang="en-US" smtClean="0">
              <a:solidFill>
                <a:prstClr val="black"/>
              </a:solidFill>
            </a:endParaRPr>
          </a:p>
        </p:txBody>
      </p:sp>
      <p:pic>
        <p:nvPicPr>
          <p:cNvPr id="5" name="Picture 9" descr="nemb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0" y="76200"/>
            <a:ext cx="14795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0" descr="USAID-DELIVER-PROJECT"/>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943600" y="6246813"/>
            <a:ext cx="20161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8" descr="scms_logo_no_tagline_rgb"/>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r="-859" b="-9930"/>
          <a:stretch>
            <a:fillRect/>
          </a:stretch>
        </p:blipFill>
        <p:spPr bwMode="auto">
          <a:xfrm>
            <a:off x="1752600" y="6246813"/>
            <a:ext cx="8794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hr\Documents\Office Management\LOGO's\NEW Tanzania PEPFAR Logo clean.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114800" y="5883275"/>
            <a:ext cx="86995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6"/>
            <a:ext cx="7772400" cy="1470025"/>
          </a:xfrm>
        </p:spPr>
        <p:txBody>
          <a:bodyPr/>
          <a:lstStyle>
            <a:lvl1pPr>
              <a:defRPr b="1">
                <a:solidFill>
                  <a:schemeClr val="accent1">
                    <a:lumMod val="7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1">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3236110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4" descr="nemb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64450" y="0"/>
            <a:ext cx="14795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5" name="Date Placeholder 7"/>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14D4DCAC-99EB-42DF-836C-70A78A2601E5}" type="datetime3">
              <a:rPr lang="en-US"/>
              <a:pPr>
                <a:defRPr/>
              </a:pPr>
              <a:t>13 November 2014</a:t>
            </a:fld>
            <a:endParaRPr lang="en-US"/>
          </a:p>
        </p:txBody>
      </p:sp>
      <p:sp>
        <p:nvSpPr>
          <p:cNvPr id="6" name="Footer Placeholder 8"/>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r>
              <a:rPr lang="en-US"/>
              <a:t>eLMIS Sensitization, 2014</a:t>
            </a:r>
          </a:p>
        </p:txBody>
      </p:sp>
      <p:sp>
        <p:nvSpPr>
          <p:cNvPr id="7" name="Slide Number Placeholder 9"/>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72123C40-E8AC-4BE3-A5A6-F28364CE937A}" type="slidenum">
              <a:rPr lang="en-US"/>
              <a:pPr>
                <a:defRPr/>
              </a:pPr>
              <a:t>‹#›</a:t>
            </a:fld>
            <a:endParaRPr lang="en-US"/>
          </a:p>
        </p:txBody>
      </p:sp>
    </p:spTree>
    <p:extLst>
      <p:ext uri="{BB962C8B-B14F-4D97-AF65-F5344CB8AC3E}">
        <p14:creationId xmlns:p14="http://schemas.microsoft.com/office/powerpoint/2010/main" val="22090699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nemb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0" y="152400"/>
            <a:ext cx="14795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5737692B-3E07-4BDD-9722-0A32B09F6DDB}" type="datetime3">
              <a:rPr lang="en-US"/>
              <a:pPr>
                <a:defRPr/>
              </a:pPr>
              <a:t>13 November 2014</a:t>
            </a:fld>
            <a:endParaRPr lang="en-US"/>
          </a:p>
        </p:txBody>
      </p:sp>
      <p:sp>
        <p:nvSpPr>
          <p:cNvPr id="6"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r>
              <a:rPr lang="en-US"/>
              <a:t>eLMIS Sensitization, 2014</a:t>
            </a:r>
          </a:p>
        </p:txBody>
      </p:sp>
      <p:sp>
        <p:nvSpPr>
          <p:cNvPr id="7"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D4B440D4-64A3-4E1A-A71C-FBA494ACD4C8}" type="slidenum">
              <a:rPr lang="en-US"/>
              <a:pPr>
                <a:defRPr/>
              </a:pPr>
              <a:t>‹#›</a:t>
            </a:fld>
            <a:endParaRPr lang="en-US"/>
          </a:p>
        </p:txBody>
      </p:sp>
    </p:spTree>
    <p:extLst>
      <p:ext uri="{BB962C8B-B14F-4D97-AF65-F5344CB8AC3E}">
        <p14:creationId xmlns:p14="http://schemas.microsoft.com/office/powerpoint/2010/main" val="39225047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nemb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76200"/>
            <a:ext cx="14795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5A41491E-DFF9-4A69-8C6A-F5AE7794FB41}" type="datetime3">
              <a:rPr lang="en-US"/>
              <a:pPr>
                <a:defRPr/>
              </a:pPr>
              <a:t>13 November 2014</a:t>
            </a:fld>
            <a:endParaRPr lang="en-US"/>
          </a:p>
        </p:txBody>
      </p:sp>
      <p:sp>
        <p:nvSpPr>
          <p:cNvPr id="7"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r>
              <a:rPr lang="en-US"/>
              <a:t>eLMIS Sensitization, 2014</a:t>
            </a:r>
          </a:p>
        </p:txBody>
      </p:sp>
      <p:sp>
        <p:nvSpPr>
          <p:cNvPr id="8" name="Slide Number Placeholder 6"/>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D533AF7D-B234-4B12-AB49-F81698AFBD27}" type="slidenum">
              <a:rPr lang="en-US"/>
              <a:pPr>
                <a:defRPr/>
              </a:pPr>
              <a:t>‹#›</a:t>
            </a:fld>
            <a:endParaRPr lang="en-US"/>
          </a:p>
        </p:txBody>
      </p:sp>
    </p:spTree>
    <p:extLst>
      <p:ext uri="{BB962C8B-B14F-4D97-AF65-F5344CB8AC3E}">
        <p14:creationId xmlns:p14="http://schemas.microsoft.com/office/powerpoint/2010/main" val="2430719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nemb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0"/>
            <a:ext cx="14795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47CB3441-F53F-463D-9C28-4922456B83FD}" type="datetime3">
              <a:rPr lang="en-US"/>
              <a:pPr>
                <a:defRPr/>
              </a:pPr>
              <a:t>13 November 2014</a:t>
            </a:fld>
            <a:endParaRPr lang="en-US"/>
          </a:p>
        </p:txBody>
      </p:sp>
      <p:sp>
        <p:nvSpPr>
          <p:cNvPr id="9" name="Footer Placeholder 7"/>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r>
              <a:rPr lang="en-US"/>
              <a:t>eLMIS Sensitization, 2014</a:t>
            </a:r>
          </a:p>
        </p:txBody>
      </p:sp>
      <p:sp>
        <p:nvSpPr>
          <p:cNvPr id="10" name="Slide Number Placeholder 8"/>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106A8BDB-6096-4DB3-9F8E-905C064BC319}" type="slidenum">
              <a:rPr lang="en-US"/>
              <a:pPr>
                <a:defRPr/>
              </a:pPr>
              <a:t>‹#›</a:t>
            </a:fld>
            <a:endParaRPr lang="en-US"/>
          </a:p>
        </p:txBody>
      </p:sp>
    </p:spTree>
    <p:extLst>
      <p:ext uri="{BB962C8B-B14F-4D97-AF65-F5344CB8AC3E}">
        <p14:creationId xmlns:p14="http://schemas.microsoft.com/office/powerpoint/2010/main" val="17334445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nemb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64450" y="0"/>
            <a:ext cx="14795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F3606609-CA88-4B32-A6D8-8C5DBC45EB5E}" type="datetime3">
              <a:rPr lang="en-US"/>
              <a:pPr>
                <a:defRPr/>
              </a:pPr>
              <a:t>13 November 2014</a:t>
            </a:fld>
            <a:endParaRPr lang="en-US"/>
          </a:p>
        </p:txBody>
      </p:sp>
      <p:sp>
        <p:nvSpPr>
          <p:cNvPr id="5" name="Footer Placeholder 3"/>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r>
              <a:rPr lang="en-US"/>
              <a:t>eLMIS Sensitization, 2014</a:t>
            </a:r>
          </a:p>
        </p:txBody>
      </p:sp>
      <p:sp>
        <p:nvSpPr>
          <p:cNvPr id="6" name="Slide Number Placeholder 4"/>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5A5DF9F9-205B-4EEA-9087-95F9F78C240C}" type="slidenum">
              <a:rPr lang="en-US"/>
              <a:pPr>
                <a:defRPr/>
              </a:pPr>
              <a:t>‹#›</a:t>
            </a:fld>
            <a:endParaRPr lang="en-US"/>
          </a:p>
        </p:txBody>
      </p:sp>
    </p:spTree>
    <p:extLst>
      <p:ext uri="{BB962C8B-B14F-4D97-AF65-F5344CB8AC3E}">
        <p14:creationId xmlns:p14="http://schemas.microsoft.com/office/powerpoint/2010/main" val="12465373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2F7024AA-CB2D-4704-94D1-A84E267F7D69}" type="datetime3">
              <a:rPr lang="en-US"/>
              <a:pPr>
                <a:defRPr/>
              </a:pPr>
              <a:t>13 November 2014</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r>
              <a:rPr lang="en-US"/>
              <a:t>eLMIS Sensitization, 2014</a:t>
            </a:r>
          </a:p>
        </p:txBody>
      </p:sp>
      <p:sp>
        <p:nvSpPr>
          <p:cNvPr id="4" name="Slide Number Placeholder 3"/>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6C3560E1-344F-4614-8624-B5F10E334399}" type="slidenum">
              <a:rPr lang="en-US"/>
              <a:pPr>
                <a:defRPr/>
              </a:pPr>
              <a:t>‹#›</a:t>
            </a:fld>
            <a:endParaRPr lang="en-US"/>
          </a:p>
        </p:txBody>
      </p:sp>
    </p:spTree>
    <p:extLst>
      <p:ext uri="{BB962C8B-B14F-4D97-AF65-F5344CB8AC3E}">
        <p14:creationId xmlns:p14="http://schemas.microsoft.com/office/powerpoint/2010/main" val="29696071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72A525E6-A7B3-4C39-953D-4CF58CF3E12D}" type="datetime3">
              <a:rPr lang="en-US"/>
              <a:pPr>
                <a:defRPr/>
              </a:pPr>
              <a:t>13 November 2014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r>
              <a:rPr lang="en-US"/>
              <a:t>eLMIS Sensitization, 2014</a:t>
            </a:r>
          </a:p>
        </p:txBody>
      </p:sp>
      <p:sp>
        <p:nvSpPr>
          <p:cNvPr id="7" name="Slide Number Placeholder 6"/>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A62778A6-7AE2-476A-9383-FA8082034A47}" type="slidenum">
              <a:rPr lang="en-US"/>
              <a:pPr>
                <a:defRPr/>
              </a:pPr>
              <a:t>‹#›</a:t>
            </a:fld>
            <a:endParaRPr lang="en-US"/>
          </a:p>
        </p:txBody>
      </p:sp>
    </p:spTree>
    <p:extLst>
      <p:ext uri="{BB962C8B-B14F-4D97-AF65-F5344CB8AC3E}">
        <p14:creationId xmlns:p14="http://schemas.microsoft.com/office/powerpoint/2010/main" val="39969698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nemb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64450" y="0"/>
            <a:ext cx="14795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4915ED9F-49FD-4FBF-AE46-7614C550270B}" type="datetime3">
              <a:rPr lang="en-US"/>
              <a:pPr>
                <a:defRPr/>
              </a:pPr>
              <a:t>13 November 2014</a:t>
            </a:fld>
            <a:endParaRPr lang="en-US"/>
          </a:p>
        </p:txBody>
      </p:sp>
      <p:sp>
        <p:nvSpPr>
          <p:cNvPr id="7"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r>
              <a:rPr lang="en-US"/>
              <a:t>eLMIS Sensitization, 2014</a:t>
            </a:r>
          </a:p>
        </p:txBody>
      </p:sp>
      <p:sp>
        <p:nvSpPr>
          <p:cNvPr id="8" name="Slide Number Placeholder 6"/>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053F79E5-0EEF-4DCB-BA8A-249031ACB7D4}" type="slidenum">
              <a:rPr lang="en-US"/>
              <a:pPr>
                <a:defRPr/>
              </a:pPr>
              <a:t>‹#›</a:t>
            </a:fld>
            <a:endParaRPr lang="en-US"/>
          </a:p>
        </p:txBody>
      </p:sp>
    </p:spTree>
    <p:extLst>
      <p:ext uri="{BB962C8B-B14F-4D97-AF65-F5344CB8AC3E}">
        <p14:creationId xmlns:p14="http://schemas.microsoft.com/office/powerpoint/2010/main" val="1850161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4" descr="nemb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64450" y="0"/>
            <a:ext cx="14795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1420D8BD-8A25-4480-A22A-9BE3E2C4B398}" type="datetime3">
              <a:rPr lang="en-US"/>
              <a:pPr>
                <a:defRPr/>
              </a:pPr>
              <a:t>13 November 2014</a:t>
            </a:fld>
            <a:endParaRPr lang="en-US"/>
          </a:p>
        </p:txBody>
      </p:sp>
      <p:sp>
        <p:nvSpPr>
          <p:cNvPr id="6"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r>
              <a:rPr lang="en-US"/>
              <a:t>eLMIS Sensitization, 2014</a:t>
            </a:r>
          </a:p>
        </p:txBody>
      </p:sp>
      <p:sp>
        <p:nvSpPr>
          <p:cNvPr id="7"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4B5C6DB4-A191-4C83-AD76-44066C253000}" type="slidenum">
              <a:rPr lang="en-US"/>
              <a:pPr>
                <a:defRPr/>
              </a:pPr>
              <a:t>‹#›</a:t>
            </a:fld>
            <a:endParaRPr lang="en-US"/>
          </a:p>
        </p:txBody>
      </p:sp>
    </p:spTree>
    <p:extLst>
      <p:ext uri="{BB962C8B-B14F-4D97-AF65-F5344CB8AC3E}">
        <p14:creationId xmlns:p14="http://schemas.microsoft.com/office/powerpoint/2010/main" val="18251770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A7F3BF83-3828-44EF-8EEA-3A481E2FD856}" type="datetime3">
              <a:rPr lang="en-US"/>
              <a:pPr>
                <a:defRPr/>
              </a:pPr>
              <a:t>13 November 2014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r>
              <a:rPr lang="en-US"/>
              <a:t>eLMIS Sensitization, 2014</a:t>
            </a:r>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BABCF8A9-5950-4A34-B026-CB1A478A4273}" type="slidenum">
              <a:rPr lang="en-US"/>
              <a:pPr>
                <a:defRPr/>
              </a:pPr>
              <a:t>‹#›</a:t>
            </a:fld>
            <a:endParaRPr lang="en-US"/>
          </a:p>
        </p:txBody>
      </p:sp>
    </p:spTree>
    <p:extLst>
      <p:ext uri="{BB962C8B-B14F-4D97-AF65-F5344CB8AC3E}">
        <p14:creationId xmlns:p14="http://schemas.microsoft.com/office/powerpoint/2010/main" val="17074379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0" y="1828800"/>
            <a:ext cx="9144000" cy="4130675"/>
          </a:xfrm>
          <a:prstGeom prst="rect">
            <a:avLst/>
          </a:prstGeom>
          <a:solidFill>
            <a:srgbClr val="DDDDDD"/>
          </a:solidFill>
          <a:ln>
            <a:noFill/>
          </a:ln>
          <a:effectLst/>
          <a:extLst>
            <a:ext uri="{91240B29-F687-4F45-9708-019B960494DF}">
              <a14:hiddenLine xmlns:a14="http://schemas.microsoft.com/office/drawing/2010/main" w="9525">
                <a:solidFill>
                  <a:schemeClr val="tx1">
                    <a:alpha val="50195"/>
                  </a:scheme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imes" pitchFamily="18" charset="0"/>
                <a:cs typeface="Arial" pitchFamily="34" charset="0"/>
              </a:defRPr>
            </a:lvl1pPr>
            <a:lvl2pPr marL="742950" indent="-285750" eaLnBrk="0" hangingPunct="0">
              <a:defRPr sz="2800">
                <a:solidFill>
                  <a:schemeClr val="tx1"/>
                </a:solidFill>
                <a:latin typeface="Times" pitchFamily="18" charset="0"/>
                <a:cs typeface="Arial" pitchFamily="34" charset="0"/>
              </a:defRPr>
            </a:lvl2pPr>
            <a:lvl3pPr marL="1143000" indent="-228600" eaLnBrk="0" hangingPunct="0">
              <a:defRPr sz="2800">
                <a:solidFill>
                  <a:schemeClr val="tx1"/>
                </a:solidFill>
                <a:latin typeface="Times" pitchFamily="18" charset="0"/>
                <a:cs typeface="Arial" pitchFamily="34" charset="0"/>
              </a:defRPr>
            </a:lvl3pPr>
            <a:lvl4pPr marL="1600200" indent="-228600" eaLnBrk="0" hangingPunct="0">
              <a:defRPr sz="2800">
                <a:solidFill>
                  <a:schemeClr val="tx1"/>
                </a:solidFill>
                <a:latin typeface="Times" pitchFamily="18" charset="0"/>
                <a:cs typeface="Arial" pitchFamily="34" charset="0"/>
              </a:defRPr>
            </a:lvl4pPr>
            <a:lvl5pPr marL="2057400" indent="-228600" eaLnBrk="0" hangingPunct="0">
              <a:defRPr sz="2800">
                <a:solidFill>
                  <a:schemeClr val="tx1"/>
                </a:solidFill>
                <a:latin typeface="Times"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pitchFamily="18" charset="0"/>
                <a:cs typeface="Arial" pitchFamily="34" charset="0"/>
              </a:defRPr>
            </a:lvl9pPr>
          </a:lstStyle>
          <a:p>
            <a:pPr>
              <a:defRPr/>
            </a:pPr>
            <a:endParaRPr lang="en-US" altLang="en-US" smtClean="0">
              <a:solidFill>
                <a:srgbClr val="000000"/>
              </a:solidFill>
            </a:endParaRPr>
          </a:p>
        </p:txBody>
      </p:sp>
      <p:sp>
        <p:nvSpPr>
          <p:cNvPr id="5" name="Rectangle 8"/>
          <p:cNvSpPr>
            <a:spLocks noChangeArrowheads="1"/>
          </p:cNvSpPr>
          <p:nvPr userDrawn="1"/>
        </p:nvSpPr>
        <p:spPr bwMode="auto">
          <a:xfrm>
            <a:off x="0" y="1752600"/>
            <a:ext cx="9144000" cy="152400"/>
          </a:xfrm>
          <a:prstGeom prst="rect">
            <a:avLst/>
          </a:prstGeom>
          <a:solidFill>
            <a:schemeClr val="accent5">
              <a:lumMod val="25000"/>
            </a:schemeClr>
          </a:solidFill>
          <a:ln>
            <a:noFill/>
          </a:ln>
          <a:effectLst/>
        </p:spPr>
        <p:txBody>
          <a:bodyPr wrap="none" anchor="ctr"/>
          <a:lstStyle>
            <a:lvl1pPr eaLnBrk="0" hangingPunct="0">
              <a:defRPr sz="2800">
                <a:solidFill>
                  <a:schemeClr val="tx1"/>
                </a:solidFill>
                <a:latin typeface="Times" pitchFamily="18" charset="0"/>
                <a:cs typeface="Arial" pitchFamily="34" charset="0"/>
              </a:defRPr>
            </a:lvl1pPr>
            <a:lvl2pPr marL="742950" indent="-285750" eaLnBrk="0" hangingPunct="0">
              <a:defRPr sz="2800">
                <a:solidFill>
                  <a:schemeClr val="tx1"/>
                </a:solidFill>
                <a:latin typeface="Times" pitchFamily="18" charset="0"/>
                <a:cs typeface="Arial" pitchFamily="34" charset="0"/>
              </a:defRPr>
            </a:lvl2pPr>
            <a:lvl3pPr marL="1143000" indent="-228600" eaLnBrk="0" hangingPunct="0">
              <a:defRPr sz="2800">
                <a:solidFill>
                  <a:schemeClr val="tx1"/>
                </a:solidFill>
                <a:latin typeface="Times" pitchFamily="18" charset="0"/>
                <a:cs typeface="Arial" pitchFamily="34" charset="0"/>
              </a:defRPr>
            </a:lvl3pPr>
            <a:lvl4pPr marL="1600200" indent="-228600" eaLnBrk="0" hangingPunct="0">
              <a:defRPr sz="2800">
                <a:solidFill>
                  <a:schemeClr val="tx1"/>
                </a:solidFill>
                <a:latin typeface="Times" pitchFamily="18" charset="0"/>
                <a:cs typeface="Arial" pitchFamily="34" charset="0"/>
              </a:defRPr>
            </a:lvl4pPr>
            <a:lvl5pPr marL="2057400" indent="-228600" eaLnBrk="0" hangingPunct="0">
              <a:defRPr sz="2800">
                <a:solidFill>
                  <a:schemeClr val="tx1"/>
                </a:solidFill>
                <a:latin typeface="Times"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pitchFamily="18" charset="0"/>
                <a:cs typeface="Arial" pitchFamily="34" charset="0"/>
              </a:defRPr>
            </a:lvl9pPr>
          </a:lstStyle>
          <a:p>
            <a:pPr>
              <a:defRPr/>
            </a:pPr>
            <a:endParaRPr lang="en-US" altLang="en-US" smtClean="0">
              <a:solidFill>
                <a:srgbClr val="000000"/>
              </a:solidFill>
            </a:endParaRPr>
          </a:p>
        </p:txBody>
      </p:sp>
      <p:pic>
        <p:nvPicPr>
          <p:cNvPr id="6" name="Picture 4" descr="nemb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0" y="152400"/>
            <a:ext cx="14795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0" descr="USAID-DELIVER-PROJECT"/>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46700" y="6246813"/>
            <a:ext cx="20161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8" descr="scms_logo_no_tagline_rgb"/>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r="-859" b="-9930"/>
          <a:stretch>
            <a:fillRect/>
          </a:stretch>
        </p:blipFill>
        <p:spPr bwMode="auto">
          <a:xfrm>
            <a:off x="2101850" y="6286500"/>
            <a:ext cx="8794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6" descr="PEPFAR US logo_RGB"/>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068638" y="6035675"/>
            <a:ext cx="381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37"/>
          <p:cNvSpPr txBox="1">
            <a:spLocks noChangeArrowheads="1"/>
          </p:cNvSpPr>
          <p:nvPr userDrawn="1"/>
        </p:nvSpPr>
        <p:spPr bwMode="auto">
          <a:xfrm>
            <a:off x="2825750" y="6488113"/>
            <a:ext cx="836613" cy="173037"/>
          </a:xfrm>
          <a:prstGeom prst="rect">
            <a:avLst/>
          </a:prstGeom>
          <a:noFill/>
          <a:ln>
            <a:noFill/>
          </a:ln>
          <a:effectLs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defRPr/>
            </a:pPr>
            <a:r>
              <a:rPr lang="en-US" sz="700" dirty="0" smtClean="0">
                <a:solidFill>
                  <a:srgbClr val="000000"/>
                </a:solidFill>
                <a:latin typeface="Garamond" pitchFamily="18" charset="0"/>
                <a:cs typeface="Arial" panose="020B0604020202020204" pitchFamily="34" charset="0"/>
              </a:rPr>
              <a:t>PEPFAR</a:t>
            </a:r>
          </a:p>
          <a:p>
            <a:pPr algn="ctr" eaLnBrk="1" hangingPunct="1">
              <a:lnSpc>
                <a:spcPct val="80000"/>
              </a:lnSpc>
              <a:defRPr/>
            </a:pPr>
            <a:r>
              <a:rPr lang="en-US" sz="700" dirty="0" smtClean="0">
                <a:solidFill>
                  <a:srgbClr val="000000"/>
                </a:solidFill>
                <a:latin typeface="Garamond" pitchFamily="18" charset="0"/>
                <a:cs typeface="Arial" panose="020B0604020202020204" pitchFamily="34" charset="0"/>
              </a:rPr>
              <a:t>Implementing Partner</a:t>
            </a:r>
          </a:p>
        </p:txBody>
      </p:sp>
      <p:sp>
        <p:nvSpPr>
          <p:cNvPr id="5122" name="Rectangle 2"/>
          <p:cNvSpPr>
            <a:spLocks noGrp="1" noChangeArrowheads="1"/>
          </p:cNvSpPr>
          <p:nvPr>
            <p:ph type="ctrTitle"/>
          </p:nvPr>
        </p:nvSpPr>
        <p:spPr>
          <a:xfrm>
            <a:off x="685800" y="3429000"/>
            <a:ext cx="7772400" cy="1143000"/>
          </a:xfrm>
        </p:spPr>
        <p:txBody>
          <a:bodyPr/>
          <a:lstStyle>
            <a:lvl1pPr algn="ctr">
              <a:defRPr sz="4000">
                <a:latin typeface="Calibri" pitchFamily="34" charset="0"/>
                <a:cs typeface="Calibri" pitchFamily="34" charset="0"/>
              </a:defRPr>
            </a:lvl1pPr>
          </a:lstStyle>
          <a:p>
            <a:pPr lvl="0"/>
            <a:r>
              <a:rPr lang="en-US" noProof="0" smtClean="0"/>
              <a:t>Click to edit Master title style</a:t>
            </a:r>
          </a:p>
        </p:txBody>
      </p:sp>
      <p:sp>
        <p:nvSpPr>
          <p:cNvPr id="5123" name="Rectangle 3"/>
          <p:cNvSpPr>
            <a:spLocks noGrp="1" noChangeArrowheads="1"/>
          </p:cNvSpPr>
          <p:nvPr>
            <p:ph type="subTitle" idx="1"/>
          </p:nvPr>
        </p:nvSpPr>
        <p:spPr>
          <a:xfrm>
            <a:off x="1371600" y="4114800"/>
            <a:ext cx="6400800" cy="1752600"/>
          </a:xfrm>
        </p:spPr>
        <p:txBody>
          <a:bodyPr/>
          <a:lstStyle>
            <a:lvl1pPr marL="0" indent="0" algn="ctr">
              <a:buFontTx/>
              <a:buNone/>
              <a:defRPr>
                <a:latin typeface="Calibri" pitchFamily="34" charset="0"/>
                <a:cs typeface="Calibri" pitchFamily="34" charset="0"/>
              </a:defRPr>
            </a:lvl1pPr>
          </a:lstStyle>
          <a:p>
            <a:pPr lvl="0"/>
            <a:r>
              <a:rPr lang="en-US" noProof="0" smtClean="0"/>
              <a:t>Click to edit Master subtitle style</a:t>
            </a:r>
          </a:p>
        </p:txBody>
      </p:sp>
    </p:spTree>
    <p:extLst>
      <p:ext uri="{BB962C8B-B14F-4D97-AF65-F5344CB8AC3E}">
        <p14:creationId xmlns:p14="http://schemas.microsoft.com/office/powerpoint/2010/main" val="10179209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2209800"/>
            <a:ext cx="7772400" cy="4343400"/>
          </a:xfrm>
        </p:spPr>
        <p:txBody>
          <a:bodyPr/>
          <a:lstStyle>
            <a:lvl1pPr>
              <a:defRPr sz="18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845877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eaLnBrk="1" hangingPunct="1">
              <a:defRPr sz="2800">
                <a:solidFill>
                  <a:srgbClr val="000000"/>
                </a:solidFill>
                <a:latin typeface="Times" pitchFamily="18" charset="0"/>
                <a:cs typeface="Arial" pitchFamily="34" charset="0"/>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eaLnBrk="1" hangingPunct="1">
              <a:defRPr sz="2800">
                <a:solidFill>
                  <a:srgbClr val="000000"/>
                </a:solidFill>
                <a:latin typeface="Times" pitchFamily="18" charset="0"/>
                <a:cs typeface="Arial" pitchFamily="34" charset="0"/>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2800" smtClean="0">
                <a:solidFill>
                  <a:srgbClr val="000000"/>
                </a:solidFill>
                <a:latin typeface="Times" panose="02020603050405020304" pitchFamily="18" charset="0"/>
              </a:defRPr>
            </a:lvl1pPr>
          </a:lstStyle>
          <a:p>
            <a:pPr>
              <a:defRPr/>
            </a:pPr>
            <a:fld id="{262710FE-A06C-4CF3-9AC1-76D5A51E5FA8}" type="slidenum">
              <a:rPr lang="en-US">
                <a:cs typeface="Arial" panose="020B0604020202020204" pitchFamily="34" charset="0"/>
              </a:rPr>
              <a:pPr>
                <a:defRPr/>
              </a:pPr>
              <a:t>‹#›</a:t>
            </a:fld>
            <a:endParaRPr lang="en-US">
              <a:cs typeface="Arial" panose="020B0604020202020204" pitchFamily="34" charset="0"/>
            </a:endParaRPr>
          </a:p>
        </p:txBody>
      </p:sp>
    </p:spTree>
    <p:extLst>
      <p:ext uri="{BB962C8B-B14F-4D97-AF65-F5344CB8AC3E}">
        <p14:creationId xmlns:p14="http://schemas.microsoft.com/office/powerpoint/2010/main" val="30186485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620000" cy="60960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685800" y="2209800"/>
            <a:ext cx="7772400" cy="4267200"/>
          </a:xfrm>
        </p:spPr>
        <p:txBody>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0"/>
          </p:nvPr>
        </p:nvSpPr>
        <p:spPr>
          <a:xfrm>
            <a:off x="685800" y="1447800"/>
            <a:ext cx="7772400" cy="609600"/>
          </a:xfrm>
        </p:spPr>
        <p:txBody>
          <a:bodyPr/>
          <a:lstStyle>
            <a:lvl1pPr marL="0" indent="0">
              <a:buNone/>
              <a:defRPr sz="1600"/>
            </a:lvl1pPr>
            <a:lvl2pPr>
              <a:defRPr sz="1600"/>
            </a:lvl2pPr>
            <a:lvl3pPr>
              <a:defRPr sz="1600"/>
            </a:lvl3pPr>
            <a:lvl4pPr>
              <a:defRPr sz="1600"/>
            </a:lvl4pPr>
            <a:lvl5pPr>
              <a:defRPr sz="1600"/>
            </a:lvl5pPr>
          </a:lstStyle>
          <a:p>
            <a:pPr lvl="0"/>
            <a:endParaRPr lang="en-US" dirty="0"/>
          </a:p>
        </p:txBody>
      </p:sp>
    </p:spTree>
    <p:extLst>
      <p:ext uri="{BB962C8B-B14F-4D97-AF65-F5344CB8AC3E}">
        <p14:creationId xmlns:p14="http://schemas.microsoft.com/office/powerpoint/2010/main" val="33804013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nemb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7600" y="304800"/>
            <a:ext cx="14795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0" descr="USAID-DELIVER-PROJEC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19600" y="6235700"/>
            <a:ext cx="42640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8" descr="scms_logo_no_tagline_rgb"/>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r="-859" b="-9930"/>
          <a:stretch>
            <a:fillRect/>
          </a:stretch>
        </p:blipFill>
        <p:spPr bwMode="auto">
          <a:xfrm>
            <a:off x="506413" y="6353175"/>
            <a:ext cx="1169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6" descr="PEPFAR US logo_RGB"/>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841500" y="6019800"/>
            <a:ext cx="506413"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37"/>
          <p:cNvSpPr txBox="1">
            <a:spLocks noChangeArrowheads="1"/>
          </p:cNvSpPr>
          <p:nvPr userDrawn="1"/>
        </p:nvSpPr>
        <p:spPr bwMode="auto">
          <a:xfrm>
            <a:off x="1676400" y="6656388"/>
            <a:ext cx="836613" cy="171450"/>
          </a:xfrm>
          <a:prstGeom prst="rect">
            <a:avLst/>
          </a:prstGeom>
          <a:noFill/>
          <a:ln>
            <a:noFill/>
          </a:ln>
          <a:effectLs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defRPr/>
            </a:pPr>
            <a:r>
              <a:rPr lang="en-US" sz="700" smtClean="0">
                <a:solidFill>
                  <a:srgbClr val="000000"/>
                </a:solidFill>
                <a:latin typeface="Garamond" pitchFamily="18" charset="0"/>
                <a:cs typeface="Arial" panose="020B0604020202020204" pitchFamily="34" charset="0"/>
              </a:rPr>
              <a:t>PEPFAR</a:t>
            </a:r>
          </a:p>
          <a:p>
            <a:pPr algn="ctr" eaLnBrk="1" hangingPunct="1">
              <a:lnSpc>
                <a:spcPct val="80000"/>
              </a:lnSpc>
              <a:defRPr/>
            </a:pPr>
            <a:r>
              <a:rPr lang="en-US" sz="700" smtClean="0">
                <a:solidFill>
                  <a:srgbClr val="000000"/>
                </a:solidFill>
                <a:latin typeface="Garamond" pitchFamily="18" charset="0"/>
                <a:cs typeface="Arial" panose="020B0604020202020204" pitchFamily="34" charset="0"/>
              </a:rPr>
              <a:t>Implementing Partner</a:t>
            </a:r>
          </a:p>
        </p:txBody>
      </p:sp>
      <p:sp>
        <p:nvSpPr>
          <p:cNvPr id="5122" name="Rectangle 2"/>
          <p:cNvSpPr>
            <a:spLocks noGrp="1" noChangeArrowheads="1"/>
          </p:cNvSpPr>
          <p:nvPr>
            <p:ph type="ctrTitle"/>
          </p:nvPr>
        </p:nvSpPr>
        <p:spPr>
          <a:xfrm>
            <a:off x="685800" y="2130425"/>
            <a:ext cx="7772400" cy="1470025"/>
          </a:xfrm>
        </p:spPr>
        <p:txBody>
          <a:bodyPr/>
          <a:lstStyle>
            <a:lvl1pPr algn="ctr">
              <a:defRPr sz="4400"/>
            </a:lvl1pPr>
          </a:lstStyle>
          <a:p>
            <a:pPr lvl="0"/>
            <a:r>
              <a:rPr lang="en-US" noProof="0" smtClean="0"/>
              <a:t>Click to edit Master title style</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Tree>
    <p:extLst>
      <p:ext uri="{BB962C8B-B14F-4D97-AF65-F5344CB8AC3E}">
        <p14:creationId xmlns:p14="http://schemas.microsoft.com/office/powerpoint/2010/main" val="35954697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35640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93605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4243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89495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09176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90148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3319240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693441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667649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68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668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148975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6991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88579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343400"/>
          </a:xfrm>
        </p:spPr>
        <p:txBody>
          <a:bodyPr/>
          <a:lstStyle/>
          <a:p>
            <a:pPr lvl="0"/>
            <a:endParaRPr lang="en-US" noProof="0" smtClean="0"/>
          </a:p>
        </p:txBody>
      </p:sp>
    </p:spTree>
    <p:extLst>
      <p:ext uri="{BB962C8B-B14F-4D97-AF65-F5344CB8AC3E}">
        <p14:creationId xmlns:p14="http://schemas.microsoft.com/office/powerpoint/2010/main" val="808660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67775ADF-B7B7-4019-941B-FFBAACCC4766}" type="datetimeFigureOut">
              <a:rPr lang="en-US"/>
              <a:pPr>
                <a:defRPr/>
              </a:pPr>
              <a:t>11/13/2014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AFE1CE32-D4C1-4E50-AC68-CEE322FC8323}" type="slidenum">
              <a:rPr lang="en-US"/>
              <a:pPr>
                <a:defRPr/>
              </a:pPr>
              <a:t>‹#›</a:t>
            </a:fld>
            <a:endParaRPr lang="en-US" dirty="0"/>
          </a:p>
        </p:txBody>
      </p:sp>
    </p:spTree>
    <p:extLst>
      <p:ext uri="{BB962C8B-B14F-4D97-AF65-F5344CB8AC3E}">
        <p14:creationId xmlns:p14="http://schemas.microsoft.com/office/powerpoint/2010/main" val="12631144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5B956A30-791B-4FC7-B93B-A6268B4833BD}" type="datetimeFigureOut">
              <a:rPr lang="en-US"/>
              <a:pPr>
                <a:defRPr/>
              </a:pPr>
              <a:t>11/13/2014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E4218B34-23DC-429F-A8D8-47BF6757FDF5}" type="slidenum">
              <a:rPr lang="en-US"/>
              <a:pPr>
                <a:defRPr/>
              </a:pPr>
              <a:t>‹#›</a:t>
            </a:fld>
            <a:endParaRPr lang="en-US" dirty="0"/>
          </a:p>
        </p:txBody>
      </p:sp>
    </p:spTree>
    <p:extLst>
      <p:ext uri="{BB962C8B-B14F-4D97-AF65-F5344CB8AC3E}">
        <p14:creationId xmlns:p14="http://schemas.microsoft.com/office/powerpoint/2010/main" val="223677244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217F422D-A7AA-46A8-9B42-8CE1BEBDC9F2}" type="datetimeFigureOut">
              <a:rPr lang="en-US"/>
              <a:pPr>
                <a:defRPr/>
              </a:pPr>
              <a:t>11/13/2014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6611FEAB-7A9A-4F33-BA8E-AA8C885820E2}" type="slidenum">
              <a:rPr lang="en-US"/>
              <a:pPr>
                <a:defRPr/>
              </a:pPr>
              <a:t>‹#›</a:t>
            </a:fld>
            <a:endParaRPr lang="en-US" dirty="0"/>
          </a:p>
        </p:txBody>
      </p:sp>
    </p:spTree>
    <p:extLst>
      <p:ext uri="{BB962C8B-B14F-4D97-AF65-F5344CB8AC3E}">
        <p14:creationId xmlns:p14="http://schemas.microsoft.com/office/powerpoint/2010/main" val="310261075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BA3AA022-8895-43B0-906F-972A2011DD44}" type="datetimeFigureOut">
              <a:rPr lang="en-US"/>
              <a:pPr>
                <a:defRPr/>
              </a:pPr>
              <a:t>11/13/2014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4F8A4510-7FFE-477B-BC49-9AE37AB7AD46}" type="slidenum">
              <a:rPr lang="en-US"/>
              <a:pPr>
                <a:defRPr/>
              </a:pPr>
              <a:t>‹#›</a:t>
            </a:fld>
            <a:endParaRPr lang="en-US" dirty="0"/>
          </a:p>
        </p:txBody>
      </p:sp>
    </p:spTree>
    <p:extLst>
      <p:ext uri="{BB962C8B-B14F-4D97-AF65-F5344CB8AC3E}">
        <p14:creationId xmlns:p14="http://schemas.microsoft.com/office/powerpoint/2010/main" val="254596239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A6FFB64E-D4FF-4B5F-92D3-591EFA31E77C}" type="datetimeFigureOut">
              <a:rPr lang="en-US"/>
              <a:pPr>
                <a:defRPr/>
              </a:pPr>
              <a:t>11/13/2014</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F369520D-4826-4D21-8138-213DBD8F496F}" type="slidenum">
              <a:rPr lang="en-US"/>
              <a:pPr>
                <a:defRPr/>
              </a:pPr>
              <a:t>‹#›</a:t>
            </a:fld>
            <a:endParaRPr lang="en-US" dirty="0"/>
          </a:p>
        </p:txBody>
      </p:sp>
    </p:spTree>
    <p:extLst>
      <p:ext uri="{BB962C8B-B14F-4D97-AF65-F5344CB8AC3E}">
        <p14:creationId xmlns:p14="http://schemas.microsoft.com/office/powerpoint/2010/main" val="294246930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DB259E7B-3699-4EDF-A843-CC96973A6D33}" type="datetimeFigureOut">
              <a:rPr lang="en-US"/>
              <a:pPr>
                <a:defRPr/>
              </a:pPr>
              <a:t>11/13/2014</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FE6FB063-AFAD-45FD-BC4C-3CB489D25311}" type="slidenum">
              <a:rPr lang="en-US"/>
              <a:pPr>
                <a:defRPr/>
              </a:pPr>
              <a:t>‹#›</a:t>
            </a:fld>
            <a:endParaRPr lang="en-US" dirty="0"/>
          </a:p>
        </p:txBody>
      </p:sp>
    </p:spTree>
    <p:extLst>
      <p:ext uri="{BB962C8B-B14F-4D97-AF65-F5344CB8AC3E}">
        <p14:creationId xmlns:p14="http://schemas.microsoft.com/office/powerpoint/2010/main" val="19006412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DB8D3550-29D6-40FC-923F-5F57E6504184}" type="datetimeFigureOut">
              <a:rPr lang="en-US"/>
              <a:pPr>
                <a:defRPr/>
              </a:pPr>
              <a:t>11/13/2014</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550B0B74-647C-4AD8-912B-FE15A78E8918}" type="slidenum">
              <a:rPr lang="en-US"/>
              <a:pPr>
                <a:defRPr/>
              </a:pPr>
              <a:t>‹#›</a:t>
            </a:fld>
            <a:endParaRPr lang="en-US" dirty="0"/>
          </a:p>
        </p:txBody>
      </p:sp>
    </p:spTree>
    <p:extLst>
      <p:ext uri="{BB962C8B-B14F-4D97-AF65-F5344CB8AC3E}">
        <p14:creationId xmlns:p14="http://schemas.microsoft.com/office/powerpoint/2010/main" val="400104278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BD0A8A4E-579F-445A-9CAB-9BA2BE082B0D}" type="datetimeFigureOut">
              <a:rPr lang="en-US"/>
              <a:pPr>
                <a:defRPr/>
              </a:pPr>
              <a:t>11/13/2014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9A5FFE8E-F58C-4EA0-B73B-12E40DDA2396}" type="slidenum">
              <a:rPr lang="en-US"/>
              <a:pPr>
                <a:defRPr/>
              </a:pPr>
              <a:t>‹#›</a:t>
            </a:fld>
            <a:endParaRPr lang="en-US" dirty="0"/>
          </a:p>
        </p:txBody>
      </p:sp>
    </p:spTree>
    <p:extLst>
      <p:ext uri="{BB962C8B-B14F-4D97-AF65-F5344CB8AC3E}">
        <p14:creationId xmlns:p14="http://schemas.microsoft.com/office/powerpoint/2010/main" val="30722839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222EDC5E-4092-49FC-BD46-733BBEB3F12C}" type="datetimeFigureOut">
              <a:rPr lang="en-US"/>
              <a:pPr>
                <a:defRPr/>
              </a:pPr>
              <a:t>11/13/2014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A3DB403B-226B-4084-BD7A-9F5618FE3F9C}" type="slidenum">
              <a:rPr lang="en-US"/>
              <a:pPr>
                <a:defRPr/>
              </a:pPr>
              <a:t>‹#›</a:t>
            </a:fld>
            <a:endParaRPr lang="en-US" dirty="0"/>
          </a:p>
        </p:txBody>
      </p:sp>
    </p:spTree>
    <p:extLst>
      <p:ext uri="{BB962C8B-B14F-4D97-AF65-F5344CB8AC3E}">
        <p14:creationId xmlns:p14="http://schemas.microsoft.com/office/powerpoint/2010/main" val="30453534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68E9CB5A-1146-43CD-9DF6-3D0C859585E8}" type="datetimeFigureOut">
              <a:rPr lang="en-US"/>
              <a:pPr>
                <a:defRPr/>
              </a:pPr>
              <a:t>11/13/2014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C4450ED0-C030-409E-9305-A078938F0517}" type="slidenum">
              <a:rPr lang="en-US"/>
              <a:pPr>
                <a:defRPr/>
              </a:pPr>
              <a:t>‹#›</a:t>
            </a:fld>
            <a:endParaRPr lang="en-US" dirty="0"/>
          </a:p>
        </p:txBody>
      </p:sp>
    </p:spTree>
    <p:extLst>
      <p:ext uri="{BB962C8B-B14F-4D97-AF65-F5344CB8AC3E}">
        <p14:creationId xmlns:p14="http://schemas.microsoft.com/office/powerpoint/2010/main" val="3168118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2.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1.png"/><Relationship Id="rId2" Type="http://schemas.openxmlformats.org/officeDocument/2006/relationships/slideLayout" Target="../slideLayouts/slideLayout16.xml"/><Relationship Id="rId16" Type="http://schemas.openxmlformats.org/officeDocument/2006/relationships/theme" Target="../theme/theme2.xml"/><Relationship Id="rId20" Type="http://schemas.openxmlformats.org/officeDocument/2006/relationships/image" Target="../media/image4.wmf"/><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image" Target="../media/image3.wmf"/><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image" Target="../media/image3.wmf"/><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image" Target="../media/image2.jpeg"/><Relationship Id="rId2" Type="http://schemas.openxmlformats.org/officeDocument/2006/relationships/slideLayout" Target="../slideLayouts/slideLayout31.xml"/><Relationship Id="rId16" Type="http://schemas.openxmlformats.org/officeDocument/2006/relationships/image" Target="../media/image1.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3.xml"/><Relationship Id="rId10" Type="http://schemas.openxmlformats.org/officeDocument/2006/relationships/slideLayout" Target="../slideLayouts/slideLayout39.xml"/><Relationship Id="rId19" Type="http://schemas.openxmlformats.org/officeDocument/2006/relationships/image" Target="../media/image4.wmf"/><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image" Target="../media/image3.wmf"/><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image" Target="../media/image2.jpeg"/><Relationship Id="rId2" Type="http://schemas.openxmlformats.org/officeDocument/2006/relationships/slideLayout" Target="../slideLayouts/slideLayout45.xml"/><Relationship Id="rId16" Type="http://schemas.openxmlformats.org/officeDocument/2006/relationships/image" Target="../media/image1.png"/><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theme" Target="../theme/theme4.xml"/><Relationship Id="rId10" Type="http://schemas.openxmlformats.org/officeDocument/2006/relationships/slideLayout" Target="../slideLayouts/slideLayout53.xml"/><Relationship Id="rId19" Type="http://schemas.openxmlformats.org/officeDocument/2006/relationships/image" Target="../media/image4.wmf"/><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slideLayout" Target="../slideLayouts/slideLayout59.xml"/><Relationship Id="rId1" Type="http://schemas.openxmlformats.org/officeDocument/2006/relationships/slideLayout" Target="../slideLayouts/slideLayout58.xml"/><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image" Target="../media/image1.png"/><Relationship Id="rId5" Type="http://schemas.openxmlformats.org/officeDocument/2006/relationships/theme" Target="../theme/theme7.xml"/><Relationship Id="rId4"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image" Target="../media/image3.wmf"/><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image" Target="../media/image2.jpeg"/><Relationship Id="rId2" Type="http://schemas.openxmlformats.org/officeDocument/2006/relationships/slideLayout" Target="../slideLayouts/slideLayout77.xml"/><Relationship Id="rId16" Type="http://schemas.openxmlformats.org/officeDocument/2006/relationships/image" Target="../media/image1.png"/><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theme" Target="../theme/theme8.xml"/><Relationship Id="rId10" Type="http://schemas.openxmlformats.org/officeDocument/2006/relationships/slideLayout" Target="../slideLayouts/slideLayout85.xml"/><Relationship Id="rId19" Type="http://schemas.openxmlformats.org/officeDocument/2006/relationships/image" Target="../media/image4.wmf"/><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2" name="Picture 7" descr="nembo"/>
          <p:cNvPicPr>
            <a:picLocks noChangeAspect="1" noChangeArrowheads="1"/>
          </p:cNvPicPr>
          <p:nvPr/>
        </p:nvPicPr>
        <p:blipFill>
          <a:blip r:embed="rId16" cstate="screen"/>
          <a:srcRect/>
          <a:stretch>
            <a:fillRect/>
          </a:stretch>
        </p:blipFill>
        <p:spPr bwMode="auto">
          <a:xfrm>
            <a:off x="7543800" y="304800"/>
            <a:ext cx="1008063" cy="1038225"/>
          </a:xfrm>
          <a:prstGeom prst="rect">
            <a:avLst/>
          </a:prstGeom>
          <a:noFill/>
          <a:ln w="9525">
            <a:noFill/>
            <a:miter lim="800000"/>
            <a:headEnd/>
            <a:tailEnd/>
          </a:ln>
        </p:spPr>
      </p:pic>
      <p:pic>
        <p:nvPicPr>
          <p:cNvPr id="2053" name="Picture 140" descr="USAID-DELIVER-PROJECT"/>
          <p:cNvPicPr>
            <a:picLocks noChangeAspect="1" noChangeArrowheads="1"/>
          </p:cNvPicPr>
          <p:nvPr/>
        </p:nvPicPr>
        <p:blipFill>
          <a:blip r:embed="rId17" cstate="screen"/>
          <a:srcRect/>
          <a:stretch>
            <a:fillRect/>
          </a:stretch>
        </p:blipFill>
        <p:spPr bwMode="auto">
          <a:xfrm>
            <a:off x="4419600" y="6235700"/>
            <a:ext cx="4264025" cy="447675"/>
          </a:xfrm>
          <a:prstGeom prst="rect">
            <a:avLst/>
          </a:prstGeom>
          <a:noFill/>
          <a:ln w="9525">
            <a:noFill/>
            <a:miter lim="800000"/>
            <a:headEnd/>
            <a:tailEnd/>
          </a:ln>
        </p:spPr>
      </p:pic>
      <p:pic>
        <p:nvPicPr>
          <p:cNvPr id="2054" name="Picture 138" descr="scms_logo_no_tagline_rgb"/>
          <p:cNvPicPr>
            <a:picLocks noChangeAspect="1" noChangeArrowheads="1"/>
          </p:cNvPicPr>
          <p:nvPr/>
        </p:nvPicPr>
        <p:blipFill>
          <a:blip r:embed="rId18" cstate="screen"/>
          <a:srcRect r="-859" b="-9930"/>
          <a:stretch>
            <a:fillRect/>
          </a:stretch>
        </p:blipFill>
        <p:spPr bwMode="auto">
          <a:xfrm>
            <a:off x="506413" y="6353175"/>
            <a:ext cx="1169987" cy="276225"/>
          </a:xfrm>
          <a:prstGeom prst="rect">
            <a:avLst/>
          </a:prstGeom>
          <a:noFill/>
          <a:ln w="9525">
            <a:noFill/>
            <a:miter lim="800000"/>
            <a:headEnd/>
            <a:tailEnd/>
          </a:ln>
        </p:spPr>
      </p:pic>
      <p:pic>
        <p:nvPicPr>
          <p:cNvPr id="2055" name="Picture 136" descr="PEPFAR US logo_RGB"/>
          <p:cNvPicPr>
            <a:picLocks noChangeAspect="1" noChangeArrowheads="1"/>
          </p:cNvPicPr>
          <p:nvPr/>
        </p:nvPicPr>
        <p:blipFill>
          <a:blip r:embed="rId19" cstate="screen"/>
          <a:srcRect/>
          <a:stretch>
            <a:fillRect/>
          </a:stretch>
        </p:blipFill>
        <p:spPr bwMode="auto">
          <a:xfrm>
            <a:off x="1841500" y="6019800"/>
            <a:ext cx="506413" cy="612775"/>
          </a:xfrm>
          <a:prstGeom prst="rect">
            <a:avLst/>
          </a:prstGeom>
          <a:noFill/>
          <a:ln w="9525">
            <a:noFill/>
            <a:miter lim="800000"/>
            <a:headEnd/>
            <a:tailEnd/>
          </a:ln>
        </p:spPr>
      </p:pic>
      <p:sp>
        <p:nvSpPr>
          <p:cNvPr id="1032" name="Text Box 137"/>
          <p:cNvSpPr txBox="1">
            <a:spLocks noChangeArrowheads="1"/>
          </p:cNvSpPr>
          <p:nvPr/>
        </p:nvSpPr>
        <p:spPr bwMode="auto">
          <a:xfrm>
            <a:off x="1676400" y="6656388"/>
            <a:ext cx="836613" cy="171450"/>
          </a:xfrm>
          <a:prstGeom prst="rect">
            <a:avLst/>
          </a:prstGeom>
          <a:noFill/>
          <a:ln>
            <a:noFill/>
          </a:ln>
          <a:effectLs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defRPr/>
            </a:pPr>
            <a:r>
              <a:rPr lang="en-US" sz="700" smtClean="0">
                <a:latin typeface="Garamond" pitchFamily="18" charset="0"/>
              </a:rPr>
              <a:t>PEPFAR</a:t>
            </a:r>
          </a:p>
          <a:p>
            <a:pPr algn="ctr" eaLnBrk="1" hangingPunct="1">
              <a:lnSpc>
                <a:spcPct val="80000"/>
              </a:lnSpc>
              <a:defRPr/>
            </a:pPr>
            <a:r>
              <a:rPr lang="en-US" sz="700" smtClean="0">
                <a:latin typeface="Garamond" pitchFamily="18" charset="0"/>
              </a:rPr>
              <a:t>Implementing Partner</a:t>
            </a:r>
          </a:p>
        </p:txBody>
      </p:sp>
      <p:sp>
        <p:nvSpPr>
          <p:cNvPr id="2" name="TextBox 1"/>
          <p:cNvSpPr txBox="1"/>
          <p:nvPr/>
        </p:nvSpPr>
        <p:spPr>
          <a:xfrm>
            <a:off x="8403021" y="6491287"/>
            <a:ext cx="740979" cy="369332"/>
          </a:xfrm>
          <a:prstGeom prst="rect">
            <a:avLst/>
          </a:prstGeom>
          <a:noFill/>
        </p:spPr>
        <p:txBody>
          <a:bodyPr wrap="square" rtlCol="0">
            <a:spAutoFit/>
          </a:bodyPr>
          <a:lstStyle/>
          <a:p>
            <a:pPr algn="ctr"/>
            <a:fld id="{A35EA4D8-B2B5-4A0D-BA28-1694C0454A5C}" type="slidenum">
              <a:rPr lang="en-US" b="1" smtClean="0"/>
              <a:pPr algn="ctr"/>
              <a:t>‹#›</a:t>
            </a:fld>
            <a:endParaRPr lang="en-US" b="1" dirty="0"/>
          </a:p>
        </p:txBody>
      </p:sp>
    </p:spTree>
  </p:cSld>
  <p:clrMap bg1="lt1" tx1="dk1" bg2="lt2" tx2="dk2" accent1="accent1" accent2="accent2" accent3="accent3" accent4="accent4" accent5="accent5" accent6="accent6" hlink="hlink" folHlink="folHlink"/>
  <p:sldLayoutIdLst>
    <p:sldLayoutId id="2147483737"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3200">
          <a:solidFill>
            <a:schemeClr val="accent2"/>
          </a:solidFill>
          <a:latin typeface="+mj-lt"/>
          <a:ea typeface="+mj-ea"/>
          <a:cs typeface="+mj-cs"/>
        </a:defRPr>
      </a:lvl1pPr>
      <a:lvl2pPr algn="l" rtl="0" eaLnBrk="0" fontAlgn="base" hangingPunct="0">
        <a:spcBef>
          <a:spcPct val="0"/>
        </a:spcBef>
        <a:spcAft>
          <a:spcPct val="0"/>
        </a:spcAft>
        <a:defRPr sz="3200">
          <a:solidFill>
            <a:schemeClr val="accent2"/>
          </a:solidFill>
          <a:latin typeface="Arial" charset="0"/>
        </a:defRPr>
      </a:lvl2pPr>
      <a:lvl3pPr algn="l" rtl="0" eaLnBrk="0" fontAlgn="base" hangingPunct="0">
        <a:spcBef>
          <a:spcPct val="0"/>
        </a:spcBef>
        <a:spcAft>
          <a:spcPct val="0"/>
        </a:spcAft>
        <a:defRPr sz="3200">
          <a:solidFill>
            <a:schemeClr val="accent2"/>
          </a:solidFill>
          <a:latin typeface="Arial" charset="0"/>
        </a:defRPr>
      </a:lvl3pPr>
      <a:lvl4pPr algn="l" rtl="0" eaLnBrk="0" fontAlgn="base" hangingPunct="0">
        <a:spcBef>
          <a:spcPct val="0"/>
        </a:spcBef>
        <a:spcAft>
          <a:spcPct val="0"/>
        </a:spcAft>
        <a:defRPr sz="3200">
          <a:solidFill>
            <a:schemeClr val="accent2"/>
          </a:solidFill>
          <a:latin typeface="Arial" charset="0"/>
        </a:defRPr>
      </a:lvl4pPr>
      <a:lvl5pPr algn="l" rtl="0" eaLnBrk="0" fontAlgn="base" hangingPunct="0">
        <a:spcBef>
          <a:spcPct val="0"/>
        </a:spcBef>
        <a:spcAft>
          <a:spcPct val="0"/>
        </a:spcAft>
        <a:defRPr sz="3200">
          <a:solidFill>
            <a:schemeClr val="accent2"/>
          </a:solidFill>
          <a:latin typeface="Arial" charset="0"/>
        </a:defRPr>
      </a:lvl5pPr>
      <a:lvl6pPr marL="457200" algn="l" rtl="0" fontAlgn="base">
        <a:spcBef>
          <a:spcPct val="0"/>
        </a:spcBef>
        <a:spcAft>
          <a:spcPct val="0"/>
        </a:spcAft>
        <a:defRPr sz="3200">
          <a:solidFill>
            <a:schemeClr val="accent2"/>
          </a:solidFill>
          <a:latin typeface="Arial" charset="0"/>
        </a:defRPr>
      </a:lvl6pPr>
      <a:lvl7pPr marL="914400" algn="l" rtl="0" fontAlgn="base">
        <a:spcBef>
          <a:spcPct val="0"/>
        </a:spcBef>
        <a:spcAft>
          <a:spcPct val="0"/>
        </a:spcAft>
        <a:defRPr sz="3200">
          <a:solidFill>
            <a:schemeClr val="accent2"/>
          </a:solidFill>
          <a:latin typeface="Arial" charset="0"/>
        </a:defRPr>
      </a:lvl7pPr>
      <a:lvl8pPr marL="1371600" algn="l" rtl="0" fontAlgn="base">
        <a:spcBef>
          <a:spcPct val="0"/>
        </a:spcBef>
        <a:spcAft>
          <a:spcPct val="0"/>
        </a:spcAft>
        <a:defRPr sz="3200">
          <a:solidFill>
            <a:schemeClr val="accent2"/>
          </a:solidFill>
          <a:latin typeface="Arial" charset="0"/>
        </a:defRPr>
      </a:lvl8pPr>
      <a:lvl9pPr marL="1828800" algn="l" rtl="0" fontAlgn="base">
        <a:spcBef>
          <a:spcPct val="0"/>
        </a:spcBef>
        <a:spcAft>
          <a:spcPct val="0"/>
        </a:spcAft>
        <a:defRPr sz="3200">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381000" y="274638"/>
            <a:ext cx="7239000"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7986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FF09B982-27F1-477C-8462-A0E7EDC4F777}" type="datetime3">
              <a:rPr lang="en-US"/>
              <a:pPr>
                <a:defRPr/>
              </a:pPr>
              <a:t>13 November 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a:solidFill>
                  <a:prstClr val="black">
                    <a:tint val="75000"/>
                  </a:prstClr>
                </a:solidFill>
                <a:latin typeface="Calibri"/>
                <a:cs typeface="+mn-cs"/>
              </a:defRPr>
            </a:lvl1pPr>
          </a:lstStyle>
          <a:p>
            <a:pPr>
              <a:defRPr/>
            </a:pPr>
            <a:r>
              <a:rPr lang="en-US"/>
              <a:t>eLMIS Sensitization, 2014</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6154C48F-809F-4868-8EF4-FABA1C3A3601}" type="slidenum">
              <a:rPr lang="en-US">
                <a:cs typeface="Arial" panose="020B0604020202020204" pitchFamily="34" charset="0"/>
              </a:rPr>
              <a:pPr>
                <a:defRPr/>
              </a:pPr>
              <a:t>‹#›</a:t>
            </a:fld>
            <a:endParaRPr lang="en-US">
              <a:cs typeface="Arial" panose="020B0604020202020204" pitchFamily="34" charset="0"/>
            </a:endParaRPr>
          </a:p>
        </p:txBody>
      </p:sp>
      <p:sp>
        <p:nvSpPr>
          <p:cNvPr id="8" name="Rectangle 8"/>
          <p:cNvSpPr>
            <a:spLocks noChangeArrowheads="1"/>
          </p:cNvSpPr>
          <p:nvPr userDrawn="1"/>
        </p:nvSpPr>
        <p:spPr bwMode="auto">
          <a:xfrm>
            <a:off x="0" y="1600200"/>
            <a:ext cx="9144000" cy="152400"/>
          </a:xfrm>
          <a:prstGeom prst="rect">
            <a:avLst/>
          </a:prstGeom>
          <a:solidFill>
            <a:schemeClr val="accent1">
              <a:lumMod val="75000"/>
            </a:schemeClr>
          </a:solidFill>
          <a:ln w="19050">
            <a:noFill/>
          </a:ln>
          <a:effectLst/>
        </p:spPr>
        <p:txBody>
          <a:bodyPr wrap="none" anchor="ctr"/>
          <a:lstStyle>
            <a:lvl1pPr eaLnBrk="0" hangingPunct="0">
              <a:defRPr sz="2800">
                <a:solidFill>
                  <a:schemeClr val="tx1"/>
                </a:solidFill>
                <a:latin typeface="Times" pitchFamily="18" charset="0"/>
                <a:cs typeface="Arial" pitchFamily="34" charset="0"/>
              </a:defRPr>
            </a:lvl1pPr>
            <a:lvl2pPr marL="742950" indent="-285750" eaLnBrk="0" hangingPunct="0">
              <a:defRPr sz="2800">
                <a:solidFill>
                  <a:schemeClr val="tx1"/>
                </a:solidFill>
                <a:latin typeface="Times" pitchFamily="18" charset="0"/>
                <a:cs typeface="Arial" pitchFamily="34" charset="0"/>
              </a:defRPr>
            </a:lvl2pPr>
            <a:lvl3pPr marL="1143000" indent="-228600" eaLnBrk="0" hangingPunct="0">
              <a:defRPr sz="2800">
                <a:solidFill>
                  <a:schemeClr val="tx1"/>
                </a:solidFill>
                <a:latin typeface="Times" pitchFamily="18" charset="0"/>
                <a:cs typeface="Arial" pitchFamily="34" charset="0"/>
              </a:defRPr>
            </a:lvl3pPr>
            <a:lvl4pPr marL="1600200" indent="-228600" eaLnBrk="0" hangingPunct="0">
              <a:defRPr sz="2800">
                <a:solidFill>
                  <a:schemeClr val="tx1"/>
                </a:solidFill>
                <a:latin typeface="Times" pitchFamily="18" charset="0"/>
                <a:cs typeface="Arial" pitchFamily="34" charset="0"/>
              </a:defRPr>
            </a:lvl4pPr>
            <a:lvl5pPr marL="2057400" indent="-228600" eaLnBrk="0" hangingPunct="0">
              <a:defRPr sz="2800">
                <a:solidFill>
                  <a:schemeClr val="tx1"/>
                </a:solidFill>
                <a:latin typeface="Times"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pitchFamily="18" charset="0"/>
                <a:cs typeface="Arial" pitchFamily="34" charset="0"/>
              </a:defRPr>
            </a:lvl9pPr>
          </a:lstStyle>
          <a:p>
            <a:pPr fontAlgn="auto">
              <a:spcBef>
                <a:spcPts val="0"/>
              </a:spcBef>
              <a:spcAft>
                <a:spcPts val="0"/>
              </a:spcAft>
              <a:defRPr/>
            </a:pPr>
            <a:endParaRPr lang="en-US" altLang="en-US" smtClean="0">
              <a:solidFill>
                <a:srgbClr val="4F81BD">
                  <a:lumMod val="75000"/>
                </a:srgbClr>
              </a:solidFill>
            </a:endParaRPr>
          </a:p>
        </p:txBody>
      </p:sp>
    </p:spTree>
    <p:extLst>
      <p:ext uri="{BB962C8B-B14F-4D97-AF65-F5344CB8AC3E}">
        <p14:creationId xmlns:p14="http://schemas.microsoft.com/office/powerpoint/2010/main" val="3941785532"/>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timing>
    <p:tnLst>
      <p:par>
        <p:cTn id="1" dur="indefinite" restart="never" nodeType="tmRoot"/>
      </p:par>
    </p:tnLst>
  </p:timing>
  <p:hf hdr="0"/>
  <p:txStyles>
    <p:titleStyle>
      <a:lvl1pPr algn="ctr" rtl="0" eaLnBrk="0" fontAlgn="base" hangingPunct="0">
        <a:spcBef>
          <a:spcPct val="0"/>
        </a:spcBef>
        <a:spcAft>
          <a:spcPct val="0"/>
        </a:spcAft>
        <a:defRPr sz="4000"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000">
          <a:solidFill>
            <a:schemeClr val="tx1"/>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000">
          <a:solidFill>
            <a:schemeClr val="tx1"/>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000">
          <a:solidFill>
            <a:schemeClr val="tx1"/>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000">
          <a:solidFill>
            <a:schemeClr val="tx1"/>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rgbClr val="376092"/>
        </a:buClr>
        <a:buFont typeface="Arial" panose="020B0604020202020204" pitchFamily="34" charset="0"/>
        <a:buChar char="•"/>
        <a:defRPr sz="32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rtl="0" eaLnBrk="0" fontAlgn="base" hangingPunct="0">
        <a:spcBef>
          <a:spcPct val="20000"/>
        </a:spcBef>
        <a:spcAft>
          <a:spcPct val="0"/>
        </a:spcAft>
        <a:buClr>
          <a:srgbClr val="376092"/>
        </a:buClr>
        <a:buFont typeface="Arial" panose="020B0604020202020204" pitchFamily="34" charset="0"/>
        <a:buChar char="•"/>
        <a:defRPr sz="2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rtl="0" eaLnBrk="0" fontAlgn="base" hangingPunct="0">
        <a:spcBef>
          <a:spcPct val="20000"/>
        </a:spcBef>
        <a:spcAft>
          <a:spcPct val="0"/>
        </a:spcAft>
        <a:buClr>
          <a:srgbClr val="376092"/>
        </a:buClr>
        <a:buFont typeface="Arial" panose="020B0604020202020204" pitchFamily="34"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rtl="0" eaLnBrk="0" fontAlgn="base" hangingPunct="0">
        <a:spcBef>
          <a:spcPct val="20000"/>
        </a:spcBef>
        <a:spcAft>
          <a:spcPct val="0"/>
        </a:spcAft>
        <a:buClr>
          <a:srgbClr val="376092"/>
        </a:buClr>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rtl="0" eaLnBrk="0" fontAlgn="base" hangingPunct="0">
        <a:spcBef>
          <a:spcPct val="20000"/>
        </a:spcBef>
        <a:spcAft>
          <a:spcPct val="0"/>
        </a:spcAft>
        <a:buClr>
          <a:srgbClr val="376092"/>
        </a:buClr>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38F0F0B-891B-491E-944D-88E179E19256}" type="datetimeFigureOut">
              <a:rPr lang="en-US" smtClean="0">
                <a:solidFill>
                  <a:prstClr val="black">
                    <a:tint val="75000"/>
                  </a:prstClr>
                </a:solidFill>
                <a:latin typeface="Calibri"/>
              </a:rPr>
              <a:pPr fontAlgn="auto">
                <a:spcBef>
                  <a:spcPts val="0"/>
                </a:spcBef>
                <a:spcAft>
                  <a:spcPts val="0"/>
                </a:spcAft>
              </a:pPr>
              <a:t>11/13/2014</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5769DC2-AF5B-4201-A9CC-B10D93221ECA}"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74160850"/>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2" name="Picture 7" descr="nembo"/>
          <p:cNvPicPr>
            <a:picLocks noChangeAspect="1" noChangeArrowheads="1"/>
          </p:cNvPicPr>
          <p:nvPr/>
        </p:nvPicPr>
        <p:blipFill>
          <a:blip r:embed="rId17" cstate="screen"/>
          <a:srcRect/>
          <a:stretch>
            <a:fillRect/>
          </a:stretch>
        </p:blipFill>
        <p:spPr bwMode="auto">
          <a:xfrm>
            <a:off x="7543800" y="304800"/>
            <a:ext cx="1008063" cy="1038225"/>
          </a:xfrm>
          <a:prstGeom prst="rect">
            <a:avLst/>
          </a:prstGeom>
          <a:noFill/>
          <a:ln w="9525">
            <a:noFill/>
            <a:miter lim="800000"/>
            <a:headEnd/>
            <a:tailEnd/>
          </a:ln>
        </p:spPr>
      </p:pic>
      <p:pic>
        <p:nvPicPr>
          <p:cNvPr id="2053" name="Picture 140" descr="USAID-DELIVER-PROJECT"/>
          <p:cNvPicPr>
            <a:picLocks noChangeAspect="1" noChangeArrowheads="1"/>
          </p:cNvPicPr>
          <p:nvPr/>
        </p:nvPicPr>
        <p:blipFill>
          <a:blip r:embed="rId18" cstate="screen"/>
          <a:srcRect/>
          <a:stretch>
            <a:fillRect/>
          </a:stretch>
        </p:blipFill>
        <p:spPr bwMode="auto">
          <a:xfrm>
            <a:off x="4419600" y="6235700"/>
            <a:ext cx="4264025" cy="447675"/>
          </a:xfrm>
          <a:prstGeom prst="rect">
            <a:avLst/>
          </a:prstGeom>
          <a:noFill/>
          <a:ln w="9525">
            <a:noFill/>
            <a:miter lim="800000"/>
            <a:headEnd/>
            <a:tailEnd/>
          </a:ln>
        </p:spPr>
      </p:pic>
      <p:pic>
        <p:nvPicPr>
          <p:cNvPr id="2054" name="Picture 138" descr="scms_logo_no_tagline_rgb"/>
          <p:cNvPicPr>
            <a:picLocks noChangeAspect="1" noChangeArrowheads="1"/>
          </p:cNvPicPr>
          <p:nvPr/>
        </p:nvPicPr>
        <p:blipFill>
          <a:blip r:embed="rId19" cstate="screen"/>
          <a:srcRect r="-859" b="-9930"/>
          <a:stretch>
            <a:fillRect/>
          </a:stretch>
        </p:blipFill>
        <p:spPr bwMode="auto">
          <a:xfrm>
            <a:off x="506413" y="6353175"/>
            <a:ext cx="1169987" cy="276225"/>
          </a:xfrm>
          <a:prstGeom prst="rect">
            <a:avLst/>
          </a:prstGeom>
          <a:noFill/>
          <a:ln w="9525">
            <a:noFill/>
            <a:miter lim="800000"/>
            <a:headEnd/>
            <a:tailEnd/>
          </a:ln>
        </p:spPr>
      </p:pic>
      <p:pic>
        <p:nvPicPr>
          <p:cNvPr id="2055" name="Picture 136" descr="PEPFAR US logo_RGB"/>
          <p:cNvPicPr>
            <a:picLocks noChangeAspect="1" noChangeArrowheads="1"/>
          </p:cNvPicPr>
          <p:nvPr/>
        </p:nvPicPr>
        <p:blipFill>
          <a:blip r:embed="rId20" cstate="screen"/>
          <a:srcRect/>
          <a:stretch>
            <a:fillRect/>
          </a:stretch>
        </p:blipFill>
        <p:spPr bwMode="auto">
          <a:xfrm>
            <a:off x="1841500" y="6019800"/>
            <a:ext cx="506413" cy="612775"/>
          </a:xfrm>
          <a:prstGeom prst="rect">
            <a:avLst/>
          </a:prstGeom>
          <a:noFill/>
          <a:ln w="9525">
            <a:noFill/>
            <a:miter lim="800000"/>
            <a:headEnd/>
            <a:tailEnd/>
          </a:ln>
        </p:spPr>
      </p:pic>
      <p:sp>
        <p:nvSpPr>
          <p:cNvPr id="1032" name="Text Box 137"/>
          <p:cNvSpPr txBox="1">
            <a:spLocks noChangeArrowheads="1"/>
          </p:cNvSpPr>
          <p:nvPr/>
        </p:nvSpPr>
        <p:spPr bwMode="auto">
          <a:xfrm>
            <a:off x="1676400" y="6656388"/>
            <a:ext cx="836613" cy="171450"/>
          </a:xfrm>
          <a:prstGeom prst="rect">
            <a:avLst/>
          </a:prstGeom>
          <a:noFill/>
          <a:ln>
            <a:noFill/>
          </a:ln>
          <a:effectLs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defRPr/>
            </a:pPr>
            <a:r>
              <a:rPr lang="en-US" sz="700" smtClean="0">
                <a:solidFill>
                  <a:srgbClr val="000000"/>
                </a:solidFill>
                <a:latin typeface="Garamond" pitchFamily="18" charset="0"/>
              </a:rPr>
              <a:t>PEPFAR</a:t>
            </a:r>
          </a:p>
          <a:p>
            <a:pPr algn="ctr" eaLnBrk="1" hangingPunct="1">
              <a:lnSpc>
                <a:spcPct val="80000"/>
              </a:lnSpc>
              <a:defRPr/>
            </a:pPr>
            <a:r>
              <a:rPr lang="en-US" sz="700" smtClean="0">
                <a:solidFill>
                  <a:srgbClr val="000000"/>
                </a:solidFill>
                <a:latin typeface="Garamond" pitchFamily="18" charset="0"/>
              </a:rPr>
              <a:t>Implementing Partner</a:t>
            </a:r>
          </a:p>
        </p:txBody>
      </p:sp>
    </p:spTree>
    <p:extLst>
      <p:ext uri="{BB962C8B-B14F-4D97-AF65-F5344CB8AC3E}">
        <p14:creationId xmlns:p14="http://schemas.microsoft.com/office/powerpoint/2010/main" val="2972316295"/>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Lst>
  <p:txStyles>
    <p:titleStyle>
      <a:lvl1pPr algn="l" rtl="0" eaLnBrk="0" fontAlgn="base" hangingPunct="0">
        <a:spcBef>
          <a:spcPct val="0"/>
        </a:spcBef>
        <a:spcAft>
          <a:spcPct val="0"/>
        </a:spcAft>
        <a:defRPr sz="3200">
          <a:solidFill>
            <a:schemeClr val="accent2"/>
          </a:solidFill>
          <a:latin typeface="+mj-lt"/>
          <a:ea typeface="+mj-ea"/>
          <a:cs typeface="+mj-cs"/>
        </a:defRPr>
      </a:lvl1pPr>
      <a:lvl2pPr algn="l" rtl="0" eaLnBrk="0" fontAlgn="base" hangingPunct="0">
        <a:spcBef>
          <a:spcPct val="0"/>
        </a:spcBef>
        <a:spcAft>
          <a:spcPct val="0"/>
        </a:spcAft>
        <a:defRPr sz="3200">
          <a:solidFill>
            <a:schemeClr val="accent2"/>
          </a:solidFill>
          <a:latin typeface="Arial" charset="0"/>
        </a:defRPr>
      </a:lvl2pPr>
      <a:lvl3pPr algn="l" rtl="0" eaLnBrk="0" fontAlgn="base" hangingPunct="0">
        <a:spcBef>
          <a:spcPct val="0"/>
        </a:spcBef>
        <a:spcAft>
          <a:spcPct val="0"/>
        </a:spcAft>
        <a:defRPr sz="3200">
          <a:solidFill>
            <a:schemeClr val="accent2"/>
          </a:solidFill>
          <a:latin typeface="Arial" charset="0"/>
        </a:defRPr>
      </a:lvl3pPr>
      <a:lvl4pPr algn="l" rtl="0" eaLnBrk="0" fontAlgn="base" hangingPunct="0">
        <a:spcBef>
          <a:spcPct val="0"/>
        </a:spcBef>
        <a:spcAft>
          <a:spcPct val="0"/>
        </a:spcAft>
        <a:defRPr sz="3200">
          <a:solidFill>
            <a:schemeClr val="accent2"/>
          </a:solidFill>
          <a:latin typeface="Arial" charset="0"/>
        </a:defRPr>
      </a:lvl4pPr>
      <a:lvl5pPr algn="l" rtl="0" eaLnBrk="0" fontAlgn="base" hangingPunct="0">
        <a:spcBef>
          <a:spcPct val="0"/>
        </a:spcBef>
        <a:spcAft>
          <a:spcPct val="0"/>
        </a:spcAft>
        <a:defRPr sz="3200">
          <a:solidFill>
            <a:schemeClr val="accent2"/>
          </a:solidFill>
          <a:latin typeface="Arial" charset="0"/>
        </a:defRPr>
      </a:lvl5pPr>
      <a:lvl6pPr marL="457200" algn="l" rtl="0" fontAlgn="base">
        <a:spcBef>
          <a:spcPct val="0"/>
        </a:spcBef>
        <a:spcAft>
          <a:spcPct val="0"/>
        </a:spcAft>
        <a:defRPr sz="3200">
          <a:solidFill>
            <a:schemeClr val="accent2"/>
          </a:solidFill>
          <a:latin typeface="Arial" charset="0"/>
        </a:defRPr>
      </a:lvl6pPr>
      <a:lvl7pPr marL="914400" algn="l" rtl="0" fontAlgn="base">
        <a:spcBef>
          <a:spcPct val="0"/>
        </a:spcBef>
        <a:spcAft>
          <a:spcPct val="0"/>
        </a:spcAft>
        <a:defRPr sz="3200">
          <a:solidFill>
            <a:schemeClr val="accent2"/>
          </a:solidFill>
          <a:latin typeface="Arial" charset="0"/>
        </a:defRPr>
      </a:lvl7pPr>
      <a:lvl8pPr marL="1371600" algn="l" rtl="0" fontAlgn="base">
        <a:spcBef>
          <a:spcPct val="0"/>
        </a:spcBef>
        <a:spcAft>
          <a:spcPct val="0"/>
        </a:spcAft>
        <a:defRPr sz="3200">
          <a:solidFill>
            <a:schemeClr val="accent2"/>
          </a:solidFill>
          <a:latin typeface="Arial" charset="0"/>
        </a:defRPr>
      </a:lvl8pPr>
      <a:lvl9pPr marL="1828800" algn="l" rtl="0" fontAlgn="base">
        <a:spcBef>
          <a:spcPct val="0"/>
        </a:spcBef>
        <a:spcAft>
          <a:spcPct val="0"/>
        </a:spcAft>
        <a:defRPr sz="3200">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2052" name="Picture 7" descr="nemb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43800" y="304800"/>
            <a:ext cx="1008063"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1"/>
          <p:cNvSpPr txBox="1">
            <a:spLocks noChangeArrowheads="1"/>
          </p:cNvSpPr>
          <p:nvPr/>
        </p:nvSpPr>
        <p:spPr bwMode="auto">
          <a:xfrm>
            <a:off x="8464550" y="6013450"/>
            <a:ext cx="739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pitchFamily="18" charset="0"/>
                <a:cs typeface="Arial" pitchFamily="34" charset="0"/>
              </a:defRPr>
            </a:lvl1pPr>
            <a:lvl2pPr marL="742950" indent="-285750" eaLnBrk="0" hangingPunct="0">
              <a:defRPr sz="2800">
                <a:solidFill>
                  <a:schemeClr val="tx1"/>
                </a:solidFill>
                <a:latin typeface="Times" pitchFamily="18" charset="0"/>
                <a:cs typeface="Arial" pitchFamily="34" charset="0"/>
              </a:defRPr>
            </a:lvl2pPr>
            <a:lvl3pPr marL="1143000" indent="-228600" eaLnBrk="0" hangingPunct="0">
              <a:defRPr sz="2800">
                <a:solidFill>
                  <a:schemeClr val="tx1"/>
                </a:solidFill>
                <a:latin typeface="Times" pitchFamily="18" charset="0"/>
                <a:cs typeface="Arial" pitchFamily="34" charset="0"/>
              </a:defRPr>
            </a:lvl3pPr>
            <a:lvl4pPr marL="1600200" indent="-228600" eaLnBrk="0" hangingPunct="0">
              <a:defRPr sz="2800">
                <a:solidFill>
                  <a:schemeClr val="tx1"/>
                </a:solidFill>
                <a:latin typeface="Times" pitchFamily="18" charset="0"/>
                <a:cs typeface="Arial" pitchFamily="34" charset="0"/>
              </a:defRPr>
            </a:lvl4pPr>
            <a:lvl5pPr marL="2057400" indent="-228600" eaLnBrk="0" hangingPunct="0">
              <a:defRPr sz="2800">
                <a:solidFill>
                  <a:schemeClr val="tx1"/>
                </a:solidFill>
                <a:latin typeface="Times"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pitchFamily="18" charset="0"/>
                <a:cs typeface="Arial" pitchFamily="34" charset="0"/>
              </a:defRPr>
            </a:lvl9pPr>
          </a:lstStyle>
          <a:p>
            <a:pPr algn="ctr" eaLnBrk="1" hangingPunct="1">
              <a:defRPr/>
            </a:pPr>
            <a:fld id="{57FF0ABA-2FD8-42EC-B7E1-34A8C3A24585}" type="slidenum">
              <a:rPr lang="en-US" altLang="en-US" sz="1800" b="1" smtClean="0">
                <a:solidFill>
                  <a:srgbClr val="000000"/>
                </a:solidFill>
                <a:latin typeface="Arial" pitchFamily="34" charset="0"/>
              </a:rPr>
              <a:pPr algn="ctr" eaLnBrk="1" hangingPunct="1">
                <a:defRPr/>
              </a:pPr>
              <a:t>‹#›</a:t>
            </a:fld>
            <a:endParaRPr lang="en-US" altLang="en-US" sz="1800" b="1" smtClean="0">
              <a:solidFill>
                <a:srgbClr val="000000"/>
              </a:solidFill>
              <a:latin typeface="Arial" pitchFamily="34" charset="0"/>
            </a:endParaRPr>
          </a:p>
        </p:txBody>
      </p:sp>
      <p:pic>
        <p:nvPicPr>
          <p:cNvPr id="2054" name="Picture 140" descr="USAID-DELIVER-PROJECT"/>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383213" y="6411913"/>
            <a:ext cx="2887662"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38" descr="scms_logo_no_tagline_rgb"/>
          <p:cNvPicPr>
            <a:picLocks noChangeAspect="1" noChangeArrowheads="1"/>
          </p:cNvPicPr>
          <p:nvPr/>
        </p:nvPicPr>
        <p:blipFill>
          <a:blip r:embed="rId18" cstate="print">
            <a:extLst>
              <a:ext uri="{28A0092B-C50C-407E-A947-70E740481C1C}">
                <a14:useLocalDpi xmlns:a14="http://schemas.microsoft.com/office/drawing/2010/main" val="0"/>
              </a:ext>
            </a:extLst>
          </a:blip>
          <a:srcRect r="-859" b="-9930"/>
          <a:stretch>
            <a:fillRect/>
          </a:stretch>
        </p:blipFill>
        <p:spPr bwMode="auto">
          <a:xfrm>
            <a:off x="1352550" y="6396038"/>
            <a:ext cx="1120775"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36" descr="PEPFAR US logo_RGB"/>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733675" y="6203950"/>
            <a:ext cx="381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37"/>
          <p:cNvSpPr txBox="1">
            <a:spLocks noChangeArrowheads="1"/>
          </p:cNvSpPr>
          <p:nvPr/>
        </p:nvSpPr>
        <p:spPr bwMode="auto">
          <a:xfrm>
            <a:off x="2489200" y="6656388"/>
            <a:ext cx="836613" cy="173037"/>
          </a:xfrm>
          <a:prstGeom prst="rect">
            <a:avLst/>
          </a:prstGeom>
          <a:noFill/>
          <a:ln>
            <a:noFill/>
          </a:ln>
          <a:effectLs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defRPr/>
            </a:pPr>
            <a:r>
              <a:rPr lang="en-US" sz="700" dirty="0" smtClean="0">
                <a:solidFill>
                  <a:srgbClr val="000000"/>
                </a:solidFill>
                <a:latin typeface="Garamond" pitchFamily="18" charset="0"/>
                <a:cs typeface="Arial" pitchFamily="34" charset="0"/>
              </a:rPr>
              <a:t>PEPFAR</a:t>
            </a:r>
          </a:p>
          <a:p>
            <a:pPr algn="ctr" eaLnBrk="1" hangingPunct="1">
              <a:lnSpc>
                <a:spcPct val="80000"/>
              </a:lnSpc>
              <a:defRPr/>
            </a:pPr>
            <a:r>
              <a:rPr lang="en-US" sz="700" dirty="0" smtClean="0">
                <a:solidFill>
                  <a:srgbClr val="000000"/>
                </a:solidFill>
                <a:latin typeface="Garamond" pitchFamily="18" charset="0"/>
                <a:cs typeface="Arial" pitchFamily="34" charset="0"/>
              </a:rPr>
              <a:t>Implementing Partner</a:t>
            </a:r>
          </a:p>
        </p:txBody>
      </p:sp>
    </p:spTree>
    <p:extLst>
      <p:ext uri="{BB962C8B-B14F-4D97-AF65-F5344CB8AC3E}">
        <p14:creationId xmlns:p14="http://schemas.microsoft.com/office/powerpoint/2010/main" val="1472972068"/>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3200">
          <a:solidFill>
            <a:schemeClr val="accent2"/>
          </a:solidFill>
          <a:latin typeface="+mj-lt"/>
          <a:ea typeface="+mj-ea"/>
          <a:cs typeface="+mj-cs"/>
        </a:defRPr>
      </a:lvl1pPr>
      <a:lvl2pPr algn="l" rtl="0" eaLnBrk="0" fontAlgn="base" hangingPunct="0">
        <a:spcBef>
          <a:spcPct val="0"/>
        </a:spcBef>
        <a:spcAft>
          <a:spcPct val="0"/>
        </a:spcAft>
        <a:defRPr sz="3200">
          <a:solidFill>
            <a:schemeClr val="accent2"/>
          </a:solidFill>
          <a:latin typeface="Arial" charset="0"/>
        </a:defRPr>
      </a:lvl2pPr>
      <a:lvl3pPr algn="l" rtl="0" eaLnBrk="0" fontAlgn="base" hangingPunct="0">
        <a:spcBef>
          <a:spcPct val="0"/>
        </a:spcBef>
        <a:spcAft>
          <a:spcPct val="0"/>
        </a:spcAft>
        <a:defRPr sz="3200">
          <a:solidFill>
            <a:schemeClr val="accent2"/>
          </a:solidFill>
          <a:latin typeface="Arial" charset="0"/>
        </a:defRPr>
      </a:lvl3pPr>
      <a:lvl4pPr algn="l" rtl="0" eaLnBrk="0" fontAlgn="base" hangingPunct="0">
        <a:spcBef>
          <a:spcPct val="0"/>
        </a:spcBef>
        <a:spcAft>
          <a:spcPct val="0"/>
        </a:spcAft>
        <a:defRPr sz="3200">
          <a:solidFill>
            <a:schemeClr val="accent2"/>
          </a:solidFill>
          <a:latin typeface="Arial" charset="0"/>
        </a:defRPr>
      </a:lvl4pPr>
      <a:lvl5pPr algn="l" rtl="0" eaLnBrk="0" fontAlgn="base" hangingPunct="0">
        <a:spcBef>
          <a:spcPct val="0"/>
        </a:spcBef>
        <a:spcAft>
          <a:spcPct val="0"/>
        </a:spcAft>
        <a:defRPr sz="3200">
          <a:solidFill>
            <a:schemeClr val="accent2"/>
          </a:solidFill>
          <a:latin typeface="Arial" charset="0"/>
        </a:defRPr>
      </a:lvl5pPr>
      <a:lvl6pPr marL="457200" algn="l" rtl="0" fontAlgn="base">
        <a:spcBef>
          <a:spcPct val="0"/>
        </a:spcBef>
        <a:spcAft>
          <a:spcPct val="0"/>
        </a:spcAft>
        <a:defRPr sz="3200">
          <a:solidFill>
            <a:schemeClr val="accent2"/>
          </a:solidFill>
          <a:latin typeface="Arial" charset="0"/>
        </a:defRPr>
      </a:lvl6pPr>
      <a:lvl7pPr marL="914400" algn="l" rtl="0" fontAlgn="base">
        <a:spcBef>
          <a:spcPct val="0"/>
        </a:spcBef>
        <a:spcAft>
          <a:spcPct val="0"/>
        </a:spcAft>
        <a:defRPr sz="3200">
          <a:solidFill>
            <a:schemeClr val="accent2"/>
          </a:solidFill>
          <a:latin typeface="Arial" charset="0"/>
        </a:defRPr>
      </a:lvl7pPr>
      <a:lvl8pPr marL="1371600" algn="l" rtl="0" fontAlgn="base">
        <a:spcBef>
          <a:spcPct val="0"/>
        </a:spcBef>
        <a:spcAft>
          <a:spcPct val="0"/>
        </a:spcAft>
        <a:defRPr sz="3200">
          <a:solidFill>
            <a:schemeClr val="accent2"/>
          </a:solidFill>
          <a:latin typeface="Arial" charset="0"/>
        </a:defRPr>
      </a:lvl8pPr>
      <a:lvl9pPr marL="1828800" algn="l" rtl="0" fontAlgn="base">
        <a:spcBef>
          <a:spcPct val="0"/>
        </a:spcBef>
        <a:spcAft>
          <a:spcPct val="0"/>
        </a:spcAft>
        <a:defRPr sz="3200">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Picture 7" descr="nemb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43800" y="304800"/>
            <a:ext cx="1008063"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40" descr="USAID-DELIVER-PROJECT"/>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19600" y="6235700"/>
            <a:ext cx="42640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38" descr="scms_logo_no_tagline_rgb"/>
          <p:cNvPicPr>
            <a:picLocks noChangeAspect="1" noChangeArrowheads="1"/>
          </p:cNvPicPr>
          <p:nvPr/>
        </p:nvPicPr>
        <p:blipFill>
          <a:blip r:embed="rId18" cstate="print">
            <a:extLst>
              <a:ext uri="{28A0092B-C50C-407E-A947-70E740481C1C}">
                <a14:useLocalDpi xmlns:a14="http://schemas.microsoft.com/office/drawing/2010/main" val="0"/>
              </a:ext>
            </a:extLst>
          </a:blip>
          <a:srcRect r="-859" b="-9930"/>
          <a:stretch>
            <a:fillRect/>
          </a:stretch>
        </p:blipFill>
        <p:spPr bwMode="auto">
          <a:xfrm>
            <a:off x="506413" y="6353175"/>
            <a:ext cx="1169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36" descr="PEPFAR US logo_RGB"/>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841500" y="6019800"/>
            <a:ext cx="506413"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137"/>
          <p:cNvSpPr txBox="1">
            <a:spLocks noChangeArrowheads="1"/>
          </p:cNvSpPr>
          <p:nvPr/>
        </p:nvSpPr>
        <p:spPr bwMode="auto">
          <a:xfrm>
            <a:off x="1676400" y="6656388"/>
            <a:ext cx="836613" cy="171450"/>
          </a:xfrm>
          <a:prstGeom prst="rect">
            <a:avLst/>
          </a:prstGeom>
          <a:noFill/>
          <a:ln>
            <a:noFill/>
          </a:ln>
          <a:effectLs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defRPr/>
            </a:pPr>
            <a:r>
              <a:rPr lang="en-US" sz="700" smtClean="0">
                <a:solidFill>
                  <a:srgbClr val="000000"/>
                </a:solidFill>
                <a:latin typeface="Garamond" pitchFamily="18" charset="0"/>
                <a:cs typeface="Arial" panose="020B0604020202020204" pitchFamily="34" charset="0"/>
              </a:rPr>
              <a:t>PEPFAR</a:t>
            </a:r>
          </a:p>
          <a:p>
            <a:pPr algn="ctr" eaLnBrk="1" hangingPunct="1">
              <a:lnSpc>
                <a:spcPct val="80000"/>
              </a:lnSpc>
              <a:defRPr/>
            </a:pPr>
            <a:r>
              <a:rPr lang="en-US" sz="700" smtClean="0">
                <a:solidFill>
                  <a:srgbClr val="000000"/>
                </a:solidFill>
                <a:latin typeface="Garamond" pitchFamily="18" charset="0"/>
                <a:cs typeface="Arial" panose="020B0604020202020204" pitchFamily="34" charset="0"/>
              </a:rPr>
              <a:t>Implementing Partner</a:t>
            </a:r>
          </a:p>
        </p:txBody>
      </p:sp>
      <p:sp>
        <p:nvSpPr>
          <p:cNvPr id="5129" name="TextBox 1"/>
          <p:cNvSpPr txBox="1">
            <a:spLocks noChangeArrowheads="1"/>
          </p:cNvSpPr>
          <p:nvPr/>
        </p:nvSpPr>
        <p:spPr bwMode="auto">
          <a:xfrm>
            <a:off x="8402638" y="6491288"/>
            <a:ext cx="7413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fld id="{29BCB57F-E92F-4451-9B78-7C989C054FEC}" type="slidenum">
              <a:rPr lang="en-US" altLang="en-US" b="1" smtClean="0">
                <a:solidFill>
                  <a:srgbClr val="000000"/>
                </a:solidFill>
              </a:rPr>
              <a:pPr algn="ctr">
                <a:defRPr/>
              </a:pPr>
              <a:t>‹#›</a:t>
            </a:fld>
            <a:endParaRPr lang="en-US" altLang="en-US" b="1" smtClean="0">
              <a:solidFill>
                <a:srgbClr val="000000"/>
              </a:solidFill>
            </a:endParaRPr>
          </a:p>
        </p:txBody>
      </p:sp>
    </p:spTree>
    <p:extLst>
      <p:ext uri="{BB962C8B-B14F-4D97-AF65-F5344CB8AC3E}">
        <p14:creationId xmlns:p14="http://schemas.microsoft.com/office/powerpoint/2010/main" val="3229591218"/>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3200" b="1">
          <a:solidFill>
            <a:schemeClr val="accent2"/>
          </a:solidFill>
          <a:latin typeface="+mj-lt"/>
          <a:ea typeface="+mj-ea"/>
          <a:cs typeface="+mj-cs"/>
        </a:defRPr>
      </a:lvl1pPr>
      <a:lvl2pPr algn="l" rtl="0" eaLnBrk="0" fontAlgn="base" hangingPunct="0">
        <a:spcBef>
          <a:spcPct val="0"/>
        </a:spcBef>
        <a:spcAft>
          <a:spcPct val="0"/>
        </a:spcAft>
        <a:defRPr sz="3200" b="1">
          <a:solidFill>
            <a:schemeClr val="accent2"/>
          </a:solidFill>
          <a:latin typeface="Arial" charset="0"/>
        </a:defRPr>
      </a:lvl2pPr>
      <a:lvl3pPr algn="l" rtl="0" eaLnBrk="0" fontAlgn="base" hangingPunct="0">
        <a:spcBef>
          <a:spcPct val="0"/>
        </a:spcBef>
        <a:spcAft>
          <a:spcPct val="0"/>
        </a:spcAft>
        <a:defRPr sz="3200" b="1">
          <a:solidFill>
            <a:schemeClr val="accent2"/>
          </a:solidFill>
          <a:latin typeface="Arial" charset="0"/>
        </a:defRPr>
      </a:lvl3pPr>
      <a:lvl4pPr algn="l" rtl="0" eaLnBrk="0" fontAlgn="base" hangingPunct="0">
        <a:spcBef>
          <a:spcPct val="0"/>
        </a:spcBef>
        <a:spcAft>
          <a:spcPct val="0"/>
        </a:spcAft>
        <a:defRPr sz="3200" b="1">
          <a:solidFill>
            <a:schemeClr val="accent2"/>
          </a:solidFill>
          <a:latin typeface="Arial" charset="0"/>
        </a:defRPr>
      </a:lvl4pPr>
      <a:lvl5pPr algn="l" rtl="0" eaLnBrk="0" fontAlgn="base" hangingPunct="0">
        <a:spcBef>
          <a:spcPct val="0"/>
        </a:spcBef>
        <a:spcAft>
          <a:spcPct val="0"/>
        </a:spcAft>
        <a:defRPr sz="3200" b="1">
          <a:solidFill>
            <a:schemeClr val="accent2"/>
          </a:solidFill>
          <a:latin typeface="Arial" charset="0"/>
        </a:defRPr>
      </a:lvl5pPr>
      <a:lvl6pPr marL="457200" algn="l" rtl="0" fontAlgn="base">
        <a:spcBef>
          <a:spcPct val="0"/>
        </a:spcBef>
        <a:spcAft>
          <a:spcPct val="0"/>
        </a:spcAft>
        <a:defRPr sz="3200">
          <a:solidFill>
            <a:schemeClr val="accent2"/>
          </a:solidFill>
          <a:latin typeface="Arial" charset="0"/>
        </a:defRPr>
      </a:lvl6pPr>
      <a:lvl7pPr marL="914400" algn="l" rtl="0" fontAlgn="base">
        <a:spcBef>
          <a:spcPct val="0"/>
        </a:spcBef>
        <a:spcAft>
          <a:spcPct val="0"/>
        </a:spcAft>
        <a:defRPr sz="3200">
          <a:solidFill>
            <a:schemeClr val="accent2"/>
          </a:solidFill>
          <a:latin typeface="Arial" charset="0"/>
        </a:defRPr>
      </a:lvl7pPr>
      <a:lvl8pPr marL="1371600" algn="l" rtl="0" fontAlgn="base">
        <a:spcBef>
          <a:spcPct val="0"/>
        </a:spcBef>
        <a:spcAft>
          <a:spcPct val="0"/>
        </a:spcAft>
        <a:defRPr sz="3200">
          <a:solidFill>
            <a:schemeClr val="accent2"/>
          </a:solidFill>
          <a:latin typeface="Arial" charset="0"/>
        </a:defRPr>
      </a:lvl8pPr>
      <a:lvl9pPr marL="1828800" algn="l" rtl="0" fontAlgn="base">
        <a:spcBef>
          <a:spcPct val="0"/>
        </a:spcBef>
        <a:spcAft>
          <a:spcPct val="0"/>
        </a:spcAft>
        <a:defRPr sz="3200">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1447800"/>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2209800"/>
            <a:ext cx="77724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10"/>
          <p:cNvSpPr>
            <a:spLocks noChangeArrowheads="1"/>
          </p:cNvSpPr>
          <p:nvPr/>
        </p:nvSpPr>
        <p:spPr bwMode="auto">
          <a:xfrm>
            <a:off x="0" y="1066800"/>
            <a:ext cx="9144000" cy="152400"/>
          </a:xfrm>
          <a:prstGeom prst="rect">
            <a:avLst/>
          </a:prstGeom>
          <a:solidFill>
            <a:schemeClr val="accent5">
              <a:lumMod val="25000"/>
            </a:schemeClr>
          </a:solidFill>
          <a:ln>
            <a:noFill/>
          </a:ln>
          <a:effectLst/>
        </p:spPr>
        <p:txBody>
          <a:bodyPr wrap="none" anchor="ctr"/>
          <a:lstStyle>
            <a:lvl1pPr eaLnBrk="0" hangingPunct="0">
              <a:defRPr sz="2800">
                <a:solidFill>
                  <a:schemeClr val="tx1"/>
                </a:solidFill>
                <a:latin typeface="Times" pitchFamily="18" charset="0"/>
                <a:cs typeface="Arial" pitchFamily="34" charset="0"/>
              </a:defRPr>
            </a:lvl1pPr>
            <a:lvl2pPr marL="742950" indent="-285750" eaLnBrk="0" hangingPunct="0">
              <a:defRPr sz="2800">
                <a:solidFill>
                  <a:schemeClr val="tx1"/>
                </a:solidFill>
                <a:latin typeface="Times" pitchFamily="18" charset="0"/>
                <a:cs typeface="Arial" pitchFamily="34" charset="0"/>
              </a:defRPr>
            </a:lvl2pPr>
            <a:lvl3pPr marL="1143000" indent="-228600" eaLnBrk="0" hangingPunct="0">
              <a:defRPr sz="2800">
                <a:solidFill>
                  <a:schemeClr val="tx1"/>
                </a:solidFill>
                <a:latin typeface="Times" pitchFamily="18" charset="0"/>
                <a:cs typeface="Arial" pitchFamily="34" charset="0"/>
              </a:defRPr>
            </a:lvl3pPr>
            <a:lvl4pPr marL="1600200" indent="-228600" eaLnBrk="0" hangingPunct="0">
              <a:defRPr sz="2800">
                <a:solidFill>
                  <a:schemeClr val="tx1"/>
                </a:solidFill>
                <a:latin typeface="Times" pitchFamily="18" charset="0"/>
                <a:cs typeface="Arial" pitchFamily="34" charset="0"/>
              </a:defRPr>
            </a:lvl4pPr>
            <a:lvl5pPr marL="2057400" indent="-228600" eaLnBrk="0" hangingPunct="0">
              <a:defRPr sz="2800">
                <a:solidFill>
                  <a:schemeClr val="tx1"/>
                </a:solidFill>
                <a:latin typeface="Times"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pitchFamily="18" charset="0"/>
                <a:cs typeface="Arial" pitchFamily="34" charset="0"/>
              </a:defRPr>
            </a:lvl9pPr>
          </a:lstStyle>
          <a:p>
            <a:pPr>
              <a:defRPr/>
            </a:pPr>
            <a:endParaRPr lang="en-US" altLang="en-US" smtClean="0">
              <a:solidFill>
                <a:srgbClr val="000000"/>
              </a:solidFill>
              <a:latin typeface="Calibri" pitchFamily="34" charset="0"/>
            </a:endParaRPr>
          </a:p>
        </p:txBody>
      </p:sp>
      <p:pic>
        <p:nvPicPr>
          <p:cNvPr id="2053" name="Picture 7" descr="nemb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0375" y="12700"/>
            <a:ext cx="1008063"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Box 2"/>
          <p:cNvSpPr txBox="1">
            <a:spLocks noChangeArrowheads="1"/>
          </p:cNvSpPr>
          <p:nvPr/>
        </p:nvSpPr>
        <p:spPr bwMode="auto">
          <a:xfrm>
            <a:off x="8639175" y="6581775"/>
            <a:ext cx="504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fld id="{F133ABD6-EDE1-497F-A1D2-C83446257671}" type="slidenum">
              <a:rPr lang="en-US" altLang="en-US" sz="1200" b="1" smtClean="0">
                <a:solidFill>
                  <a:srgbClr val="000000"/>
                </a:solidFill>
                <a:latin typeface="Calibri" panose="020F0502020204030204" pitchFamily="34" charset="0"/>
              </a:rPr>
              <a:pPr>
                <a:defRPr/>
              </a:pPr>
              <a:t>‹#›</a:t>
            </a:fld>
            <a:endParaRPr lang="en-US" altLang="en-US" sz="1200" b="1"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3732493329"/>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Lst>
  <p:txStyles>
    <p:titleStyle>
      <a:lvl1pPr algn="l" rtl="0" eaLnBrk="0" fontAlgn="base" hangingPunct="0">
        <a:spcBef>
          <a:spcPct val="0"/>
        </a:spcBef>
        <a:spcAft>
          <a:spcPct val="0"/>
        </a:spcAft>
        <a:defRPr sz="2400" b="1">
          <a:solidFill>
            <a:schemeClr val="tx2"/>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2400" b="1">
          <a:solidFill>
            <a:schemeClr val="tx2"/>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2400" b="1">
          <a:solidFill>
            <a:schemeClr val="tx2"/>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2400" b="1">
          <a:solidFill>
            <a:schemeClr val="tx2"/>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2400" b="1">
          <a:solidFill>
            <a:schemeClr val="tx2"/>
          </a:solidFill>
          <a:latin typeface="Calibri" pitchFamily="34" charset="0"/>
          <a:ea typeface="Calibri" pitchFamily="34" charset="0"/>
          <a:cs typeface="Calibri" pitchFamily="34"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Char char="•"/>
        <a:defRPr>
          <a:solidFill>
            <a:schemeClr val="tx1"/>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sz="1600">
          <a:solidFill>
            <a:schemeClr val="tx1"/>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sz="1600">
          <a:solidFill>
            <a:schemeClr val="tx1"/>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381000" y="274638"/>
            <a:ext cx="7239000"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7986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BA7C35CF-95B1-4395-8675-637FAFC9BC33}" type="datetime3">
              <a:rPr lang="en-US"/>
              <a:pPr>
                <a:defRPr/>
              </a:pPr>
              <a:t>13 November 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a:solidFill>
                  <a:prstClr val="black">
                    <a:tint val="75000"/>
                  </a:prstClr>
                </a:solidFill>
                <a:latin typeface="Calibri"/>
                <a:cs typeface="+mn-cs"/>
              </a:defRPr>
            </a:lvl1pPr>
          </a:lstStyle>
          <a:p>
            <a:pPr>
              <a:defRPr/>
            </a:pPr>
            <a:r>
              <a:rPr lang="en-US"/>
              <a:t>eLMIS Sensitization, 2014</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440A2918-5280-422B-ACC1-6BF53B1E393D}" type="slidenum">
              <a:rPr lang="en-US">
                <a:cs typeface="Arial" panose="020B0604020202020204" pitchFamily="34" charset="0"/>
              </a:rPr>
              <a:pPr>
                <a:defRPr/>
              </a:pPr>
              <a:t>‹#›</a:t>
            </a:fld>
            <a:endParaRPr lang="en-US">
              <a:cs typeface="Arial" panose="020B0604020202020204" pitchFamily="34" charset="0"/>
            </a:endParaRPr>
          </a:p>
        </p:txBody>
      </p:sp>
      <p:sp>
        <p:nvSpPr>
          <p:cNvPr id="8" name="Rectangle 8"/>
          <p:cNvSpPr>
            <a:spLocks noChangeArrowheads="1"/>
          </p:cNvSpPr>
          <p:nvPr userDrawn="1"/>
        </p:nvSpPr>
        <p:spPr bwMode="auto">
          <a:xfrm>
            <a:off x="0" y="1600200"/>
            <a:ext cx="9144000" cy="152400"/>
          </a:xfrm>
          <a:prstGeom prst="rect">
            <a:avLst/>
          </a:prstGeom>
          <a:solidFill>
            <a:schemeClr val="accent1">
              <a:lumMod val="75000"/>
            </a:schemeClr>
          </a:solidFill>
          <a:ln w="19050">
            <a:noFill/>
          </a:ln>
          <a:effectLst/>
        </p:spPr>
        <p:txBody>
          <a:bodyPr wrap="none" anchor="ctr"/>
          <a:lstStyle>
            <a:lvl1pPr eaLnBrk="0" hangingPunct="0">
              <a:defRPr sz="2800">
                <a:solidFill>
                  <a:schemeClr val="tx1"/>
                </a:solidFill>
                <a:latin typeface="Times" pitchFamily="18" charset="0"/>
                <a:cs typeface="Arial" pitchFamily="34" charset="0"/>
              </a:defRPr>
            </a:lvl1pPr>
            <a:lvl2pPr marL="742950" indent="-285750" eaLnBrk="0" hangingPunct="0">
              <a:defRPr sz="2800">
                <a:solidFill>
                  <a:schemeClr val="tx1"/>
                </a:solidFill>
                <a:latin typeface="Times" pitchFamily="18" charset="0"/>
                <a:cs typeface="Arial" pitchFamily="34" charset="0"/>
              </a:defRPr>
            </a:lvl2pPr>
            <a:lvl3pPr marL="1143000" indent="-228600" eaLnBrk="0" hangingPunct="0">
              <a:defRPr sz="2800">
                <a:solidFill>
                  <a:schemeClr val="tx1"/>
                </a:solidFill>
                <a:latin typeface="Times" pitchFamily="18" charset="0"/>
                <a:cs typeface="Arial" pitchFamily="34" charset="0"/>
              </a:defRPr>
            </a:lvl3pPr>
            <a:lvl4pPr marL="1600200" indent="-228600" eaLnBrk="0" hangingPunct="0">
              <a:defRPr sz="2800">
                <a:solidFill>
                  <a:schemeClr val="tx1"/>
                </a:solidFill>
                <a:latin typeface="Times" pitchFamily="18" charset="0"/>
                <a:cs typeface="Arial" pitchFamily="34" charset="0"/>
              </a:defRPr>
            </a:lvl4pPr>
            <a:lvl5pPr marL="2057400" indent="-228600" eaLnBrk="0" hangingPunct="0">
              <a:defRPr sz="2800">
                <a:solidFill>
                  <a:schemeClr val="tx1"/>
                </a:solidFill>
                <a:latin typeface="Times"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pitchFamily="18" charset="0"/>
                <a:cs typeface="Arial" pitchFamily="34" charset="0"/>
              </a:defRPr>
            </a:lvl9pPr>
          </a:lstStyle>
          <a:p>
            <a:pPr fontAlgn="auto">
              <a:spcBef>
                <a:spcPts val="0"/>
              </a:spcBef>
              <a:spcAft>
                <a:spcPts val="0"/>
              </a:spcAft>
              <a:defRPr/>
            </a:pPr>
            <a:endParaRPr lang="en-US" altLang="en-US" smtClean="0">
              <a:solidFill>
                <a:srgbClr val="4F81BD">
                  <a:lumMod val="75000"/>
                </a:srgbClr>
              </a:solidFill>
            </a:endParaRPr>
          </a:p>
        </p:txBody>
      </p:sp>
    </p:spTree>
    <p:extLst>
      <p:ext uri="{BB962C8B-B14F-4D97-AF65-F5344CB8AC3E}">
        <p14:creationId xmlns:p14="http://schemas.microsoft.com/office/powerpoint/2010/main" val="2333587539"/>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iming>
    <p:tnLst>
      <p:par>
        <p:cTn id="1" dur="indefinite" restart="never" nodeType="tmRoot"/>
      </p:par>
    </p:tnLst>
  </p:timing>
  <p:hf hdr="0"/>
  <p:txStyles>
    <p:titleStyle>
      <a:lvl1pPr algn="ctr" rtl="0" eaLnBrk="0" fontAlgn="base" hangingPunct="0">
        <a:spcBef>
          <a:spcPct val="0"/>
        </a:spcBef>
        <a:spcAft>
          <a:spcPct val="0"/>
        </a:spcAft>
        <a:defRPr sz="4000"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000">
          <a:solidFill>
            <a:schemeClr val="tx1"/>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000">
          <a:solidFill>
            <a:schemeClr val="tx1"/>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000">
          <a:solidFill>
            <a:schemeClr val="tx1"/>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000">
          <a:solidFill>
            <a:schemeClr val="tx1"/>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rgbClr val="376092"/>
        </a:buClr>
        <a:buFont typeface="Arial" panose="020B0604020202020204" pitchFamily="34" charset="0"/>
        <a:buChar char="•"/>
        <a:defRPr sz="32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rtl="0" eaLnBrk="0" fontAlgn="base" hangingPunct="0">
        <a:spcBef>
          <a:spcPct val="20000"/>
        </a:spcBef>
        <a:spcAft>
          <a:spcPct val="0"/>
        </a:spcAft>
        <a:buClr>
          <a:srgbClr val="376092"/>
        </a:buClr>
        <a:buFont typeface="Arial" panose="020B0604020202020204" pitchFamily="34" charset="0"/>
        <a:buChar char="•"/>
        <a:defRPr sz="2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rtl="0" eaLnBrk="0" fontAlgn="base" hangingPunct="0">
        <a:spcBef>
          <a:spcPct val="20000"/>
        </a:spcBef>
        <a:spcAft>
          <a:spcPct val="0"/>
        </a:spcAft>
        <a:buClr>
          <a:srgbClr val="376092"/>
        </a:buClr>
        <a:buFont typeface="Arial" panose="020B0604020202020204" pitchFamily="34"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rtl="0" eaLnBrk="0" fontAlgn="base" hangingPunct="0">
        <a:spcBef>
          <a:spcPct val="20000"/>
        </a:spcBef>
        <a:spcAft>
          <a:spcPct val="0"/>
        </a:spcAft>
        <a:buClr>
          <a:srgbClr val="376092"/>
        </a:buClr>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rtl="0" eaLnBrk="0" fontAlgn="base" hangingPunct="0">
        <a:spcBef>
          <a:spcPct val="20000"/>
        </a:spcBef>
        <a:spcAft>
          <a:spcPct val="0"/>
        </a:spcAft>
        <a:buClr>
          <a:srgbClr val="376092"/>
        </a:buClr>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1447800"/>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685800" y="2209800"/>
            <a:ext cx="77724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10"/>
          <p:cNvSpPr>
            <a:spLocks noChangeArrowheads="1"/>
          </p:cNvSpPr>
          <p:nvPr/>
        </p:nvSpPr>
        <p:spPr bwMode="auto">
          <a:xfrm>
            <a:off x="0" y="1066800"/>
            <a:ext cx="9144000" cy="152400"/>
          </a:xfrm>
          <a:prstGeom prst="rect">
            <a:avLst/>
          </a:prstGeom>
          <a:solidFill>
            <a:schemeClr val="accent5">
              <a:lumMod val="25000"/>
            </a:schemeClr>
          </a:solidFill>
          <a:ln>
            <a:noFill/>
          </a:ln>
          <a:effectLst/>
        </p:spPr>
        <p:txBody>
          <a:bodyPr wrap="none" anchor="ctr"/>
          <a:lstStyle>
            <a:lvl1pPr eaLnBrk="0" hangingPunct="0">
              <a:defRPr sz="2800">
                <a:solidFill>
                  <a:schemeClr val="tx1"/>
                </a:solidFill>
                <a:latin typeface="Times" pitchFamily="18" charset="0"/>
                <a:cs typeface="Arial" pitchFamily="34" charset="0"/>
              </a:defRPr>
            </a:lvl1pPr>
            <a:lvl2pPr marL="742950" indent="-285750" eaLnBrk="0" hangingPunct="0">
              <a:defRPr sz="2800">
                <a:solidFill>
                  <a:schemeClr val="tx1"/>
                </a:solidFill>
                <a:latin typeface="Times" pitchFamily="18" charset="0"/>
                <a:cs typeface="Arial" pitchFamily="34" charset="0"/>
              </a:defRPr>
            </a:lvl2pPr>
            <a:lvl3pPr marL="1143000" indent="-228600" eaLnBrk="0" hangingPunct="0">
              <a:defRPr sz="2800">
                <a:solidFill>
                  <a:schemeClr val="tx1"/>
                </a:solidFill>
                <a:latin typeface="Times" pitchFamily="18" charset="0"/>
                <a:cs typeface="Arial" pitchFamily="34" charset="0"/>
              </a:defRPr>
            </a:lvl3pPr>
            <a:lvl4pPr marL="1600200" indent="-228600" eaLnBrk="0" hangingPunct="0">
              <a:defRPr sz="2800">
                <a:solidFill>
                  <a:schemeClr val="tx1"/>
                </a:solidFill>
                <a:latin typeface="Times" pitchFamily="18" charset="0"/>
                <a:cs typeface="Arial" pitchFamily="34" charset="0"/>
              </a:defRPr>
            </a:lvl4pPr>
            <a:lvl5pPr marL="2057400" indent="-228600" eaLnBrk="0" hangingPunct="0">
              <a:defRPr sz="2800">
                <a:solidFill>
                  <a:schemeClr val="tx1"/>
                </a:solidFill>
                <a:latin typeface="Times"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pitchFamily="18" charset="0"/>
                <a:cs typeface="Arial" pitchFamily="34" charset="0"/>
              </a:defRPr>
            </a:lvl9pPr>
          </a:lstStyle>
          <a:p>
            <a:pPr>
              <a:defRPr/>
            </a:pPr>
            <a:endParaRPr lang="en-US" altLang="en-US" smtClean="0">
              <a:solidFill>
                <a:srgbClr val="000000"/>
              </a:solidFill>
              <a:latin typeface="Calibri" pitchFamily="34" charset="0"/>
            </a:endParaRPr>
          </a:p>
        </p:txBody>
      </p:sp>
      <p:pic>
        <p:nvPicPr>
          <p:cNvPr id="5125" name="Picture 7" descr="nemb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80375" y="12700"/>
            <a:ext cx="1008063"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Box 2"/>
          <p:cNvSpPr txBox="1">
            <a:spLocks noChangeArrowheads="1"/>
          </p:cNvSpPr>
          <p:nvPr userDrawn="1"/>
        </p:nvSpPr>
        <p:spPr bwMode="auto">
          <a:xfrm>
            <a:off x="8639175" y="6581775"/>
            <a:ext cx="504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fld id="{1EC9FD13-5083-499E-925C-32EE0C72FF0C}" type="slidenum">
              <a:rPr lang="en-US" altLang="en-US" sz="1200" b="1" smtClean="0">
                <a:solidFill>
                  <a:srgbClr val="000000"/>
                </a:solidFill>
                <a:latin typeface="Calibri" panose="020F0502020204030204" pitchFamily="34" charset="0"/>
              </a:rPr>
              <a:pPr>
                <a:defRPr/>
              </a:pPr>
              <a:t>‹#›</a:t>
            </a:fld>
            <a:endParaRPr lang="en-US" altLang="en-US" sz="1200" b="1"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4024438787"/>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Lst>
  <p:txStyles>
    <p:titleStyle>
      <a:lvl1pPr algn="l" rtl="0" eaLnBrk="0" fontAlgn="base" hangingPunct="0">
        <a:spcBef>
          <a:spcPct val="0"/>
        </a:spcBef>
        <a:spcAft>
          <a:spcPct val="0"/>
        </a:spcAft>
        <a:defRPr sz="2400" b="1">
          <a:solidFill>
            <a:schemeClr val="tx2"/>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2400" b="1">
          <a:solidFill>
            <a:schemeClr val="tx2"/>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2400" b="1">
          <a:solidFill>
            <a:schemeClr val="tx2"/>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2400" b="1">
          <a:solidFill>
            <a:schemeClr val="tx2"/>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2400" b="1">
          <a:solidFill>
            <a:schemeClr val="tx2"/>
          </a:solidFill>
          <a:latin typeface="Calibri" pitchFamily="34" charset="0"/>
          <a:ea typeface="Calibri" pitchFamily="34" charset="0"/>
          <a:cs typeface="Calibri" pitchFamily="34"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Char char="•"/>
        <a:defRPr>
          <a:solidFill>
            <a:schemeClr val="tx1"/>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sz="1600">
          <a:solidFill>
            <a:schemeClr val="tx1"/>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sz="1600">
          <a:solidFill>
            <a:schemeClr val="tx1"/>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1600200"/>
            <a:ext cx="8229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9220" name="Picture 7" descr="nemb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53350" y="95250"/>
            <a:ext cx="1008063"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40" descr="USAID-DELIVER-PROJECT"/>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19600" y="6235700"/>
            <a:ext cx="42640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38" descr="scms_logo_no_tagline_rgb"/>
          <p:cNvPicPr>
            <a:picLocks noChangeAspect="1" noChangeArrowheads="1"/>
          </p:cNvPicPr>
          <p:nvPr/>
        </p:nvPicPr>
        <p:blipFill>
          <a:blip r:embed="rId18" cstate="print">
            <a:extLst>
              <a:ext uri="{28A0092B-C50C-407E-A947-70E740481C1C}">
                <a14:useLocalDpi xmlns:a14="http://schemas.microsoft.com/office/drawing/2010/main" val="0"/>
              </a:ext>
            </a:extLst>
          </a:blip>
          <a:srcRect r="-859" b="-9930"/>
          <a:stretch>
            <a:fillRect/>
          </a:stretch>
        </p:blipFill>
        <p:spPr bwMode="auto">
          <a:xfrm>
            <a:off x="506413" y="6353175"/>
            <a:ext cx="1169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36" descr="PEPFAR US logo_RGB"/>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841500" y="6019800"/>
            <a:ext cx="506413"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137"/>
          <p:cNvSpPr txBox="1">
            <a:spLocks noChangeArrowheads="1"/>
          </p:cNvSpPr>
          <p:nvPr/>
        </p:nvSpPr>
        <p:spPr bwMode="auto">
          <a:xfrm>
            <a:off x="1676400" y="6656388"/>
            <a:ext cx="836613" cy="171450"/>
          </a:xfrm>
          <a:prstGeom prst="rect">
            <a:avLst/>
          </a:prstGeom>
          <a:noFill/>
          <a:ln>
            <a:noFill/>
          </a:ln>
          <a:effectLs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defRPr/>
            </a:pPr>
            <a:r>
              <a:rPr lang="en-US" sz="700" smtClean="0">
                <a:solidFill>
                  <a:srgbClr val="000000"/>
                </a:solidFill>
                <a:latin typeface="Garamond" pitchFamily="18" charset="0"/>
                <a:cs typeface="Arial" panose="020B0604020202020204" pitchFamily="34" charset="0"/>
              </a:rPr>
              <a:t>PEPFAR</a:t>
            </a:r>
          </a:p>
          <a:p>
            <a:pPr algn="ctr" eaLnBrk="1" hangingPunct="1">
              <a:lnSpc>
                <a:spcPct val="80000"/>
              </a:lnSpc>
              <a:defRPr/>
            </a:pPr>
            <a:r>
              <a:rPr lang="en-US" sz="700" smtClean="0">
                <a:solidFill>
                  <a:srgbClr val="000000"/>
                </a:solidFill>
                <a:latin typeface="Garamond" pitchFamily="18" charset="0"/>
                <a:cs typeface="Arial" panose="020B0604020202020204" pitchFamily="34" charset="0"/>
              </a:rPr>
              <a:t>Implementing Partner</a:t>
            </a:r>
          </a:p>
        </p:txBody>
      </p:sp>
      <p:sp>
        <p:nvSpPr>
          <p:cNvPr id="2057" name="TextBox 1"/>
          <p:cNvSpPr txBox="1">
            <a:spLocks noChangeArrowheads="1"/>
          </p:cNvSpPr>
          <p:nvPr/>
        </p:nvSpPr>
        <p:spPr bwMode="auto">
          <a:xfrm>
            <a:off x="8402638" y="6491288"/>
            <a:ext cx="7413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fld id="{16C6D158-C70C-40B5-8403-9B707C3A80A7}" type="slidenum">
              <a:rPr lang="en-US" b="1" smtClean="0">
                <a:solidFill>
                  <a:srgbClr val="000000"/>
                </a:solidFill>
              </a:rPr>
              <a:pPr algn="ctr">
                <a:defRPr/>
              </a:pPr>
              <a:t>‹#›</a:t>
            </a:fld>
            <a:endParaRPr lang="en-US" b="1" smtClean="0">
              <a:solidFill>
                <a:srgbClr val="000000"/>
              </a:solidFill>
            </a:endParaRPr>
          </a:p>
        </p:txBody>
      </p:sp>
    </p:spTree>
    <p:extLst>
      <p:ext uri="{BB962C8B-B14F-4D97-AF65-F5344CB8AC3E}">
        <p14:creationId xmlns:p14="http://schemas.microsoft.com/office/powerpoint/2010/main" val="1055510421"/>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3200">
          <a:solidFill>
            <a:schemeClr val="accent2"/>
          </a:solidFill>
          <a:latin typeface="+mj-lt"/>
          <a:ea typeface="+mj-ea"/>
          <a:cs typeface="+mj-cs"/>
        </a:defRPr>
      </a:lvl1pPr>
      <a:lvl2pPr algn="l" rtl="0" eaLnBrk="0" fontAlgn="base" hangingPunct="0">
        <a:spcBef>
          <a:spcPct val="0"/>
        </a:spcBef>
        <a:spcAft>
          <a:spcPct val="0"/>
        </a:spcAft>
        <a:defRPr sz="3200">
          <a:solidFill>
            <a:schemeClr val="accent2"/>
          </a:solidFill>
          <a:latin typeface="Arial" charset="0"/>
        </a:defRPr>
      </a:lvl2pPr>
      <a:lvl3pPr algn="l" rtl="0" eaLnBrk="0" fontAlgn="base" hangingPunct="0">
        <a:spcBef>
          <a:spcPct val="0"/>
        </a:spcBef>
        <a:spcAft>
          <a:spcPct val="0"/>
        </a:spcAft>
        <a:defRPr sz="3200">
          <a:solidFill>
            <a:schemeClr val="accent2"/>
          </a:solidFill>
          <a:latin typeface="Arial" charset="0"/>
        </a:defRPr>
      </a:lvl3pPr>
      <a:lvl4pPr algn="l" rtl="0" eaLnBrk="0" fontAlgn="base" hangingPunct="0">
        <a:spcBef>
          <a:spcPct val="0"/>
        </a:spcBef>
        <a:spcAft>
          <a:spcPct val="0"/>
        </a:spcAft>
        <a:defRPr sz="3200">
          <a:solidFill>
            <a:schemeClr val="accent2"/>
          </a:solidFill>
          <a:latin typeface="Arial" charset="0"/>
        </a:defRPr>
      </a:lvl4pPr>
      <a:lvl5pPr algn="l" rtl="0" eaLnBrk="0" fontAlgn="base" hangingPunct="0">
        <a:spcBef>
          <a:spcPct val="0"/>
        </a:spcBef>
        <a:spcAft>
          <a:spcPct val="0"/>
        </a:spcAft>
        <a:defRPr sz="3200">
          <a:solidFill>
            <a:schemeClr val="accent2"/>
          </a:solidFill>
          <a:latin typeface="Arial" charset="0"/>
        </a:defRPr>
      </a:lvl5pPr>
      <a:lvl6pPr marL="457200" algn="l" rtl="0" fontAlgn="base">
        <a:spcBef>
          <a:spcPct val="0"/>
        </a:spcBef>
        <a:spcAft>
          <a:spcPct val="0"/>
        </a:spcAft>
        <a:defRPr sz="3200">
          <a:solidFill>
            <a:schemeClr val="accent2"/>
          </a:solidFill>
          <a:latin typeface="Arial" charset="0"/>
        </a:defRPr>
      </a:lvl6pPr>
      <a:lvl7pPr marL="914400" algn="l" rtl="0" fontAlgn="base">
        <a:spcBef>
          <a:spcPct val="0"/>
        </a:spcBef>
        <a:spcAft>
          <a:spcPct val="0"/>
        </a:spcAft>
        <a:defRPr sz="3200">
          <a:solidFill>
            <a:schemeClr val="accent2"/>
          </a:solidFill>
          <a:latin typeface="Arial" charset="0"/>
        </a:defRPr>
      </a:lvl7pPr>
      <a:lvl8pPr marL="1371600" algn="l" rtl="0" fontAlgn="base">
        <a:spcBef>
          <a:spcPct val="0"/>
        </a:spcBef>
        <a:spcAft>
          <a:spcPct val="0"/>
        </a:spcAft>
        <a:defRPr sz="3200">
          <a:solidFill>
            <a:schemeClr val="accent2"/>
          </a:solidFill>
          <a:latin typeface="Arial" charset="0"/>
        </a:defRPr>
      </a:lvl8pPr>
      <a:lvl9pPr marL="1828800" algn="l" rtl="0" fontAlgn="base">
        <a:spcBef>
          <a:spcPct val="0"/>
        </a:spcBef>
        <a:spcAft>
          <a:spcPct val="0"/>
        </a:spcAft>
        <a:defRPr sz="3200">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8568A643-C530-488C-9929-8EE9C5876779}" type="datetimeFigureOut">
              <a:rPr lang="en-US"/>
              <a:pPr>
                <a:defRPr/>
              </a:pPr>
              <a:t>11/13/2014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cs typeface="+mn-cs"/>
              </a:defRPr>
            </a:lvl1pPr>
          </a:lstStyle>
          <a:p>
            <a:pPr>
              <a:defRPr/>
            </a:pPr>
            <a:fld id="{65A81A57-34E2-4B51-9AC5-4007B785E3B5}" type="slidenum">
              <a:rPr lang="en-US"/>
              <a:pPr>
                <a:defRPr/>
              </a:pPr>
              <a:t>‹#›</a:t>
            </a:fld>
            <a:endParaRPr lang="en-US" dirty="0"/>
          </a:p>
        </p:txBody>
      </p:sp>
    </p:spTree>
    <p:extLst>
      <p:ext uri="{BB962C8B-B14F-4D97-AF65-F5344CB8AC3E}">
        <p14:creationId xmlns:p14="http://schemas.microsoft.com/office/powerpoint/2010/main" val="994292000"/>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8.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8.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8.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18.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18.xml"/></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18.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18.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18.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18.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18.xml"/></Relationships>
</file>

<file path=ppt/slides/_rels/slide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18.xml"/></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18.xml"/></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1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9.xml"/></Relationships>
</file>

<file path=ppt/slides/_rels/slide3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18.xml"/></Relationships>
</file>

<file path=ppt/slides/_rels/slide3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3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18.xml"/></Relationships>
</file>

<file path=ppt/slides/_rels/slide3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18.xml"/></Relationships>
</file>

<file path=ppt/slides/_rels/slide3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18.xml"/></Relationships>
</file>

<file path=ppt/slides/_rels/slide3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18.xml"/></Relationships>
</file>

<file path=ppt/slides/_rels/slide3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18.xml"/></Relationships>
</file>

<file path=ppt/slides/_rels/slide3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18.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9.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0.xml"/><Relationship Id="rId1" Type="http://schemas.openxmlformats.org/officeDocument/2006/relationships/slideLayout" Target="../slideLayouts/slideLayout77.xml"/></Relationships>
</file>

<file path=ppt/slides/_rels/slide4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7.xml"/></Relationships>
</file>

<file path=ppt/slides/_rels/slide4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7.xml"/></Relationships>
</file>

<file path=ppt/slides/_rels/slide4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7.xml"/></Relationships>
</file>

<file path=ppt/slides/_rels/slide4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7.xml"/></Relationships>
</file>

<file path=ppt/slides/_rels/slide4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6.xml"/></Relationships>
</file>

<file path=ppt/slides/_rels/slide5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7.xml"/></Relationships>
</file>

<file path=ppt/slides/_rels/slide5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7.xml"/></Relationships>
</file>

<file path=ppt/slides/_rels/slide5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96.xml"/></Relationships>
</file>

<file path=ppt/slides/_rels/slide5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96.xml"/></Relationships>
</file>

<file path=ppt/slides/_rels/slide5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96.xml"/></Relationships>
</file>

<file path=ppt/slides/_rels/slide5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96.xml"/></Relationships>
</file>

<file path=ppt/slides/_rels/slide5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96.xml"/></Relationships>
</file>

<file path=ppt/slides/_rels/slide5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96.xml"/></Relationships>
</file>

<file path=ppt/slides/_rels/slide5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96.xml"/></Relationships>
</file>

<file path=ppt/slides/_rels/slide5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9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7.png"/><Relationship Id="rId1" Type="http://schemas.openxmlformats.org/officeDocument/2006/relationships/slideLayout" Target="../slideLayouts/slideLayout96.xml"/></Relationships>
</file>

<file path=ppt/slides/_rels/slide6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96.xml"/></Relationships>
</file>

<file path=ppt/slides/_rels/slide6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96.xml"/></Relationships>
</file>

<file path=ppt/slides/_rels/slide6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96.xml"/></Relationships>
</file>

<file path=ppt/slides/_rels/slide6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96.xml"/></Relationships>
</file>

<file path=ppt/slides/_rels/slide6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9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9.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304800" y="2330450"/>
            <a:ext cx="8458200" cy="1590675"/>
          </a:xfrm>
        </p:spPr>
        <p:txBody>
          <a:bodyPr/>
          <a:lstStyle/>
          <a:p>
            <a:pPr eaLnBrk="1" hangingPunct="1"/>
            <a:r>
              <a:rPr lang="en-US" altLang="en-US" dirty="0" smtClean="0"/>
              <a:t>Tanzania eLMIS</a:t>
            </a:r>
          </a:p>
        </p:txBody>
      </p:sp>
      <p:sp>
        <p:nvSpPr>
          <p:cNvPr id="23555" name="Subtitle 2"/>
          <p:cNvSpPr>
            <a:spLocks noGrp="1"/>
          </p:cNvSpPr>
          <p:nvPr>
            <p:ph type="subTitle" idx="1"/>
          </p:nvPr>
        </p:nvSpPr>
        <p:spPr>
          <a:xfrm>
            <a:off x="304800" y="3830638"/>
            <a:ext cx="8534400" cy="588962"/>
          </a:xfrm>
        </p:spPr>
        <p:txBody>
          <a:bodyPr/>
          <a:lstStyle/>
          <a:p>
            <a:r>
              <a:rPr lang="en-US" altLang="en-US" sz="2800" i="1" dirty="0" smtClean="0">
                <a:latin typeface="Book Antiqua" panose="02040602050305030304" pitchFamily="18" charset="0"/>
              </a:rPr>
              <a:t>Strengthening public health supply chain in Tanzania</a:t>
            </a:r>
          </a:p>
        </p:txBody>
      </p:sp>
    </p:spTree>
    <p:extLst>
      <p:ext uri="{BB962C8B-B14F-4D97-AF65-F5344CB8AC3E}">
        <p14:creationId xmlns:p14="http://schemas.microsoft.com/office/powerpoint/2010/main" val="11948254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166920" y="231096"/>
            <a:ext cx="8229600"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en-US" b="1" dirty="0" smtClean="0"/>
              <a:t>eLMIS - Interoperability</a:t>
            </a:r>
            <a:endParaRPr lang="en-US" altLang="en-US" b="1" dirty="0"/>
          </a:p>
        </p:txBody>
      </p:sp>
      <p:sp>
        <p:nvSpPr>
          <p:cNvPr id="54275" name="Content Placeholder 2"/>
          <p:cNvSpPr>
            <a:spLocks noGrp="1"/>
          </p:cNvSpPr>
          <p:nvPr>
            <p:ph idx="1"/>
          </p:nvPr>
        </p:nvSpPr>
        <p:spPr>
          <a:xfrm>
            <a:off x="174625" y="1396998"/>
            <a:ext cx="8801100" cy="5461002"/>
          </a:xfrm>
          <a:solidFill>
            <a:schemeClr val="bg1"/>
          </a:solidFill>
        </p:spPr>
        <p:txBody>
          <a:bodyPr/>
          <a:lstStyle/>
          <a:p>
            <a:pPr marL="0" indent="0">
              <a:buFontTx/>
              <a:buNone/>
            </a:pPr>
            <a:r>
              <a:rPr lang="en-US" altLang="en-US" sz="2000" dirty="0" smtClean="0"/>
              <a:t>eLMIS is designed to support all existing electronic tools, including, EPICOR 9 ERP, ILS Gateway, DHIS2 </a:t>
            </a:r>
            <a:r>
              <a:rPr lang="en-US" altLang="en-US" sz="2000" dirty="0" err="1" smtClean="0"/>
              <a:t>etc</a:t>
            </a:r>
            <a:endParaRPr lang="en-US" altLang="en-US" sz="2000" dirty="0" smtClean="0"/>
          </a:p>
          <a:p>
            <a:pPr marL="0" indent="0">
              <a:buFontTx/>
              <a:buNone/>
            </a:pPr>
            <a:endParaRPr lang="en-US" altLang="en-US" sz="1600" dirty="0" smtClean="0"/>
          </a:p>
          <a:p>
            <a:pPr marL="0" indent="0">
              <a:buFontTx/>
              <a:buNone/>
            </a:pPr>
            <a:endParaRPr lang="en-US" altLang="en-US" sz="1600" dirty="0" smtClean="0"/>
          </a:p>
          <a:p>
            <a:pPr marL="0" indent="0">
              <a:buFontTx/>
              <a:buNone/>
            </a:pPr>
            <a:endParaRPr lang="en-US" altLang="en-US" sz="1600" dirty="0" smtClean="0"/>
          </a:p>
          <a:p>
            <a:pPr marL="0" indent="0">
              <a:buFontTx/>
              <a:buNone/>
            </a:pPr>
            <a:endParaRPr lang="en-US" altLang="en-US" sz="1600" dirty="0" smtClean="0"/>
          </a:p>
          <a:p>
            <a:pPr marL="0" indent="0">
              <a:buFontTx/>
              <a:buNone/>
            </a:pPr>
            <a:endParaRPr lang="en-US" altLang="en-US" sz="1600" dirty="0" smtClean="0"/>
          </a:p>
          <a:p>
            <a:pPr marL="0" indent="0">
              <a:buFontTx/>
              <a:buNone/>
            </a:pPr>
            <a:endParaRPr lang="en-US" altLang="en-US" sz="1600" dirty="0" smtClean="0"/>
          </a:p>
          <a:p>
            <a:pPr marL="0" indent="0">
              <a:buFontTx/>
              <a:buNone/>
            </a:pPr>
            <a:endParaRPr lang="en-US" altLang="en-US" sz="1600" dirty="0" smtClean="0"/>
          </a:p>
          <a:p>
            <a:pPr marL="0" indent="0">
              <a:buFontTx/>
              <a:buNone/>
            </a:pPr>
            <a:endParaRPr lang="en-US" altLang="en-US" sz="1600" dirty="0" smtClean="0"/>
          </a:p>
          <a:p>
            <a:pPr marL="0" indent="0">
              <a:buFontTx/>
              <a:buNone/>
            </a:pPr>
            <a:endParaRPr lang="en-US" altLang="en-US" sz="1600" dirty="0" smtClean="0"/>
          </a:p>
          <a:p>
            <a:pPr marL="0" indent="0">
              <a:buFontTx/>
              <a:buNone/>
            </a:pPr>
            <a:endParaRPr lang="en-US" altLang="en-US" sz="1600" dirty="0" smtClean="0"/>
          </a:p>
          <a:p>
            <a:pPr marL="0" indent="0">
              <a:buFontTx/>
              <a:buNone/>
            </a:pPr>
            <a:endParaRPr lang="en-US" altLang="en-US" sz="1600" dirty="0" smtClean="0"/>
          </a:p>
          <a:p>
            <a:pPr marL="0" indent="0">
              <a:buFontTx/>
              <a:buNone/>
            </a:pPr>
            <a:endParaRPr lang="en-US" altLang="en-US" sz="1600" dirty="0" smtClean="0"/>
          </a:p>
          <a:p>
            <a:pPr marL="0" indent="0">
              <a:buFontTx/>
              <a:buNone/>
            </a:pPr>
            <a:endParaRPr lang="en-US" altLang="en-US" sz="1600" dirty="0" smtClean="0"/>
          </a:p>
          <a:p>
            <a:pPr marL="0" indent="0">
              <a:buFontTx/>
              <a:buNone/>
            </a:pPr>
            <a:r>
              <a:rPr lang="en-US" altLang="en-US" sz="1800" dirty="0" smtClean="0"/>
              <a:t>All ILS Gateway data is inputted into eLMIS and both ILS Gateway and eLMIS data are inputted to E9.  All ERP order data, which was previously hand-keyed in, is now created from eLMIS. </a:t>
            </a:r>
          </a:p>
        </p:txBody>
      </p:sp>
      <p:grpSp>
        <p:nvGrpSpPr>
          <p:cNvPr id="54276" name="Group 3"/>
          <p:cNvGrpSpPr>
            <a:grpSpLocks/>
          </p:cNvGrpSpPr>
          <p:nvPr/>
        </p:nvGrpSpPr>
        <p:grpSpPr bwMode="auto">
          <a:xfrm>
            <a:off x="3685488" y="3598861"/>
            <a:ext cx="1352550" cy="1109662"/>
            <a:chOff x="549385" y="3841236"/>
            <a:chExt cx="1531136" cy="1275947"/>
          </a:xfrm>
        </p:grpSpPr>
        <p:pic>
          <p:nvPicPr>
            <p:cNvPr id="5430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385" y="3841236"/>
              <a:ext cx="1531136" cy="1275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Oval 17"/>
            <p:cNvSpPr/>
            <p:nvPr/>
          </p:nvSpPr>
          <p:spPr>
            <a:xfrm>
              <a:off x="913860" y="3930255"/>
              <a:ext cx="786858" cy="77689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rgbClr val="FFFFFF"/>
                </a:solidFill>
              </a:endParaRPr>
            </a:p>
          </p:txBody>
        </p:sp>
        <p:sp>
          <p:nvSpPr>
            <p:cNvPr id="19" name="TextBox 18"/>
            <p:cNvSpPr txBox="1"/>
            <p:nvPr/>
          </p:nvSpPr>
          <p:spPr>
            <a:xfrm>
              <a:off x="741841" y="4121783"/>
              <a:ext cx="1086614" cy="389287"/>
            </a:xfrm>
            <a:prstGeom prst="rect">
              <a:avLst/>
            </a:prstGeom>
            <a:noFill/>
          </p:spPr>
          <p:txBody>
            <a:bodyPr>
              <a:spAutoFit/>
            </a:bodyPr>
            <a:lstStyle/>
            <a:p>
              <a:pPr algn="ctr">
                <a:defRPr/>
              </a:pPr>
              <a:r>
                <a:rPr lang="en-US" sz="1600" b="1" dirty="0" err="1">
                  <a:solidFill>
                    <a:srgbClr val="000000"/>
                  </a:solidFill>
                  <a:latin typeface="Arial"/>
                  <a:cs typeface="Arial" pitchFamily="34" charset="0"/>
                </a:rPr>
                <a:t>eLMIS</a:t>
              </a:r>
              <a:endParaRPr lang="en-US" sz="1600" b="1" dirty="0">
                <a:solidFill>
                  <a:srgbClr val="000000"/>
                </a:solidFill>
                <a:latin typeface="Arial"/>
                <a:cs typeface="Arial" pitchFamily="34" charset="0"/>
              </a:endParaRPr>
            </a:p>
          </p:txBody>
        </p:sp>
      </p:grpSp>
      <p:sp>
        <p:nvSpPr>
          <p:cNvPr id="24" name="Rectangle 23"/>
          <p:cNvSpPr/>
          <p:nvPr/>
        </p:nvSpPr>
        <p:spPr>
          <a:xfrm>
            <a:off x="3468909" y="4859099"/>
            <a:ext cx="1877105" cy="840977"/>
          </a:xfrm>
          <a:prstGeom prst="rect">
            <a:avLst/>
          </a:prstGeom>
          <a:solidFill>
            <a:schemeClr val="bg1">
              <a:lumMod val="95000"/>
            </a:schemeClr>
          </a:solidFill>
          <a:ln w="12700">
            <a:noFill/>
            <a:round/>
            <a:headEnd/>
            <a:tailEnd/>
          </a:ln>
          <a:effectLst>
            <a:outerShdw blurRad="50800" dist="38100" dir="8100000" algn="tr" rotWithShape="0">
              <a:prstClr val="black">
                <a:alpha val="40000"/>
              </a:prstClr>
            </a:outerShdw>
          </a:effectLst>
        </p:spPr>
        <p:txBody>
          <a:bodyPr wrap="none" lIns="93089" tIns="45042" rIns="93089" bIns="45042" anchor="ctr"/>
          <a:lstStyle/>
          <a:p>
            <a:pPr marL="160338" indent="-160338" algn="ctr" defTabSz="920750" eaLnBrk="0" fontAlgn="auto" hangingPunct="0">
              <a:spcBef>
                <a:spcPts val="0"/>
              </a:spcBef>
              <a:spcAft>
                <a:spcPts val="0"/>
              </a:spcAft>
              <a:buSzPct val="70000"/>
              <a:buFont typeface="Marlett" pitchFamily="2" charset="2"/>
              <a:buNone/>
              <a:defRPr/>
            </a:pPr>
            <a:endParaRPr lang="en-US" sz="1200" b="1" kern="0">
              <a:solidFill>
                <a:srgbClr val="000000"/>
              </a:solidFill>
              <a:latin typeface="Calibri" panose="020F0502020204030204" pitchFamily="34" charset="0"/>
              <a:cs typeface="Calibri" pitchFamily="34" charset="0"/>
            </a:endParaRPr>
          </a:p>
        </p:txBody>
      </p:sp>
      <p:sp>
        <p:nvSpPr>
          <p:cNvPr id="54278" name="TextBox 24"/>
          <p:cNvSpPr txBox="1">
            <a:spLocks noChangeArrowheads="1"/>
          </p:cNvSpPr>
          <p:nvPr/>
        </p:nvSpPr>
        <p:spPr bwMode="auto">
          <a:xfrm>
            <a:off x="3358464" y="4869079"/>
            <a:ext cx="19875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174625"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0"/>
              </a:spcBef>
            </a:pPr>
            <a:r>
              <a:rPr lang="en-US" altLang="en-US" sz="1200" dirty="0" smtClean="0">
                <a:solidFill>
                  <a:srgbClr val="000000"/>
                </a:solidFill>
                <a:latin typeface="Times" pitchFamily="18" charset="0"/>
                <a:cs typeface="Arial" charset="0"/>
              </a:rPr>
              <a:t>A system that processes electronic ordering and reporting and convert to  order</a:t>
            </a:r>
          </a:p>
        </p:txBody>
      </p:sp>
      <p:sp>
        <p:nvSpPr>
          <p:cNvPr id="26" name="Rectangle 25"/>
          <p:cNvSpPr/>
          <p:nvPr/>
        </p:nvSpPr>
        <p:spPr>
          <a:xfrm>
            <a:off x="101600" y="3234322"/>
            <a:ext cx="1495186" cy="2074276"/>
          </a:xfrm>
          <a:prstGeom prst="rect">
            <a:avLst/>
          </a:prstGeom>
          <a:solidFill>
            <a:schemeClr val="bg1">
              <a:lumMod val="95000"/>
            </a:schemeClr>
          </a:solidFill>
          <a:ln w="12700">
            <a:noFill/>
            <a:round/>
            <a:headEnd/>
            <a:tailEnd/>
          </a:ln>
          <a:effectLst>
            <a:outerShdw blurRad="50800" dist="38100" dir="8100000" algn="tr" rotWithShape="0">
              <a:prstClr val="black">
                <a:alpha val="40000"/>
              </a:prstClr>
            </a:outerShdw>
          </a:effectLst>
        </p:spPr>
        <p:txBody>
          <a:bodyPr wrap="none" lIns="93089" tIns="45042" rIns="93089" bIns="45042" anchor="ctr"/>
          <a:lstStyle/>
          <a:p>
            <a:pPr marL="160338" indent="-160338" algn="ctr" defTabSz="920750" eaLnBrk="0" fontAlgn="auto" hangingPunct="0">
              <a:spcBef>
                <a:spcPts val="0"/>
              </a:spcBef>
              <a:spcAft>
                <a:spcPts val="0"/>
              </a:spcAft>
              <a:buSzPct val="70000"/>
              <a:buFont typeface="Marlett" pitchFamily="2" charset="2"/>
              <a:buNone/>
              <a:defRPr/>
            </a:pPr>
            <a:endParaRPr lang="en-US" sz="1200" b="1" kern="0">
              <a:solidFill>
                <a:srgbClr val="000000"/>
              </a:solidFill>
              <a:latin typeface="Calibri" panose="020F0502020204030204" pitchFamily="34" charset="0"/>
              <a:cs typeface="Calibri" pitchFamily="34" charset="0"/>
            </a:endParaRPr>
          </a:p>
        </p:txBody>
      </p:sp>
      <p:sp>
        <p:nvSpPr>
          <p:cNvPr id="54280" name="TextBox 26"/>
          <p:cNvSpPr txBox="1">
            <a:spLocks noChangeArrowheads="1"/>
          </p:cNvSpPr>
          <p:nvPr/>
        </p:nvSpPr>
        <p:spPr bwMode="auto">
          <a:xfrm>
            <a:off x="-3419" y="3316873"/>
            <a:ext cx="157481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174625"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0"/>
              </a:spcBef>
            </a:pPr>
            <a:r>
              <a:rPr lang="en-US" altLang="en-US" sz="1200" dirty="0" smtClean="0">
                <a:solidFill>
                  <a:srgbClr val="000000"/>
                </a:solidFill>
                <a:latin typeface="Times" pitchFamily="18" charset="0"/>
                <a:cs typeface="Arial" charset="0"/>
              </a:rPr>
              <a:t>A system that integrates Sales, Procurement, Finance, and Logistics  functions into one place to facilitate transparent and efficient operations</a:t>
            </a:r>
          </a:p>
        </p:txBody>
      </p:sp>
      <p:sp>
        <p:nvSpPr>
          <p:cNvPr id="28" name="Rectangle 27"/>
          <p:cNvSpPr/>
          <p:nvPr/>
        </p:nvSpPr>
        <p:spPr>
          <a:xfrm>
            <a:off x="7232650" y="4025898"/>
            <a:ext cx="1827213" cy="1676400"/>
          </a:xfrm>
          <a:prstGeom prst="rect">
            <a:avLst/>
          </a:prstGeom>
          <a:solidFill>
            <a:schemeClr val="bg1">
              <a:lumMod val="95000"/>
            </a:schemeClr>
          </a:solidFill>
          <a:ln w="12700">
            <a:noFill/>
            <a:round/>
            <a:headEnd/>
            <a:tailEnd/>
          </a:ln>
          <a:effectLst>
            <a:outerShdw blurRad="50800" dist="38100" dir="8100000" algn="tr" rotWithShape="0">
              <a:prstClr val="black">
                <a:alpha val="40000"/>
              </a:prstClr>
            </a:outerShdw>
          </a:effectLst>
        </p:spPr>
        <p:txBody>
          <a:bodyPr wrap="none" lIns="93089" tIns="45042" rIns="93089" bIns="45042" anchor="ctr"/>
          <a:lstStyle/>
          <a:p>
            <a:pPr marL="160338" indent="-160338" algn="ctr" defTabSz="920750" eaLnBrk="0" fontAlgn="auto" hangingPunct="0">
              <a:spcBef>
                <a:spcPts val="0"/>
              </a:spcBef>
              <a:spcAft>
                <a:spcPts val="0"/>
              </a:spcAft>
              <a:buSzPct val="70000"/>
              <a:buFont typeface="Marlett" pitchFamily="2" charset="2"/>
              <a:buNone/>
              <a:defRPr/>
            </a:pPr>
            <a:endParaRPr lang="en-US" sz="1200" b="1" kern="0">
              <a:solidFill>
                <a:srgbClr val="000000"/>
              </a:solidFill>
              <a:cs typeface="Calibri" pitchFamily="34" charset="0"/>
            </a:endParaRPr>
          </a:p>
        </p:txBody>
      </p:sp>
      <p:sp>
        <p:nvSpPr>
          <p:cNvPr id="54282" name="TextBox 28"/>
          <p:cNvSpPr txBox="1">
            <a:spLocks noChangeArrowheads="1"/>
          </p:cNvSpPr>
          <p:nvPr/>
        </p:nvSpPr>
        <p:spPr bwMode="auto">
          <a:xfrm>
            <a:off x="7029450" y="4108448"/>
            <a:ext cx="19462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174625"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0"/>
              </a:spcBef>
            </a:pPr>
            <a:r>
              <a:rPr lang="en-US" altLang="en-US" sz="1200" smtClean="0">
                <a:solidFill>
                  <a:srgbClr val="000000"/>
                </a:solidFill>
                <a:latin typeface="Calibri" pitchFamily="34" charset="0"/>
                <a:cs typeface="Arial" charset="0"/>
              </a:rPr>
              <a:t>A mobile health alert and reporting system designed to increase the visibility of logistics data and improve product availability</a:t>
            </a:r>
          </a:p>
        </p:txBody>
      </p:sp>
      <p:grpSp>
        <p:nvGrpSpPr>
          <p:cNvPr id="54283" name="Group 4"/>
          <p:cNvGrpSpPr>
            <a:grpSpLocks/>
          </p:cNvGrpSpPr>
          <p:nvPr/>
        </p:nvGrpSpPr>
        <p:grpSpPr bwMode="auto">
          <a:xfrm>
            <a:off x="5558511" y="3598861"/>
            <a:ext cx="1429896" cy="1226225"/>
            <a:chOff x="5096987" y="3914359"/>
            <a:chExt cx="1582438" cy="1497373"/>
          </a:xfrm>
        </p:grpSpPr>
        <p:pic>
          <p:nvPicPr>
            <p:cNvPr id="542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6987" y="3914359"/>
              <a:ext cx="1293243" cy="1301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Oval 21"/>
            <p:cNvSpPr/>
            <p:nvPr/>
          </p:nvSpPr>
          <p:spPr>
            <a:xfrm>
              <a:off x="5339905" y="3985122"/>
              <a:ext cx="784975" cy="77693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rgbClr val="FFFFFF"/>
                </a:solidFill>
              </a:endParaRPr>
            </a:p>
          </p:txBody>
        </p:sp>
        <p:sp>
          <p:nvSpPr>
            <p:cNvPr id="23" name="TextBox 22"/>
            <p:cNvSpPr txBox="1"/>
            <p:nvPr/>
          </p:nvSpPr>
          <p:spPr>
            <a:xfrm>
              <a:off x="5164474" y="4154504"/>
              <a:ext cx="1193632" cy="413416"/>
            </a:xfrm>
            <a:prstGeom prst="rect">
              <a:avLst/>
            </a:prstGeom>
            <a:noFill/>
          </p:spPr>
          <p:txBody>
            <a:bodyPr wrap="square">
              <a:spAutoFit/>
            </a:bodyPr>
            <a:lstStyle/>
            <a:p>
              <a:pPr algn="ctr">
                <a:defRPr/>
              </a:pPr>
              <a:r>
                <a:rPr lang="en-US" sz="1600" b="1" dirty="0" err="1">
                  <a:solidFill>
                    <a:srgbClr val="000000"/>
                  </a:solidFill>
                  <a:latin typeface="Arial"/>
                  <a:cs typeface="Arial" pitchFamily="34" charset="0"/>
                </a:rPr>
                <a:t>ILSg</a:t>
              </a:r>
              <a:endParaRPr lang="en-US" sz="1600" b="1" dirty="0">
                <a:solidFill>
                  <a:srgbClr val="000000"/>
                </a:solidFill>
                <a:latin typeface="Arial"/>
                <a:cs typeface="Arial" pitchFamily="34" charset="0"/>
              </a:endParaRPr>
            </a:p>
          </p:txBody>
        </p:sp>
        <p:pic>
          <p:nvPicPr>
            <p:cNvPr id="5430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6385" y="4346329"/>
              <a:ext cx="513040" cy="1065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4284" name="Group 32"/>
          <p:cNvGrpSpPr>
            <a:grpSpLocks/>
          </p:cNvGrpSpPr>
          <p:nvPr/>
        </p:nvGrpSpPr>
        <p:grpSpPr bwMode="auto">
          <a:xfrm>
            <a:off x="1638966" y="3600780"/>
            <a:ext cx="1425575" cy="1112045"/>
            <a:chOff x="549385" y="3841236"/>
            <a:chExt cx="1531136" cy="1275947"/>
          </a:xfrm>
        </p:grpSpPr>
        <p:pic>
          <p:nvPicPr>
            <p:cNvPr id="542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385" y="3841236"/>
              <a:ext cx="1531136" cy="1275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Oval 34"/>
            <p:cNvSpPr/>
            <p:nvPr/>
          </p:nvSpPr>
          <p:spPr>
            <a:xfrm>
              <a:off x="914266" y="3930256"/>
              <a:ext cx="786028" cy="77689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rgbClr val="FFFFFF"/>
                </a:solidFill>
              </a:endParaRPr>
            </a:p>
          </p:txBody>
        </p:sp>
        <p:sp>
          <p:nvSpPr>
            <p:cNvPr id="36" name="TextBox 35"/>
            <p:cNvSpPr txBox="1"/>
            <p:nvPr/>
          </p:nvSpPr>
          <p:spPr>
            <a:xfrm>
              <a:off x="742055" y="4121782"/>
              <a:ext cx="1087823" cy="353140"/>
            </a:xfrm>
            <a:prstGeom prst="rect">
              <a:avLst/>
            </a:prstGeom>
            <a:noFill/>
          </p:spPr>
          <p:txBody>
            <a:bodyPr>
              <a:spAutoFit/>
            </a:bodyPr>
            <a:lstStyle/>
            <a:p>
              <a:pPr algn="ctr">
                <a:defRPr/>
              </a:pPr>
              <a:r>
                <a:rPr lang="en-US" sz="1400" b="1" dirty="0">
                  <a:solidFill>
                    <a:srgbClr val="000000"/>
                  </a:solidFill>
                  <a:latin typeface="Arial"/>
                  <a:cs typeface="Arial" pitchFamily="34" charset="0"/>
                </a:rPr>
                <a:t>E9</a:t>
              </a:r>
            </a:p>
          </p:txBody>
        </p:sp>
      </p:grpSp>
      <p:grpSp>
        <p:nvGrpSpPr>
          <p:cNvPr id="54285" name="Group 36"/>
          <p:cNvGrpSpPr>
            <a:grpSpLocks/>
          </p:cNvGrpSpPr>
          <p:nvPr/>
        </p:nvGrpSpPr>
        <p:grpSpPr bwMode="auto">
          <a:xfrm>
            <a:off x="3685488" y="2082798"/>
            <a:ext cx="1385887" cy="1023256"/>
            <a:chOff x="549385" y="3841236"/>
            <a:chExt cx="1531136" cy="1275947"/>
          </a:xfrm>
        </p:grpSpPr>
        <p:pic>
          <p:nvPicPr>
            <p:cNvPr id="542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385" y="3841236"/>
              <a:ext cx="1531136" cy="1275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Oval 38"/>
            <p:cNvSpPr/>
            <p:nvPr/>
          </p:nvSpPr>
          <p:spPr>
            <a:xfrm>
              <a:off x="914266" y="3930256"/>
              <a:ext cx="786029" cy="77689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rgbClr val="FFFFFF"/>
                </a:solidFill>
              </a:endParaRPr>
            </a:p>
          </p:txBody>
        </p:sp>
        <p:sp>
          <p:nvSpPr>
            <p:cNvPr id="40" name="TextBox 39"/>
            <p:cNvSpPr txBox="1"/>
            <p:nvPr/>
          </p:nvSpPr>
          <p:spPr>
            <a:xfrm>
              <a:off x="905093" y="4121782"/>
              <a:ext cx="795202" cy="383782"/>
            </a:xfrm>
            <a:prstGeom prst="rect">
              <a:avLst/>
            </a:prstGeom>
            <a:noFill/>
          </p:spPr>
          <p:txBody>
            <a:bodyPr wrap="square">
              <a:spAutoFit/>
            </a:bodyPr>
            <a:lstStyle/>
            <a:p>
              <a:pPr algn="ctr">
                <a:defRPr/>
              </a:pPr>
              <a:r>
                <a:rPr lang="en-US" sz="1400" b="1" dirty="0">
                  <a:solidFill>
                    <a:srgbClr val="000000"/>
                  </a:solidFill>
                  <a:latin typeface="Arial"/>
                  <a:cs typeface="Arial" pitchFamily="34" charset="0"/>
                </a:rPr>
                <a:t>DHIS2</a:t>
              </a:r>
            </a:p>
          </p:txBody>
        </p:sp>
      </p:grpSp>
      <p:sp>
        <p:nvSpPr>
          <p:cNvPr id="10" name="Left-Right Arrow 9"/>
          <p:cNvSpPr/>
          <p:nvPr/>
        </p:nvSpPr>
        <p:spPr>
          <a:xfrm>
            <a:off x="3071125" y="3917038"/>
            <a:ext cx="614363" cy="254000"/>
          </a:xfrm>
          <a:prstGeom prst="leftRightArrow">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solidFill>
                <a:srgbClr val="FFFFFF"/>
              </a:solidFill>
            </a:endParaRPr>
          </a:p>
        </p:txBody>
      </p:sp>
      <p:sp>
        <p:nvSpPr>
          <p:cNvPr id="41" name="Left-Right Arrow 40"/>
          <p:cNvSpPr/>
          <p:nvPr/>
        </p:nvSpPr>
        <p:spPr>
          <a:xfrm rot="16200000">
            <a:off x="4118821" y="3220226"/>
            <a:ext cx="492806" cy="264464"/>
          </a:xfrm>
          <a:prstGeom prst="leftRightArrow">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solidFill>
                <a:srgbClr val="FFFFFF"/>
              </a:solidFill>
            </a:endParaRPr>
          </a:p>
        </p:txBody>
      </p:sp>
      <p:sp>
        <p:nvSpPr>
          <p:cNvPr id="11" name="Right Arrow 10"/>
          <p:cNvSpPr/>
          <p:nvPr/>
        </p:nvSpPr>
        <p:spPr>
          <a:xfrm rot="10800000">
            <a:off x="5070245" y="3917036"/>
            <a:ext cx="477837" cy="264363"/>
          </a:xfrm>
          <a:prstGeom prst="rightArrow">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solidFill>
                <a:srgbClr val="FFFFFF"/>
              </a:solidFill>
            </a:endParaRPr>
          </a:p>
        </p:txBody>
      </p:sp>
      <p:sp>
        <p:nvSpPr>
          <p:cNvPr id="42" name="Rectangle 41"/>
          <p:cNvSpPr/>
          <p:nvPr/>
        </p:nvSpPr>
        <p:spPr>
          <a:xfrm>
            <a:off x="5172975" y="2116136"/>
            <a:ext cx="1782763" cy="1262062"/>
          </a:xfrm>
          <a:prstGeom prst="rect">
            <a:avLst/>
          </a:prstGeom>
          <a:solidFill>
            <a:schemeClr val="bg1">
              <a:lumMod val="95000"/>
            </a:schemeClr>
          </a:solidFill>
          <a:ln w="12700">
            <a:noFill/>
            <a:round/>
            <a:headEnd/>
            <a:tailEnd/>
          </a:ln>
          <a:effectLst>
            <a:outerShdw blurRad="50800" dist="38100" dir="8100000" algn="tr" rotWithShape="0">
              <a:prstClr val="black">
                <a:alpha val="40000"/>
              </a:prstClr>
            </a:outerShdw>
          </a:effectLst>
        </p:spPr>
        <p:txBody>
          <a:bodyPr wrap="none" lIns="93089" tIns="45042" rIns="93089" bIns="45042" anchor="ctr"/>
          <a:lstStyle/>
          <a:p>
            <a:pPr marL="160338" indent="-160338" algn="ctr" defTabSz="920750" eaLnBrk="0" fontAlgn="auto" hangingPunct="0">
              <a:spcBef>
                <a:spcPts val="0"/>
              </a:spcBef>
              <a:spcAft>
                <a:spcPts val="0"/>
              </a:spcAft>
              <a:buSzPct val="70000"/>
              <a:buFont typeface="Marlett" pitchFamily="2" charset="2"/>
              <a:buNone/>
              <a:defRPr/>
            </a:pPr>
            <a:endParaRPr lang="en-US" sz="1200" b="1" kern="0">
              <a:solidFill>
                <a:srgbClr val="000000"/>
              </a:solidFill>
              <a:cs typeface="Calibri" pitchFamily="34" charset="0"/>
            </a:endParaRPr>
          </a:p>
        </p:txBody>
      </p:sp>
      <p:sp>
        <p:nvSpPr>
          <p:cNvPr id="54290" name="TextBox 42"/>
          <p:cNvSpPr txBox="1">
            <a:spLocks noChangeArrowheads="1"/>
          </p:cNvSpPr>
          <p:nvPr/>
        </p:nvSpPr>
        <p:spPr bwMode="auto">
          <a:xfrm>
            <a:off x="5038038" y="2181223"/>
            <a:ext cx="19177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174625"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0"/>
              </a:spcBef>
            </a:pPr>
            <a:r>
              <a:rPr lang="en-US" altLang="en-US" sz="1200" dirty="0" smtClean="0">
                <a:solidFill>
                  <a:srgbClr val="000000"/>
                </a:solidFill>
                <a:latin typeface="Calibri" pitchFamily="34" charset="0"/>
                <a:cs typeface="Arial" charset="0"/>
              </a:rPr>
              <a:t>A system that collect HMIS data such patients data, catchment population, treatment summary </a:t>
            </a:r>
            <a:r>
              <a:rPr lang="en-US" altLang="en-US" sz="1200" dirty="0" err="1" smtClean="0">
                <a:solidFill>
                  <a:srgbClr val="000000"/>
                </a:solidFill>
                <a:latin typeface="Calibri" pitchFamily="34" charset="0"/>
                <a:cs typeface="Arial" charset="0"/>
              </a:rPr>
              <a:t>etc</a:t>
            </a:r>
            <a:endParaRPr lang="en-US" altLang="en-US" sz="1200" dirty="0" smtClean="0">
              <a:solidFill>
                <a:srgbClr val="000000"/>
              </a:solidFill>
              <a:latin typeface="Calibri" pitchFamily="34" charset="0"/>
              <a:cs typeface="Arial" charset="0"/>
            </a:endParaRPr>
          </a:p>
        </p:txBody>
      </p:sp>
    </p:spTree>
    <p:extLst>
      <p:ext uri="{BB962C8B-B14F-4D97-AF65-F5344CB8AC3E}">
        <p14:creationId xmlns:p14="http://schemas.microsoft.com/office/powerpoint/2010/main" val="12955542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a:xfrm>
            <a:off x="3257894" y="31309"/>
            <a:ext cx="5886106" cy="1423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1829009" y="1589268"/>
            <a:ext cx="4898591" cy="4815088"/>
          </a:xfrm>
          <a:prstGeom prst="ellipse">
            <a:avLst/>
          </a:prstGeom>
          <a:ln w="15240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63" name="Rectangle 62"/>
          <p:cNvSpPr/>
          <p:nvPr/>
        </p:nvSpPr>
        <p:spPr>
          <a:xfrm>
            <a:off x="0" y="3825363"/>
            <a:ext cx="8976295" cy="3299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1813243" y="1134329"/>
            <a:ext cx="4898591" cy="4815088"/>
          </a:xfrm>
          <a:prstGeom prst="ellipse">
            <a:avLst/>
          </a:prstGeom>
          <a:noFill/>
          <a:ln w="152400">
            <a:solidFill>
              <a:srgbClr val="97F45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9416" y="3826744"/>
            <a:ext cx="505777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73347" y="3029"/>
            <a:ext cx="8229600" cy="1143000"/>
          </a:xfrm>
        </p:spPr>
        <p:txBody>
          <a:bodyPr/>
          <a:lstStyle/>
          <a:p>
            <a:r>
              <a:rPr lang="en-US" b="1" u="sng" dirty="0" smtClean="0"/>
              <a:t>eLMIS</a:t>
            </a:r>
            <a:r>
              <a:rPr lang="en-US" dirty="0" smtClean="0"/>
              <a:t> data Movement</a:t>
            </a:r>
            <a:endParaRPr lang="en-US" dirty="0"/>
          </a:p>
        </p:txBody>
      </p:sp>
      <p:sp>
        <p:nvSpPr>
          <p:cNvPr id="73" name="Arc 72"/>
          <p:cNvSpPr/>
          <p:nvPr/>
        </p:nvSpPr>
        <p:spPr>
          <a:xfrm rot="200405">
            <a:off x="58925" y="3439957"/>
            <a:ext cx="3999684" cy="1518286"/>
          </a:xfrm>
          <a:prstGeom prst="arc">
            <a:avLst>
              <a:gd name="adj1" fmla="val 15284100"/>
              <a:gd name="adj2" fmla="val 20936982"/>
            </a:avLst>
          </a:prstGeom>
          <a:ln w="15240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Chevron 77"/>
          <p:cNvSpPr/>
          <p:nvPr/>
        </p:nvSpPr>
        <p:spPr>
          <a:xfrm rot="13116129">
            <a:off x="2471820" y="5647757"/>
            <a:ext cx="494878" cy="444205"/>
          </a:xfrm>
          <a:prstGeom prst="chevron">
            <a:avLst/>
          </a:prstGeom>
          <a:solidFill>
            <a:srgbClr val="4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Chevron 83"/>
          <p:cNvSpPr/>
          <p:nvPr/>
        </p:nvSpPr>
        <p:spPr>
          <a:xfrm rot="7456799">
            <a:off x="5775846" y="5519332"/>
            <a:ext cx="534632" cy="527963"/>
          </a:xfrm>
          <a:prstGeom prst="chevron">
            <a:avLst/>
          </a:prstGeom>
          <a:solidFill>
            <a:srgbClr val="4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Explosion 2 97"/>
          <p:cNvSpPr/>
          <p:nvPr/>
        </p:nvSpPr>
        <p:spPr>
          <a:xfrm>
            <a:off x="3829474" y="1260717"/>
            <a:ext cx="936374" cy="833053"/>
          </a:xfrm>
          <a:prstGeom prst="irregularSeal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p:cNvSpPr txBox="1"/>
          <p:nvPr/>
        </p:nvSpPr>
        <p:spPr>
          <a:xfrm>
            <a:off x="3890539" y="1589702"/>
            <a:ext cx="808531" cy="307777"/>
          </a:xfrm>
          <a:prstGeom prst="rect">
            <a:avLst/>
          </a:prstGeom>
          <a:noFill/>
        </p:spPr>
        <p:txBody>
          <a:bodyPr wrap="square" rtlCol="0">
            <a:spAutoFit/>
          </a:bodyPr>
          <a:lstStyle/>
          <a:p>
            <a:pPr algn="ctr"/>
            <a:r>
              <a:rPr lang="en-US" sz="1400" b="1" dirty="0" smtClean="0"/>
              <a:t>instant</a:t>
            </a:r>
            <a:endParaRPr lang="en-US" sz="1400" b="1" dirty="0"/>
          </a:p>
        </p:txBody>
      </p:sp>
      <p:sp>
        <p:nvSpPr>
          <p:cNvPr id="102" name="Arc 101"/>
          <p:cNvSpPr/>
          <p:nvPr/>
        </p:nvSpPr>
        <p:spPr>
          <a:xfrm>
            <a:off x="3773670" y="4255953"/>
            <a:ext cx="175151"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Arc 112"/>
          <p:cNvSpPr/>
          <p:nvPr/>
        </p:nvSpPr>
        <p:spPr>
          <a:xfrm rot="299588">
            <a:off x="-66141" y="3978400"/>
            <a:ext cx="3807882" cy="873197"/>
          </a:xfrm>
          <a:prstGeom prst="arc">
            <a:avLst>
              <a:gd name="adj1" fmla="val 15333090"/>
              <a:gd name="adj2" fmla="val 0"/>
            </a:avLst>
          </a:prstGeom>
          <a:noFill/>
          <a:ln w="190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14" name="Arc 113"/>
          <p:cNvSpPr/>
          <p:nvPr/>
        </p:nvSpPr>
        <p:spPr>
          <a:xfrm rot="9193583">
            <a:off x="4052509" y="3810496"/>
            <a:ext cx="1356701" cy="2703859"/>
          </a:xfrm>
          <a:prstGeom prst="arc">
            <a:avLst>
              <a:gd name="adj1" fmla="val 15916442"/>
              <a:gd name="adj2" fmla="val 2091555"/>
            </a:avLst>
          </a:prstGeom>
          <a:ln w="152400">
            <a:solidFill>
              <a:srgbClr val="4FD1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TextBox 114"/>
          <p:cNvSpPr txBox="1"/>
          <p:nvPr/>
        </p:nvSpPr>
        <p:spPr>
          <a:xfrm rot="869751">
            <a:off x="2017999" y="3965411"/>
            <a:ext cx="1064569" cy="215444"/>
          </a:xfrm>
          <a:prstGeom prst="rect">
            <a:avLst/>
          </a:prstGeom>
          <a:noFill/>
        </p:spPr>
        <p:txBody>
          <a:bodyPr wrap="square" rtlCol="0">
            <a:spAutoFit/>
          </a:bodyPr>
          <a:lstStyle/>
          <a:p>
            <a:r>
              <a:rPr lang="en-US" sz="800" b="1" dirty="0" smtClean="0">
                <a:solidFill>
                  <a:schemeClr val="bg1"/>
                </a:solidFill>
              </a:rPr>
              <a:t>ILS Gateway Data</a:t>
            </a:r>
            <a:endParaRPr lang="en-US" sz="800" b="1" dirty="0">
              <a:solidFill>
                <a:schemeClr val="bg1"/>
              </a:solidFill>
            </a:endParaRPr>
          </a:p>
        </p:txBody>
      </p:sp>
      <p:pic>
        <p:nvPicPr>
          <p:cNvPr id="11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6211" y="6158182"/>
            <a:ext cx="457770" cy="35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4937" y="6020166"/>
            <a:ext cx="886480" cy="568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 name="Chevron 118"/>
          <p:cNvSpPr/>
          <p:nvPr/>
        </p:nvSpPr>
        <p:spPr>
          <a:xfrm rot="13943499">
            <a:off x="4070618" y="5607826"/>
            <a:ext cx="547069" cy="444205"/>
          </a:xfrm>
          <a:prstGeom prst="chevron">
            <a:avLst/>
          </a:prstGeom>
          <a:solidFill>
            <a:srgbClr val="4FD1FF"/>
          </a:solidFill>
          <a:ln>
            <a:solidFill>
              <a:srgbClr val="4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2" name="Chevron 121"/>
          <p:cNvSpPr/>
          <p:nvPr/>
        </p:nvSpPr>
        <p:spPr>
          <a:xfrm rot="11466038">
            <a:off x="2821769" y="3386799"/>
            <a:ext cx="494878" cy="444205"/>
          </a:xfrm>
          <a:prstGeom prst="chevr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Chevron 122"/>
          <p:cNvSpPr/>
          <p:nvPr/>
        </p:nvSpPr>
        <p:spPr>
          <a:xfrm rot="12679812">
            <a:off x="5646531" y="1977295"/>
            <a:ext cx="494878" cy="444205"/>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 name="Arc 124"/>
          <p:cNvSpPr/>
          <p:nvPr/>
        </p:nvSpPr>
        <p:spPr>
          <a:xfrm rot="200405">
            <a:off x="-216373" y="4512508"/>
            <a:ext cx="4417139" cy="1518286"/>
          </a:xfrm>
          <a:prstGeom prst="arc">
            <a:avLst>
              <a:gd name="adj1" fmla="val 15284100"/>
              <a:gd name="adj2" fmla="val 20936982"/>
            </a:avLst>
          </a:prstGeom>
          <a:noFill/>
          <a:ln w="152400">
            <a:solidFill>
              <a:srgbClr val="4FD1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Chevron 128"/>
          <p:cNvSpPr/>
          <p:nvPr/>
        </p:nvSpPr>
        <p:spPr>
          <a:xfrm rot="661644">
            <a:off x="2390502" y="4360862"/>
            <a:ext cx="547069" cy="444205"/>
          </a:xfrm>
          <a:prstGeom prst="chevron">
            <a:avLst/>
          </a:prstGeom>
          <a:solidFill>
            <a:srgbClr val="4FD1FF"/>
          </a:solidFill>
          <a:ln>
            <a:solidFill>
              <a:srgbClr val="4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0" name="TextBox 129"/>
          <p:cNvSpPr txBox="1"/>
          <p:nvPr/>
        </p:nvSpPr>
        <p:spPr>
          <a:xfrm rot="613709">
            <a:off x="2328370" y="4555217"/>
            <a:ext cx="1376321" cy="215444"/>
          </a:xfrm>
          <a:prstGeom prst="rect">
            <a:avLst/>
          </a:prstGeom>
          <a:noFill/>
        </p:spPr>
        <p:txBody>
          <a:bodyPr wrap="square" rtlCol="0">
            <a:spAutoFit/>
          </a:bodyPr>
          <a:lstStyle/>
          <a:p>
            <a:pPr algn="ctr"/>
            <a:r>
              <a:rPr lang="en-US" sz="800" b="1" dirty="0" smtClean="0"/>
              <a:t>District Delivery</a:t>
            </a:r>
            <a:endParaRPr lang="en-US" sz="800" b="1" dirty="0"/>
          </a:p>
        </p:txBody>
      </p:sp>
      <p:sp>
        <p:nvSpPr>
          <p:cNvPr id="131" name="TextBox 130"/>
          <p:cNvSpPr txBox="1"/>
          <p:nvPr/>
        </p:nvSpPr>
        <p:spPr>
          <a:xfrm rot="3320948">
            <a:off x="3644250" y="5661657"/>
            <a:ext cx="1376321" cy="215444"/>
          </a:xfrm>
          <a:prstGeom prst="rect">
            <a:avLst/>
          </a:prstGeom>
          <a:noFill/>
        </p:spPr>
        <p:txBody>
          <a:bodyPr wrap="square" rtlCol="0">
            <a:spAutoFit/>
          </a:bodyPr>
          <a:lstStyle/>
          <a:p>
            <a:pPr algn="ctr"/>
            <a:r>
              <a:rPr lang="en-US" sz="800" b="1" dirty="0" smtClean="0"/>
              <a:t>Zone Deliver</a:t>
            </a:r>
            <a:endParaRPr lang="en-US" sz="800" b="1" dirty="0"/>
          </a:p>
        </p:txBody>
      </p:sp>
      <p:sp>
        <p:nvSpPr>
          <p:cNvPr id="132" name="TextBox 131"/>
          <p:cNvSpPr txBox="1"/>
          <p:nvPr/>
        </p:nvSpPr>
        <p:spPr>
          <a:xfrm rot="2482469">
            <a:off x="2067296" y="5762138"/>
            <a:ext cx="1376321" cy="215444"/>
          </a:xfrm>
          <a:prstGeom prst="rect">
            <a:avLst/>
          </a:prstGeom>
          <a:noFill/>
        </p:spPr>
        <p:txBody>
          <a:bodyPr wrap="square" rtlCol="0">
            <a:spAutoFit/>
          </a:bodyPr>
          <a:lstStyle/>
          <a:p>
            <a:r>
              <a:rPr lang="en-US" sz="800" b="1" dirty="0"/>
              <a:t>Deliver </a:t>
            </a:r>
            <a:r>
              <a:rPr lang="en-US" sz="800" b="1" dirty="0" smtClean="0"/>
              <a:t>Consignment</a:t>
            </a:r>
            <a:endParaRPr lang="en-US" sz="800" b="1" dirty="0"/>
          </a:p>
        </p:txBody>
      </p:sp>
      <p:sp>
        <p:nvSpPr>
          <p:cNvPr id="133" name="TextBox 132"/>
          <p:cNvSpPr txBox="1"/>
          <p:nvPr/>
        </p:nvSpPr>
        <p:spPr>
          <a:xfrm rot="18448937">
            <a:off x="5538169" y="5279742"/>
            <a:ext cx="1376321" cy="215444"/>
          </a:xfrm>
          <a:prstGeom prst="rect">
            <a:avLst/>
          </a:prstGeom>
          <a:noFill/>
        </p:spPr>
        <p:txBody>
          <a:bodyPr wrap="square" rtlCol="0">
            <a:spAutoFit/>
          </a:bodyPr>
          <a:lstStyle/>
          <a:p>
            <a:pPr algn="ctr"/>
            <a:r>
              <a:rPr lang="en-US" sz="800" b="1" dirty="0" smtClean="0"/>
              <a:t>Deliver Consignment</a:t>
            </a:r>
            <a:endParaRPr lang="en-US" sz="800" b="1" dirty="0"/>
          </a:p>
        </p:txBody>
      </p:sp>
      <p:sp>
        <p:nvSpPr>
          <p:cNvPr id="134" name="TextBox 133"/>
          <p:cNvSpPr txBox="1"/>
          <p:nvPr/>
        </p:nvSpPr>
        <p:spPr>
          <a:xfrm rot="869751">
            <a:off x="2388608" y="3449662"/>
            <a:ext cx="1064569" cy="215444"/>
          </a:xfrm>
          <a:prstGeom prst="rect">
            <a:avLst/>
          </a:prstGeom>
          <a:noFill/>
          <a:ln>
            <a:noFill/>
          </a:ln>
        </p:spPr>
        <p:txBody>
          <a:bodyPr wrap="square" rtlCol="0">
            <a:spAutoFit/>
          </a:bodyPr>
          <a:lstStyle/>
          <a:p>
            <a:pPr algn="ctr"/>
            <a:r>
              <a:rPr lang="en-US" sz="800" b="1" dirty="0" smtClean="0"/>
              <a:t>Send R&amp;R</a:t>
            </a:r>
            <a:endParaRPr lang="en-US" sz="800" b="1" dirty="0"/>
          </a:p>
        </p:txBody>
      </p:sp>
      <p:grpSp>
        <p:nvGrpSpPr>
          <p:cNvPr id="4" name="Group 3"/>
          <p:cNvGrpSpPr/>
          <p:nvPr/>
        </p:nvGrpSpPr>
        <p:grpSpPr>
          <a:xfrm>
            <a:off x="2211553" y="1899708"/>
            <a:ext cx="1064569" cy="444205"/>
            <a:chOff x="2211553" y="1728258"/>
            <a:chExt cx="1064569" cy="444205"/>
          </a:xfrm>
        </p:grpSpPr>
        <p:sp>
          <p:nvSpPr>
            <p:cNvPr id="120" name="Chevron 119"/>
            <p:cNvSpPr/>
            <p:nvPr/>
          </p:nvSpPr>
          <p:spPr>
            <a:xfrm rot="19313716">
              <a:off x="2528205" y="1728258"/>
              <a:ext cx="494878" cy="444205"/>
            </a:xfrm>
            <a:prstGeom prst="chevron">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5" name="TextBox 134"/>
            <p:cNvSpPr txBox="1"/>
            <p:nvPr/>
          </p:nvSpPr>
          <p:spPr>
            <a:xfrm rot="19514643">
              <a:off x="2211553" y="1854363"/>
              <a:ext cx="1064569" cy="215444"/>
            </a:xfrm>
            <a:prstGeom prst="rect">
              <a:avLst/>
            </a:prstGeom>
            <a:noFill/>
          </p:spPr>
          <p:txBody>
            <a:bodyPr wrap="square" rtlCol="0">
              <a:spAutoFit/>
            </a:bodyPr>
            <a:lstStyle/>
            <a:p>
              <a:pPr algn="ctr"/>
              <a:r>
                <a:rPr lang="en-US" sz="800" b="1" dirty="0" smtClean="0"/>
                <a:t>Send R&amp;R</a:t>
              </a:r>
              <a:endParaRPr lang="en-US" sz="800" b="1" dirty="0"/>
            </a:p>
          </p:txBody>
        </p:sp>
      </p:grpSp>
      <p:pic>
        <p:nvPicPr>
          <p:cNvPr id="137"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4482" y="3963240"/>
            <a:ext cx="169004" cy="380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8"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8588" y="3375051"/>
            <a:ext cx="247650"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1" name="TextBox 150"/>
          <p:cNvSpPr txBox="1"/>
          <p:nvPr/>
        </p:nvSpPr>
        <p:spPr>
          <a:xfrm rot="1802141">
            <a:off x="4494777" y="1838534"/>
            <a:ext cx="2115206" cy="215444"/>
          </a:xfrm>
          <a:prstGeom prst="rect">
            <a:avLst/>
          </a:prstGeom>
          <a:noFill/>
        </p:spPr>
        <p:txBody>
          <a:bodyPr wrap="square" rtlCol="0">
            <a:spAutoFit/>
          </a:bodyPr>
          <a:lstStyle/>
          <a:p>
            <a:pPr algn="ctr"/>
            <a:r>
              <a:rPr lang="en-US" sz="800" b="1" dirty="0" smtClean="0"/>
              <a:t>Review changes</a:t>
            </a:r>
            <a:endParaRPr lang="en-US" sz="800" b="1" dirty="0"/>
          </a:p>
        </p:txBody>
      </p:sp>
      <p:sp>
        <p:nvSpPr>
          <p:cNvPr id="67" name="Arc 66"/>
          <p:cNvSpPr/>
          <p:nvPr/>
        </p:nvSpPr>
        <p:spPr>
          <a:xfrm rot="21114579" flipV="1">
            <a:off x="2194996" y="3764204"/>
            <a:ext cx="4763671" cy="1389155"/>
          </a:xfrm>
          <a:prstGeom prst="arc">
            <a:avLst>
              <a:gd name="adj1" fmla="val 15284100"/>
              <a:gd name="adj2" fmla="val 20936982"/>
            </a:avLst>
          </a:prstGeom>
          <a:ln w="152400">
            <a:solidFill>
              <a:srgbClr val="ABE9FF"/>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TextBox 76"/>
          <p:cNvSpPr txBox="1"/>
          <p:nvPr/>
        </p:nvSpPr>
        <p:spPr>
          <a:xfrm rot="1445930">
            <a:off x="4529422" y="1319759"/>
            <a:ext cx="1642643" cy="215444"/>
          </a:xfrm>
          <a:prstGeom prst="rect">
            <a:avLst/>
          </a:prstGeom>
          <a:noFill/>
        </p:spPr>
        <p:txBody>
          <a:bodyPr wrap="square" rtlCol="0">
            <a:spAutoFit/>
          </a:bodyPr>
          <a:lstStyle/>
          <a:p>
            <a:pPr algn="ctr"/>
            <a:r>
              <a:rPr lang="en-US" sz="800" b="1" dirty="0" smtClean="0"/>
              <a:t>Share and Review Reports</a:t>
            </a:r>
            <a:endParaRPr lang="en-US" sz="800" b="1" dirty="0"/>
          </a:p>
        </p:txBody>
      </p:sp>
      <p:sp>
        <p:nvSpPr>
          <p:cNvPr id="79" name="Arc 78"/>
          <p:cNvSpPr/>
          <p:nvPr/>
        </p:nvSpPr>
        <p:spPr>
          <a:xfrm rot="356452">
            <a:off x="245131" y="2948953"/>
            <a:ext cx="4157390" cy="1518286"/>
          </a:xfrm>
          <a:prstGeom prst="arc">
            <a:avLst>
              <a:gd name="adj1" fmla="val 15284100"/>
              <a:gd name="adj2" fmla="val 20976167"/>
            </a:avLst>
          </a:prstGeom>
          <a:ln w="152400">
            <a:solidFill>
              <a:srgbClr val="97F45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Oval 125"/>
          <p:cNvSpPr/>
          <p:nvPr/>
        </p:nvSpPr>
        <p:spPr>
          <a:xfrm>
            <a:off x="3595063" y="3628843"/>
            <a:ext cx="1380331" cy="1430574"/>
          </a:xfrm>
          <a:prstGeom prst="ellipse">
            <a:avLst/>
          </a:prstGeom>
          <a:solidFill>
            <a:schemeClr val="bg1"/>
          </a:solidFill>
          <a:ln w="190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3669413" y="4456585"/>
            <a:ext cx="1253368" cy="246221"/>
          </a:xfrm>
          <a:prstGeom prst="rect">
            <a:avLst/>
          </a:prstGeom>
          <a:noFill/>
        </p:spPr>
        <p:txBody>
          <a:bodyPr wrap="square" rtlCol="0">
            <a:spAutoFit/>
          </a:bodyPr>
          <a:lstStyle/>
          <a:p>
            <a:pPr algn="ctr"/>
            <a:r>
              <a:rPr lang="en-US" sz="1000" b="1" dirty="0" smtClean="0"/>
              <a:t>Health Facilities</a:t>
            </a:r>
            <a:endParaRPr lang="en-US" sz="1000" b="1" dirty="0"/>
          </a:p>
        </p:txBody>
      </p:sp>
      <p:pic>
        <p:nvPicPr>
          <p:cNvPr id="128" name="Picture 1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07722" y="3889826"/>
            <a:ext cx="789502" cy="614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 name="Chevron 80"/>
          <p:cNvSpPr/>
          <p:nvPr/>
        </p:nvSpPr>
        <p:spPr>
          <a:xfrm rot="828099">
            <a:off x="2804175" y="2834919"/>
            <a:ext cx="494878" cy="444205"/>
          </a:xfrm>
          <a:prstGeom prst="chevron">
            <a:avLst/>
          </a:prstGeom>
          <a:solidFill>
            <a:srgbClr val="97F452"/>
          </a:solidFill>
          <a:ln>
            <a:solidFill>
              <a:srgbClr val="97F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Chevron 81"/>
          <p:cNvSpPr/>
          <p:nvPr/>
        </p:nvSpPr>
        <p:spPr>
          <a:xfrm rot="20738161">
            <a:off x="5326081" y="4752412"/>
            <a:ext cx="547069" cy="444205"/>
          </a:xfrm>
          <a:prstGeom prst="chevron">
            <a:avLst/>
          </a:prstGeom>
          <a:solidFill>
            <a:srgbClr val="AB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TextBox 67"/>
          <p:cNvSpPr txBox="1"/>
          <p:nvPr/>
        </p:nvSpPr>
        <p:spPr>
          <a:xfrm rot="20699568">
            <a:off x="4814340" y="4821527"/>
            <a:ext cx="1674335" cy="215444"/>
          </a:xfrm>
          <a:prstGeom prst="rect">
            <a:avLst/>
          </a:prstGeom>
          <a:noFill/>
          <a:ln>
            <a:noFill/>
          </a:ln>
        </p:spPr>
        <p:txBody>
          <a:bodyPr wrap="square" rtlCol="0">
            <a:spAutoFit/>
          </a:bodyPr>
          <a:lstStyle/>
          <a:p>
            <a:r>
              <a:rPr lang="en-US" sz="800" b="1" dirty="0" smtClean="0"/>
              <a:t>Proof of Delivery notification</a:t>
            </a:r>
            <a:endParaRPr lang="en-US" sz="800" b="1" dirty="0"/>
          </a:p>
        </p:txBody>
      </p:sp>
      <p:grpSp>
        <p:nvGrpSpPr>
          <p:cNvPr id="83" name="Group 82"/>
          <p:cNvGrpSpPr/>
          <p:nvPr/>
        </p:nvGrpSpPr>
        <p:grpSpPr>
          <a:xfrm>
            <a:off x="423914" y="2880639"/>
            <a:ext cx="1308963" cy="1079644"/>
            <a:chOff x="227434" y="3185560"/>
            <a:chExt cx="1308963" cy="1079644"/>
          </a:xfrm>
        </p:grpSpPr>
        <p:grpSp>
          <p:nvGrpSpPr>
            <p:cNvPr id="86" name="Group 85"/>
            <p:cNvGrpSpPr/>
            <p:nvPr/>
          </p:nvGrpSpPr>
          <p:grpSpPr>
            <a:xfrm>
              <a:off x="227434" y="3185560"/>
              <a:ext cx="1308963" cy="1079644"/>
              <a:chOff x="1241916" y="2595152"/>
              <a:chExt cx="1065053" cy="821612"/>
            </a:xfrm>
          </p:grpSpPr>
          <p:pic>
            <p:nvPicPr>
              <p:cNvPr id="88"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41916" y="2595152"/>
                <a:ext cx="1065053" cy="82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 name="Rectangle 88"/>
              <p:cNvSpPr/>
              <p:nvPr/>
            </p:nvSpPr>
            <p:spPr>
              <a:xfrm>
                <a:off x="1683160" y="2855256"/>
                <a:ext cx="154345" cy="2236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p:cNvSpPr txBox="1"/>
            <p:nvPr/>
          </p:nvSpPr>
          <p:spPr>
            <a:xfrm>
              <a:off x="444433" y="3527351"/>
              <a:ext cx="874963" cy="307777"/>
            </a:xfrm>
            <a:prstGeom prst="rect">
              <a:avLst/>
            </a:prstGeom>
            <a:noFill/>
          </p:spPr>
          <p:txBody>
            <a:bodyPr wrap="square" rtlCol="0">
              <a:spAutoFit/>
            </a:bodyPr>
            <a:lstStyle/>
            <a:p>
              <a:pPr algn="ctr"/>
              <a:r>
                <a:rPr lang="en-US" sz="1400" b="1" dirty="0" smtClean="0">
                  <a:solidFill>
                    <a:schemeClr val="bg1"/>
                  </a:solidFill>
                </a:rPr>
                <a:t>District</a:t>
              </a:r>
              <a:endParaRPr lang="en-US" sz="1400" b="1" dirty="0">
                <a:solidFill>
                  <a:schemeClr val="bg1"/>
                </a:solidFill>
              </a:endParaRPr>
            </a:p>
          </p:txBody>
        </p:sp>
      </p:grpSp>
      <p:pic>
        <p:nvPicPr>
          <p:cNvPr id="90"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1262" y="2248199"/>
            <a:ext cx="644638" cy="663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 name="TextBox 90"/>
          <p:cNvSpPr txBox="1"/>
          <p:nvPr/>
        </p:nvSpPr>
        <p:spPr>
          <a:xfrm>
            <a:off x="1341237" y="2387120"/>
            <a:ext cx="762966" cy="307777"/>
          </a:xfrm>
          <a:prstGeom prst="rect">
            <a:avLst/>
          </a:prstGeom>
          <a:noFill/>
        </p:spPr>
        <p:txBody>
          <a:bodyPr wrap="square" rtlCol="0">
            <a:spAutoFit/>
          </a:bodyPr>
          <a:lstStyle/>
          <a:p>
            <a:r>
              <a:rPr lang="en-US" sz="1400" b="1" i="1" dirty="0" smtClean="0"/>
              <a:t>eLMIS</a:t>
            </a:r>
            <a:endParaRPr lang="en-US" sz="1400" b="1" i="1" dirty="0"/>
          </a:p>
        </p:txBody>
      </p:sp>
      <p:sp>
        <p:nvSpPr>
          <p:cNvPr id="92" name="TextBox 91"/>
          <p:cNvSpPr txBox="1"/>
          <p:nvPr/>
        </p:nvSpPr>
        <p:spPr>
          <a:xfrm>
            <a:off x="707946" y="1785326"/>
            <a:ext cx="1094004" cy="307777"/>
          </a:xfrm>
          <a:prstGeom prst="rect">
            <a:avLst/>
          </a:prstGeom>
          <a:noFill/>
        </p:spPr>
        <p:txBody>
          <a:bodyPr wrap="square" rtlCol="0">
            <a:spAutoFit/>
          </a:bodyPr>
          <a:lstStyle/>
          <a:p>
            <a:r>
              <a:rPr lang="en-US" sz="1400" b="1" i="1" dirty="0" smtClean="0"/>
              <a:t>paper</a:t>
            </a:r>
            <a:endParaRPr lang="en-US" sz="1400" b="1" i="1" dirty="0"/>
          </a:p>
        </p:txBody>
      </p:sp>
      <p:sp>
        <p:nvSpPr>
          <p:cNvPr id="93" name="Arc 92"/>
          <p:cNvSpPr/>
          <p:nvPr/>
        </p:nvSpPr>
        <p:spPr>
          <a:xfrm rot="13913747">
            <a:off x="1026291" y="2057002"/>
            <a:ext cx="521359" cy="456190"/>
          </a:xfrm>
          <a:prstGeom prst="arc">
            <a:avLst>
              <a:gd name="adj1" fmla="val 11392824"/>
              <a:gd name="adj2" fmla="val 0"/>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 name="TextBox 152"/>
          <p:cNvSpPr txBox="1"/>
          <p:nvPr/>
        </p:nvSpPr>
        <p:spPr>
          <a:xfrm>
            <a:off x="8050070" y="3012628"/>
            <a:ext cx="844527" cy="307777"/>
          </a:xfrm>
          <a:prstGeom prst="rect">
            <a:avLst/>
          </a:prstGeom>
          <a:noFill/>
        </p:spPr>
        <p:txBody>
          <a:bodyPr wrap="square" rtlCol="0">
            <a:spAutoFit/>
          </a:bodyPr>
          <a:lstStyle/>
          <a:p>
            <a:r>
              <a:rPr lang="en-US" sz="1400" b="1" i="1" dirty="0" smtClean="0"/>
              <a:t>eLMIS</a:t>
            </a:r>
            <a:endParaRPr lang="en-US" sz="1400" b="1" i="1" dirty="0"/>
          </a:p>
        </p:txBody>
      </p:sp>
      <p:sp>
        <p:nvSpPr>
          <p:cNvPr id="80" name="TextBox 79"/>
          <p:cNvSpPr txBox="1"/>
          <p:nvPr/>
        </p:nvSpPr>
        <p:spPr>
          <a:xfrm rot="1048262">
            <a:off x="2259364" y="3034061"/>
            <a:ext cx="1932922" cy="215444"/>
          </a:xfrm>
          <a:prstGeom prst="rect">
            <a:avLst/>
          </a:prstGeom>
          <a:noFill/>
        </p:spPr>
        <p:txBody>
          <a:bodyPr wrap="square" rtlCol="0">
            <a:spAutoFit/>
          </a:bodyPr>
          <a:lstStyle/>
          <a:p>
            <a:pPr algn="ctr"/>
            <a:r>
              <a:rPr lang="en-US" sz="800" b="1" dirty="0" smtClean="0"/>
              <a:t>Send and Review Reports</a:t>
            </a:r>
            <a:endParaRPr lang="en-US" sz="800" b="1" dirty="0"/>
          </a:p>
        </p:txBody>
      </p:sp>
      <p:pic>
        <p:nvPicPr>
          <p:cNvPr id="103"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66200" y="3280250"/>
            <a:ext cx="1470923"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 name="Rectangle 103"/>
          <p:cNvSpPr/>
          <p:nvPr/>
        </p:nvSpPr>
        <p:spPr>
          <a:xfrm>
            <a:off x="6747675" y="3649580"/>
            <a:ext cx="939962" cy="5874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p:nvSpPr>
        <p:spPr>
          <a:xfrm>
            <a:off x="6704483" y="3870648"/>
            <a:ext cx="983154" cy="276999"/>
          </a:xfrm>
          <a:prstGeom prst="rect">
            <a:avLst/>
          </a:prstGeom>
          <a:noFill/>
        </p:spPr>
        <p:txBody>
          <a:bodyPr wrap="square" rtlCol="0">
            <a:spAutoFit/>
          </a:bodyPr>
          <a:lstStyle/>
          <a:p>
            <a:pPr algn="ctr"/>
            <a:r>
              <a:rPr lang="en-US" sz="1200" b="1" dirty="0" smtClean="0">
                <a:solidFill>
                  <a:schemeClr val="bg1"/>
                </a:solidFill>
              </a:rPr>
              <a:t>LMU/Zone</a:t>
            </a:r>
            <a:endParaRPr lang="en-US" sz="1200" b="1" dirty="0">
              <a:solidFill>
                <a:schemeClr val="bg1"/>
              </a:solidFill>
            </a:endParaRPr>
          </a:p>
        </p:txBody>
      </p:sp>
      <p:sp>
        <p:nvSpPr>
          <p:cNvPr id="147" name="TextBox 146"/>
          <p:cNvSpPr txBox="1"/>
          <p:nvPr/>
        </p:nvSpPr>
        <p:spPr>
          <a:xfrm>
            <a:off x="8608514" y="3691733"/>
            <a:ext cx="573586" cy="307777"/>
          </a:xfrm>
          <a:prstGeom prst="rect">
            <a:avLst/>
          </a:prstGeom>
          <a:noFill/>
        </p:spPr>
        <p:txBody>
          <a:bodyPr wrap="square" rtlCol="0">
            <a:spAutoFit/>
          </a:bodyPr>
          <a:lstStyle/>
          <a:p>
            <a:r>
              <a:rPr lang="en-US" sz="1400" b="1" i="1" dirty="0" smtClean="0"/>
              <a:t>E9</a:t>
            </a:r>
            <a:endParaRPr lang="en-US" sz="1400" b="1" i="1" dirty="0"/>
          </a:p>
        </p:txBody>
      </p:sp>
      <p:pic>
        <p:nvPicPr>
          <p:cNvPr id="152" name="Picture 15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19787" y="3630613"/>
            <a:ext cx="656632" cy="637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4" name="Arc 153"/>
          <p:cNvSpPr/>
          <p:nvPr/>
        </p:nvSpPr>
        <p:spPr>
          <a:xfrm rot="13913747">
            <a:off x="8293568" y="3361615"/>
            <a:ext cx="521359" cy="456190"/>
          </a:xfrm>
          <a:prstGeom prst="arc">
            <a:avLst>
              <a:gd name="adj1" fmla="val 11392824"/>
              <a:gd name="adj2" fmla="val 0"/>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 name="Explosion 2 163"/>
          <p:cNvSpPr/>
          <p:nvPr/>
        </p:nvSpPr>
        <p:spPr>
          <a:xfrm>
            <a:off x="4623431" y="5061166"/>
            <a:ext cx="936374" cy="833053"/>
          </a:xfrm>
          <a:prstGeom prst="irregularSeal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4684496" y="5352051"/>
            <a:ext cx="808531" cy="307777"/>
          </a:xfrm>
          <a:prstGeom prst="rect">
            <a:avLst/>
          </a:prstGeom>
          <a:noFill/>
        </p:spPr>
        <p:txBody>
          <a:bodyPr wrap="square" rtlCol="0">
            <a:spAutoFit/>
          </a:bodyPr>
          <a:lstStyle/>
          <a:p>
            <a:pPr algn="ctr"/>
            <a:r>
              <a:rPr lang="en-US" sz="1400" b="1" dirty="0" smtClean="0"/>
              <a:t>instant</a:t>
            </a:r>
            <a:endParaRPr lang="en-US" sz="1400" b="1" dirty="0"/>
          </a:p>
        </p:txBody>
      </p:sp>
      <p:pic>
        <p:nvPicPr>
          <p:cNvPr id="85"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57885" y="5256565"/>
            <a:ext cx="191080" cy="159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04372" y="1478961"/>
            <a:ext cx="191080" cy="159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 name="TextBox 110"/>
          <p:cNvSpPr txBox="1"/>
          <p:nvPr/>
        </p:nvSpPr>
        <p:spPr>
          <a:xfrm rot="3002786">
            <a:off x="5182308" y="2486703"/>
            <a:ext cx="2115206" cy="215444"/>
          </a:xfrm>
          <a:prstGeom prst="rect">
            <a:avLst/>
          </a:prstGeom>
          <a:noFill/>
        </p:spPr>
        <p:txBody>
          <a:bodyPr wrap="square" rtlCol="0">
            <a:spAutoFit/>
          </a:bodyPr>
          <a:lstStyle/>
          <a:p>
            <a:pPr algn="ctr"/>
            <a:r>
              <a:rPr lang="en-US" sz="800" b="1" dirty="0" smtClean="0"/>
              <a:t>for Incorrect Order</a:t>
            </a:r>
            <a:endParaRPr lang="en-US" sz="800" b="1" dirty="0"/>
          </a:p>
        </p:txBody>
      </p:sp>
      <p:sp>
        <p:nvSpPr>
          <p:cNvPr id="3" name="Rectangle 2"/>
          <p:cNvSpPr/>
          <p:nvPr/>
        </p:nvSpPr>
        <p:spPr>
          <a:xfrm>
            <a:off x="6817387" y="4254750"/>
            <a:ext cx="236382" cy="1401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8"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21881" y="4456585"/>
            <a:ext cx="329304" cy="274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 name="Arc 111"/>
          <p:cNvSpPr/>
          <p:nvPr/>
        </p:nvSpPr>
        <p:spPr>
          <a:xfrm rot="8320190">
            <a:off x="4432339" y="2940617"/>
            <a:ext cx="3484979" cy="1078776"/>
          </a:xfrm>
          <a:prstGeom prst="arc">
            <a:avLst>
              <a:gd name="adj1" fmla="val 14421598"/>
              <a:gd name="adj2" fmla="val 21447760"/>
            </a:avLst>
          </a:prstGeom>
          <a:noFill/>
          <a:ln w="190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16" name="TextBox 115"/>
          <p:cNvSpPr txBox="1"/>
          <p:nvPr/>
        </p:nvSpPr>
        <p:spPr>
          <a:xfrm rot="19536739">
            <a:off x="5460843" y="4205558"/>
            <a:ext cx="1064569" cy="215444"/>
          </a:xfrm>
          <a:prstGeom prst="rect">
            <a:avLst/>
          </a:prstGeom>
          <a:noFill/>
        </p:spPr>
        <p:txBody>
          <a:bodyPr wrap="square" rtlCol="0">
            <a:spAutoFit/>
          </a:bodyPr>
          <a:lstStyle/>
          <a:p>
            <a:r>
              <a:rPr lang="en-US" sz="800" b="1" dirty="0" smtClean="0">
                <a:solidFill>
                  <a:schemeClr val="bg1"/>
                </a:solidFill>
              </a:rPr>
              <a:t>ILS Gateway Data</a:t>
            </a:r>
            <a:endParaRPr lang="en-US" sz="800" b="1" dirty="0">
              <a:solidFill>
                <a:schemeClr val="bg1"/>
              </a:solidFill>
            </a:endParaRPr>
          </a:p>
        </p:txBody>
      </p:sp>
      <p:pic>
        <p:nvPicPr>
          <p:cNvPr id="13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7485" y="4378349"/>
            <a:ext cx="169004" cy="380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0"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41797" y="2290042"/>
            <a:ext cx="191080" cy="159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1"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716361" y="3589710"/>
            <a:ext cx="191080" cy="159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2" name="Rectangle 141"/>
          <p:cNvSpPr/>
          <p:nvPr/>
        </p:nvSpPr>
        <p:spPr>
          <a:xfrm>
            <a:off x="6655987" y="5055945"/>
            <a:ext cx="2127050" cy="20191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6738700" y="5322224"/>
            <a:ext cx="2335742" cy="1565637"/>
          </a:xfrm>
          <a:prstGeom prst="rect">
            <a:avLst/>
          </a:prstGeom>
          <a:solidFill>
            <a:schemeClr val="bg1"/>
          </a:solidFill>
          <a:ln w="152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6738700" y="5469306"/>
            <a:ext cx="2335742" cy="1565637"/>
          </a:xfrm>
          <a:prstGeom prst="rect">
            <a:avLst/>
          </a:prstGeom>
          <a:solidFill>
            <a:schemeClr val="bg1"/>
          </a:solidFill>
          <a:ln w="152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1"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26506" y="5575559"/>
            <a:ext cx="1470923"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 name="Picture 10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53255" y="5755347"/>
            <a:ext cx="656632" cy="637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 name="TextBox 106"/>
          <p:cNvSpPr txBox="1"/>
          <p:nvPr/>
        </p:nvSpPr>
        <p:spPr>
          <a:xfrm>
            <a:off x="6779990" y="6298759"/>
            <a:ext cx="939522" cy="430887"/>
          </a:xfrm>
          <a:prstGeom prst="rect">
            <a:avLst/>
          </a:prstGeom>
          <a:noFill/>
        </p:spPr>
        <p:txBody>
          <a:bodyPr wrap="square" rtlCol="0">
            <a:spAutoFit/>
          </a:bodyPr>
          <a:lstStyle/>
          <a:p>
            <a:r>
              <a:rPr lang="en-US" sz="1050" b="1" i="1" dirty="0" smtClean="0"/>
              <a:t>eLMIS / ILSG</a:t>
            </a:r>
            <a:endParaRPr lang="en-US" sz="1050" b="1" i="1" dirty="0"/>
          </a:p>
        </p:txBody>
      </p:sp>
      <p:sp>
        <p:nvSpPr>
          <p:cNvPr id="108" name="TextBox 107"/>
          <p:cNvSpPr txBox="1"/>
          <p:nvPr/>
        </p:nvSpPr>
        <p:spPr>
          <a:xfrm>
            <a:off x="7364548" y="6442324"/>
            <a:ext cx="1741426" cy="307777"/>
          </a:xfrm>
          <a:prstGeom prst="rect">
            <a:avLst/>
          </a:prstGeom>
          <a:noFill/>
        </p:spPr>
        <p:txBody>
          <a:bodyPr wrap="square" rtlCol="0">
            <a:spAutoFit/>
          </a:bodyPr>
          <a:lstStyle/>
          <a:p>
            <a:pPr algn="ctr"/>
            <a:r>
              <a:rPr lang="en-US" sz="1400" b="1" dirty="0" smtClean="0"/>
              <a:t>Central / MOH</a:t>
            </a:r>
            <a:endParaRPr lang="en-US" sz="1400" b="1" dirty="0"/>
          </a:p>
        </p:txBody>
      </p:sp>
      <p:sp>
        <p:nvSpPr>
          <p:cNvPr id="109" name="TextBox 108"/>
          <p:cNvSpPr txBox="1"/>
          <p:nvPr/>
        </p:nvSpPr>
        <p:spPr>
          <a:xfrm>
            <a:off x="6821723" y="5233324"/>
            <a:ext cx="2252719" cy="338554"/>
          </a:xfrm>
          <a:prstGeom prst="rect">
            <a:avLst/>
          </a:prstGeom>
          <a:noFill/>
        </p:spPr>
        <p:txBody>
          <a:bodyPr wrap="square" rtlCol="0">
            <a:spAutoFit/>
          </a:bodyPr>
          <a:lstStyle/>
          <a:p>
            <a:pPr algn="ctr"/>
            <a:r>
              <a:rPr lang="en-US" sz="800" b="1" dirty="0" smtClean="0">
                <a:solidFill>
                  <a:schemeClr val="bg1"/>
                </a:solidFill>
              </a:rPr>
              <a:t>Central/MOH accesses ILS Gateway and eLMIS data instantly.</a:t>
            </a:r>
            <a:endParaRPr lang="en-US" sz="800" b="1" dirty="0">
              <a:solidFill>
                <a:schemeClr val="bg1"/>
              </a:solidFill>
            </a:endParaRPr>
          </a:p>
        </p:txBody>
      </p:sp>
      <p:sp>
        <p:nvSpPr>
          <p:cNvPr id="7" name="Oval 6"/>
          <p:cNvSpPr/>
          <p:nvPr/>
        </p:nvSpPr>
        <p:spPr>
          <a:xfrm>
            <a:off x="1999392" y="4313280"/>
            <a:ext cx="385111" cy="389526"/>
          </a:xfrm>
          <a:prstGeom prst="ellipse">
            <a:avLst/>
          </a:prstGeom>
          <a:solidFill>
            <a:srgbClr val="FFFF00"/>
          </a:solidFill>
          <a:ln>
            <a:solidFill>
              <a:srgbClr val="AB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168" name="Oval 167"/>
          <p:cNvSpPr/>
          <p:nvPr/>
        </p:nvSpPr>
        <p:spPr>
          <a:xfrm>
            <a:off x="4524288" y="6020166"/>
            <a:ext cx="385111" cy="389526"/>
          </a:xfrm>
          <a:prstGeom prst="ellipse">
            <a:avLst/>
          </a:prstGeom>
          <a:solidFill>
            <a:srgbClr val="FFFF00"/>
          </a:solidFill>
          <a:ln>
            <a:solidFill>
              <a:srgbClr val="AB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spTree>
    <p:extLst>
      <p:ext uri="{BB962C8B-B14F-4D97-AF65-F5344CB8AC3E}">
        <p14:creationId xmlns:p14="http://schemas.microsoft.com/office/powerpoint/2010/main" val="279338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5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5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4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5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2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1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9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1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4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3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18"/>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17"/>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024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3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7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3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68"/>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7"/>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1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1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29"/>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30"/>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25"/>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82"/>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68"/>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67"/>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85"/>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65"/>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64"/>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136"/>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16"/>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12"/>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137"/>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15"/>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13"/>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124"/>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77"/>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81"/>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80"/>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79"/>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94"/>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100"/>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101"/>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106"/>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107"/>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108"/>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124" grpId="0" animBg="1"/>
      <p:bldP spid="73" grpId="0" animBg="1"/>
      <p:bldP spid="78" grpId="0" animBg="1"/>
      <p:bldP spid="84" grpId="0" animBg="1"/>
      <p:bldP spid="98" grpId="0" animBg="1"/>
      <p:bldP spid="99" grpId="0"/>
      <p:bldP spid="113" grpId="0" animBg="1"/>
      <p:bldP spid="114" grpId="0" animBg="1"/>
      <p:bldP spid="115" grpId="0"/>
      <p:bldP spid="119" grpId="0" animBg="1"/>
      <p:bldP spid="122" grpId="0" animBg="1"/>
      <p:bldP spid="123" grpId="0" animBg="1"/>
      <p:bldP spid="125" grpId="0" animBg="1"/>
      <p:bldP spid="129" grpId="0" animBg="1"/>
      <p:bldP spid="130" grpId="0"/>
      <p:bldP spid="131" grpId="0"/>
      <p:bldP spid="132" grpId="0"/>
      <p:bldP spid="133" grpId="0"/>
      <p:bldP spid="134" grpId="0"/>
      <p:bldP spid="151" grpId="0"/>
      <p:bldP spid="67" grpId="0" animBg="1"/>
      <p:bldP spid="77" grpId="0"/>
      <p:bldP spid="79" grpId="0" animBg="1"/>
      <p:bldP spid="126" grpId="0" animBg="1"/>
      <p:bldP spid="127" grpId="0"/>
      <p:bldP spid="81" grpId="0" animBg="1"/>
      <p:bldP spid="82" grpId="0" animBg="1"/>
      <p:bldP spid="68" grpId="0"/>
      <p:bldP spid="91" grpId="0"/>
      <p:bldP spid="92" grpId="0"/>
      <p:bldP spid="93" grpId="0" animBg="1"/>
      <p:bldP spid="153" grpId="0"/>
      <p:bldP spid="80" grpId="0"/>
      <p:bldP spid="104" grpId="0" animBg="1"/>
      <p:bldP spid="105" grpId="0"/>
      <p:bldP spid="147" grpId="0"/>
      <p:bldP spid="154" grpId="0" animBg="1"/>
      <p:bldP spid="164" grpId="0" animBg="1"/>
      <p:bldP spid="165" grpId="0"/>
      <p:bldP spid="111" grpId="0"/>
      <p:bldP spid="112" grpId="0" animBg="1"/>
      <p:bldP spid="116" grpId="0"/>
      <p:bldP spid="94" grpId="0" animBg="1"/>
      <p:bldP spid="100" grpId="0" animBg="1"/>
      <p:bldP spid="107" grpId="0"/>
      <p:bldP spid="108" grpId="0"/>
      <p:bldP spid="109" grpId="0"/>
      <p:bldP spid="7" grpId="0" animBg="1"/>
      <p:bldP spid="16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a:bodyPr>
          <a:lstStyle/>
          <a:p>
            <a:pPr algn="l">
              <a:defRPr/>
            </a:pPr>
            <a:r>
              <a:rPr lang="en-US" sz="3200" b="1" dirty="0">
                <a:solidFill>
                  <a:schemeClr val="tx2">
                    <a:lumMod val="75000"/>
                  </a:schemeClr>
                </a:solidFill>
                <a:latin typeface="+mj-lt"/>
                <a:cs typeface="+mj-cs"/>
              </a:rPr>
              <a:t>Paper LMIS vs eLMIS processes</a:t>
            </a:r>
          </a:p>
        </p:txBody>
      </p:sp>
      <p:sp>
        <p:nvSpPr>
          <p:cNvPr id="98307"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376092"/>
              </a:buClr>
              <a:buFont typeface="Arial" panose="020B0604020202020204" pitchFamily="34" charset="0"/>
              <a:buChar char="•"/>
              <a:defRPr sz="3200">
                <a:solidFill>
                  <a:schemeClr val="tx1"/>
                </a:solidFill>
                <a:latin typeface="Segoe UI" panose="020B0502040204020203" pitchFamily="34" charset="0"/>
                <a:cs typeface="Segoe UI" panose="020B0502040204020203" pitchFamily="34" charset="0"/>
              </a:defRPr>
            </a:lvl1pPr>
            <a:lvl2pPr marL="742950" indent="-285750">
              <a:spcBef>
                <a:spcPct val="20000"/>
              </a:spcBef>
              <a:buClr>
                <a:srgbClr val="376092"/>
              </a:buClr>
              <a:buFont typeface="Arial" panose="020B0604020202020204" pitchFamily="34" charset="0"/>
              <a:buChar char="•"/>
              <a:defRPr sz="2800">
                <a:solidFill>
                  <a:schemeClr val="tx1"/>
                </a:solidFill>
                <a:latin typeface="Segoe UI" panose="020B0502040204020203" pitchFamily="34" charset="0"/>
                <a:cs typeface="Segoe UI" panose="020B0502040204020203" pitchFamily="34" charset="0"/>
              </a:defRPr>
            </a:lvl2pPr>
            <a:lvl3pPr marL="1143000" indent="-228600">
              <a:spcBef>
                <a:spcPct val="20000"/>
              </a:spcBef>
              <a:buClr>
                <a:srgbClr val="376092"/>
              </a:buClr>
              <a:buFont typeface="Arial" panose="020B0604020202020204" pitchFamily="34" charset="0"/>
              <a:buChar char="•"/>
              <a:defRPr sz="2400">
                <a:solidFill>
                  <a:schemeClr val="tx1"/>
                </a:solidFill>
                <a:latin typeface="Segoe UI" panose="020B0502040204020203" pitchFamily="34" charset="0"/>
                <a:cs typeface="Segoe UI" panose="020B0502040204020203" pitchFamily="34" charset="0"/>
              </a:defRPr>
            </a:lvl3pPr>
            <a:lvl4pPr marL="1600200" indent="-228600">
              <a:spcBef>
                <a:spcPct val="20000"/>
              </a:spcBef>
              <a:buClr>
                <a:srgbClr val="376092"/>
              </a:buClr>
              <a:buFont typeface="Arial" panose="020B0604020202020204" pitchFamily="34" charset="0"/>
              <a:buChar char="•"/>
              <a:defRPr sz="2000">
                <a:solidFill>
                  <a:schemeClr val="tx1"/>
                </a:solidFill>
                <a:latin typeface="Segoe UI" panose="020B0502040204020203" pitchFamily="34" charset="0"/>
                <a:cs typeface="Segoe UI" panose="020B0502040204020203" pitchFamily="34" charset="0"/>
              </a:defRPr>
            </a:lvl4pPr>
            <a:lvl5pPr marL="2057400" indent="-228600">
              <a:spcBef>
                <a:spcPct val="20000"/>
              </a:spcBef>
              <a:buClr>
                <a:srgbClr val="376092"/>
              </a:buClr>
              <a:buFont typeface="Arial" panose="020B0604020202020204" pitchFamily="34" charset="0"/>
              <a:buChar char="•"/>
              <a:defRPr sz="2000">
                <a:solidFill>
                  <a:schemeClr val="tx1"/>
                </a:solidFill>
                <a:latin typeface="Segoe UI" panose="020B0502040204020203" pitchFamily="34" charset="0"/>
                <a:cs typeface="Segoe UI" panose="020B0502040204020203" pitchFamily="34" charset="0"/>
              </a:defRPr>
            </a:lvl5pPr>
            <a:lvl6pPr marL="2514600" indent="-228600" eaLnBrk="0" fontAlgn="base" hangingPunct="0">
              <a:spcBef>
                <a:spcPct val="20000"/>
              </a:spcBef>
              <a:spcAft>
                <a:spcPct val="0"/>
              </a:spcAft>
              <a:buClr>
                <a:srgbClr val="376092"/>
              </a:buClr>
              <a:buFont typeface="Arial" panose="020B0604020202020204" pitchFamily="34" charset="0"/>
              <a:buChar char="•"/>
              <a:defRPr sz="2000">
                <a:solidFill>
                  <a:schemeClr val="tx1"/>
                </a:solidFill>
                <a:latin typeface="Segoe UI" panose="020B0502040204020203" pitchFamily="34" charset="0"/>
                <a:cs typeface="Segoe UI" panose="020B0502040204020203" pitchFamily="34" charset="0"/>
              </a:defRPr>
            </a:lvl6pPr>
            <a:lvl7pPr marL="2971800" indent="-228600" eaLnBrk="0" fontAlgn="base" hangingPunct="0">
              <a:spcBef>
                <a:spcPct val="20000"/>
              </a:spcBef>
              <a:spcAft>
                <a:spcPct val="0"/>
              </a:spcAft>
              <a:buClr>
                <a:srgbClr val="376092"/>
              </a:buClr>
              <a:buFont typeface="Arial" panose="020B0604020202020204" pitchFamily="34" charset="0"/>
              <a:buChar char="•"/>
              <a:defRPr sz="2000">
                <a:solidFill>
                  <a:schemeClr val="tx1"/>
                </a:solidFill>
                <a:latin typeface="Segoe UI" panose="020B0502040204020203" pitchFamily="34" charset="0"/>
                <a:cs typeface="Segoe UI" panose="020B0502040204020203" pitchFamily="34" charset="0"/>
              </a:defRPr>
            </a:lvl7pPr>
            <a:lvl8pPr marL="3429000" indent="-228600" eaLnBrk="0" fontAlgn="base" hangingPunct="0">
              <a:spcBef>
                <a:spcPct val="20000"/>
              </a:spcBef>
              <a:spcAft>
                <a:spcPct val="0"/>
              </a:spcAft>
              <a:buClr>
                <a:srgbClr val="376092"/>
              </a:buClr>
              <a:buFont typeface="Arial" panose="020B0604020202020204" pitchFamily="34" charset="0"/>
              <a:buChar char="•"/>
              <a:defRPr sz="2000">
                <a:solidFill>
                  <a:schemeClr val="tx1"/>
                </a:solidFill>
                <a:latin typeface="Segoe UI" panose="020B0502040204020203" pitchFamily="34" charset="0"/>
                <a:cs typeface="Segoe UI" panose="020B0502040204020203" pitchFamily="34" charset="0"/>
              </a:defRPr>
            </a:lvl8pPr>
            <a:lvl9pPr marL="3886200" indent="-228600" eaLnBrk="0" fontAlgn="base" hangingPunct="0">
              <a:spcBef>
                <a:spcPct val="20000"/>
              </a:spcBef>
              <a:spcAft>
                <a:spcPct val="0"/>
              </a:spcAft>
              <a:buClr>
                <a:srgbClr val="376092"/>
              </a:buClr>
              <a:buFont typeface="Arial" panose="020B0604020202020204" pitchFamily="34" charset="0"/>
              <a:buChar char="•"/>
              <a:defRPr sz="2000">
                <a:solidFill>
                  <a:schemeClr val="tx1"/>
                </a:solidFill>
                <a:latin typeface="Segoe UI" panose="020B0502040204020203" pitchFamily="34" charset="0"/>
                <a:cs typeface="Segoe UI" panose="020B0502040204020203" pitchFamily="34" charset="0"/>
              </a:defRPr>
            </a:lvl9pPr>
          </a:lstStyle>
          <a:p>
            <a:pPr>
              <a:spcBef>
                <a:spcPct val="0"/>
              </a:spcBef>
              <a:buClrTx/>
              <a:buFontTx/>
              <a:buNone/>
            </a:pPr>
            <a:fld id="{8C114754-E71D-43B9-9AD9-171873D9A55D}" type="datetime3">
              <a:rPr lang="en-US" sz="1200" smtClean="0">
                <a:solidFill>
                  <a:srgbClr val="898989"/>
                </a:solidFill>
                <a:latin typeface="Arial" panose="020B0604020202020204" pitchFamily="34" charset="0"/>
                <a:cs typeface="Arial" panose="020B0604020202020204" pitchFamily="34" charset="0"/>
              </a:rPr>
              <a:pPr>
                <a:spcBef>
                  <a:spcPct val="0"/>
                </a:spcBef>
                <a:buClrTx/>
                <a:buFontTx/>
                <a:buNone/>
              </a:pPr>
              <a:t>13 November 2014</a:t>
            </a:fld>
            <a:endParaRPr lang="en-US" sz="1200" smtClean="0">
              <a:solidFill>
                <a:srgbClr val="898989"/>
              </a:solidFill>
              <a:latin typeface="Arial" panose="020B0604020202020204" pitchFamily="34" charset="0"/>
              <a:cs typeface="Arial" panose="020B0604020202020204" pitchFamily="34" charset="0"/>
            </a:endParaRPr>
          </a:p>
        </p:txBody>
      </p:sp>
      <p:sp>
        <p:nvSpPr>
          <p:cNvPr id="9830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376092"/>
              </a:buClr>
              <a:buFont typeface="Arial" panose="020B0604020202020204" pitchFamily="34" charset="0"/>
              <a:buChar char="•"/>
              <a:defRPr sz="3200">
                <a:solidFill>
                  <a:schemeClr val="tx1"/>
                </a:solidFill>
                <a:latin typeface="Segoe UI" panose="020B0502040204020203" pitchFamily="34" charset="0"/>
                <a:cs typeface="Segoe UI" panose="020B0502040204020203" pitchFamily="34" charset="0"/>
              </a:defRPr>
            </a:lvl1pPr>
            <a:lvl2pPr marL="742950" indent="-285750">
              <a:spcBef>
                <a:spcPct val="20000"/>
              </a:spcBef>
              <a:buClr>
                <a:srgbClr val="376092"/>
              </a:buClr>
              <a:buFont typeface="Arial" panose="020B0604020202020204" pitchFamily="34" charset="0"/>
              <a:buChar char="•"/>
              <a:defRPr sz="2800">
                <a:solidFill>
                  <a:schemeClr val="tx1"/>
                </a:solidFill>
                <a:latin typeface="Segoe UI" panose="020B0502040204020203" pitchFamily="34" charset="0"/>
                <a:cs typeface="Segoe UI" panose="020B0502040204020203" pitchFamily="34" charset="0"/>
              </a:defRPr>
            </a:lvl2pPr>
            <a:lvl3pPr marL="1143000" indent="-228600">
              <a:spcBef>
                <a:spcPct val="20000"/>
              </a:spcBef>
              <a:buClr>
                <a:srgbClr val="376092"/>
              </a:buClr>
              <a:buFont typeface="Arial" panose="020B0604020202020204" pitchFamily="34" charset="0"/>
              <a:buChar char="•"/>
              <a:defRPr sz="2400">
                <a:solidFill>
                  <a:schemeClr val="tx1"/>
                </a:solidFill>
                <a:latin typeface="Segoe UI" panose="020B0502040204020203" pitchFamily="34" charset="0"/>
                <a:cs typeface="Segoe UI" panose="020B0502040204020203" pitchFamily="34" charset="0"/>
              </a:defRPr>
            </a:lvl3pPr>
            <a:lvl4pPr marL="1600200" indent="-228600">
              <a:spcBef>
                <a:spcPct val="20000"/>
              </a:spcBef>
              <a:buClr>
                <a:srgbClr val="376092"/>
              </a:buClr>
              <a:buFont typeface="Arial" panose="020B0604020202020204" pitchFamily="34" charset="0"/>
              <a:buChar char="•"/>
              <a:defRPr sz="2000">
                <a:solidFill>
                  <a:schemeClr val="tx1"/>
                </a:solidFill>
                <a:latin typeface="Segoe UI" panose="020B0502040204020203" pitchFamily="34" charset="0"/>
                <a:cs typeface="Segoe UI" panose="020B0502040204020203" pitchFamily="34" charset="0"/>
              </a:defRPr>
            </a:lvl4pPr>
            <a:lvl5pPr marL="2057400" indent="-228600">
              <a:spcBef>
                <a:spcPct val="20000"/>
              </a:spcBef>
              <a:buClr>
                <a:srgbClr val="376092"/>
              </a:buClr>
              <a:buFont typeface="Arial" panose="020B0604020202020204" pitchFamily="34" charset="0"/>
              <a:buChar char="•"/>
              <a:defRPr sz="2000">
                <a:solidFill>
                  <a:schemeClr val="tx1"/>
                </a:solidFill>
                <a:latin typeface="Segoe UI" panose="020B0502040204020203" pitchFamily="34" charset="0"/>
                <a:cs typeface="Segoe UI" panose="020B0502040204020203" pitchFamily="34" charset="0"/>
              </a:defRPr>
            </a:lvl5pPr>
            <a:lvl6pPr marL="2514600" indent="-228600" eaLnBrk="0" fontAlgn="base" hangingPunct="0">
              <a:spcBef>
                <a:spcPct val="20000"/>
              </a:spcBef>
              <a:spcAft>
                <a:spcPct val="0"/>
              </a:spcAft>
              <a:buClr>
                <a:srgbClr val="376092"/>
              </a:buClr>
              <a:buFont typeface="Arial" panose="020B0604020202020204" pitchFamily="34" charset="0"/>
              <a:buChar char="•"/>
              <a:defRPr sz="2000">
                <a:solidFill>
                  <a:schemeClr val="tx1"/>
                </a:solidFill>
                <a:latin typeface="Segoe UI" panose="020B0502040204020203" pitchFamily="34" charset="0"/>
                <a:cs typeface="Segoe UI" panose="020B0502040204020203" pitchFamily="34" charset="0"/>
              </a:defRPr>
            </a:lvl6pPr>
            <a:lvl7pPr marL="2971800" indent="-228600" eaLnBrk="0" fontAlgn="base" hangingPunct="0">
              <a:spcBef>
                <a:spcPct val="20000"/>
              </a:spcBef>
              <a:spcAft>
                <a:spcPct val="0"/>
              </a:spcAft>
              <a:buClr>
                <a:srgbClr val="376092"/>
              </a:buClr>
              <a:buFont typeface="Arial" panose="020B0604020202020204" pitchFamily="34" charset="0"/>
              <a:buChar char="•"/>
              <a:defRPr sz="2000">
                <a:solidFill>
                  <a:schemeClr val="tx1"/>
                </a:solidFill>
                <a:latin typeface="Segoe UI" panose="020B0502040204020203" pitchFamily="34" charset="0"/>
                <a:cs typeface="Segoe UI" panose="020B0502040204020203" pitchFamily="34" charset="0"/>
              </a:defRPr>
            </a:lvl7pPr>
            <a:lvl8pPr marL="3429000" indent="-228600" eaLnBrk="0" fontAlgn="base" hangingPunct="0">
              <a:spcBef>
                <a:spcPct val="20000"/>
              </a:spcBef>
              <a:spcAft>
                <a:spcPct val="0"/>
              </a:spcAft>
              <a:buClr>
                <a:srgbClr val="376092"/>
              </a:buClr>
              <a:buFont typeface="Arial" panose="020B0604020202020204" pitchFamily="34" charset="0"/>
              <a:buChar char="•"/>
              <a:defRPr sz="2000">
                <a:solidFill>
                  <a:schemeClr val="tx1"/>
                </a:solidFill>
                <a:latin typeface="Segoe UI" panose="020B0502040204020203" pitchFamily="34" charset="0"/>
                <a:cs typeface="Segoe UI" panose="020B0502040204020203" pitchFamily="34" charset="0"/>
              </a:defRPr>
            </a:lvl8pPr>
            <a:lvl9pPr marL="3886200" indent="-228600" eaLnBrk="0" fontAlgn="base" hangingPunct="0">
              <a:spcBef>
                <a:spcPct val="20000"/>
              </a:spcBef>
              <a:spcAft>
                <a:spcPct val="0"/>
              </a:spcAft>
              <a:buClr>
                <a:srgbClr val="376092"/>
              </a:buClr>
              <a:buFont typeface="Arial" panose="020B0604020202020204" pitchFamily="34" charset="0"/>
              <a:buChar char="•"/>
              <a:defRPr sz="2000">
                <a:solidFill>
                  <a:schemeClr val="tx1"/>
                </a:solidFill>
                <a:latin typeface="Segoe UI" panose="020B0502040204020203" pitchFamily="34" charset="0"/>
                <a:cs typeface="Segoe UI" panose="020B0502040204020203" pitchFamily="34" charset="0"/>
              </a:defRPr>
            </a:lvl9pPr>
          </a:lstStyle>
          <a:p>
            <a:pPr>
              <a:spcBef>
                <a:spcPct val="0"/>
              </a:spcBef>
              <a:buClrTx/>
              <a:buFontTx/>
              <a:buNone/>
            </a:pPr>
            <a:r>
              <a:rPr lang="en-US" sz="1200" smtClean="0">
                <a:solidFill>
                  <a:srgbClr val="898989"/>
                </a:solidFill>
                <a:latin typeface="Arial" panose="020B0604020202020204" pitchFamily="34" charset="0"/>
                <a:cs typeface="Arial" panose="020B0604020202020204" pitchFamily="34" charset="0"/>
              </a:rPr>
              <a:t>eLMIS Sensitization, 2014</a:t>
            </a:r>
          </a:p>
        </p:txBody>
      </p:sp>
      <p:sp>
        <p:nvSpPr>
          <p:cNvPr id="9830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76092"/>
              </a:buClr>
              <a:buFont typeface="Arial" panose="020B0604020202020204" pitchFamily="34" charset="0"/>
              <a:buChar char="•"/>
              <a:defRPr sz="3200">
                <a:solidFill>
                  <a:schemeClr val="tx1"/>
                </a:solidFill>
                <a:latin typeface="Segoe UI" panose="020B0502040204020203" pitchFamily="34" charset="0"/>
                <a:cs typeface="Segoe UI" panose="020B0502040204020203" pitchFamily="34" charset="0"/>
              </a:defRPr>
            </a:lvl1pPr>
            <a:lvl2pPr marL="742950" indent="-285750">
              <a:spcBef>
                <a:spcPct val="20000"/>
              </a:spcBef>
              <a:buClr>
                <a:srgbClr val="376092"/>
              </a:buClr>
              <a:buFont typeface="Arial" panose="020B0604020202020204" pitchFamily="34" charset="0"/>
              <a:buChar char="•"/>
              <a:defRPr sz="2800">
                <a:solidFill>
                  <a:schemeClr val="tx1"/>
                </a:solidFill>
                <a:latin typeface="Segoe UI" panose="020B0502040204020203" pitchFamily="34" charset="0"/>
                <a:cs typeface="Segoe UI" panose="020B0502040204020203" pitchFamily="34" charset="0"/>
              </a:defRPr>
            </a:lvl2pPr>
            <a:lvl3pPr marL="1143000" indent="-228600">
              <a:spcBef>
                <a:spcPct val="20000"/>
              </a:spcBef>
              <a:buClr>
                <a:srgbClr val="376092"/>
              </a:buClr>
              <a:buFont typeface="Arial" panose="020B0604020202020204" pitchFamily="34" charset="0"/>
              <a:buChar char="•"/>
              <a:defRPr sz="2400">
                <a:solidFill>
                  <a:schemeClr val="tx1"/>
                </a:solidFill>
                <a:latin typeface="Segoe UI" panose="020B0502040204020203" pitchFamily="34" charset="0"/>
                <a:cs typeface="Segoe UI" panose="020B0502040204020203" pitchFamily="34" charset="0"/>
              </a:defRPr>
            </a:lvl3pPr>
            <a:lvl4pPr marL="1600200" indent="-228600">
              <a:spcBef>
                <a:spcPct val="20000"/>
              </a:spcBef>
              <a:buClr>
                <a:srgbClr val="376092"/>
              </a:buClr>
              <a:buFont typeface="Arial" panose="020B0604020202020204" pitchFamily="34" charset="0"/>
              <a:buChar char="•"/>
              <a:defRPr sz="2000">
                <a:solidFill>
                  <a:schemeClr val="tx1"/>
                </a:solidFill>
                <a:latin typeface="Segoe UI" panose="020B0502040204020203" pitchFamily="34" charset="0"/>
                <a:cs typeface="Segoe UI" panose="020B0502040204020203" pitchFamily="34" charset="0"/>
              </a:defRPr>
            </a:lvl4pPr>
            <a:lvl5pPr marL="2057400" indent="-228600">
              <a:spcBef>
                <a:spcPct val="20000"/>
              </a:spcBef>
              <a:buClr>
                <a:srgbClr val="376092"/>
              </a:buClr>
              <a:buFont typeface="Arial" panose="020B0604020202020204" pitchFamily="34" charset="0"/>
              <a:buChar char="•"/>
              <a:defRPr sz="2000">
                <a:solidFill>
                  <a:schemeClr val="tx1"/>
                </a:solidFill>
                <a:latin typeface="Segoe UI" panose="020B0502040204020203" pitchFamily="34" charset="0"/>
                <a:cs typeface="Segoe UI" panose="020B0502040204020203" pitchFamily="34" charset="0"/>
              </a:defRPr>
            </a:lvl5pPr>
            <a:lvl6pPr marL="2514600" indent="-228600" eaLnBrk="0" fontAlgn="base" hangingPunct="0">
              <a:spcBef>
                <a:spcPct val="20000"/>
              </a:spcBef>
              <a:spcAft>
                <a:spcPct val="0"/>
              </a:spcAft>
              <a:buClr>
                <a:srgbClr val="376092"/>
              </a:buClr>
              <a:buFont typeface="Arial" panose="020B0604020202020204" pitchFamily="34" charset="0"/>
              <a:buChar char="•"/>
              <a:defRPr sz="2000">
                <a:solidFill>
                  <a:schemeClr val="tx1"/>
                </a:solidFill>
                <a:latin typeface="Segoe UI" panose="020B0502040204020203" pitchFamily="34" charset="0"/>
                <a:cs typeface="Segoe UI" panose="020B0502040204020203" pitchFamily="34" charset="0"/>
              </a:defRPr>
            </a:lvl6pPr>
            <a:lvl7pPr marL="2971800" indent="-228600" eaLnBrk="0" fontAlgn="base" hangingPunct="0">
              <a:spcBef>
                <a:spcPct val="20000"/>
              </a:spcBef>
              <a:spcAft>
                <a:spcPct val="0"/>
              </a:spcAft>
              <a:buClr>
                <a:srgbClr val="376092"/>
              </a:buClr>
              <a:buFont typeface="Arial" panose="020B0604020202020204" pitchFamily="34" charset="0"/>
              <a:buChar char="•"/>
              <a:defRPr sz="2000">
                <a:solidFill>
                  <a:schemeClr val="tx1"/>
                </a:solidFill>
                <a:latin typeface="Segoe UI" panose="020B0502040204020203" pitchFamily="34" charset="0"/>
                <a:cs typeface="Segoe UI" panose="020B0502040204020203" pitchFamily="34" charset="0"/>
              </a:defRPr>
            </a:lvl7pPr>
            <a:lvl8pPr marL="3429000" indent="-228600" eaLnBrk="0" fontAlgn="base" hangingPunct="0">
              <a:spcBef>
                <a:spcPct val="20000"/>
              </a:spcBef>
              <a:spcAft>
                <a:spcPct val="0"/>
              </a:spcAft>
              <a:buClr>
                <a:srgbClr val="376092"/>
              </a:buClr>
              <a:buFont typeface="Arial" panose="020B0604020202020204" pitchFamily="34" charset="0"/>
              <a:buChar char="•"/>
              <a:defRPr sz="2000">
                <a:solidFill>
                  <a:schemeClr val="tx1"/>
                </a:solidFill>
                <a:latin typeface="Segoe UI" panose="020B0502040204020203" pitchFamily="34" charset="0"/>
                <a:cs typeface="Segoe UI" panose="020B0502040204020203" pitchFamily="34" charset="0"/>
              </a:defRPr>
            </a:lvl8pPr>
            <a:lvl9pPr marL="3886200" indent="-228600" eaLnBrk="0" fontAlgn="base" hangingPunct="0">
              <a:spcBef>
                <a:spcPct val="20000"/>
              </a:spcBef>
              <a:spcAft>
                <a:spcPct val="0"/>
              </a:spcAft>
              <a:buClr>
                <a:srgbClr val="376092"/>
              </a:buClr>
              <a:buFont typeface="Arial" panose="020B0604020202020204" pitchFamily="34" charset="0"/>
              <a:buChar char="•"/>
              <a:defRPr sz="2000">
                <a:solidFill>
                  <a:schemeClr val="tx1"/>
                </a:solidFill>
                <a:latin typeface="Segoe UI" panose="020B0502040204020203" pitchFamily="34" charset="0"/>
                <a:cs typeface="Segoe UI" panose="020B0502040204020203" pitchFamily="34" charset="0"/>
              </a:defRPr>
            </a:lvl9pPr>
          </a:lstStyle>
          <a:p>
            <a:pPr>
              <a:spcBef>
                <a:spcPct val="0"/>
              </a:spcBef>
              <a:buClrTx/>
              <a:buFontTx/>
              <a:buNone/>
            </a:pPr>
            <a:fld id="{033EE27C-74BE-434E-BD92-E7987165F8FC}" type="slidenum">
              <a:rPr lang="en-US" sz="1200">
                <a:solidFill>
                  <a:srgbClr val="898989"/>
                </a:solidFill>
                <a:latin typeface="Arial" panose="020B0604020202020204" pitchFamily="34" charset="0"/>
                <a:cs typeface="Arial" panose="020B0604020202020204" pitchFamily="34" charset="0"/>
              </a:rPr>
              <a:pPr>
                <a:spcBef>
                  <a:spcPct val="0"/>
                </a:spcBef>
                <a:buClrTx/>
                <a:buFontTx/>
                <a:buNone/>
              </a:pPr>
              <a:t>12</a:t>
            </a:fld>
            <a:endParaRPr lang="en-US" sz="1200">
              <a:solidFill>
                <a:srgbClr val="898989"/>
              </a:solidFill>
              <a:latin typeface="Arial" panose="020B0604020202020204" pitchFamily="34" charset="0"/>
              <a:cs typeface="Arial" panose="020B0604020202020204" pitchFamily="34" charset="0"/>
            </a:endParaRPr>
          </a:p>
        </p:txBody>
      </p:sp>
      <p:pic>
        <p:nvPicPr>
          <p:cNvPr id="9831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8686800" cy="463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06966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209" y="180217"/>
            <a:ext cx="8229600" cy="1143000"/>
          </a:xfrm>
        </p:spPr>
        <p:txBody>
          <a:bodyPr/>
          <a:lstStyle/>
          <a:p>
            <a:r>
              <a:rPr lang="en-US" dirty="0" smtClean="0"/>
              <a:t>Demo areas</a:t>
            </a:r>
            <a:endParaRPr lang="en-US" dirty="0"/>
          </a:p>
        </p:txBody>
      </p:sp>
      <p:sp>
        <p:nvSpPr>
          <p:cNvPr id="3" name="Text Placeholder 2"/>
          <p:cNvSpPr>
            <a:spLocks noGrp="1"/>
          </p:cNvSpPr>
          <p:nvPr>
            <p:ph idx="1"/>
          </p:nvPr>
        </p:nvSpPr>
        <p:spPr>
          <a:xfrm>
            <a:off x="288235" y="1152939"/>
            <a:ext cx="8567530" cy="4646543"/>
          </a:xfrm>
        </p:spPr>
        <p:txBody>
          <a:bodyPr/>
          <a:lstStyle/>
          <a:p>
            <a:pPr>
              <a:lnSpc>
                <a:spcPct val="200000"/>
              </a:lnSpc>
            </a:pPr>
            <a:r>
              <a:rPr lang="en-US" dirty="0" smtClean="0"/>
              <a:t>System configurability</a:t>
            </a:r>
          </a:p>
          <a:p>
            <a:pPr>
              <a:lnSpc>
                <a:spcPct val="200000"/>
              </a:lnSpc>
            </a:pPr>
            <a:r>
              <a:rPr lang="en-US" dirty="0" smtClean="0"/>
              <a:t>High level Requisition process flow</a:t>
            </a:r>
          </a:p>
          <a:p>
            <a:pPr>
              <a:lnSpc>
                <a:spcPct val="200000"/>
              </a:lnSpc>
            </a:pPr>
            <a:r>
              <a:rPr lang="en-US" dirty="0" smtClean="0"/>
              <a:t>High level reports overview </a:t>
            </a:r>
            <a:r>
              <a:rPr lang="en-US" i="1" dirty="0" smtClean="0"/>
              <a:t>(For Informed decision making)</a:t>
            </a:r>
          </a:p>
          <a:p>
            <a:pPr>
              <a:lnSpc>
                <a:spcPct val="200000"/>
              </a:lnSpc>
            </a:pPr>
            <a:r>
              <a:rPr lang="en-US" dirty="0" smtClean="0"/>
              <a:t>High level dashboards overview </a:t>
            </a:r>
            <a:r>
              <a:rPr lang="en-US" i="1" dirty="0" smtClean="0"/>
              <a:t>(For proactive decision making)</a:t>
            </a:r>
          </a:p>
          <a:p>
            <a:pPr>
              <a:lnSpc>
                <a:spcPct val="200000"/>
              </a:lnSpc>
            </a:pPr>
            <a:r>
              <a:rPr lang="en-US" dirty="0" smtClean="0"/>
              <a:t>Question and Answers</a:t>
            </a:r>
          </a:p>
          <a:p>
            <a:endParaRPr lang="en-US" dirty="0"/>
          </a:p>
        </p:txBody>
      </p:sp>
    </p:spTree>
    <p:extLst>
      <p:ext uri="{BB962C8B-B14F-4D97-AF65-F5344CB8AC3E}">
        <p14:creationId xmlns:p14="http://schemas.microsoft.com/office/powerpoint/2010/main" val="15087976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93372" y="4920346"/>
            <a:ext cx="6506256" cy="444500"/>
          </a:xfrm>
        </p:spPr>
        <p:txBody>
          <a:bodyPr/>
          <a:lstStyle/>
          <a:p>
            <a:r>
              <a:rPr lang="en-US" i="1" dirty="0" smtClean="0"/>
              <a:t>For informed decision making</a:t>
            </a:r>
            <a:endParaRPr lang="en-US" i="1" dirty="0"/>
          </a:p>
        </p:txBody>
      </p:sp>
      <p:sp>
        <p:nvSpPr>
          <p:cNvPr id="4" name="TextBox 3"/>
          <p:cNvSpPr txBox="1"/>
          <p:nvPr/>
        </p:nvSpPr>
        <p:spPr>
          <a:xfrm>
            <a:off x="1204686" y="4207762"/>
            <a:ext cx="5660571" cy="769441"/>
          </a:xfrm>
          <a:prstGeom prst="rect">
            <a:avLst/>
          </a:prstGeom>
          <a:noFill/>
        </p:spPr>
        <p:txBody>
          <a:bodyPr wrap="square" rtlCol="0">
            <a:spAutoFit/>
          </a:bodyPr>
          <a:lstStyle/>
          <a:p>
            <a:r>
              <a:rPr lang="en-US" sz="4400" b="1" dirty="0" smtClean="0">
                <a:solidFill>
                  <a:schemeClr val="accent6"/>
                </a:solidFill>
              </a:rPr>
              <a:t>Demo</a:t>
            </a:r>
            <a:endParaRPr lang="en-US" sz="4400" b="1" dirty="0">
              <a:solidFill>
                <a:schemeClr val="accent6"/>
              </a:solidFill>
            </a:endParaRPr>
          </a:p>
        </p:txBody>
      </p:sp>
    </p:spTree>
    <p:extLst>
      <p:ext uri="{BB962C8B-B14F-4D97-AF65-F5344CB8AC3E}">
        <p14:creationId xmlns:p14="http://schemas.microsoft.com/office/powerpoint/2010/main" val="29702398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Equipment Asset Management</a:t>
            </a:r>
            <a:endParaRPr lang="en-US" dirty="0"/>
          </a:p>
        </p:txBody>
      </p:sp>
      <p:sp>
        <p:nvSpPr>
          <p:cNvPr id="3" name="Subtitle 2"/>
          <p:cNvSpPr>
            <a:spLocks noGrp="1"/>
          </p:cNvSpPr>
          <p:nvPr>
            <p:ph type="subTitle" idx="1"/>
          </p:nvPr>
        </p:nvSpPr>
        <p:spPr/>
        <p:txBody>
          <a:bodyPr/>
          <a:lstStyle/>
          <a:p>
            <a:r>
              <a:rPr lang="en-US" dirty="0" smtClean="0"/>
              <a:t>Feature Summary</a:t>
            </a:r>
          </a:p>
          <a:p>
            <a:endParaRPr lang="en-US" dirty="0"/>
          </a:p>
        </p:txBody>
      </p:sp>
    </p:spTree>
    <p:extLst>
      <p:ext uri="{BB962C8B-B14F-4D97-AF65-F5344CB8AC3E}">
        <p14:creationId xmlns:p14="http://schemas.microsoft.com/office/powerpoint/2010/main" val="1984285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95600"/>
            <a:ext cx="91440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2800" b="1" dirty="0" smtClean="0">
                <a:solidFill>
                  <a:prstClr val="white"/>
                </a:solidFill>
              </a:rPr>
              <a:t>Facility/Supervisor Interface</a:t>
            </a:r>
            <a:endParaRPr lang="en-US" sz="2800" b="1" dirty="0">
              <a:solidFill>
                <a:prstClr val="white"/>
              </a:solidFill>
            </a:endParaRPr>
          </a:p>
        </p:txBody>
      </p:sp>
    </p:spTree>
    <p:extLst>
      <p:ext uri="{BB962C8B-B14F-4D97-AF65-F5344CB8AC3E}">
        <p14:creationId xmlns:p14="http://schemas.microsoft.com/office/powerpoint/2010/main" val="2239668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white"/>
                </a:solidFill>
              </a:rPr>
              <a:t>Login with Facility/Supervisor Account</a:t>
            </a:r>
            <a:endParaRPr lang="en-US" b="1" dirty="0">
              <a:solidFill>
                <a:prstClr val="white"/>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668" y="2057400"/>
            <a:ext cx="6751637"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2351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white"/>
                </a:solidFill>
              </a:rPr>
              <a:t>Admin Menu Related to Equipment Asset Management</a:t>
            </a:r>
            <a:endParaRPr lang="en-US" b="1" dirty="0">
              <a:solidFill>
                <a:prstClr val="white"/>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12" y="787400"/>
            <a:ext cx="9109388" cy="411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3959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white"/>
                </a:solidFill>
              </a:rPr>
              <a:t>Add/Update Equipment Types</a:t>
            </a:r>
            <a:endParaRPr lang="en-US" b="1" dirty="0">
              <a:solidFill>
                <a:prstClr val="white"/>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190" y="1140693"/>
            <a:ext cx="8763620" cy="4414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5090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05194" y="2330571"/>
            <a:ext cx="8458200" cy="1591343"/>
          </a:xfrm>
        </p:spPr>
        <p:txBody>
          <a:bodyPr/>
          <a:lstStyle/>
          <a:p>
            <a:pPr eaLnBrk="1" hangingPunct="1"/>
            <a:r>
              <a:rPr lang="en-US" b="1" dirty="0" smtClean="0"/>
              <a:t>eLMIS Demo</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white"/>
                </a:solidFill>
              </a:rPr>
              <a:t>Associate Equipment with Equipment Type</a:t>
            </a:r>
            <a:endParaRPr lang="en-US" b="1" dirty="0">
              <a:solidFill>
                <a:prstClr val="white"/>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47875"/>
            <a:ext cx="8458200" cy="2363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1901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white"/>
                </a:solidFill>
              </a:rPr>
              <a:t>Add/Update Service Types</a:t>
            </a:r>
            <a:endParaRPr lang="en-US" b="1" dirty="0">
              <a:solidFill>
                <a:prstClr val="white"/>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990600"/>
            <a:ext cx="8763000" cy="361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4205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white"/>
                </a:solidFill>
              </a:rPr>
              <a:t>Add/Update Vendors Who Supports the Equipment</a:t>
            </a:r>
            <a:endParaRPr lang="en-US" b="1" dirty="0">
              <a:solidFill>
                <a:prstClr val="white"/>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8382000" cy="1970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4730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white"/>
                </a:solidFill>
              </a:rPr>
              <a:t>Vendor Detail and Vendor Login Accounts</a:t>
            </a:r>
            <a:endParaRPr lang="en-US" b="1" dirty="0">
              <a:solidFill>
                <a:prstClr val="white"/>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399"/>
            <a:ext cx="9144000" cy="6215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01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white"/>
                </a:solidFill>
              </a:rPr>
              <a:t>Service Contract Details</a:t>
            </a:r>
            <a:endParaRPr lang="en-US" b="1" dirty="0">
              <a:solidFill>
                <a:prstClr val="white"/>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96" y="914400"/>
            <a:ext cx="8839200" cy="1946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76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white"/>
                </a:solidFill>
              </a:rPr>
              <a:t>Service Contract Details</a:t>
            </a:r>
            <a:endParaRPr lang="en-US" b="1" dirty="0">
              <a:solidFill>
                <a:prstClr val="white"/>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6606"/>
            <a:ext cx="9144000" cy="6250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7736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white"/>
                </a:solidFill>
              </a:rPr>
              <a:t>Donors</a:t>
            </a:r>
            <a:endParaRPr lang="en-US" b="1" dirty="0">
              <a:solidFill>
                <a:prstClr val="white"/>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89000"/>
            <a:ext cx="9144000" cy="351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279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white"/>
                </a:solidFill>
              </a:rPr>
              <a:t>Interface for Facilities/Supervisor to Report on their Equipment</a:t>
            </a:r>
            <a:endParaRPr lang="en-US" b="1" dirty="0">
              <a:solidFill>
                <a:prstClr val="white"/>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054" y="609600"/>
            <a:ext cx="8807892" cy="519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6701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white"/>
                </a:solidFill>
              </a:rPr>
              <a:t>Facility to Manage their Equipment and Request Service</a:t>
            </a:r>
            <a:endParaRPr lang="en-US" b="1" dirty="0">
              <a:solidFill>
                <a:prstClr val="white"/>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9067800" cy="3413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6342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white"/>
                </a:solidFill>
              </a:rPr>
              <a:t>Equipment Details</a:t>
            </a:r>
            <a:endParaRPr lang="en-US" b="1" dirty="0">
              <a:solidFill>
                <a:prstClr val="white"/>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7452"/>
            <a:ext cx="9144000" cy="6265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2745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txBox="1">
            <a:spLocks/>
          </p:cNvSpPr>
          <p:nvPr/>
        </p:nvSpPr>
        <p:spPr bwMode="auto">
          <a:xfrm>
            <a:off x="381000" y="76200"/>
            <a:ext cx="8229600" cy="838200"/>
          </a:xfrm>
          <a:prstGeom prst="rect">
            <a:avLst/>
          </a:prstGeom>
          <a:noFill/>
          <a:ln w="9525">
            <a:noFill/>
            <a:miter lim="800000"/>
            <a:headEnd/>
            <a:tailEnd/>
          </a:ln>
        </p:spPr>
        <p:txBody>
          <a:bodyPr anchor="ctr"/>
          <a:lstStyle>
            <a:lvl1pPr algn="l" rtl="0" eaLnBrk="0" fontAlgn="base" hangingPunct="0">
              <a:spcBef>
                <a:spcPct val="0"/>
              </a:spcBef>
              <a:spcAft>
                <a:spcPct val="0"/>
              </a:spcAft>
              <a:defRPr sz="3200">
                <a:solidFill>
                  <a:schemeClr val="accent2"/>
                </a:solidFill>
                <a:latin typeface="+mj-lt"/>
                <a:ea typeface="+mj-ea"/>
                <a:cs typeface="+mj-cs"/>
              </a:defRPr>
            </a:lvl1pPr>
            <a:lvl2pPr algn="l" rtl="0" eaLnBrk="0" fontAlgn="base" hangingPunct="0">
              <a:spcBef>
                <a:spcPct val="0"/>
              </a:spcBef>
              <a:spcAft>
                <a:spcPct val="0"/>
              </a:spcAft>
              <a:defRPr sz="3200">
                <a:solidFill>
                  <a:schemeClr val="accent2"/>
                </a:solidFill>
                <a:latin typeface="Arial" charset="0"/>
              </a:defRPr>
            </a:lvl2pPr>
            <a:lvl3pPr algn="l" rtl="0" eaLnBrk="0" fontAlgn="base" hangingPunct="0">
              <a:spcBef>
                <a:spcPct val="0"/>
              </a:spcBef>
              <a:spcAft>
                <a:spcPct val="0"/>
              </a:spcAft>
              <a:defRPr sz="3200">
                <a:solidFill>
                  <a:schemeClr val="accent2"/>
                </a:solidFill>
                <a:latin typeface="Arial" charset="0"/>
              </a:defRPr>
            </a:lvl3pPr>
            <a:lvl4pPr algn="l" rtl="0" eaLnBrk="0" fontAlgn="base" hangingPunct="0">
              <a:spcBef>
                <a:spcPct val="0"/>
              </a:spcBef>
              <a:spcAft>
                <a:spcPct val="0"/>
              </a:spcAft>
              <a:defRPr sz="3200">
                <a:solidFill>
                  <a:schemeClr val="accent2"/>
                </a:solidFill>
                <a:latin typeface="Arial" charset="0"/>
              </a:defRPr>
            </a:lvl4pPr>
            <a:lvl5pPr algn="l" rtl="0" eaLnBrk="0" fontAlgn="base" hangingPunct="0">
              <a:spcBef>
                <a:spcPct val="0"/>
              </a:spcBef>
              <a:spcAft>
                <a:spcPct val="0"/>
              </a:spcAft>
              <a:defRPr sz="3200">
                <a:solidFill>
                  <a:schemeClr val="accent2"/>
                </a:solidFill>
                <a:latin typeface="Arial" charset="0"/>
              </a:defRPr>
            </a:lvl5pPr>
            <a:lvl6pPr marL="457200" algn="l" rtl="0" fontAlgn="base">
              <a:spcBef>
                <a:spcPct val="0"/>
              </a:spcBef>
              <a:spcAft>
                <a:spcPct val="0"/>
              </a:spcAft>
              <a:defRPr sz="3200">
                <a:solidFill>
                  <a:schemeClr val="accent2"/>
                </a:solidFill>
                <a:latin typeface="Arial" charset="0"/>
              </a:defRPr>
            </a:lvl6pPr>
            <a:lvl7pPr marL="914400" algn="l" rtl="0" fontAlgn="base">
              <a:spcBef>
                <a:spcPct val="0"/>
              </a:spcBef>
              <a:spcAft>
                <a:spcPct val="0"/>
              </a:spcAft>
              <a:defRPr sz="3200">
                <a:solidFill>
                  <a:schemeClr val="accent2"/>
                </a:solidFill>
                <a:latin typeface="Arial" charset="0"/>
              </a:defRPr>
            </a:lvl7pPr>
            <a:lvl8pPr marL="1371600" algn="l" rtl="0" fontAlgn="base">
              <a:spcBef>
                <a:spcPct val="0"/>
              </a:spcBef>
              <a:spcAft>
                <a:spcPct val="0"/>
              </a:spcAft>
              <a:defRPr sz="3200">
                <a:solidFill>
                  <a:schemeClr val="accent2"/>
                </a:solidFill>
                <a:latin typeface="Arial" charset="0"/>
              </a:defRPr>
            </a:lvl8pPr>
            <a:lvl9pPr marL="1828800" algn="l" rtl="0" fontAlgn="base">
              <a:spcBef>
                <a:spcPct val="0"/>
              </a:spcBef>
              <a:spcAft>
                <a:spcPct val="0"/>
              </a:spcAft>
              <a:defRPr sz="3200">
                <a:solidFill>
                  <a:schemeClr val="accent2"/>
                </a:solidFill>
                <a:latin typeface="Arial" charset="0"/>
              </a:defRPr>
            </a:lvl9pPr>
          </a:lstStyle>
          <a:p>
            <a:pPr>
              <a:defRPr/>
            </a:pPr>
            <a:r>
              <a:rPr lang="en-US" kern="0" dirty="0" smtClean="0">
                <a:solidFill>
                  <a:srgbClr val="333399"/>
                </a:solidFill>
              </a:rPr>
              <a:t>Tanzania in brief </a:t>
            </a:r>
          </a:p>
        </p:txBody>
      </p:sp>
      <p:pic>
        <p:nvPicPr>
          <p:cNvPr id="27651" name="Picture 2" descr="Location of  Tanzania  (dark blue)– in Africa  (light blue &amp; dark grey)– in the African Union  (light 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1913" y="1447800"/>
            <a:ext cx="5119687"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657600"/>
            <a:ext cx="3200400" cy="3214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653" name="Right Arrow 8"/>
          <p:cNvSpPr>
            <a:spLocks noChangeArrowheads="1"/>
          </p:cNvSpPr>
          <p:nvPr/>
        </p:nvSpPr>
        <p:spPr bwMode="auto">
          <a:xfrm rot="19736624">
            <a:off x="6529216" y="4394387"/>
            <a:ext cx="1078492" cy="384160"/>
          </a:xfrm>
          <a:prstGeom prst="rightArrow">
            <a:avLst>
              <a:gd name="adj1" fmla="val 50000"/>
              <a:gd name="adj2" fmla="val 4976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Char cha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0" hangingPunct="0">
              <a:spcBef>
                <a:spcPct val="0"/>
              </a:spcBef>
              <a:buFontTx/>
              <a:buNone/>
            </a:pPr>
            <a:endParaRPr lang="en-US" sz="2800" smtClean="0">
              <a:solidFill>
                <a:srgbClr val="000000"/>
              </a:solidFill>
              <a:latin typeface="Times" panose="02020603050405020304" pitchFamily="18" charset="0"/>
              <a:cs typeface="Arial" panose="020B0604020202020204" pitchFamily="34" charset="0"/>
            </a:endParaRPr>
          </a:p>
        </p:txBody>
      </p:sp>
      <p:sp>
        <p:nvSpPr>
          <p:cNvPr id="13" name="TextBox 12"/>
          <p:cNvSpPr txBox="1"/>
          <p:nvPr/>
        </p:nvSpPr>
        <p:spPr>
          <a:xfrm>
            <a:off x="125413" y="1343025"/>
            <a:ext cx="3733800" cy="2800350"/>
          </a:xfrm>
          <a:prstGeom prst="rect">
            <a:avLst/>
          </a:prstGeom>
          <a:noFill/>
        </p:spPr>
        <p:txBody>
          <a:bodyPr wrap="none">
            <a:spAutoFit/>
          </a:bodyPr>
          <a:lstStyle/>
          <a:p>
            <a:pPr eaLnBrk="0" hangingPunct="0">
              <a:defRPr/>
            </a:pPr>
            <a:r>
              <a:rPr lang="en-US" dirty="0">
                <a:solidFill>
                  <a:srgbClr val="0070C0"/>
                </a:solidFill>
                <a:cs typeface="Arial" charset="0"/>
              </a:rPr>
              <a:t>TOTAL AREA: </a:t>
            </a:r>
          </a:p>
          <a:p>
            <a:pPr marL="285750" indent="-285750" eaLnBrk="0" hangingPunct="0">
              <a:buFont typeface="Arial" panose="020B0604020202020204" pitchFamily="34" charset="0"/>
              <a:buChar char="•"/>
              <a:defRPr/>
            </a:pPr>
            <a:r>
              <a:rPr lang="en-US" sz="2000" b="1" dirty="0">
                <a:solidFill>
                  <a:srgbClr val="000000"/>
                </a:solidFill>
                <a:cs typeface="Arial" charset="0"/>
              </a:rPr>
              <a:t>945,203 km</a:t>
            </a:r>
            <a:r>
              <a:rPr lang="en-US" sz="2000" b="1" baseline="30000" dirty="0">
                <a:solidFill>
                  <a:srgbClr val="000000"/>
                </a:solidFill>
                <a:cs typeface="Arial" charset="0"/>
              </a:rPr>
              <a:t>2</a:t>
            </a:r>
            <a:r>
              <a:rPr lang="en-US" sz="2000" b="1" dirty="0">
                <a:solidFill>
                  <a:srgbClr val="000000"/>
                </a:solidFill>
                <a:cs typeface="Arial" charset="0"/>
              </a:rPr>
              <a:t> </a:t>
            </a:r>
            <a:endParaRPr lang="en-US" sz="2000" b="1" baseline="30000" dirty="0">
              <a:solidFill>
                <a:srgbClr val="000000"/>
              </a:solidFill>
              <a:cs typeface="Arial" charset="0"/>
            </a:endParaRPr>
          </a:p>
          <a:p>
            <a:pPr marL="285750" indent="-285750" eaLnBrk="0" hangingPunct="0">
              <a:buFont typeface="Arial" panose="020B0604020202020204" pitchFamily="34" charset="0"/>
              <a:buChar char="•"/>
              <a:defRPr/>
            </a:pPr>
            <a:endParaRPr lang="en-US" dirty="0">
              <a:solidFill>
                <a:srgbClr val="000000"/>
              </a:solidFill>
              <a:cs typeface="Arial" charset="0"/>
            </a:endParaRPr>
          </a:p>
          <a:p>
            <a:pPr eaLnBrk="0" hangingPunct="0">
              <a:defRPr/>
            </a:pPr>
            <a:r>
              <a:rPr lang="en-US" dirty="0">
                <a:solidFill>
                  <a:srgbClr val="0070C0"/>
                </a:solidFill>
                <a:cs typeface="Arial" charset="0"/>
              </a:rPr>
              <a:t>TOTAL POPULATION:</a:t>
            </a:r>
          </a:p>
          <a:p>
            <a:pPr marL="285750" indent="-285750" eaLnBrk="0" hangingPunct="0">
              <a:buFont typeface="Arial" panose="020B0604020202020204" pitchFamily="34" charset="0"/>
              <a:buChar char="•"/>
              <a:defRPr/>
            </a:pPr>
            <a:r>
              <a:rPr lang="en-US" sz="2000" b="1" dirty="0">
                <a:solidFill>
                  <a:srgbClr val="000000"/>
                </a:solidFill>
                <a:cs typeface="Arial" charset="0"/>
              </a:rPr>
              <a:t>47.4 Millions </a:t>
            </a:r>
          </a:p>
          <a:p>
            <a:pPr marL="285750" indent="-285750" eaLnBrk="0" hangingPunct="0">
              <a:buFont typeface="Arial" panose="020B0604020202020204" pitchFamily="34" charset="0"/>
              <a:buChar char="•"/>
              <a:defRPr/>
            </a:pPr>
            <a:endParaRPr lang="en-US" baseline="30000" dirty="0">
              <a:solidFill>
                <a:srgbClr val="000000"/>
              </a:solidFill>
              <a:cs typeface="Arial" charset="0"/>
            </a:endParaRPr>
          </a:p>
          <a:p>
            <a:pPr eaLnBrk="0" hangingPunct="0">
              <a:defRPr/>
            </a:pPr>
            <a:r>
              <a:rPr lang="en-US" dirty="0">
                <a:solidFill>
                  <a:srgbClr val="0070C0"/>
                </a:solidFill>
                <a:cs typeface="Arial" charset="0"/>
              </a:rPr>
              <a:t>REGIONS &amp; DITRICTS</a:t>
            </a:r>
          </a:p>
          <a:p>
            <a:pPr marL="285750" indent="-285750" eaLnBrk="0" hangingPunct="0">
              <a:buFont typeface="Arial" panose="020B0604020202020204" pitchFamily="34" charset="0"/>
              <a:buChar char="•"/>
              <a:defRPr/>
            </a:pPr>
            <a:r>
              <a:rPr lang="en-US" sz="2000" b="1" dirty="0">
                <a:solidFill>
                  <a:srgbClr val="000000"/>
                </a:solidFill>
                <a:cs typeface="Arial" charset="0"/>
              </a:rPr>
              <a:t>25</a:t>
            </a:r>
            <a:r>
              <a:rPr lang="en-US" dirty="0">
                <a:solidFill>
                  <a:srgbClr val="000000"/>
                </a:solidFill>
                <a:cs typeface="Arial" charset="0"/>
              </a:rPr>
              <a:t> Regions (Tanzania mainland</a:t>
            </a:r>
          </a:p>
          <a:p>
            <a:pPr marL="285750" indent="-285750" eaLnBrk="0" hangingPunct="0">
              <a:buFont typeface="Arial" panose="020B0604020202020204" pitchFamily="34" charset="0"/>
              <a:buChar char="•"/>
              <a:defRPr/>
            </a:pPr>
            <a:r>
              <a:rPr lang="en-US" sz="2000" b="1" dirty="0">
                <a:solidFill>
                  <a:srgbClr val="000000"/>
                </a:solidFill>
                <a:cs typeface="Arial" charset="0"/>
              </a:rPr>
              <a:t>166</a:t>
            </a:r>
            <a:r>
              <a:rPr lang="en-US" dirty="0">
                <a:solidFill>
                  <a:srgbClr val="000000"/>
                </a:solidFill>
                <a:cs typeface="Arial" charset="0"/>
              </a:rPr>
              <a:t> District Councils</a:t>
            </a:r>
          </a:p>
          <a:p>
            <a:pPr eaLnBrk="0" hangingPunct="0">
              <a:defRPr/>
            </a:pPr>
            <a:endParaRPr lang="en-US" baseline="30000" dirty="0">
              <a:solidFill>
                <a:srgbClr val="000000"/>
              </a:solidFill>
              <a:cs typeface="Arial" charset="0"/>
            </a:endParaRPr>
          </a:p>
        </p:txBody>
      </p:sp>
    </p:spTree>
    <p:extLst>
      <p:ext uri="{BB962C8B-B14F-4D97-AF65-F5344CB8AC3E}">
        <p14:creationId xmlns:p14="http://schemas.microsoft.com/office/powerpoint/2010/main" val="1544993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white"/>
                </a:solidFill>
              </a:rPr>
              <a:t>Service Request/Repair Ticket</a:t>
            </a:r>
            <a:endParaRPr lang="en-US" b="1" dirty="0">
              <a:solidFill>
                <a:prstClr val="white"/>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893"/>
            <a:ext cx="9149499"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89040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white"/>
                </a:solidFill>
              </a:rPr>
              <a:t>Equipment Maintenance Log</a:t>
            </a:r>
            <a:endParaRPr lang="en-US" b="1" dirty="0">
              <a:solidFill>
                <a:prstClr val="white"/>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44000" cy="2930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2475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95600"/>
            <a:ext cx="91440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2800" b="1" dirty="0" smtClean="0">
                <a:solidFill>
                  <a:prstClr val="white"/>
                </a:solidFill>
              </a:rPr>
              <a:t>Vendor Interface</a:t>
            </a:r>
            <a:endParaRPr lang="en-US" sz="2800" b="1" dirty="0">
              <a:solidFill>
                <a:prstClr val="white"/>
              </a:solidFill>
            </a:endParaRPr>
          </a:p>
        </p:txBody>
      </p:sp>
    </p:spTree>
    <p:extLst>
      <p:ext uri="{BB962C8B-B14F-4D97-AF65-F5344CB8AC3E}">
        <p14:creationId xmlns:p14="http://schemas.microsoft.com/office/powerpoint/2010/main" val="3372964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dirty="0">
              <a:solidFill>
                <a:prstClr val="white"/>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825" y="1814513"/>
            <a:ext cx="6608763"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695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white"/>
                </a:solidFill>
              </a:rPr>
              <a:t>Vendor Login</a:t>
            </a:r>
            <a:endParaRPr lang="en-US" b="1" dirty="0">
              <a:solidFill>
                <a:prstClr val="white"/>
              </a:solidFill>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144000" cy="427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66154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white"/>
                </a:solidFill>
              </a:rPr>
              <a:t>Vendor Interface</a:t>
            </a:r>
            <a:endParaRPr lang="en-US" b="1" dirty="0">
              <a:solidFill>
                <a:prstClr val="white"/>
              </a:solidFill>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144000" cy="410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3415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white"/>
                </a:solidFill>
              </a:rPr>
              <a:t>Service Contract Details</a:t>
            </a:r>
            <a:endParaRPr lang="en-US" b="1" dirty="0">
              <a:solidFill>
                <a:prstClr val="white"/>
              </a:solidFill>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457" y="533400"/>
            <a:ext cx="8794977" cy="6246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54720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white"/>
                </a:solidFill>
              </a:rPr>
              <a:t>Interface to View Service Request/Repair Tickets</a:t>
            </a:r>
            <a:endParaRPr lang="en-US" b="1" dirty="0">
              <a:solidFill>
                <a:prstClr val="white"/>
              </a:solidFill>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90600"/>
            <a:ext cx="8991600" cy="2870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97893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white"/>
                </a:solidFill>
              </a:rPr>
              <a:t>Repair Details</a:t>
            </a:r>
            <a:endParaRPr lang="en-US" b="1" dirty="0">
              <a:solidFill>
                <a:prstClr val="white"/>
              </a:solidFill>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5475" y="1714500"/>
            <a:ext cx="535305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58356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209" y="180217"/>
            <a:ext cx="8229600" cy="1143000"/>
          </a:xfrm>
        </p:spPr>
        <p:txBody>
          <a:bodyPr/>
          <a:lstStyle/>
          <a:p>
            <a:r>
              <a:rPr lang="en-US" dirty="0" smtClean="0"/>
              <a:t>Demo areas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65969"/>
            <a:ext cx="9144000" cy="4478462"/>
          </a:xfrm>
          <a:prstGeom prst="rect">
            <a:avLst/>
          </a:prstGeom>
        </p:spPr>
      </p:pic>
    </p:spTree>
    <p:extLst>
      <p:ext uri="{BB962C8B-B14F-4D97-AF65-F5344CB8AC3E}">
        <p14:creationId xmlns:p14="http://schemas.microsoft.com/office/powerpoint/2010/main" val="3719562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txBox="1">
            <a:spLocks/>
          </p:cNvSpPr>
          <p:nvPr/>
        </p:nvSpPr>
        <p:spPr bwMode="auto">
          <a:xfrm>
            <a:off x="381000" y="76200"/>
            <a:ext cx="8229600" cy="838200"/>
          </a:xfrm>
          <a:prstGeom prst="rect">
            <a:avLst/>
          </a:prstGeom>
          <a:noFill/>
          <a:ln w="9525">
            <a:noFill/>
            <a:miter lim="800000"/>
            <a:headEnd/>
            <a:tailEnd/>
          </a:ln>
        </p:spPr>
        <p:txBody>
          <a:bodyPr anchor="ctr"/>
          <a:lstStyle>
            <a:lvl1pPr algn="l" rtl="0" eaLnBrk="0" fontAlgn="base" hangingPunct="0">
              <a:spcBef>
                <a:spcPct val="0"/>
              </a:spcBef>
              <a:spcAft>
                <a:spcPct val="0"/>
              </a:spcAft>
              <a:defRPr sz="3200">
                <a:solidFill>
                  <a:schemeClr val="accent2"/>
                </a:solidFill>
                <a:latin typeface="+mj-lt"/>
                <a:ea typeface="+mj-ea"/>
                <a:cs typeface="+mj-cs"/>
              </a:defRPr>
            </a:lvl1pPr>
            <a:lvl2pPr algn="l" rtl="0" eaLnBrk="0" fontAlgn="base" hangingPunct="0">
              <a:spcBef>
                <a:spcPct val="0"/>
              </a:spcBef>
              <a:spcAft>
                <a:spcPct val="0"/>
              </a:spcAft>
              <a:defRPr sz="3200">
                <a:solidFill>
                  <a:schemeClr val="accent2"/>
                </a:solidFill>
                <a:latin typeface="Arial" charset="0"/>
              </a:defRPr>
            </a:lvl2pPr>
            <a:lvl3pPr algn="l" rtl="0" eaLnBrk="0" fontAlgn="base" hangingPunct="0">
              <a:spcBef>
                <a:spcPct val="0"/>
              </a:spcBef>
              <a:spcAft>
                <a:spcPct val="0"/>
              </a:spcAft>
              <a:defRPr sz="3200">
                <a:solidFill>
                  <a:schemeClr val="accent2"/>
                </a:solidFill>
                <a:latin typeface="Arial" charset="0"/>
              </a:defRPr>
            </a:lvl3pPr>
            <a:lvl4pPr algn="l" rtl="0" eaLnBrk="0" fontAlgn="base" hangingPunct="0">
              <a:spcBef>
                <a:spcPct val="0"/>
              </a:spcBef>
              <a:spcAft>
                <a:spcPct val="0"/>
              </a:spcAft>
              <a:defRPr sz="3200">
                <a:solidFill>
                  <a:schemeClr val="accent2"/>
                </a:solidFill>
                <a:latin typeface="Arial" charset="0"/>
              </a:defRPr>
            </a:lvl4pPr>
            <a:lvl5pPr algn="l" rtl="0" eaLnBrk="0" fontAlgn="base" hangingPunct="0">
              <a:spcBef>
                <a:spcPct val="0"/>
              </a:spcBef>
              <a:spcAft>
                <a:spcPct val="0"/>
              </a:spcAft>
              <a:defRPr sz="3200">
                <a:solidFill>
                  <a:schemeClr val="accent2"/>
                </a:solidFill>
                <a:latin typeface="Arial" charset="0"/>
              </a:defRPr>
            </a:lvl5pPr>
            <a:lvl6pPr marL="457200" algn="l" rtl="0" fontAlgn="base">
              <a:spcBef>
                <a:spcPct val="0"/>
              </a:spcBef>
              <a:spcAft>
                <a:spcPct val="0"/>
              </a:spcAft>
              <a:defRPr sz="3200">
                <a:solidFill>
                  <a:schemeClr val="accent2"/>
                </a:solidFill>
                <a:latin typeface="Arial" charset="0"/>
              </a:defRPr>
            </a:lvl6pPr>
            <a:lvl7pPr marL="914400" algn="l" rtl="0" fontAlgn="base">
              <a:spcBef>
                <a:spcPct val="0"/>
              </a:spcBef>
              <a:spcAft>
                <a:spcPct val="0"/>
              </a:spcAft>
              <a:defRPr sz="3200">
                <a:solidFill>
                  <a:schemeClr val="accent2"/>
                </a:solidFill>
                <a:latin typeface="Arial" charset="0"/>
              </a:defRPr>
            </a:lvl7pPr>
            <a:lvl8pPr marL="1371600" algn="l" rtl="0" fontAlgn="base">
              <a:spcBef>
                <a:spcPct val="0"/>
              </a:spcBef>
              <a:spcAft>
                <a:spcPct val="0"/>
              </a:spcAft>
              <a:defRPr sz="3200">
                <a:solidFill>
                  <a:schemeClr val="accent2"/>
                </a:solidFill>
                <a:latin typeface="Arial" charset="0"/>
              </a:defRPr>
            </a:lvl8pPr>
            <a:lvl9pPr marL="1828800" algn="l" rtl="0" fontAlgn="base">
              <a:spcBef>
                <a:spcPct val="0"/>
              </a:spcBef>
              <a:spcAft>
                <a:spcPct val="0"/>
              </a:spcAft>
              <a:defRPr sz="3200">
                <a:solidFill>
                  <a:schemeClr val="accent2"/>
                </a:solidFill>
                <a:latin typeface="Arial" charset="0"/>
              </a:defRPr>
            </a:lvl9pPr>
          </a:lstStyle>
          <a:p>
            <a:pPr>
              <a:defRPr/>
            </a:pPr>
            <a:r>
              <a:rPr lang="en-US" kern="0" dirty="0" smtClean="0">
                <a:solidFill>
                  <a:srgbClr val="333399"/>
                </a:solidFill>
              </a:rPr>
              <a:t>Tanzania in brief </a:t>
            </a:r>
          </a:p>
        </p:txBody>
      </p:sp>
      <p:pic>
        <p:nvPicPr>
          <p:cNvPr id="2867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219200"/>
            <a:ext cx="50292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44450" y="1219200"/>
            <a:ext cx="3730625" cy="3278188"/>
          </a:xfrm>
          <a:prstGeom prst="rect">
            <a:avLst/>
          </a:prstGeom>
          <a:noFill/>
        </p:spPr>
        <p:txBody>
          <a:bodyPr wrap="none">
            <a:spAutoFit/>
          </a:bodyPr>
          <a:lstStyle/>
          <a:p>
            <a:pPr eaLnBrk="0" hangingPunct="0">
              <a:defRPr/>
            </a:pPr>
            <a:r>
              <a:rPr lang="en-US" b="1" u="sng" dirty="0">
                <a:solidFill>
                  <a:srgbClr val="C00000"/>
                </a:solidFill>
                <a:cs typeface="Arial" charset="0"/>
              </a:rPr>
              <a:t>Health facilities</a:t>
            </a:r>
          </a:p>
          <a:p>
            <a:pPr marL="285750" indent="-285750" eaLnBrk="0" hangingPunct="0">
              <a:lnSpc>
                <a:spcPct val="150000"/>
              </a:lnSpc>
              <a:buFont typeface="Arial" panose="020B0604020202020204" pitchFamily="34" charset="0"/>
              <a:buChar char="•"/>
              <a:defRPr/>
            </a:pPr>
            <a:r>
              <a:rPr lang="en-US" dirty="0">
                <a:solidFill>
                  <a:srgbClr val="0070C0"/>
                </a:solidFill>
                <a:cs typeface="Arial" charset="0"/>
              </a:rPr>
              <a:t>National Hospital 	= 1</a:t>
            </a:r>
          </a:p>
          <a:p>
            <a:pPr marL="285750" indent="-285750" eaLnBrk="0" hangingPunct="0">
              <a:lnSpc>
                <a:spcPct val="150000"/>
              </a:lnSpc>
              <a:buFont typeface="Arial" panose="020B0604020202020204" pitchFamily="34" charset="0"/>
              <a:buChar char="•"/>
              <a:defRPr/>
            </a:pPr>
            <a:r>
              <a:rPr lang="en-US" dirty="0">
                <a:solidFill>
                  <a:srgbClr val="0070C0"/>
                </a:solidFill>
                <a:cs typeface="Arial" charset="0"/>
              </a:rPr>
              <a:t>Special Hospital 	= 4</a:t>
            </a:r>
          </a:p>
          <a:p>
            <a:pPr marL="285750" indent="-285750" eaLnBrk="0" hangingPunct="0">
              <a:lnSpc>
                <a:spcPct val="150000"/>
              </a:lnSpc>
              <a:buFont typeface="Arial" panose="020B0604020202020204" pitchFamily="34" charset="0"/>
              <a:buChar char="•"/>
              <a:defRPr/>
            </a:pPr>
            <a:r>
              <a:rPr lang="en-US" dirty="0">
                <a:solidFill>
                  <a:srgbClr val="0070C0"/>
                </a:solidFill>
                <a:cs typeface="Arial" charset="0"/>
              </a:rPr>
              <a:t>Zonal referral </a:t>
            </a:r>
            <a:r>
              <a:rPr lang="en-US" dirty="0" err="1">
                <a:solidFill>
                  <a:srgbClr val="0070C0"/>
                </a:solidFill>
                <a:cs typeface="Arial" charset="0"/>
              </a:rPr>
              <a:t>Hosp</a:t>
            </a:r>
            <a:r>
              <a:rPr lang="en-US" dirty="0">
                <a:solidFill>
                  <a:srgbClr val="0070C0"/>
                </a:solidFill>
                <a:cs typeface="Arial" charset="0"/>
              </a:rPr>
              <a:t> 	= 3</a:t>
            </a:r>
          </a:p>
          <a:p>
            <a:pPr marL="285750" indent="-285750" eaLnBrk="0" hangingPunct="0">
              <a:lnSpc>
                <a:spcPct val="150000"/>
              </a:lnSpc>
              <a:buFont typeface="Arial" panose="020B0604020202020204" pitchFamily="34" charset="0"/>
              <a:buChar char="•"/>
              <a:defRPr/>
            </a:pPr>
            <a:r>
              <a:rPr lang="en-US" dirty="0">
                <a:solidFill>
                  <a:srgbClr val="0070C0"/>
                </a:solidFill>
                <a:cs typeface="Arial" charset="0"/>
              </a:rPr>
              <a:t>Regional referral </a:t>
            </a:r>
            <a:r>
              <a:rPr lang="en-US" dirty="0" err="1">
                <a:solidFill>
                  <a:srgbClr val="0070C0"/>
                </a:solidFill>
                <a:cs typeface="Arial" charset="0"/>
              </a:rPr>
              <a:t>Hosp</a:t>
            </a:r>
            <a:r>
              <a:rPr lang="en-US" dirty="0">
                <a:solidFill>
                  <a:srgbClr val="0070C0"/>
                </a:solidFill>
                <a:cs typeface="Arial" charset="0"/>
              </a:rPr>
              <a:t> 	= 37</a:t>
            </a:r>
          </a:p>
          <a:p>
            <a:pPr marL="285750" indent="-285750" eaLnBrk="0" hangingPunct="0">
              <a:lnSpc>
                <a:spcPct val="150000"/>
              </a:lnSpc>
              <a:buFont typeface="Arial" panose="020B0604020202020204" pitchFamily="34" charset="0"/>
              <a:buChar char="•"/>
              <a:defRPr/>
            </a:pPr>
            <a:r>
              <a:rPr lang="en-US" dirty="0">
                <a:solidFill>
                  <a:srgbClr val="0070C0"/>
                </a:solidFill>
                <a:cs typeface="Arial" charset="0"/>
              </a:rPr>
              <a:t>District Hospitals 	= 121</a:t>
            </a:r>
          </a:p>
          <a:p>
            <a:pPr marL="285750" indent="-285750" eaLnBrk="0" hangingPunct="0">
              <a:lnSpc>
                <a:spcPct val="150000"/>
              </a:lnSpc>
              <a:buFont typeface="Arial" panose="020B0604020202020204" pitchFamily="34" charset="0"/>
              <a:buChar char="•"/>
              <a:defRPr/>
            </a:pPr>
            <a:r>
              <a:rPr lang="en-US" dirty="0">
                <a:solidFill>
                  <a:srgbClr val="0070C0"/>
                </a:solidFill>
                <a:cs typeface="Arial" charset="0"/>
              </a:rPr>
              <a:t>Health centers 		= 513</a:t>
            </a:r>
          </a:p>
          <a:p>
            <a:pPr marL="285750" indent="-285750" eaLnBrk="0" hangingPunct="0">
              <a:lnSpc>
                <a:spcPct val="150000"/>
              </a:lnSpc>
              <a:buFont typeface="Arial" panose="020B0604020202020204" pitchFamily="34" charset="0"/>
              <a:buChar char="•"/>
              <a:defRPr/>
            </a:pPr>
            <a:r>
              <a:rPr lang="en-US" dirty="0">
                <a:solidFill>
                  <a:srgbClr val="0070C0"/>
                </a:solidFill>
                <a:cs typeface="Arial" charset="0"/>
              </a:rPr>
              <a:t>Dispensaries 		= 4,574</a:t>
            </a:r>
          </a:p>
        </p:txBody>
      </p:sp>
      <p:sp>
        <p:nvSpPr>
          <p:cNvPr id="7" name="TextBox 6"/>
          <p:cNvSpPr txBox="1"/>
          <p:nvPr/>
        </p:nvSpPr>
        <p:spPr>
          <a:xfrm>
            <a:off x="69850" y="5105400"/>
            <a:ext cx="3890809" cy="1615827"/>
          </a:xfrm>
          <a:prstGeom prst="rect">
            <a:avLst/>
          </a:prstGeom>
          <a:noFill/>
        </p:spPr>
        <p:txBody>
          <a:bodyPr wrap="none">
            <a:spAutoFit/>
          </a:bodyPr>
          <a:lstStyle/>
          <a:p>
            <a:pPr eaLnBrk="0" hangingPunct="0">
              <a:defRPr/>
            </a:pPr>
            <a:r>
              <a:rPr lang="en-US" b="1" u="sng" dirty="0">
                <a:solidFill>
                  <a:srgbClr val="C00000"/>
                </a:solidFill>
                <a:cs typeface="Arial" charset="0"/>
              </a:rPr>
              <a:t>Medical Stores </a:t>
            </a:r>
            <a:r>
              <a:rPr lang="en-US" b="1" u="sng" dirty="0" smtClean="0">
                <a:solidFill>
                  <a:srgbClr val="C00000"/>
                </a:solidFill>
                <a:cs typeface="Arial" charset="0"/>
              </a:rPr>
              <a:t>Department (MSD)</a:t>
            </a:r>
            <a:endParaRPr lang="en-US" b="1" u="sng" dirty="0">
              <a:solidFill>
                <a:srgbClr val="C00000"/>
              </a:solidFill>
              <a:cs typeface="Arial" charset="0"/>
            </a:endParaRPr>
          </a:p>
          <a:p>
            <a:pPr marL="285750" indent="-285750" eaLnBrk="0" hangingPunct="0">
              <a:lnSpc>
                <a:spcPct val="150000"/>
              </a:lnSpc>
              <a:buFont typeface="Arial" panose="020B0604020202020204" pitchFamily="34" charset="0"/>
              <a:buChar char="•"/>
              <a:defRPr/>
            </a:pPr>
            <a:r>
              <a:rPr lang="en-US" dirty="0">
                <a:solidFill>
                  <a:srgbClr val="0070C0"/>
                </a:solidFill>
                <a:cs typeface="Arial" charset="0"/>
              </a:rPr>
              <a:t>Central Store 	= 1</a:t>
            </a:r>
          </a:p>
          <a:p>
            <a:pPr marL="285750" indent="-285750" eaLnBrk="0" hangingPunct="0">
              <a:lnSpc>
                <a:spcPct val="150000"/>
              </a:lnSpc>
              <a:buFont typeface="Arial" panose="020B0604020202020204" pitchFamily="34" charset="0"/>
              <a:buChar char="•"/>
              <a:defRPr/>
            </a:pPr>
            <a:r>
              <a:rPr lang="en-US" dirty="0">
                <a:solidFill>
                  <a:srgbClr val="0070C0"/>
                </a:solidFill>
                <a:cs typeface="Arial" charset="0"/>
              </a:rPr>
              <a:t>Zonal stores 	= 8</a:t>
            </a:r>
          </a:p>
          <a:p>
            <a:pPr marL="285750" indent="-285750" eaLnBrk="0" hangingPunct="0">
              <a:lnSpc>
                <a:spcPct val="150000"/>
              </a:lnSpc>
              <a:buFont typeface="Arial" panose="020B0604020202020204" pitchFamily="34" charset="0"/>
              <a:buChar char="•"/>
              <a:defRPr/>
            </a:pPr>
            <a:r>
              <a:rPr lang="en-US" dirty="0">
                <a:solidFill>
                  <a:srgbClr val="0070C0"/>
                </a:solidFill>
                <a:cs typeface="Arial" charset="0"/>
              </a:rPr>
              <a:t>Sales points 	= 2</a:t>
            </a:r>
          </a:p>
        </p:txBody>
      </p:sp>
    </p:spTree>
    <p:extLst>
      <p:ext uri="{BB962C8B-B14F-4D97-AF65-F5344CB8AC3E}">
        <p14:creationId xmlns:p14="http://schemas.microsoft.com/office/powerpoint/2010/main" val="24360844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209" y="180217"/>
            <a:ext cx="8229600" cy="1143000"/>
          </a:xfrm>
        </p:spPr>
        <p:txBody>
          <a:bodyPr/>
          <a:lstStyle/>
          <a:p>
            <a:r>
              <a:rPr lang="en-US" dirty="0" smtClean="0"/>
              <a:t>Demo areas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93300"/>
            <a:ext cx="9144000" cy="4271399"/>
          </a:xfrm>
          <a:prstGeom prst="rect">
            <a:avLst/>
          </a:prstGeom>
        </p:spPr>
      </p:pic>
    </p:spTree>
    <p:extLst>
      <p:ext uri="{BB962C8B-B14F-4D97-AF65-F5344CB8AC3E}">
        <p14:creationId xmlns:p14="http://schemas.microsoft.com/office/powerpoint/2010/main" val="34657051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t>Reports &amp; dashboards</a:t>
            </a:r>
            <a:endParaRPr lang="en-US" dirty="0"/>
          </a:p>
        </p:txBody>
      </p:sp>
      <p:sp>
        <p:nvSpPr>
          <p:cNvPr id="100355" name="Text Placeholder 4"/>
          <p:cNvSpPr>
            <a:spLocks noGrp="1"/>
          </p:cNvSpPr>
          <p:nvPr>
            <p:ph type="body" idx="1"/>
          </p:nvPr>
        </p:nvSpPr>
        <p:spPr/>
        <p:txBody>
          <a:bodyPr/>
          <a:lstStyle/>
          <a:p>
            <a:endParaRPr lang="en-US" smtClean="0"/>
          </a:p>
        </p:txBody>
      </p:sp>
    </p:spTree>
    <p:extLst>
      <p:ext uri="{BB962C8B-B14F-4D97-AF65-F5344CB8AC3E}">
        <p14:creationId xmlns:p14="http://schemas.microsoft.com/office/powerpoint/2010/main" val="38727040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Sales order</a:t>
            </a:r>
            <a:endParaRPr lang="en-US" dirty="0"/>
          </a:p>
        </p:txBody>
      </p:sp>
      <p:pic>
        <p:nvPicPr>
          <p:cNvPr id="5" name="Picture 4"/>
          <p:cNvPicPr>
            <a:picLocks noChangeAspect="1"/>
          </p:cNvPicPr>
          <p:nvPr/>
        </p:nvPicPr>
        <p:blipFill>
          <a:blip r:embed="rId2"/>
          <a:stretch>
            <a:fillRect/>
          </a:stretch>
        </p:blipFill>
        <p:spPr>
          <a:xfrm>
            <a:off x="560493" y="1183011"/>
            <a:ext cx="3979571" cy="4775032"/>
          </a:xfrm>
          <a:prstGeom prst="rect">
            <a:avLst/>
          </a:prstGeom>
        </p:spPr>
      </p:pic>
      <p:sp>
        <p:nvSpPr>
          <p:cNvPr id="6" name="TextBox 5"/>
          <p:cNvSpPr txBox="1"/>
          <p:nvPr/>
        </p:nvSpPr>
        <p:spPr>
          <a:xfrm>
            <a:off x="5066144" y="1416933"/>
            <a:ext cx="2105891" cy="307777"/>
          </a:xfrm>
          <a:prstGeom prst="rect">
            <a:avLst/>
          </a:prstGeom>
          <a:noFill/>
        </p:spPr>
        <p:txBody>
          <a:bodyPr wrap="square" rtlCol="0">
            <a:spAutoFit/>
          </a:bodyPr>
          <a:lstStyle/>
          <a:p>
            <a:r>
              <a:rPr lang="en-US" sz="1400" dirty="0" err="1" smtClean="0"/>
              <a:t>eLMIS</a:t>
            </a:r>
            <a:r>
              <a:rPr lang="en-US" sz="1400" dirty="0" smtClean="0"/>
              <a:t> R&amp;R ID</a:t>
            </a:r>
            <a:endParaRPr lang="en-US" sz="1400" dirty="0"/>
          </a:p>
        </p:txBody>
      </p:sp>
      <p:sp>
        <p:nvSpPr>
          <p:cNvPr id="7" name="TextBox 6"/>
          <p:cNvSpPr txBox="1"/>
          <p:nvPr/>
        </p:nvSpPr>
        <p:spPr>
          <a:xfrm>
            <a:off x="5066144" y="2310722"/>
            <a:ext cx="2105891" cy="523220"/>
          </a:xfrm>
          <a:prstGeom prst="rect">
            <a:avLst/>
          </a:prstGeom>
          <a:noFill/>
        </p:spPr>
        <p:txBody>
          <a:bodyPr wrap="square" rtlCol="0">
            <a:spAutoFit/>
          </a:bodyPr>
          <a:lstStyle/>
          <a:p>
            <a:r>
              <a:rPr lang="en-US" sz="1400" dirty="0"/>
              <a:t>F</a:t>
            </a:r>
            <a:r>
              <a:rPr lang="en-US" sz="1400" dirty="0" smtClean="0"/>
              <a:t>acilities and districts contact details</a:t>
            </a:r>
            <a:endParaRPr lang="en-US" sz="1400" dirty="0"/>
          </a:p>
        </p:txBody>
      </p:sp>
      <p:sp>
        <p:nvSpPr>
          <p:cNvPr id="8" name="TextBox 7"/>
          <p:cNvSpPr txBox="1"/>
          <p:nvPr/>
        </p:nvSpPr>
        <p:spPr>
          <a:xfrm>
            <a:off x="5066144" y="3308917"/>
            <a:ext cx="2105891" cy="523220"/>
          </a:xfrm>
          <a:prstGeom prst="rect">
            <a:avLst/>
          </a:prstGeom>
          <a:noFill/>
        </p:spPr>
        <p:txBody>
          <a:bodyPr wrap="square" rtlCol="0">
            <a:spAutoFit/>
          </a:bodyPr>
          <a:lstStyle/>
          <a:p>
            <a:r>
              <a:rPr lang="en-US" sz="1400" dirty="0"/>
              <a:t>L</a:t>
            </a:r>
            <a:r>
              <a:rPr lang="en-US" sz="1400" dirty="0" smtClean="0"/>
              <a:t>ist of all approved products with item code</a:t>
            </a:r>
            <a:endParaRPr lang="en-US" sz="1400" dirty="0"/>
          </a:p>
        </p:txBody>
      </p:sp>
      <p:sp>
        <p:nvSpPr>
          <p:cNvPr id="9" name="TextBox 8"/>
          <p:cNvSpPr txBox="1"/>
          <p:nvPr/>
        </p:nvSpPr>
        <p:spPr>
          <a:xfrm>
            <a:off x="5054370" y="4759607"/>
            <a:ext cx="2105891" cy="307777"/>
          </a:xfrm>
          <a:prstGeom prst="rect">
            <a:avLst/>
          </a:prstGeom>
          <a:noFill/>
        </p:spPr>
        <p:txBody>
          <a:bodyPr wrap="square" rtlCol="0">
            <a:spAutoFit/>
          </a:bodyPr>
          <a:lstStyle/>
          <a:p>
            <a:r>
              <a:rPr lang="en-US" sz="1400" dirty="0" smtClean="0"/>
              <a:t>Names, dates and time</a:t>
            </a:r>
            <a:endParaRPr lang="en-US" sz="1400" dirty="0"/>
          </a:p>
        </p:txBody>
      </p:sp>
      <p:cxnSp>
        <p:nvCxnSpPr>
          <p:cNvPr id="11" name="Straight Arrow Connector 10"/>
          <p:cNvCxnSpPr>
            <a:stCxn id="6" idx="1"/>
          </p:cNvCxnSpPr>
          <p:nvPr/>
        </p:nvCxnSpPr>
        <p:spPr>
          <a:xfrm flipH="1">
            <a:off x="3635116" y="1570822"/>
            <a:ext cx="1431028" cy="351775"/>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4087589" y="2314765"/>
            <a:ext cx="1046542" cy="149846"/>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8" name="Right Brace 17"/>
          <p:cNvSpPr/>
          <p:nvPr/>
        </p:nvSpPr>
        <p:spPr>
          <a:xfrm>
            <a:off x="3953656" y="2000334"/>
            <a:ext cx="133933" cy="615423"/>
          </a:xfrm>
          <a:prstGeom prst="righ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ight Brace 21"/>
          <p:cNvSpPr/>
          <p:nvPr/>
        </p:nvSpPr>
        <p:spPr>
          <a:xfrm>
            <a:off x="4392118" y="2830970"/>
            <a:ext cx="359764" cy="1385014"/>
          </a:xfrm>
          <a:prstGeom prst="rightBrace">
            <a:avLst>
              <a:gd name="adj1" fmla="val 32655"/>
              <a:gd name="adj2" fmla="val 51624"/>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Arrow Connector 23"/>
          <p:cNvCxnSpPr>
            <a:stCxn id="8" idx="1"/>
            <a:endCxn id="22" idx="1"/>
          </p:cNvCxnSpPr>
          <p:nvPr/>
        </p:nvCxnSpPr>
        <p:spPr>
          <a:xfrm flipH="1" flipV="1">
            <a:off x="4751882" y="3545970"/>
            <a:ext cx="314262" cy="24557"/>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6" name="Right Brace 25"/>
          <p:cNvSpPr/>
          <p:nvPr/>
        </p:nvSpPr>
        <p:spPr>
          <a:xfrm>
            <a:off x="4392118" y="4678110"/>
            <a:ext cx="359764" cy="645457"/>
          </a:xfrm>
          <a:prstGeom prst="rightBrace">
            <a:avLst>
              <a:gd name="adj1" fmla="val 32655"/>
              <a:gd name="adj2" fmla="val 51624"/>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Straight Arrow Connector 26"/>
          <p:cNvCxnSpPr>
            <a:stCxn id="9" idx="1"/>
          </p:cNvCxnSpPr>
          <p:nvPr/>
        </p:nvCxnSpPr>
        <p:spPr>
          <a:xfrm flipH="1">
            <a:off x="4780613" y="4913496"/>
            <a:ext cx="273757" cy="87343"/>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054369" y="5402935"/>
            <a:ext cx="2105891" cy="307777"/>
          </a:xfrm>
          <a:prstGeom prst="rect">
            <a:avLst/>
          </a:prstGeom>
          <a:noFill/>
        </p:spPr>
        <p:txBody>
          <a:bodyPr wrap="square" rtlCol="0">
            <a:spAutoFit/>
          </a:bodyPr>
          <a:lstStyle/>
          <a:p>
            <a:r>
              <a:rPr lang="en-US" sz="1400" dirty="0" smtClean="0"/>
              <a:t>Page number</a:t>
            </a:r>
            <a:endParaRPr lang="en-US" sz="1400" dirty="0"/>
          </a:p>
        </p:txBody>
      </p:sp>
      <p:cxnSp>
        <p:nvCxnSpPr>
          <p:cNvPr id="30" name="Straight Arrow Connector 29"/>
          <p:cNvCxnSpPr>
            <a:stCxn id="29" idx="1"/>
          </p:cNvCxnSpPr>
          <p:nvPr/>
        </p:nvCxnSpPr>
        <p:spPr>
          <a:xfrm flipH="1">
            <a:off x="2650675" y="5556824"/>
            <a:ext cx="2403694" cy="208074"/>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566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8" grpId="0" animBg="1"/>
      <p:bldP spid="22" grpId="0" animBg="1"/>
      <p:bldP spid="26" grpId="0" animBg="1"/>
      <p:bldP spid="2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Stocked out facilities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33547"/>
            <a:ext cx="9144000" cy="4041696"/>
          </a:xfrm>
          <a:prstGeom prst="rect">
            <a:avLst/>
          </a:prstGeom>
        </p:spPr>
      </p:pic>
    </p:spTree>
    <p:extLst>
      <p:ext uri="{BB962C8B-B14F-4D97-AF65-F5344CB8AC3E}">
        <p14:creationId xmlns:p14="http://schemas.microsoft.com/office/powerpoint/2010/main" val="34997191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3"/>
          <p:cNvSpPr>
            <a:spLocks noGrp="1"/>
          </p:cNvSpPr>
          <p:nvPr>
            <p:ph type="title"/>
          </p:nvPr>
        </p:nvSpPr>
        <p:spPr/>
        <p:txBody>
          <a:bodyPr/>
          <a:lstStyle/>
          <a:p>
            <a:r>
              <a:rPr lang="en-US" smtClean="0"/>
              <a:t>Sample of consumption reports</a:t>
            </a:r>
          </a:p>
        </p:txBody>
      </p:sp>
      <p:pic>
        <p:nvPicPr>
          <p:cNvPr id="101379"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350" y="1293813"/>
            <a:ext cx="9150350" cy="5564187"/>
          </a:xfrm>
        </p:spPr>
      </p:pic>
    </p:spTree>
    <p:extLst>
      <p:ext uri="{BB962C8B-B14F-4D97-AF65-F5344CB8AC3E}">
        <p14:creationId xmlns:p14="http://schemas.microsoft.com/office/powerpoint/2010/main" val="37995364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3"/>
          <p:cNvSpPr>
            <a:spLocks noGrp="1"/>
          </p:cNvSpPr>
          <p:nvPr>
            <p:ph type="title"/>
          </p:nvPr>
        </p:nvSpPr>
        <p:spPr/>
        <p:txBody>
          <a:bodyPr/>
          <a:lstStyle/>
          <a:p>
            <a:r>
              <a:rPr lang="en-US" smtClean="0"/>
              <a:t>Products adjustment report</a:t>
            </a:r>
          </a:p>
        </p:txBody>
      </p:sp>
      <p:pic>
        <p:nvPicPr>
          <p:cNvPr id="103427"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225" y="1300163"/>
            <a:ext cx="9121775" cy="5557837"/>
          </a:xfrm>
        </p:spPr>
      </p:pic>
    </p:spTree>
    <p:extLst>
      <p:ext uri="{BB962C8B-B14F-4D97-AF65-F5344CB8AC3E}">
        <p14:creationId xmlns:p14="http://schemas.microsoft.com/office/powerpoint/2010/main" val="41783504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3"/>
          <p:cNvSpPr>
            <a:spLocks noGrp="1"/>
          </p:cNvSpPr>
          <p:nvPr>
            <p:ph type="title"/>
          </p:nvPr>
        </p:nvSpPr>
        <p:spPr/>
        <p:txBody>
          <a:bodyPr/>
          <a:lstStyle/>
          <a:p>
            <a:r>
              <a:rPr lang="en-US" smtClean="0"/>
              <a:t>Stocked out facility report</a:t>
            </a:r>
          </a:p>
        </p:txBody>
      </p:sp>
      <p:pic>
        <p:nvPicPr>
          <p:cNvPr id="104451"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3025" y="1417638"/>
            <a:ext cx="9070975" cy="5440362"/>
          </a:xfrm>
        </p:spPr>
      </p:pic>
    </p:spTree>
    <p:extLst>
      <p:ext uri="{BB962C8B-B14F-4D97-AF65-F5344CB8AC3E}">
        <p14:creationId xmlns:p14="http://schemas.microsoft.com/office/powerpoint/2010/main" val="40368678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3"/>
          <p:cNvSpPr>
            <a:spLocks noGrp="1"/>
          </p:cNvSpPr>
          <p:nvPr>
            <p:ph type="title"/>
          </p:nvPr>
        </p:nvSpPr>
        <p:spPr/>
        <p:txBody>
          <a:bodyPr/>
          <a:lstStyle/>
          <a:p>
            <a:r>
              <a:rPr lang="en-US" smtClean="0"/>
              <a:t>Stock imbalance report</a:t>
            </a:r>
          </a:p>
        </p:txBody>
      </p:sp>
      <p:pic>
        <p:nvPicPr>
          <p:cNvPr id="105475"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377950"/>
            <a:ext cx="9142413" cy="5480050"/>
          </a:xfrm>
        </p:spPr>
      </p:pic>
    </p:spTree>
    <p:extLst>
      <p:ext uri="{BB962C8B-B14F-4D97-AF65-F5344CB8AC3E}">
        <p14:creationId xmlns:p14="http://schemas.microsoft.com/office/powerpoint/2010/main" val="20926642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3"/>
          <p:cNvSpPr>
            <a:spLocks noGrp="1"/>
          </p:cNvSpPr>
          <p:nvPr>
            <p:ph type="title"/>
          </p:nvPr>
        </p:nvSpPr>
        <p:spPr/>
        <p:txBody>
          <a:bodyPr/>
          <a:lstStyle/>
          <a:p>
            <a:r>
              <a:rPr lang="en-US" smtClean="0"/>
              <a:t>Order fill rate summary report</a:t>
            </a:r>
          </a:p>
        </p:txBody>
      </p:sp>
      <p:pic>
        <p:nvPicPr>
          <p:cNvPr id="106499"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8738" y="1417638"/>
            <a:ext cx="9085262" cy="3724275"/>
          </a:xfrm>
        </p:spPr>
      </p:pic>
    </p:spTree>
    <p:extLst>
      <p:ext uri="{BB962C8B-B14F-4D97-AF65-F5344CB8AC3E}">
        <p14:creationId xmlns:p14="http://schemas.microsoft.com/office/powerpoint/2010/main" val="25777726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3"/>
          <p:cNvSpPr>
            <a:spLocks noGrp="1"/>
          </p:cNvSpPr>
          <p:nvPr>
            <p:ph type="title"/>
          </p:nvPr>
        </p:nvSpPr>
        <p:spPr/>
        <p:txBody>
          <a:bodyPr/>
          <a:lstStyle/>
          <a:p>
            <a:r>
              <a:rPr lang="en-US" smtClean="0"/>
              <a:t>Order fill rate summary report</a:t>
            </a:r>
          </a:p>
        </p:txBody>
      </p:sp>
      <p:pic>
        <p:nvPicPr>
          <p:cNvPr id="10752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417638"/>
            <a:ext cx="9126538" cy="4494212"/>
          </a:xfrm>
        </p:spPr>
      </p:pic>
    </p:spTree>
    <p:extLst>
      <p:ext uri="{BB962C8B-B14F-4D97-AF65-F5344CB8AC3E}">
        <p14:creationId xmlns:p14="http://schemas.microsoft.com/office/powerpoint/2010/main" val="2309303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TextBox 241"/>
          <p:cNvSpPr txBox="1"/>
          <p:nvPr/>
        </p:nvSpPr>
        <p:spPr>
          <a:xfrm>
            <a:off x="7185025" y="2073275"/>
            <a:ext cx="2084388" cy="1384995"/>
          </a:xfrm>
          <a:prstGeom prst="rect">
            <a:avLst/>
          </a:prstGeom>
          <a:noFill/>
        </p:spPr>
        <p:txBody>
          <a:bodyPr>
            <a:spAutoFit/>
          </a:bodyPr>
          <a:lstStyle/>
          <a:p>
            <a:pPr fontAlgn="auto">
              <a:spcBef>
                <a:spcPts val="0"/>
              </a:spcBef>
              <a:spcAft>
                <a:spcPts val="0"/>
              </a:spcAft>
              <a:defRPr/>
            </a:pPr>
            <a:r>
              <a:rPr lang="en-US" sz="1400" b="1" dirty="0">
                <a:solidFill>
                  <a:prstClr val="black"/>
                </a:solidFill>
                <a:latin typeface="Garamond" panose="02020404030301010803" pitchFamily="18" charset="0"/>
                <a:cs typeface="Arial" panose="020B0604020202020204" pitchFamily="34" charset="0"/>
              </a:rPr>
              <a:t>ILS:</a:t>
            </a:r>
          </a:p>
          <a:p>
            <a:pPr marL="114300" indent="-114300" fontAlgn="auto">
              <a:spcBef>
                <a:spcPts val="0"/>
              </a:spcBef>
              <a:spcAft>
                <a:spcPts val="0"/>
              </a:spcAft>
              <a:buFont typeface="Arial" pitchFamily="34" charset="0"/>
              <a:buChar char="•"/>
              <a:defRPr/>
            </a:pPr>
            <a:r>
              <a:rPr lang="en-US" sz="1400" b="1" dirty="0">
                <a:solidFill>
                  <a:prstClr val="black"/>
                </a:solidFill>
                <a:latin typeface="Garamond" panose="02020404030301010803" pitchFamily="18" charset="0"/>
                <a:cs typeface="Arial" panose="020B0604020202020204" pitchFamily="34" charset="0"/>
              </a:rPr>
              <a:t>Essential medicines</a:t>
            </a:r>
          </a:p>
          <a:p>
            <a:pPr marL="114300" indent="-114300" fontAlgn="auto">
              <a:spcBef>
                <a:spcPts val="0"/>
              </a:spcBef>
              <a:spcAft>
                <a:spcPts val="0"/>
              </a:spcAft>
              <a:buFont typeface="Arial" pitchFamily="34" charset="0"/>
              <a:buChar char="•"/>
              <a:defRPr/>
            </a:pPr>
            <a:r>
              <a:rPr lang="en-US" sz="1400" b="1" dirty="0">
                <a:solidFill>
                  <a:prstClr val="black"/>
                </a:solidFill>
                <a:latin typeface="Garamond" panose="02020404030301010803" pitchFamily="18" charset="0"/>
                <a:cs typeface="Arial" panose="020B0604020202020204" pitchFamily="34" charset="0"/>
              </a:rPr>
              <a:t>Family Planning</a:t>
            </a:r>
          </a:p>
          <a:p>
            <a:pPr marL="114300" indent="-114300" fontAlgn="auto">
              <a:spcBef>
                <a:spcPts val="0"/>
              </a:spcBef>
              <a:spcAft>
                <a:spcPts val="0"/>
              </a:spcAft>
              <a:buFont typeface="Arial" pitchFamily="34" charset="0"/>
              <a:buChar char="•"/>
              <a:defRPr/>
            </a:pPr>
            <a:r>
              <a:rPr lang="en-US" sz="1400" b="1" dirty="0">
                <a:solidFill>
                  <a:prstClr val="black"/>
                </a:solidFill>
                <a:latin typeface="Garamond" panose="02020404030301010803" pitchFamily="18" charset="0"/>
                <a:cs typeface="Arial" panose="020B0604020202020204" pitchFamily="34" charset="0"/>
              </a:rPr>
              <a:t>Malaria</a:t>
            </a:r>
          </a:p>
          <a:p>
            <a:pPr marL="114300" indent="-114300" fontAlgn="auto">
              <a:spcBef>
                <a:spcPts val="0"/>
              </a:spcBef>
              <a:spcAft>
                <a:spcPts val="0"/>
              </a:spcAft>
              <a:buFont typeface="Arial" pitchFamily="34" charset="0"/>
              <a:buChar char="•"/>
              <a:defRPr/>
            </a:pPr>
            <a:r>
              <a:rPr lang="en-US" sz="1400" b="1" dirty="0" smtClean="0">
                <a:solidFill>
                  <a:prstClr val="black"/>
                </a:solidFill>
                <a:latin typeface="Garamond" panose="02020404030301010803" pitchFamily="18" charset="0"/>
                <a:cs typeface="Arial" panose="020B0604020202020204" pitchFamily="34" charset="0"/>
              </a:rPr>
              <a:t>STI</a:t>
            </a:r>
          </a:p>
          <a:p>
            <a:pPr marL="114300" indent="-114300" fontAlgn="auto">
              <a:spcBef>
                <a:spcPts val="0"/>
              </a:spcBef>
              <a:spcAft>
                <a:spcPts val="0"/>
              </a:spcAft>
              <a:buFont typeface="Arial" pitchFamily="34" charset="0"/>
              <a:buChar char="•"/>
              <a:defRPr/>
            </a:pPr>
            <a:r>
              <a:rPr lang="en-US" sz="1400" b="1" dirty="0" smtClean="0">
                <a:solidFill>
                  <a:prstClr val="black"/>
                </a:solidFill>
                <a:latin typeface="Garamond" panose="02020404030301010803" pitchFamily="18" charset="0"/>
                <a:cs typeface="Arial" panose="020B0604020202020204" pitchFamily="34" charset="0"/>
              </a:rPr>
              <a:t>PMTCT</a:t>
            </a:r>
            <a:endParaRPr lang="en-US" sz="1400" b="1" dirty="0">
              <a:solidFill>
                <a:prstClr val="black"/>
              </a:solidFill>
              <a:latin typeface="Garamond" panose="02020404030301010803" pitchFamily="18" charset="0"/>
              <a:cs typeface="Arial" panose="020B0604020202020204" pitchFamily="34" charset="0"/>
            </a:endParaRPr>
          </a:p>
        </p:txBody>
      </p:sp>
      <p:cxnSp>
        <p:nvCxnSpPr>
          <p:cNvPr id="243" name="Straight Arrow Connector 242"/>
          <p:cNvCxnSpPr/>
          <p:nvPr/>
        </p:nvCxnSpPr>
        <p:spPr>
          <a:xfrm>
            <a:off x="7264400" y="5137150"/>
            <a:ext cx="706438" cy="0"/>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44" name="Straight Arrow Connector 243"/>
          <p:cNvCxnSpPr/>
          <p:nvPr/>
        </p:nvCxnSpPr>
        <p:spPr>
          <a:xfrm>
            <a:off x="7272338" y="5738813"/>
            <a:ext cx="70643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5" name="TextBox 244"/>
          <p:cNvSpPr txBox="1"/>
          <p:nvPr/>
        </p:nvSpPr>
        <p:spPr>
          <a:xfrm>
            <a:off x="8034338" y="4873625"/>
            <a:ext cx="1027112" cy="306388"/>
          </a:xfrm>
          <a:prstGeom prst="rect">
            <a:avLst/>
          </a:prstGeom>
          <a:noFill/>
        </p:spPr>
        <p:txBody>
          <a:bodyPr>
            <a:spAutoFit/>
          </a:bodyPr>
          <a:lstStyle/>
          <a:p>
            <a:pPr fontAlgn="auto">
              <a:spcBef>
                <a:spcPts val="0"/>
              </a:spcBef>
              <a:spcAft>
                <a:spcPts val="0"/>
              </a:spcAft>
              <a:defRPr/>
            </a:pPr>
            <a:r>
              <a:rPr lang="en-US" sz="1400" b="1" dirty="0">
                <a:solidFill>
                  <a:prstClr val="black"/>
                </a:solidFill>
                <a:latin typeface="Garamond" panose="02020404030301010803" pitchFamily="18" charset="0"/>
                <a:cs typeface="Arial" panose="020B0604020202020204" pitchFamily="34" charset="0"/>
              </a:rPr>
              <a:t>Order flow</a:t>
            </a:r>
          </a:p>
        </p:txBody>
      </p:sp>
      <p:sp>
        <p:nvSpPr>
          <p:cNvPr id="246" name="TextBox 245"/>
          <p:cNvSpPr txBox="1"/>
          <p:nvPr/>
        </p:nvSpPr>
        <p:spPr>
          <a:xfrm>
            <a:off x="8034338" y="5457825"/>
            <a:ext cx="1250950" cy="523875"/>
          </a:xfrm>
          <a:prstGeom prst="rect">
            <a:avLst/>
          </a:prstGeom>
          <a:noFill/>
        </p:spPr>
        <p:txBody>
          <a:bodyPr>
            <a:spAutoFit/>
          </a:bodyPr>
          <a:lstStyle/>
          <a:p>
            <a:pPr fontAlgn="auto">
              <a:spcBef>
                <a:spcPts val="0"/>
              </a:spcBef>
              <a:spcAft>
                <a:spcPts val="0"/>
              </a:spcAft>
              <a:defRPr/>
            </a:pPr>
            <a:r>
              <a:rPr lang="en-US" sz="1400" b="1" dirty="0">
                <a:solidFill>
                  <a:prstClr val="black"/>
                </a:solidFill>
                <a:latin typeface="Garamond" panose="02020404030301010803" pitchFamily="18" charset="0"/>
                <a:cs typeface="Arial" panose="020B0604020202020204" pitchFamily="34" charset="0"/>
              </a:rPr>
              <a:t>Commodity flow</a:t>
            </a:r>
          </a:p>
        </p:txBody>
      </p:sp>
      <p:grpSp>
        <p:nvGrpSpPr>
          <p:cNvPr id="92168" name="Group 3"/>
          <p:cNvGrpSpPr>
            <a:grpSpLocks/>
          </p:cNvGrpSpPr>
          <p:nvPr/>
        </p:nvGrpSpPr>
        <p:grpSpPr bwMode="auto">
          <a:xfrm>
            <a:off x="327025" y="950913"/>
            <a:ext cx="6759575" cy="5678487"/>
            <a:chOff x="216461" y="983808"/>
            <a:chExt cx="6759339" cy="5678094"/>
          </a:xfrm>
        </p:grpSpPr>
        <p:grpSp>
          <p:nvGrpSpPr>
            <p:cNvPr id="92169" name="Gruppe 2"/>
            <p:cNvGrpSpPr>
              <a:grpSpLocks/>
            </p:cNvGrpSpPr>
            <p:nvPr/>
          </p:nvGrpSpPr>
          <p:grpSpPr bwMode="auto">
            <a:xfrm>
              <a:off x="216461" y="1287560"/>
              <a:ext cx="1353149" cy="5342491"/>
              <a:chOff x="76200" y="762000"/>
              <a:chExt cx="1295400" cy="5715000"/>
            </a:xfrm>
          </p:grpSpPr>
          <p:sp>
            <p:nvSpPr>
              <p:cNvPr id="79" name="Rectangle 10"/>
              <p:cNvSpPr>
                <a:spLocks noChangeArrowheads="1"/>
              </p:cNvSpPr>
              <p:nvPr/>
            </p:nvSpPr>
            <p:spPr bwMode="gray">
              <a:xfrm>
                <a:off x="228170" y="2225138"/>
                <a:ext cx="914857" cy="670739"/>
              </a:xfrm>
              <a:prstGeom prst="rect">
                <a:avLst/>
              </a:prstGeom>
              <a:solidFill>
                <a:srgbClr val="FFFF00"/>
              </a:solidFill>
              <a:ln w="9525">
                <a:solidFill>
                  <a:schemeClr val="tx1"/>
                </a:solidFill>
                <a:miter lim="800000"/>
                <a:headEnd/>
                <a:tailEnd/>
              </a:ln>
              <a:effectLst>
                <a:outerShdw dist="35921" dir="2700000" algn="ctr" rotWithShape="0">
                  <a:srgbClr val="000000"/>
                </a:outerShdw>
              </a:effectLst>
            </p:spPr>
            <p:txBody>
              <a:bodyPr lIns="45720" rIns="45720"/>
              <a:lstStyle/>
              <a:p>
                <a:pPr algn="ctr" fontAlgn="auto">
                  <a:spcBef>
                    <a:spcPts val="0"/>
                  </a:spcBef>
                  <a:spcAft>
                    <a:spcPts val="0"/>
                  </a:spcAft>
                  <a:defRPr/>
                </a:pPr>
                <a:r>
                  <a:rPr lang="en-US" sz="1400" b="1" dirty="0">
                    <a:solidFill>
                      <a:prstClr val="black"/>
                    </a:solidFill>
                    <a:latin typeface="Calibri"/>
                    <a:cs typeface="Arial" panose="020B0604020202020204" pitchFamily="34" charset="0"/>
                  </a:rPr>
                  <a:t>MSD central</a:t>
                </a:r>
                <a:endParaRPr lang="en-US" sz="1400" dirty="0">
                  <a:solidFill>
                    <a:prstClr val="black"/>
                  </a:solidFill>
                  <a:latin typeface="Calibri"/>
                  <a:cs typeface="Arial" panose="020B0604020202020204" pitchFamily="34" charset="0"/>
                </a:endParaRPr>
              </a:p>
            </p:txBody>
          </p:sp>
          <p:sp>
            <p:nvSpPr>
              <p:cNvPr id="80" name="Rectangle 13"/>
              <p:cNvSpPr>
                <a:spLocks noChangeArrowheads="1"/>
              </p:cNvSpPr>
              <p:nvPr/>
            </p:nvSpPr>
            <p:spPr bwMode="gray">
              <a:xfrm>
                <a:off x="267682" y="5882785"/>
                <a:ext cx="887503" cy="594325"/>
              </a:xfrm>
              <a:prstGeom prst="rect">
                <a:avLst/>
              </a:prstGeom>
              <a:solidFill>
                <a:srgbClr val="FFFF00"/>
              </a:solidFill>
              <a:ln w="9525">
                <a:solidFill>
                  <a:schemeClr val="tx1"/>
                </a:solidFill>
                <a:miter lim="800000"/>
                <a:headEnd/>
                <a:tailEnd/>
              </a:ln>
              <a:effectLst>
                <a:outerShdw dist="35921" dir="2700000" algn="ctr" rotWithShape="0">
                  <a:srgbClr val="000000"/>
                </a:outerShdw>
              </a:effectLst>
            </p:spPr>
            <p:txBody>
              <a:bodyPr lIns="45720" rIns="45720"/>
              <a:lstStyle/>
              <a:p>
                <a:pPr algn="ctr" fontAlgn="auto">
                  <a:spcBef>
                    <a:spcPts val="0"/>
                  </a:spcBef>
                  <a:spcAft>
                    <a:spcPts val="0"/>
                  </a:spcAft>
                  <a:defRPr/>
                </a:pPr>
                <a:r>
                  <a:rPr lang="en-US" sz="1400" b="1" dirty="0">
                    <a:solidFill>
                      <a:prstClr val="black"/>
                    </a:solidFill>
                    <a:latin typeface="Calibri"/>
                    <a:cs typeface="Arial" panose="020B0604020202020204" pitchFamily="34" charset="0"/>
                  </a:rPr>
                  <a:t>Health facility</a:t>
                </a:r>
                <a:endParaRPr lang="en-US" sz="1400" dirty="0">
                  <a:solidFill>
                    <a:prstClr val="black"/>
                  </a:solidFill>
                  <a:latin typeface="Calibri"/>
                  <a:cs typeface="Arial" panose="020B0604020202020204" pitchFamily="34" charset="0"/>
                </a:endParaRPr>
              </a:p>
            </p:txBody>
          </p:sp>
          <p:sp>
            <p:nvSpPr>
              <p:cNvPr id="81" name="Rectangle 13"/>
              <p:cNvSpPr>
                <a:spLocks noChangeArrowheads="1"/>
              </p:cNvSpPr>
              <p:nvPr/>
            </p:nvSpPr>
            <p:spPr bwMode="gray">
              <a:xfrm>
                <a:off x="267682" y="4053962"/>
                <a:ext cx="875345" cy="555269"/>
              </a:xfrm>
              <a:prstGeom prst="rect">
                <a:avLst/>
              </a:prstGeom>
              <a:solidFill>
                <a:schemeClr val="bg1">
                  <a:lumMod val="85000"/>
                </a:schemeClr>
              </a:solidFill>
              <a:ln w="9525">
                <a:solidFill>
                  <a:schemeClr val="tx1"/>
                </a:solidFill>
                <a:miter lim="800000"/>
                <a:headEnd/>
                <a:tailEnd/>
              </a:ln>
              <a:effectLst>
                <a:outerShdw dist="35921" dir="2700000" algn="ctr" rotWithShape="0">
                  <a:srgbClr val="000000"/>
                </a:outerShdw>
              </a:effectLst>
            </p:spPr>
            <p:txBody>
              <a:bodyPr lIns="45720" rIns="45720"/>
              <a:lstStyle/>
              <a:p>
                <a:pPr algn="ctr" fontAlgn="auto">
                  <a:spcBef>
                    <a:spcPts val="0"/>
                  </a:spcBef>
                  <a:spcAft>
                    <a:spcPts val="0"/>
                  </a:spcAft>
                  <a:defRPr/>
                </a:pPr>
                <a:r>
                  <a:rPr lang="en-US" sz="1400" b="1" dirty="0">
                    <a:solidFill>
                      <a:prstClr val="black"/>
                    </a:solidFill>
                    <a:latin typeface="Calibri"/>
                    <a:cs typeface="Arial" panose="020B0604020202020204" pitchFamily="34" charset="0"/>
                  </a:rPr>
                  <a:t>Regional  HMT</a:t>
                </a:r>
              </a:p>
            </p:txBody>
          </p:sp>
          <p:sp>
            <p:nvSpPr>
              <p:cNvPr id="84" name="Tekstboks 1"/>
              <p:cNvSpPr txBox="1"/>
              <p:nvPr/>
            </p:nvSpPr>
            <p:spPr>
              <a:xfrm>
                <a:off x="459164" y="761400"/>
                <a:ext cx="433114" cy="395651"/>
              </a:xfrm>
              <a:prstGeom prst="rect">
                <a:avLst/>
              </a:prstGeom>
              <a:noFill/>
            </p:spPr>
            <p:txBody>
              <a:bodyPr wrap="none">
                <a:spAutoFit/>
              </a:bodyPr>
              <a:lstStyle/>
              <a:p>
                <a:pPr fontAlgn="auto">
                  <a:spcBef>
                    <a:spcPts val="0"/>
                  </a:spcBef>
                  <a:spcAft>
                    <a:spcPts val="0"/>
                  </a:spcAft>
                  <a:defRPr/>
                </a:pPr>
                <a:r>
                  <a:rPr lang="da-DK" b="1" dirty="0">
                    <a:solidFill>
                      <a:prstClr val="black"/>
                    </a:solidFill>
                    <a:latin typeface="Calibri"/>
                    <a:cs typeface="Arial" panose="020B0604020202020204" pitchFamily="34" charset="0"/>
                  </a:rPr>
                  <a:t>ILS</a:t>
                </a:r>
              </a:p>
            </p:txBody>
          </p:sp>
          <p:sp>
            <p:nvSpPr>
              <p:cNvPr id="85" name="Rectangle 84"/>
              <p:cNvSpPr>
                <a:spLocks noChangeArrowheads="1"/>
              </p:cNvSpPr>
              <p:nvPr/>
            </p:nvSpPr>
            <p:spPr bwMode="gray">
              <a:xfrm>
                <a:off x="228170" y="1371008"/>
                <a:ext cx="914857" cy="609607"/>
              </a:xfrm>
              <a:prstGeom prst="rect">
                <a:avLst/>
              </a:prstGeom>
              <a:solidFill>
                <a:srgbClr val="FFFF00"/>
              </a:solidFill>
              <a:ln w="9525">
                <a:solidFill>
                  <a:schemeClr val="tx1"/>
                </a:solidFill>
                <a:miter lim="800000"/>
                <a:headEnd/>
                <a:tailEnd/>
              </a:ln>
              <a:effectLst>
                <a:outerShdw dist="35921" dir="2700000" algn="ctr" rotWithShape="0">
                  <a:srgbClr val="000000"/>
                </a:outerShdw>
              </a:effectLst>
            </p:spPr>
            <p:txBody>
              <a:bodyPr lIns="45720" rIns="45720"/>
              <a:lstStyle/>
              <a:p>
                <a:pPr algn="ctr" fontAlgn="auto">
                  <a:spcBef>
                    <a:spcPts val="0"/>
                  </a:spcBef>
                  <a:spcAft>
                    <a:spcPts val="0"/>
                  </a:spcAft>
                  <a:defRPr/>
                </a:pPr>
                <a:r>
                  <a:rPr lang="en-US" sz="1600" b="1" dirty="0">
                    <a:solidFill>
                      <a:prstClr val="black"/>
                    </a:solidFill>
                    <a:latin typeface="Calibri"/>
                    <a:cs typeface="Arial" panose="020B0604020202020204" pitchFamily="34" charset="0"/>
                  </a:rPr>
                  <a:t>MOHSW program</a:t>
                </a:r>
                <a:endParaRPr lang="en-US" sz="1600" dirty="0">
                  <a:solidFill>
                    <a:prstClr val="black"/>
                  </a:solidFill>
                  <a:latin typeface="Calibri"/>
                  <a:cs typeface="Arial" panose="020B0604020202020204" pitchFamily="34" charset="0"/>
                </a:endParaRPr>
              </a:p>
            </p:txBody>
          </p:sp>
          <p:cxnSp>
            <p:nvCxnSpPr>
              <p:cNvPr id="92264" name="Vinklet forbindelse 13"/>
              <p:cNvCxnSpPr>
                <a:cxnSpLocks noChangeShapeType="1"/>
                <a:endCxn id="80" idx="3"/>
              </p:cNvCxnSpPr>
              <p:nvPr/>
            </p:nvCxnSpPr>
            <p:spPr bwMode="auto">
              <a:xfrm rot="16200000" flipH="1">
                <a:off x="650081" y="5674519"/>
                <a:ext cx="846138" cy="165100"/>
              </a:xfrm>
              <a:prstGeom prst="bentConnector4">
                <a:avLst>
                  <a:gd name="adj1" fmla="val -2440"/>
                  <a:gd name="adj2" fmla="val 238463"/>
                </a:avLst>
              </a:prstGeom>
              <a:noFill/>
              <a:ln w="19050" algn="ctr">
                <a:solidFill>
                  <a:schemeClr val="tx1"/>
                </a:solidFill>
                <a:round/>
                <a:headEnd type="oval" w="med" len="med"/>
                <a:tailEnd type="arrow" w="med" len="med"/>
              </a:ln>
              <a:extLst>
                <a:ext uri="{909E8E84-426E-40DD-AFC4-6F175D3DCCD1}">
                  <a14:hiddenFill xmlns:a14="http://schemas.microsoft.com/office/drawing/2010/main">
                    <a:noFill/>
                  </a14:hiddenFill>
                </a:ext>
              </a:extLst>
            </p:spPr>
          </p:cxnSp>
          <p:cxnSp>
            <p:nvCxnSpPr>
              <p:cNvPr id="92265" name="Vinklet forbindelse 31"/>
              <p:cNvCxnSpPr>
                <a:cxnSpLocks noChangeShapeType="1"/>
              </p:cNvCxnSpPr>
              <p:nvPr/>
            </p:nvCxnSpPr>
            <p:spPr bwMode="auto">
              <a:xfrm rot="16200000" flipH="1">
                <a:off x="229421" y="4420421"/>
                <a:ext cx="1674758" cy="152400"/>
              </a:xfrm>
              <a:prstGeom prst="bentConnector4">
                <a:avLst>
                  <a:gd name="adj1" fmla="val -1028"/>
                  <a:gd name="adj2" fmla="val 250000"/>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92266" name="Vinklet forbindelse 38"/>
              <p:cNvCxnSpPr>
                <a:cxnSpLocks noChangeShapeType="1"/>
                <a:stCxn id="80" idx="1"/>
              </p:cNvCxnSpPr>
              <p:nvPr/>
            </p:nvCxnSpPr>
            <p:spPr bwMode="auto">
              <a:xfrm rot="10800000" flipH="1">
                <a:off x="268182" y="5334000"/>
                <a:ext cx="112817" cy="846138"/>
              </a:xfrm>
              <a:prstGeom prst="bentConnector4">
                <a:avLst>
                  <a:gd name="adj1" fmla="val -202630"/>
                  <a:gd name="adj2" fmla="val 94343"/>
                </a:avLst>
              </a:prstGeom>
              <a:noFill/>
              <a:ln w="9525" algn="ctr">
                <a:solidFill>
                  <a:schemeClr val="tx1"/>
                </a:solidFill>
                <a:prstDash val="dash"/>
                <a:round/>
                <a:headEnd/>
                <a:tailEnd type="oval" w="med" len="med"/>
              </a:ln>
              <a:extLst>
                <a:ext uri="{909E8E84-426E-40DD-AFC4-6F175D3DCCD1}">
                  <a14:hiddenFill xmlns:a14="http://schemas.microsoft.com/office/drawing/2010/main">
                    <a:noFill/>
                  </a14:hiddenFill>
                </a:ext>
              </a:extLst>
            </p:spPr>
          </p:cxnSp>
          <p:cxnSp>
            <p:nvCxnSpPr>
              <p:cNvPr id="92267" name="Lige forbindelse 49"/>
              <p:cNvCxnSpPr>
                <a:cxnSpLocks noChangeShapeType="1"/>
              </p:cNvCxnSpPr>
              <p:nvPr/>
            </p:nvCxnSpPr>
            <p:spPr bwMode="auto">
              <a:xfrm flipH="1">
                <a:off x="76200" y="5334000"/>
                <a:ext cx="304800"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268" name="Lige forbindelse 51"/>
              <p:cNvCxnSpPr>
                <a:cxnSpLocks noChangeShapeType="1"/>
              </p:cNvCxnSpPr>
              <p:nvPr/>
            </p:nvCxnSpPr>
            <p:spPr bwMode="auto">
              <a:xfrm flipV="1">
                <a:off x="76200" y="3659242"/>
                <a:ext cx="0" cy="1674759"/>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269" name="Lige forbindelse 55"/>
              <p:cNvCxnSpPr>
                <a:cxnSpLocks noChangeShapeType="1"/>
              </p:cNvCxnSpPr>
              <p:nvPr/>
            </p:nvCxnSpPr>
            <p:spPr bwMode="auto">
              <a:xfrm>
                <a:off x="76200" y="3659242"/>
                <a:ext cx="152401"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100" name="Rektangel 56"/>
              <p:cNvSpPr/>
              <p:nvPr/>
            </p:nvSpPr>
            <p:spPr>
              <a:xfrm>
                <a:off x="913553" y="3612463"/>
                <a:ext cx="75985" cy="44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solidFill>
                    <a:prstClr val="white"/>
                  </a:solidFill>
                </a:endParaRPr>
              </a:p>
            </p:txBody>
          </p:sp>
          <p:cxnSp>
            <p:nvCxnSpPr>
              <p:cNvPr id="92271" name="Lige forbindelse 177"/>
              <p:cNvCxnSpPr>
                <a:cxnSpLocks noChangeShapeType="1"/>
                <a:endCxn id="79" idx="1"/>
              </p:cNvCxnSpPr>
              <p:nvPr/>
            </p:nvCxnSpPr>
            <p:spPr bwMode="auto">
              <a:xfrm flipV="1">
                <a:off x="76200" y="2560638"/>
                <a:ext cx="152401" cy="1323"/>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102" name="Rektangel 181"/>
              <p:cNvSpPr/>
              <p:nvPr/>
            </p:nvSpPr>
            <p:spPr>
              <a:xfrm>
                <a:off x="913553" y="2544375"/>
                <a:ext cx="75985" cy="458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solidFill>
                    <a:prstClr val="white"/>
                  </a:solidFill>
                </a:endParaRPr>
              </a:p>
            </p:txBody>
          </p:sp>
          <p:cxnSp>
            <p:nvCxnSpPr>
              <p:cNvPr id="92273" name="Lige forbindelse 84"/>
              <p:cNvCxnSpPr>
                <a:cxnSpLocks noChangeShapeType="1"/>
                <a:stCxn id="79" idx="3"/>
              </p:cNvCxnSpPr>
              <p:nvPr/>
            </p:nvCxnSpPr>
            <p:spPr bwMode="auto">
              <a:xfrm>
                <a:off x="1143000" y="2560638"/>
                <a:ext cx="228600" cy="30162"/>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92274" name="Lige forbindelse 86"/>
              <p:cNvCxnSpPr>
                <a:cxnSpLocks noChangeShapeType="1"/>
              </p:cNvCxnSpPr>
              <p:nvPr/>
            </p:nvCxnSpPr>
            <p:spPr bwMode="auto">
              <a:xfrm>
                <a:off x="1371600" y="2590800"/>
                <a:ext cx="0" cy="868681"/>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92275" name="Lige forbindelse 90"/>
              <p:cNvCxnSpPr>
                <a:cxnSpLocks noChangeShapeType="1"/>
              </p:cNvCxnSpPr>
              <p:nvPr/>
            </p:nvCxnSpPr>
            <p:spPr bwMode="auto">
              <a:xfrm flipH="1">
                <a:off x="1181100" y="3459481"/>
                <a:ext cx="190500" cy="0"/>
              </a:xfrm>
              <a:prstGeom prst="line">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2276" name="Lige forbindelse 93"/>
              <p:cNvCxnSpPr>
                <a:cxnSpLocks noChangeShapeType="1"/>
                <a:stCxn id="78" idx="1"/>
              </p:cNvCxnSpPr>
              <p:nvPr/>
            </p:nvCxnSpPr>
            <p:spPr bwMode="auto">
              <a:xfrm flipH="1" flipV="1">
                <a:off x="76200" y="3438810"/>
                <a:ext cx="191983" cy="1"/>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277" name="Lige forbindelse 95"/>
              <p:cNvCxnSpPr>
                <a:cxnSpLocks noChangeShapeType="1"/>
              </p:cNvCxnSpPr>
              <p:nvPr/>
            </p:nvCxnSpPr>
            <p:spPr bwMode="auto">
              <a:xfrm flipV="1">
                <a:off x="76200" y="2567940"/>
                <a:ext cx="0" cy="87087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78" name="Rectangle 13"/>
              <p:cNvSpPr>
                <a:spLocks noChangeArrowheads="1"/>
              </p:cNvSpPr>
              <p:nvPr/>
            </p:nvSpPr>
            <p:spPr bwMode="gray">
              <a:xfrm>
                <a:off x="267682" y="3140399"/>
                <a:ext cx="875345" cy="597721"/>
              </a:xfrm>
              <a:prstGeom prst="rect">
                <a:avLst/>
              </a:prstGeom>
              <a:solidFill>
                <a:srgbClr val="FFFF00"/>
              </a:solidFill>
              <a:ln w="9525">
                <a:solidFill>
                  <a:schemeClr val="tx1"/>
                </a:solidFill>
                <a:miter lim="800000"/>
                <a:headEnd/>
                <a:tailEnd/>
              </a:ln>
              <a:effectLst>
                <a:outerShdw dist="35921" dir="2700000" algn="ctr" rotWithShape="0">
                  <a:srgbClr val="000000"/>
                </a:outerShdw>
              </a:effectLst>
            </p:spPr>
            <p:txBody>
              <a:bodyPr lIns="45720" rIns="45720"/>
              <a:lstStyle/>
              <a:p>
                <a:pPr algn="ctr" fontAlgn="auto">
                  <a:spcBef>
                    <a:spcPts val="0"/>
                  </a:spcBef>
                  <a:spcAft>
                    <a:spcPts val="0"/>
                  </a:spcAft>
                  <a:defRPr/>
                </a:pPr>
                <a:r>
                  <a:rPr lang="en-US" sz="1400" b="1" dirty="0">
                    <a:solidFill>
                      <a:prstClr val="black"/>
                    </a:solidFill>
                    <a:latin typeface="Calibri"/>
                    <a:cs typeface="Arial" panose="020B0604020202020204" pitchFamily="34" charset="0"/>
                  </a:rPr>
                  <a:t>MSD zonal</a:t>
                </a:r>
                <a:endParaRPr lang="en-US" sz="1400" dirty="0">
                  <a:solidFill>
                    <a:prstClr val="black"/>
                  </a:solidFill>
                  <a:latin typeface="Calibri"/>
                  <a:cs typeface="Arial" panose="020B0604020202020204" pitchFamily="34" charset="0"/>
                </a:endParaRPr>
              </a:p>
            </p:txBody>
          </p:sp>
          <p:sp>
            <p:nvSpPr>
              <p:cNvPr id="82" name="Rectangle 13"/>
              <p:cNvSpPr>
                <a:spLocks noChangeArrowheads="1"/>
              </p:cNvSpPr>
              <p:nvPr/>
            </p:nvSpPr>
            <p:spPr bwMode="gray">
              <a:xfrm>
                <a:off x="281360" y="4969222"/>
                <a:ext cx="861668" cy="521309"/>
              </a:xfrm>
              <a:prstGeom prst="rect">
                <a:avLst/>
              </a:prstGeom>
              <a:solidFill>
                <a:srgbClr val="FFFF00"/>
              </a:solidFill>
              <a:ln w="9525">
                <a:solidFill>
                  <a:schemeClr val="tx1"/>
                </a:solidFill>
                <a:miter lim="800000"/>
                <a:headEnd/>
                <a:tailEnd/>
              </a:ln>
              <a:effectLst>
                <a:outerShdw dist="35921" dir="2700000" algn="ctr" rotWithShape="0">
                  <a:srgbClr val="000000"/>
                </a:outerShdw>
              </a:effectLst>
            </p:spPr>
            <p:txBody>
              <a:bodyPr lIns="45720" rIns="45720"/>
              <a:lstStyle/>
              <a:p>
                <a:pPr algn="ctr" fontAlgn="auto">
                  <a:spcBef>
                    <a:spcPts val="0"/>
                  </a:spcBef>
                  <a:spcAft>
                    <a:spcPts val="0"/>
                  </a:spcAft>
                  <a:defRPr/>
                </a:pPr>
                <a:r>
                  <a:rPr lang="en-US" sz="1400" b="1" dirty="0">
                    <a:solidFill>
                      <a:prstClr val="black"/>
                    </a:solidFill>
                    <a:latin typeface="Calibri"/>
                    <a:cs typeface="Arial" panose="020B0604020202020204" pitchFamily="34" charset="0"/>
                  </a:rPr>
                  <a:t>District</a:t>
                </a:r>
              </a:p>
              <a:p>
                <a:pPr algn="ctr" fontAlgn="auto">
                  <a:spcBef>
                    <a:spcPts val="0"/>
                  </a:spcBef>
                  <a:spcAft>
                    <a:spcPts val="0"/>
                  </a:spcAft>
                  <a:defRPr/>
                </a:pPr>
                <a:r>
                  <a:rPr lang="en-US" sz="1400" b="1" dirty="0">
                    <a:solidFill>
                      <a:prstClr val="black"/>
                    </a:solidFill>
                    <a:latin typeface="Calibri"/>
                    <a:cs typeface="Arial" panose="020B0604020202020204" pitchFamily="34" charset="0"/>
                  </a:rPr>
                  <a:t>CHMT</a:t>
                </a:r>
              </a:p>
            </p:txBody>
          </p:sp>
        </p:grpSp>
        <p:grpSp>
          <p:nvGrpSpPr>
            <p:cNvPr id="92170" name="Gruppe 4"/>
            <p:cNvGrpSpPr>
              <a:grpSpLocks/>
            </p:cNvGrpSpPr>
            <p:nvPr/>
          </p:nvGrpSpPr>
          <p:grpSpPr bwMode="auto">
            <a:xfrm>
              <a:off x="1822277" y="1271520"/>
              <a:ext cx="1415716" cy="5374103"/>
              <a:chOff x="1676400" y="762000"/>
              <a:chExt cx="1371600" cy="5715000"/>
            </a:xfrm>
          </p:grpSpPr>
          <p:sp>
            <p:nvSpPr>
              <p:cNvPr id="110" name="Rectangle 10"/>
              <p:cNvSpPr>
                <a:spLocks noChangeArrowheads="1"/>
              </p:cNvSpPr>
              <p:nvPr/>
            </p:nvSpPr>
            <p:spPr bwMode="gray">
              <a:xfrm>
                <a:off x="1892374" y="2225149"/>
                <a:ext cx="913559" cy="670169"/>
              </a:xfrm>
              <a:prstGeom prst="rect">
                <a:avLst/>
              </a:prstGeom>
              <a:solidFill>
                <a:srgbClr val="FFC000"/>
              </a:solidFill>
              <a:ln w="9525">
                <a:solidFill>
                  <a:schemeClr val="tx1"/>
                </a:solidFill>
                <a:miter lim="800000"/>
                <a:headEnd/>
                <a:tailEnd/>
              </a:ln>
              <a:effectLst>
                <a:outerShdw dist="35921" dir="2700000" algn="ctr" rotWithShape="0">
                  <a:srgbClr val="000000"/>
                </a:outerShdw>
              </a:effectLst>
            </p:spPr>
            <p:txBody>
              <a:bodyPr lIns="45720" rIns="45720"/>
              <a:lstStyle/>
              <a:p>
                <a:pPr algn="ctr" fontAlgn="auto">
                  <a:spcBef>
                    <a:spcPts val="0"/>
                  </a:spcBef>
                  <a:spcAft>
                    <a:spcPts val="0"/>
                  </a:spcAft>
                  <a:defRPr/>
                </a:pPr>
                <a:r>
                  <a:rPr lang="en-US" sz="1400" b="1" dirty="0">
                    <a:solidFill>
                      <a:prstClr val="black"/>
                    </a:solidFill>
                    <a:latin typeface="Calibri"/>
                    <a:cs typeface="Arial" panose="020B0604020202020204" pitchFamily="34" charset="0"/>
                  </a:rPr>
                  <a:t>MSD central</a:t>
                </a:r>
                <a:endParaRPr lang="en-US" sz="1400" dirty="0">
                  <a:solidFill>
                    <a:prstClr val="black"/>
                  </a:solidFill>
                  <a:latin typeface="Calibri"/>
                  <a:cs typeface="Arial" panose="020B0604020202020204" pitchFamily="34" charset="0"/>
                </a:endParaRPr>
              </a:p>
            </p:txBody>
          </p:sp>
          <p:sp>
            <p:nvSpPr>
              <p:cNvPr id="111" name="Rectangle 13"/>
              <p:cNvSpPr>
                <a:spLocks noChangeArrowheads="1"/>
              </p:cNvSpPr>
              <p:nvPr/>
            </p:nvSpPr>
            <p:spPr bwMode="gray">
              <a:xfrm>
                <a:off x="1932361" y="5883225"/>
                <a:ext cx="887414" cy="594205"/>
              </a:xfrm>
              <a:prstGeom prst="rect">
                <a:avLst/>
              </a:prstGeom>
              <a:solidFill>
                <a:srgbClr val="FFC000"/>
              </a:solidFill>
              <a:ln w="9525">
                <a:solidFill>
                  <a:schemeClr val="tx1"/>
                </a:solidFill>
                <a:miter lim="800000"/>
                <a:headEnd/>
                <a:tailEnd/>
              </a:ln>
              <a:effectLst>
                <a:outerShdw dist="35921" dir="2700000" algn="ctr" rotWithShape="0">
                  <a:srgbClr val="000000"/>
                </a:outerShdw>
              </a:effectLst>
            </p:spPr>
            <p:txBody>
              <a:bodyPr lIns="45720" rIns="45720"/>
              <a:lstStyle/>
              <a:p>
                <a:pPr algn="ctr" fontAlgn="auto">
                  <a:spcBef>
                    <a:spcPts val="0"/>
                  </a:spcBef>
                  <a:spcAft>
                    <a:spcPts val="0"/>
                  </a:spcAft>
                  <a:defRPr/>
                </a:pPr>
                <a:r>
                  <a:rPr lang="en-US" sz="1400" b="1" dirty="0">
                    <a:solidFill>
                      <a:prstClr val="black"/>
                    </a:solidFill>
                    <a:latin typeface="Calibri"/>
                    <a:cs typeface="Arial" panose="020B0604020202020204" pitchFamily="34" charset="0"/>
                  </a:rPr>
                  <a:t>Health facility</a:t>
                </a:r>
                <a:endParaRPr lang="en-US" sz="1400" dirty="0">
                  <a:solidFill>
                    <a:prstClr val="black"/>
                  </a:solidFill>
                  <a:latin typeface="Calibri"/>
                  <a:cs typeface="Arial" panose="020B0604020202020204" pitchFamily="34" charset="0"/>
                </a:endParaRPr>
              </a:p>
            </p:txBody>
          </p:sp>
          <p:sp>
            <p:nvSpPr>
              <p:cNvPr id="112" name="Rectangle 13"/>
              <p:cNvSpPr>
                <a:spLocks noChangeArrowheads="1"/>
              </p:cNvSpPr>
              <p:nvPr/>
            </p:nvSpPr>
            <p:spPr bwMode="gray">
              <a:xfrm>
                <a:off x="1932361" y="4055031"/>
                <a:ext cx="873571" cy="555379"/>
              </a:xfrm>
              <a:prstGeom prst="rect">
                <a:avLst/>
              </a:prstGeom>
              <a:solidFill>
                <a:schemeClr val="bg1">
                  <a:lumMod val="85000"/>
                </a:schemeClr>
              </a:solidFill>
              <a:ln w="9525">
                <a:solidFill>
                  <a:schemeClr val="tx1"/>
                </a:solidFill>
                <a:miter lim="800000"/>
                <a:headEnd/>
                <a:tailEnd/>
              </a:ln>
              <a:effectLst>
                <a:outerShdw dist="35921" dir="2700000" algn="ctr" rotWithShape="0">
                  <a:srgbClr val="000000"/>
                </a:outerShdw>
              </a:effectLst>
            </p:spPr>
            <p:txBody>
              <a:bodyPr lIns="45720" rIns="45720"/>
              <a:lstStyle/>
              <a:p>
                <a:pPr algn="ctr" fontAlgn="auto">
                  <a:spcBef>
                    <a:spcPts val="0"/>
                  </a:spcBef>
                  <a:spcAft>
                    <a:spcPts val="0"/>
                  </a:spcAft>
                  <a:defRPr/>
                </a:pPr>
                <a:r>
                  <a:rPr lang="en-US" sz="1400" b="1" dirty="0">
                    <a:solidFill>
                      <a:prstClr val="black"/>
                    </a:solidFill>
                    <a:latin typeface="Calibri"/>
                    <a:cs typeface="Arial" panose="020B0604020202020204" pitchFamily="34" charset="0"/>
                  </a:rPr>
                  <a:t>Regional  </a:t>
                </a:r>
              </a:p>
              <a:p>
                <a:pPr algn="ctr" fontAlgn="auto">
                  <a:spcBef>
                    <a:spcPts val="0"/>
                  </a:spcBef>
                  <a:spcAft>
                    <a:spcPts val="0"/>
                  </a:spcAft>
                  <a:defRPr/>
                </a:pPr>
                <a:r>
                  <a:rPr lang="en-US" sz="1400" b="1" dirty="0">
                    <a:solidFill>
                      <a:prstClr val="black"/>
                    </a:solidFill>
                    <a:latin typeface="Calibri"/>
                    <a:cs typeface="Arial" panose="020B0604020202020204" pitchFamily="34" charset="0"/>
                  </a:rPr>
                  <a:t>HMT</a:t>
                </a:r>
                <a:endParaRPr lang="en-US" sz="1400" dirty="0">
                  <a:solidFill>
                    <a:prstClr val="black"/>
                  </a:solidFill>
                  <a:latin typeface="Calibri"/>
                  <a:cs typeface="Arial" panose="020B0604020202020204" pitchFamily="34" charset="0"/>
                </a:endParaRPr>
              </a:p>
            </p:txBody>
          </p:sp>
          <p:sp>
            <p:nvSpPr>
              <p:cNvPr id="114" name="Tekstboks 111"/>
              <p:cNvSpPr txBox="1"/>
              <p:nvPr/>
            </p:nvSpPr>
            <p:spPr>
              <a:xfrm>
                <a:off x="1829317" y="761580"/>
                <a:ext cx="945856" cy="263341"/>
              </a:xfrm>
              <a:prstGeom prst="rect">
                <a:avLst/>
              </a:prstGeom>
              <a:noFill/>
            </p:spPr>
            <p:txBody>
              <a:bodyPr wrap="none">
                <a:spAutoFit/>
              </a:bodyPr>
              <a:lstStyle/>
              <a:p>
                <a:pPr fontAlgn="auto">
                  <a:spcBef>
                    <a:spcPts val="0"/>
                  </a:spcBef>
                  <a:spcAft>
                    <a:spcPts val="0"/>
                  </a:spcAft>
                  <a:defRPr/>
                </a:pPr>
                <a:r>
                  <a:rPr lang="da-DK" b="1" dirty="0">
                    <a:solidFill>
                      <a:prstClr val="black"/>
                    </a:solidFill>
                    <a:latin typeface="Calibri"/>
                    <a:cs typeface="Arial" panose="020B0604020202020204" pitchFamily="34" charset="0"/>
                  </a:rPr>
                  <a:t>ARV / OI</a:t>
                </a:r>
              </a:p>
            </p:txBody>
          </p:sp>
          <p:sp>
            <p:nvSpPr>
              <p:cNvPr id="115" name="Rectangle 10"/>
              <p:cNvSpPr>
                <a:spLocks noChangeArrowheads="1"/>
              </p:cNvSpPr>
              <p:nvPr/>
            </p:nvSpPr>
            <p:spPr bwMode="gray">
              <a:xfrm>
                <a:off x="1892374" y="1370979"/>
                <a:ext cx="913559" cy="609398"/>
              </a:xfrm>
              <a:prstGeom prst="rect">
                <a:avLst/>
              </a:prstGeom>
              <a:solidFill>
                <a:srgbClr val="FFC000"/>
              </a:solidFill>
              <a:ln w="9525">
                <a:solidFill>
                  <a:schemeClr val="tx1"/>
                </a:solidFill>
                <a:miter lim="800000"/>
                <a:headEnd/>
                <a:tailEnd/>
              </a:ln>
              <a:effectLst>
                <a:outerShdw dist="35921" dir="2700000" algn="ctr" rotWithShape="0">
                  <a:srgbClr val="000000"/>
                </a:outerShdw>
              </a:effectLst>
            </p:spPr>
            <p:txBody>
              <a:bodyPr lIns="45720" rIns="45720"/>
              <a:lstStyle/>
              <a:p>
                <a:pPr algn="ctr" fontAlgn="auto">
                  <a:spcBef>
                    <a:spcPts val="0"/>
                  </a:spcBef>
                  <a:spcAft>
                    <a:spcPts val="0"/>
                  </a:spcAft>
                  <a:defRPr/>
                </a:pPr>
                <a:r>
                  <a:rPr lang="en-US" sz="1600" b="1" dirty="0">
                    <a:solidFill>
                      <a:prstClr val="black"/>
                    </a:solidFill>
                    <a:latin typeface="Calibri"/>
                    <a:cs typeface="Arial" panose="020B0604020202020204" pitchFamily="34" charset="0"/>
                  </a:rPr>
                  <a:t>MOHSW program</a:t>
                </a:r>
                <a:endParaRPr lang="en-US" sz="1600" dirty="0">
                  <a:solidFill>
                    <a:prstClr val="black"/>
                  </a:solidFill>
                  <a:latin typeface="Calibri"/>
                  <a:cs typeface="Arial" panose="020B0604020202020204" pitchFamily="34" charset="0"/>
                </a:endParaRPr>
              </a:p>
            </p:txBody>
          </p:sp>
          <p:cxnSp>
            <p:nvCxnSpPr>
              <p:cNvPr id="92238" name="Vinklet forbindelse 114"/>
              <p:cNvCxnSpPr>
                <a:cxnSpLocks noChangeShapeType="1"/>
              </p:cNvCxnSpPr>
              <p:nvPr/>
            </p:nvCxnSpPr>
            <p:spPr bwMode="auto">
              <a:xfrm rot="16200000" flipH="1">
                <a:off x="1893121" y="4342580"/>
                <a:ext cx="1674758" cy="152400"/>
              </a:xfrm>
              <a:prstGeom prst="bentConnector4">
                <a:avLst>
                  <a:gd name="adj1" fmla="val -1028"/>
                  <a:gd name="adj2" fmla="val 250000"/>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2239" name="Lige forbindelse 116"/>
              <p:cNvCxnSpPr>
                <a:cxnSpLocks noChangeShapeType="1"/>
              </p:cNvCxnSpPr>
              <p:nvPr/>
            </p:nvCxnSpPr>
            <p:spPr bwMode="auto">
              <a:xfrm flipH="1">
                <a:off x="1752600" y="5181600"/>
                <a:ext cx="152400"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240" name="Lige forbindelse 117"/>
              <p:cNvCxnSpPr>
                <a:cxnSpLocks noChangeShapeType="1"/>
              </p:cNvCxnSpPr>
              <p:nvPr/>
            </p:nvCxnSpPr>
            <p:spPr bwMode="auto">
              <a:xfrm flipV="1">
                <a:off x="1739900" y="3581400"/>
                <a:ext cx="0" cy="1570498"/>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241" name="Lige forbindelse 118"/>
              <p:cNvCxnSpPr>
                <a:cxnSpLocks noChangeShapeType="1"/>
              </p:cNvCxnSpPr>
              <p:nvPr/>
            </p:nvCxnSpPr>
            <p:spPr bwMode="auto">
              <a:xfrm>
                <a:off x="1739900" y="3581400"/>
                <a:ext cx="914400"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120" name="Rektangel 119"/>
              <p:cNvSpPr/>
              <p:nvPr/>
            </p:nvSpPr>
            <p:spPr>
              <a:xfrm>
                <a:off x="2578312" y="3535102"/>
                <a:ext cx="75361" cy="45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solidFill>
                    <a:prstClr val="white"/>
                  </a:solidFill>
                </a:endParaRPr>
              </a:p>
            </p:txBody>
          </p:sp>
          <p:cxnSp>
            <p:nvCxnSpPr>
              <p:cNvPr id="92243" name="Lige forbindelse 59"/>
              <p:cNvCxnSpPr>
                <a:cxnSpLocks noChangeShapeType="1"/>
              </p:cNvCxnSpPr>
              <p:nvPr/>
            </p:nvCxnSpPr>
            <p:spPr bwMode="auto">
              <a:xfrm flipH="1" flipV="1">
                <a:off x="1739900" y="6172200"/>
                <a:ext cx="191983" cy="1"/>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244" name="Lige forbindelse 64"/>
              <p:cNvCxnSpPr>
                <a:cxnSpLocks noChangeShapeType="1"/>
              </p:cNvCxnSpPr>
              <p:nvPr/>
            </p:nvCxnSpPr>
            <p:spPr bwMode="auto">
              <a:xfrm flipV="1">
                <a:off x="1739900" y="5410200"/>
                <a:ext cx="0" cy="762001"/>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245" name="Lige forbindelse 67"/>
              <p:cNvCxnSpPr>
                <a:cxnSpLocks noChangeShapeType="1"/>
              </p:cNvCxnSpPr>
              <p:nvPr/>
            </p:nvCxnSpPr>
            <p:spPr bwMode="auto">
              <a:xfrm>
                <a:off x="1739900" y="5410200"/>
                <a:ext cx="876300"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124" name="Rektangel 162"/>
              <p:cNvSpPr/>
              <p:nvPr/>
            </p:nvSpPr>
            <p:spPr>
              <a:xfrm>
                <a:off x="2590616" y="5364984"/>
                <a:ext cx="76899" cy="45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solidFill>
                    <a:prstClr val="white"/>
                  </a:solidFill>
                </a:endParaRPr>
              </a:p>
            </p:txBody>
          </p:sp>
          <p:cxnSp>
            <p:nvCxnSpPr>
              <p:cNvPr id="92247" name="Lige forbindelse 71"/>
              <p:cNvCxnSpPr>
                <a:cxnSpLocks noChangeShapeType="1"/>
              </p:cNvCxnSpPr>
              <p:nvPr/>
            </p:nvCxnSpPr>
            <p:spPr bwMode="auto">
              <a:xfrm>
                <a:off x="2667000" y="5410200"/>
                <a:ext cx="381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92248" name="Lige forbindelse 74"/>
              <p:cNvCxnSpPr>
                <a:cxnSpLocks noChangeShapeType="1"/>
              </p:cNvCxnSpPr>
              <p:nvPr/>
            </p:nvCxnSpPr>
            <p:spPr bwMode="auto">
              <a:xfrm>
                <a:off x="3048000" y="5410200"/>
                <a:ext cx="0" cy="769939"/>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92249" name="Vinklet forbindelse 76"/>
              <p:cNvCxnSpPr>
                <a:cxnSpLocks noChangeShapeType="1"/>
                <a:endCxn id="111" idx="3"/>
              </p:cNvCxnSpPr>
              <p:nvPr/>
            </p:nvCxnSpPr>
            <p:spPr bwMode="auto">
              <a:xfrm rot="10800000">
                <a:off x="2819400" y="6180139"/>
                <a:ext cx="228600" cy="1"/>
              </a:xfrm>
              <a:prstGeom prst="bentConnector3">
                <a:avLst>
                  <a:gd name="adj1" fmla="val 50000"/>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28" name="Rektangel 185"/>
              <p:cNvSpPr/>
              <p:nvPr/>
            </p:nvSpPr>
            <p:spPr>
              <a:xfrm>
                <a:off x="2590616" y="2513811"/>
                <a:ext cx="76899" cy="45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solidFill>
                    <a:prstClr val="white"/>
                  </a:solidFill>
                </a:endParaRPr>
              </a:p>
            </p:txBody>
          </p:sp>
          <p:cxnSp>
            <p:nvCxnSpPr>
              <p:cNvPr id="92251" name="Lige forbindelse 187"/>
              <p:cNvCxnSpPr>
                <a:cxnSpLocks noChangeShapeType="1"/>
                <a:stCxn id="110" idx="3"/>
              </p:cNvCxnSpPr>
              <p:nvPr/>
            </p:nvCxnSpPr>
            <p:spPr bwMode="auto">
              <a:xfrm flipV="1">
                <a:off x="2806700" y="2560319"/>
                <a:ext cx="241300" cy="318"/>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92252" name="Lige forbindelse 188"/>
              <p:cNvCxnSpPr>
                <a:cxnSpLocks noChangeShapeType="1"/>
              </p:cNvCxnSpPr>
              <p:nvPr/>
            </p:nvCxnSpPr>
            <p:spPr bwMode="auto">
              <a:xfrm>
                <a:off x="3048000" y="2560319"/>
                <a:ext cx="0" cy="868681"/>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92253" name="Lige forbindelse 193"/>
              <p:cNvCxnSpPr>
                <a:cxnSpLocks noChangeShapeType="1"/>
              </p:cNvCxnSpPr>
              <p:nvPr/>
            </p:nvCxnSpPr>
            <p:spPr bwMode="auto">
              <a:xfrm flipH="1">
                <a:off x="2857500" y="3429000"/>
                <a:ext cx="190500" cy="0"/>
              </a:xfrm>
              <a:prstGeom prst="line">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2254" name="Lige forbindelse 203"/>
              <p:cNvCxnSpPr>
                <a:cxnSpLocks noChangeShapeType="1"/>
                <a:endCxn id="110" idx="1"/>
              </p:cNvCxnSpPr>
              <p:nvPr/>
            </p:nvCxnSpPr>
            <p:spPr bwMode="auto">
              <a:xfrm>
                <a:off x="1676400" y="2514600"/>
                <a:ext cx="215901" cy="46037"/>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255" name="Lige forbindelse 204"/>
              <p:cNvCxnSpPr>
                <a:cxnSpLocks noChangeShapeType="1"/>
              </p:cNvCxnSpPr>
              <p:nvPr/>
            </p:nvCxnSpPr>
            <p:spPr bwMode="auto">
              <a:xfrm flipH="1" flipV="1">
                <a:off x="1676400" y="3385470"/>
                <a:ext cx="191983" cy="1"/>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256" name="Lige forbindelse 205"/>
              <p:cNvCxnSpPr>
                <a:cxnSpLocks noChangeShapeType="1"/>
              </p:cNvCxnSpPr>
              <p:nvPr/>
            </p:nvCxnSpPr>
            <p:spPr bwMode="auto">
              <a:xfrm flipV="1">
                <a:off x="1676400" y="2514600"/>
                <a:ext cx="0" cy="87087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109" name="Rectangle 13"/>
              <p:cNvSpPr>
                <a:spLocks noChangeArrowheads="1"/>
              </p:cNvSpPr>
              <p:nvPr/>
            </p:nvSpPr>
            <p:spPr bwMode="gray">
              <a:xfrm>
                <a:off x="1932361" y="3140090"/>
                <a:ext cx="873571" cy="597582"/>
              </a:xfrm>
              <a:prstGeom prst="rect">
                <a:avLst/>
              </a:prstGeom>
              <a:solidFill>
                <a:srgbClr val="FFC000"/>
              </a:solidFill>
              <a:ln w="9525">
                <a:solidFill>
                  <a:schemeClr val="tx1"/>
                </a:solidFill>
                <a:miter lim="800000"/>
                <a:headEnd/>
                <a:tailEnd/>
              </a:ln>
              <a:effectLst>
                <a:outerShdw dist="35921" dir="2700000" algn="ctr" rotWithShape="0">
                  <a:srgbClr val="000000"/>
                </a:outerShdw>
              </a:effectLst>
            </p:spPr>
            <p:txBody>
              <a:bodyPr lIns="45720" rIns="45720"/>
              <a:lstStyle/>
              <a:p>
                <a:pPr algn="ctr" fontAlgn="auto">
                  <a:spcBef>
                    <a:spcPts val="0"/>
                  </a:spcBef>
                  <a:spcAft>
                    <a:spcPts val="0"/>
                  </a:spcAft>
                  <a:defRPr/>
                </a:pPr>
                <a:r>
                  <a:rPr lang="en-US" sz="1400" b="1" dirty="0">
                    <a:solidFill>
                      <a:prstClr val="black"/>
                    </a:solidFill>
                    <a:latin typeface="Calibri"/>
                    <a:cs typeface="Arial" panose="020B0604020202020204" pitchFamily="34" charset="0"/>
                  </a:rPr>
                  <a:t>MSD Zonal</a:t>
                </a:r>
                <a:endParaRPr lang="en-US" sz="1400" dirty="0">
                  <a:solidFill>
                    <a:prstClr val="black"/>
                  </a:solidFill>
                  <a:latin typeface="Calibri"/>
                  <a:cs typeface="Arial" panose="020B0604020202020204" pitchFamily="34" charset="0"/>
                </a:endParaRPr>
              </a:p>
            </p:txBody>
          </p:sp>
          <p:sp>
            <p:nvSpPr>
              <p:cNvPr id="113" name="Rectangle 13"/>
              <p:cNvSpPr>
                <a:spLocks noChangeArrowheads="1"/>
              </p:cNvSpPr>
              <p:nvPr/>
            </p:nvSpPr>
            <p:spPr bwMode="gray">
              <a:xfrm>
                <a:off x="1946203" y="4968284"/>
                <a:ext cx="859729" cy="523306"/>
              </a:xfrm>
              <a:prstGeom prst="rect">
                <a:avLst/>
              </a:prstGeom>
              <a:solidFill>
                <a:srgbClr val="FFC000"/>
              </a:solidFill>
              <a:ln w="9525">
                <a:solidFill>
                  <a:schemeClr val="tx1"/>
                </a:solidFill>
                <a:miter lim="800000"/>
                <a:headEnd/>
                <a:tailEnd/>
              </a:ln>
              <a:effectLst>
                <a:outerShdw dist="35921" dir="2700000" algn="ctr" rotWithShape="0">
                  <a:srgbClr val="000000"/>
                </a:outerShdw>
              </a:effectLst>
            </p:spPr>
            <p:txBody>
              <a:bodyPr lIns="45720" rIns="45720"/>
              <a:lstStyle/>
              <a:p>
                <a:pPr algn="ctr" fontAlgn="auto">
                  <a:spcBef>
                    <a:spcPts val="0"/>
                  </a:spcBef>
                  <a:spcAft>
                    <a:spcPts val="0"/>
                  </a:spcAft>
                  <a:defRPr/>
                </a:pPr>
                <a:r>
                  <a:rPr lang="en-US" sz="1400" b="1" dirty="0">
                    <a:solidFill>
                      <a:prstClr val="black"/>
                    </a:solidFill>
                    <a:latin typeface="Calibri"/>
                    <a:cs typeface="Arial" panose="020B0604020202020204" pitchFamily="34" charset="0"/>
                  </a:rPr>
                  <a:t>District CHMT</a:t>
                </a:r>
              </a:p>
            </p:txBody>
          </p:sp>
        </p:grpSp>
        <p:grpSp>
          <p:nvGrpSpPr>
            <p:cNvPr id="92171" name="Gruppe 7"/>
            <p:cNvGrpSpPr>
              <a:grpSpLocks/>
            </p:cNvGrpSpPr>
            <p:nvPr/>
          </p:nvGrpSpPr>
          <p:grpSpPr bwMode="auto">
            <a:xfrm>
              <a:off x="5359557" y="1303603"/>
              <a:ext cx="1616243" cy="5358299"/>
              <a:chOff x="6858000" y="762000"/>
              <a:chExt cx="1562100" cy="5715000"/>
            </a:xfrm>
          </p:grpSpPr>
          <p:sp>
            <p:nvSpPr>
              <p:cNvPr id="136" name="Rectangle 13"/>
              <p:cNvSpPr>
                <a:spLocks noChangeArrowheads="1"/>
              </p:cNvSpPr>
              <p:nvPr/>
            </p:nvSpPr>
            <p:spPr bwMode="gray">
              <a:xfrm>
                <a:off x="7076082" y="3139975"/>
                <a:ext cx="874532" cy="597650"/>
              </a:xfrm>
              <a:prstGeom prst="rect">
                <a:avLst/>
              </a:prstGeom>
              <a:solidFill>
                <a:schemeClr val="bg1">
                  <a:lumMod val="85000"/>
                </a:schemeClr>
              </a:solidFill>
              <a:ln w="9525">
                <a:solidFill>
                  <a:schemeClr val="tx1"/>
                </a:solidFill>
                <a:miter lim="800000"/>
                <a:headEnd/>
                <a:tailEnd/>
              </a:ln>
              <a:effectLst>
                <a:outerShdw dist="35921" dir="2700000" algn="ctr" rotWithShape="0">
                  <a:srgbClr val="000000"/>
                </a:outerShdw>
              </a:effectLst>
            </p:spPr>
            <p:txBody>
              <a:bodyPr lIns="45720" rIns="45720"/>
              <a:lstStyle/>
              <a:p>
                <a:pPr algn="ctr" fontAlgn="auto">
                  <a:spcBef>
                    <a:spcPts val="0"/>
                  </a:spcBef>
                  <a:spcAft>
                    <a:spcPts val="0"/>
                  </a:spcAft>
                  <a:defRPr/>
                </a:pPr>
                <a:r>
                  <a:rPr lang="en-US" sz="1400" b="1" dirty="0">
                    <a:solidFill>
                      <a:prstClr val="black"/>
                    </a:solidFill>
                    <a:latin typeface="Calibri"/>
                    <a:cs typeface="Arial" panose="020B0604020202020204" pitchFamily="34" charset="0"/>
                  </a:rPr>
                  <a:t>MSD Zonal</a:t>
                </a:r>
                <a:endParaRPr lang="en-US" sz="1400" dirty="0">
                  <a:solidFill>
                    <a:prstClr val="black"/>
                  </a:solidFill>
                  <a:latin typeface="Calibri"/>
                  <a:cs typeface="Arial" panose="020B0604020202020204" pitchFamily="34" charset="0"/>
                </a:endParaRPr>
              </a:p>
            </p:txBody>
          </p:sp>
          <p:sp>
            <p:nvSpPr>
              <p:cNvPr id="138" name="Rectangle 13"/>
              <p:cNvSpPr>
                <a:spLocks noChangeArrowheads="1"/>
              </p:cNvSpPr>
              <p:nvPr/>
            </p:nvSpPr>
            <p:spPr bwMode="gray">
              <a:xfrm>
                <a:off x="7076082" y="5882736"/>
                <a:ext cx="886806" cy="594264"/>
              </a:xfrm>
              <a:prstGeom prst="rect">
                <a:avLst/>
              </a:prstGeom>
              <a:solidFill>
                <a:srgbClr val="FF9F9F"/>
              </a:solidFill>
              <a:ln w="9525">
                <a:solidFill>
                  <a:schemeClr val="tx1"/>
                </a:solidFill>
                <a:miter lim="800000"/>
                <a:headEnd/>
                <a:tailEnd/>
              </a:ln>
              <a:effectLst>
                <a:outerShdw dist="35921" dir="2700000" algn="ctr" rotWithShape="0">
                  <a:srgbClr val="000000"/>
                </a:outerShdw>
              </a:effectLst>
            </p:spPr>
            <p:txBody>
              <a:bodyPr lIns="45720" rIns="45720"/>
              <a:lstStyle/>
              <a:p>
                <a:pPr algn="ctr" fontAlgn="auto">
                  <a:spcBef>
                    <a:spcPts val="0"/>
                  </a:spcBef>
                  <a:spcAft>
                    <a:spcPts val="0"/>
                  </a:spcAft>
                  <a:defRPr/>
                </a:pPr>
                <a:r>
                  <a:rPr lang="en-US" sz="1400" b="1" dirty="0">
                    <a:solidFill>
                      <a:prstClr val="black"/>
                    </a:solidFill>
                    <a:latin typeface="Calibri"/>
                    <a:cs typeface="Arial" panose="020B0604020202020204" pitchFamily="34" charset="0"/>
                  </a:rPr>
                  <a:t>Health facility</a:t>
                </a:r>
                <a:endParaRPr lang="en-US" sz="1400" dirty="0">
                  <a:solidFill>
                    <a:prstClr val="black"/>
                  </a:solidFill>
                  <a:latin typeface="Calibri"/>
                  <a:cs typeface="Arial" panose="020B0604020202020204" pitchFamily="34" charset="0"/>
                </a:endParaRPr>
              </a:p>
            </p:txBody>
          </p:sp>
          <p:sp>
            <p:nvSpPr>
              <p:cNvPr id="142" name="Tekstboks 115"/>
              <p:cNvSpPr txBox="1"/>
              <p:nvPr/>
            </p:nvSpPr>
            <p:spPr>
              <a:xfrm>
                <a:off x="6901176" y="761221"/>
                <a:ext cx="1084727" cy="387712"/>
              </a:xfrm>
              <a:prstGeom prst="rect">
                <a:avLst/>
              </a:prstGeom>
              <a:noFill/>
            </p:spPr>
            <p:txBody>
              <a:bodyPr>
                <a:spAutoFit/>
              </a:bodyPr>
              <a:lstStyle/>
              <a:p>
                <a:pPr fontAlgn="auto">
                  <a:spcBef>
                    <a:spcPts val="0"/>
                  </a:spcBef>
                  <a:spcAft>
                    <a:spcPts val="0"/>
                  </a:spcAft>
                  <a:defRPr/>
                </a:pPr>
                <a:r>
                  <a:rPr lang="da-DK" b="1" dirty="0">
                    <a:solidFill>
                      <a:prstClr val="black"/>
                    </a:solidFill>
                    <a:latin typeface="Calibri"/>
                    <a:cs typeface="Arial" panose="020B0604020202020204" pitchFamily="34" charset="0"/>
                  </a:rPr>
                  <a:t>TB / EPI</a:t>
                </a:r>
              </a:p>
            </p:txBody>
          </p:sp>
          <p:cxnSp>
            <p:nvCxnSpPr>
              <p:cNvPr id="92205" name="Lige forbindelse 121"/>
              <p:cNvCxnSpPr>
                <a:cxnSpLocks noChangeShapeType="1"/>
              </p:cNvCxnSpPr>
              <p:nvPr/>
            </p:nvCxnSpPr>
            <p:spPr bwMode="auto">
              <a:xfrm flipH="1" flipV="1">
                <a:off x="6896100" y="5256159"/>
                <a:ext cx="152400" cy="1641"/>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206" name="Lige forbindelse 122"/>
              <p:cNvCxnSpPr>
                <a:cxnSpLocks noChangeShapeType="1"/>
              </p:cNvCxnSpPr>
              <p:nvPr/>
            </p:nvCxnSpPr>
            <p:spPr bwMode="auto">
              <a:xfrm flipV="1">
                <a:off x="6883400" y="4332287"/>
                <a:ext cx="0" cy="923873"/>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149" name="Rektangel 123"/>
              <p:cNvSpPr/>
              <p:nvPr/>
            </p:nvSpPr>
            <p:spPr>
              <a:xfrm>
                <a:off x="7734283" y="5356193"/>
                <a:ext cx="76713" cy="457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solidFill>
                    <a:prstClr val="white"/>
                  </a:solidFill>
                </a:endParaRPr>
              </a:p>
            </p:txBody>
          </p:sp>
          <p:cxnSp>
            <p:nvCxnSpPr>
              <p:cNvPr id="92208" name="Lige forbindelse 124"/>
              <p:cNvCxnSpPr>
                <a:cxnSpLocks noChangeShapeType="1"/>
              </p:cNvCxnSpPr>
              <p:nvPr/>
            </p:nvCxnSpPr>
            <p:spPr bwMode="auto">
              <a:xfrm>
                <a:off x="7810500" y="5402259"/>
                <a:ext cx="381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92209" name="Lige forbindelse 125"/>
              <p:cNvCxnSpPr>
                <a:cxnSpLocks noChangeShapeType="1"/>
              </p:cNvCxnSpPr>
              <p:nvPr/>
            </p:nvCxnSpPr>
            <p:spPr bwMode="auto">
              <a:xfrm>
                <a:off x="8191500" y="5402259"/>
                <a:ext cx="0" cy="769939"/>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92210" name="Vinklet forbindelse 126"/>
              <p:cNvCxnSpPr>
                <a:cxnSpLocks noChangeShapeType="1"/>
              </p:cNvCxnSpPr>
              <p:nvPr/>
            </p:nvCxnSpPr>
            <p:spPr bwMode="auto">
              <a:xfrm rot="10800000">
                <a:off x="7962900" y="6172198"/>
                <a:ext cx="228600" cy="1"/>
              </a:xfrm>
              <a:prstGeom prst="bentConnector3">
                <a:avLst>
                  <a:gd name="adj1" fmla="val 50000"/>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2211" name="Lige forbindelse 127"/>
              <p:cNvCxnSpPr>
                <a:cxnSpLocks noChangeShapeType="1"/>
              </p:cNvCxnSpPr>
              <p:nvPr/>
            </p:nvCxnSpPr>
            <p:spPr bwMode="auto">
              <a:xfrm flipH="1" flipV="1">
                <a:off x="6858000" y="6172200"/>
                <a:ext cx="191983" cy="1"/>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212" name="Lige forbindelse 128"/>
              <p:cNvCxnSpPr>
                <a:cxnSpLocks noChangeShapeType="1"/>
              </p:cNvCxnSpPr>
              <p:nvPr/>
            </p:nvCxnSpPr>
            <p:spPr bwMode="auto">
              <a:xfrm flipV="1">
                <a:off x="6858000" y="5410200"/>
                <a:ext cx="0" cy="762001"/>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213" name="Lige forbindelse 129"/>
              <p:cNvCxnSpPr>
                <a:cxnSpLocks noChangeShapeType="1"/>
              </p:cNvCxnSpPr>
              <p:nvPr/>
            </p:nvCxnSpPr>
            <p:spPr bwMode="auto">
              <a:xfrm>
                <a:off x="6858000" y="5410200"/>
                <a:ext cx="876300"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214" name="Lige forbindelse 130"/>
              <p:cNvCxnSpPr>
                <a:cxnSpLocks noChangeShapeType="1"/>
              </p:cNvCxnSpPr>
              <p:nvPr/>
            </p:nvCxnSpPr>
            <p:spPr bwMode="auto">
              <a:xfrm flipH="1">
                <a:off x="6896101" y="4343401"/>
                <a:ext cx="304799" cy="0"/>
              </a:xfrm>
              <a:prstGeom prst="line">
                <a:avLst/>
              </a:prstGeom>
              <a:noFill/>
              <a:ln w="9525" algn="ctr">
                <a:solidFill>
                  <a:schemeClr val="tx1"/>
                </a:solidFill>
                <a:prstDash val="dash"/>
                <a:round/>
                <a:headEnd type="oval" w="med" len="med"/>
                <a:tailEnd/>
              </a:ln>
              <a:extLst>
                <a:ext uri="{909E8E84-426E-40DD-AFC4-6F175D3DCCD1}">
                  <a14:hiddenFill xmlns:a14="http://schemas.microsoft.com/office/drawing/2010/main">
                    <a:noFill/>
                  </a14:hiddenFill>
                </a:ext>
              </a:extLst>
            </p:spPr>
          </p:cxnSp>
          <p:cxnSp>
            <p:nvCxnSpPr>
              <p:cNvPr id="92215" name="Lige forbindelse 131"/>
              <p:cNvCxnSpPr>
                <a:cxnSpLocks noChangeShapeType="1"/>
              </p:cNvCxnSpPr>
              <p:nvPr/>
            </p:nvCxnSpPr>
            <p:spPr bwMode="auto">
              <a:xfrm flipV="1">
                <a:off x="6883400" y="1828800"/>
                <a:ext cx="12701" cy="2514601"/>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216" name="Lige forbindelse 132"/>
              <p:cNvCxnSpPr>
                <a:cxnSpLocks noChangeShapeType="1"/>
              </p:cNvCxnSpPr>
              <p:nvPr/>
            </p:nvCxnSpPr>
            <p:spPr bwMode="auto">
              <a:xfrm>
                <a:off x="6889749" y="1828800"/>
                <a:ext cx="1530350"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217" name="Lige forbindelse 134"/>
              <p:cNvCxnSpPr>
                <a:cxnSpLocks noChangeShapeType="1"/>
              </p:cNvCxnSpPr>
              <p:nvPr/>
            </p:nvCxnSpPr>
            <p:spPr bwMode="auto">
              <a:xfrm>
                <a:off x="8191500" y="1828800"/>
                <a:ext cx="0" cy="73914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218" name="Lige pilforbindelse 135"/>
              <p:cNvCxnSpPr>
                <a:cxnSpLocks noChangeShapeType="1"/>
                <a:endCxn id="137" idx="3"/>
              </p:cNvCxnSpPr>
              <p:nvPr/>
            </p:nvCxnSpPr>
            <p:spPr bwMode="auto">
              <a:xfrm flipH="1" flipV="1">
                <a:off x="7950200" y="2560638"/>
                <a:ext cx="241300" cy="7302"/>
              </a:xfrm>
              <a:prstGeom prst="straightConnector1">
                <a:avLst/>
              </a:prstGeom>
              <a:noFill/>
              <a:ln w="9525" algn="ctr">
                <a:solidFill>
                  <a:schemeClr val="tx1"/>
                </a:solidFill>
                <a:prstDash val="dash"/>
                <a:round/>
                <a:headEnd/>
                <a:tailEnd type="arrow" w="med" len="med"/>
              </a:ln>
              <a:extLst>
                <a:ext uri="{909E8E84-426E-40DD-AFC4-6F175D3DCCD1}">
                  <a14:hiddenFill xmlns:a14="http://schemas.microsoft.com/office/drawing/2010/main">
                    <a:noFill/>
                  </a14:hiddenFill>
                </a:ext>
              </a:extLst>
            </p:spPr>
          </p:cxnSp>
          <p:sp>
            <p:nvSpPr>
              <p:cNvPr id="208" name="Rektangel 136"/>
              <p:cNvSpPr/>
              <p:nvPr/>
            </p:nvSpPr>
            <p:spPr>
              <a:xfrm>
                <a:off x="7810997" y="2696392"/>
                <a:ext cx="75179" cy="45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solidFill>
                    <a:prstClr val="white"/>
                  </a:solidFill>
                </a:endParaRPr>
              </a:p>
            </p:txBody>
          </p:sp>
          <p:cxnSp>
            <p:nvCxnSpPr>
              <p:cNvPr id="92220" name="Lige forbindelse 137"/>
              <p:cNvCxnSpPr>
                <a:cxnSpLocks noChangeShapeType="1"/>
              </p:cNvCxnSpPr>
              <p:nvPr/>
            </p:nvCxnSpPr>
            <p:spPr bwMode="auto">
              <a:xfrm>
                <a:off x="7886700" y="2743200"/>
                <a:ext cx="3048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92221" name="Lige forbindelse 138"/>
              <p:cNvCxnSpPr>
                <a:cxnSpLocks noChangeShapeType="1"/>
              </p:cNvCxnSpPr>
              <p:nvPr/>
            </p:nvCxnSpPr>
            <p:spPr bwMode="auto">
              <a:xfrm>
                <a:off x="8191500" y="2757305"/>
                <a:ext cx="0" cy="1574982"/>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92222" name="Lige pilforbindelse 139"/>
              <p:cNvCxnSpPr>
                <a:cxnSpLocks noChangeShapeType="1"/>
                <a:endCxn id="140" idx="3"/>
              </p:cNvCxnSpPr>
              <p:nvPr/>
            </p:nvCxnSpPr>
            <p:spPr bwMode="auto">
              <a:xfrm flipH="1" flipV="1">
                <a:off x="7950200" y="4332288"/>
                <a:ext cx="241300" cy="11113"/>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12" name="Rektangel 140"/>
              <p:cNvSpPr/>
              <p:nvPr/>
            </p:nvSpPr>
            <p:spPr>
              <a:xfrm>
                <a:off x="7810997" y="4450405"/>
                <a:ext cx="75179" cy="45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solidFill>
                    <a:prstClr val="white"/>
                  </a:solidFill>
                </a:endParaRPr>
              </a:p>
            </p:txBody>
          </p:sp>
          <p:cxnSp>
            <p:nvCxnSpPr>
              <p:cNvPr id="92224" name="Lige forbindelse 141"/>
              <p:cNvCxnSpPr>
                <a:cxnSpLocks noChangeShapeType="1"/>
              </p:cNvCxnSpPr>
              <p:nvPr/>
            </p:nvCxnSpPr>
            <p:spPr bwMode="auto">
              <a:xfrm>
                <a:off x="7886700" y="4495800"/>
                <a:ext cx="3048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92225" name="Lige forbindelse 142"/>
              <p:cNvCxnSpPr>
                <a:cxnSpLocks noChangeShapeType="1"/>
              </p:cNvCxnSpPr>
              <p:nvPr/>
            </p:nvCxnSpPr>
            <p:spPr bwMode="auto">
              <a:xfrm>
                <a:off x="8191500" y="4496621"/>
                <a:ext cx="0" cy="73312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92226" name="Lige pilforbindelse 143"/>
              <p:cNvCxnSpPr>
                <a:cxnSpLocks noChangeShapeType="1"/>
                <a:endCxn id="141" idx="3"/>
              </p:cNvCxnSpPr>
              <p:nvPr/>
            </p:nvCxnSpPr>
            <p:spPr bwMode="auto">
              <a:xfrm flipH="1">
                <a:off x="7950200" y="5229741"/>
                <a:ext cx="241300" cy="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2227" name="Lige forbindelse 144"/>
              <p:cNvCxnSpPr>
                <a:cxnSpLocks noChangeShapeType="1"/>
              </p:cNvCxnSpPr>
              <p:nvPr/>
            </p:nvCxnSpPr>
            <p:spPr bwMode="auto">
              <a:xfrm>
                <a:off x="8420100" y="1828800"/>
                <a:ext cx="0" cy="2589979"/>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228" name="Lige forbindelse 145"/>
              <p:cNvCxnSpPr>
                <a:cxnSpLocks noChangeShapeType="1"/>
              </p:cNvCxnSpPr>
              <p:nvPr/>
            </p:nvCxnSpPr>
            <p:spPr bwMode="auto">
              <a:xfrm flipH="1">
                <a:off x="8001000" y="4418779"/>
                <a:ext cx="419100" cy="31302"/>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141" name="Rectangle 13"/>
              <p:cNvSpPr>
                <a:spLocks noChangeArrowheads="1"/>
              </p:cNvSpPr>
              <p:nvPr/>
            </p:nvSpPr>
            <p:spPr bwMode="gray">
              <a:xfrm>
                <a:off x="7088356" y="4968482"/>
                <a:ext cx="862258" cy="521463"/>
              </a:xfrm>
              <a:prstGeom prst="rect">
                <a:avLst/>
              </a:prstGeom>
              <a:solidFill>
                <a:srgbClr val="FF9F9F"/>
              </a:solidFill>
              <a:ln w="9525">
                <a:solidFill>
                  <a:schemeClr val="tx1"/>
                </a:solidFill>
                <a:miter lim="800000"/>
                <a:headEnd/>
                <a:tailEnd/>
              </a:ln>
              <a:effectLst>
                <a:outerShdw dist="35921" dir="2700000" algn="ctr" rotWithShape="0">
                  <a:srgbClr val="000000"/>
                </a:outerShdw>
              </a:effectLst>
            </p:spPr>
            <p:txBody>
              <a:bodyPr lIns="45720" rIns="45720"/>
              <a:lstStyle/>
              <a:p>
                <a:pPr algn="ctr" fontAlgn="auto">
                  <a:spcBef>
                    <a:spcPts val="0"/>
                  </a:spcBef>
                  <a:spcAft>
                    <a:spcPts val="0"/>
                  </a:spcAft>
                  <a:defRPr/>
                </a:pPr>
                <a:r>
                  <a:rPr lang="en-US" sz="1400" b="1" dirty="0">
                    <a:solidFill>
                      <a:prstClr val="black"/>
                    </a:solidFill>
                    <a:latin typeface="Calibri"/>
                    <a:cs typeface="Arial" panose="020B0604020202020204" pitchFamily="34" charset="0"/>
                  </a:rPr>
                  <a:t>District CHMT</a:t>
                </a:r>
              </a:p>
            </p:txBody>
          </p:sp>
          <p:sp>
            <p:nvSpPr>
              <p:cNvPr id="140" name="Rectangle 13"/>
              <p:cNvSpPr>
                <a:spLocks noChangeArrowheads="1"/>
              </p:cNvSpPr>
              <p:nvPr/>
            </p:nvSpPr>
            <p:spPr bwMode="gray">
              <a:xfrm>
                <a:off x="7076082" y="4054228"/>
                <a:ext cx="874532" cy="555324"/>
              </a:xfrm>
              <a:prstGeom prst="rect">
                <a:avLst/>
              </a:prstGeom>
              <a:solidFill>
                <a:srgbClr val="FF9F9F"/>
              </a:solidFill>
              <a:ln w="9525">
                <a:solidFill>
                  <a:schemeClr val="tx1"/>
                </a:solidFill>
                <a:miter lim="800000"/>
                <a:headEnd/>
                <a:tailEnd/>
              </a:ln>
              <a:effectLst>
                <a:outerShdw dist="35921" dir="2700000" algn="ctr" rotWithShape="0">
                  <a:srgbClr val="000000"/>
                </a:outerShdw>
              </a:effectLst>
            </p:spPr>
            <p:txBody>
              <a:bodyPr lIns="45720" rIns="45720"/>
              <a:lstStyle/>
              <a:p>
                <a:pPr algn="ctr" fontAlgn="auto">
                  <a:spcBef>
                    <a:spcPts val="0"/>
                  </a:spcBef>
                  <a:spcAft>
                    <a:spcPts val="0"/>
                  </a:spcAft>
                  <a:defRPr/>
                </a:pPr>
                <a:r>
                  <a:rPr lang="en-US" sz="1400" b="1" dirty="0">
                    <a:solidFill>
                      <a:prstClr val="black"/>
                    </a:solidFill>
                    <a:latin typeface="Calibri"/>
                    <a:cs typeface="Arial" panose="020B0604020202020204" pitchFamily="34" charset="0"/>
                  </a:rPr>
                  <a:t>Regional  </a:t>
                </a:r>
              </a:p>
              <a:p>
                <a:pPr algn="ctr" fontAlgn="auto">
                  <a:spcBef>
                    <a:spcPts val="0"/>
                  </a:spcBef>
                  <a:spcAft>
                    <a:spcPts val="0"/>
                  </a:spcAft>
                  <a:defRPr/>
                </a:pPr>
                <a:r>
                  <a:rPr lang="en-US" sz="1400" b="1" dirty="0">
                    <a:solidFill>
                      <a:prstClr val="black"/>
                    </a:solidFill>
                    <a:latin typeface="Calibri"/>
                    <a:cs typeface="Arial" panose="020B0604020202020204" pitchFamily="34" charset="0"/>
                  </a:rPr>
                  <a:t>HMT</a:t>
                </a:r>
                <a:endParaRPr lang="en-US" sz="1400" dirty="0">
                  <a:solidFill>
                    <a:prstClr val="black"/>
                  </a:solidFill>
                  <a:latin typeface="Calibri"/>
                  <a:cs typeface="Arial" panose="020B0604020202020204" pitchFamily="34" charset="0"/>
                </a:endParaRPr>
              </a:p>
            </p:txBody>
          </p:sp>
          <p:sp>
            <p:nvSpPr>
              <p:cNvPr id="137" name="Rectangle 10"/>
              <p:cNvSpPr>
                <a:spLocks noChangeArrowheads="1"/>
              </p:cNvSpPr>
              <p:nvPr/>
            </p:nvSpPr>
            <p:spPr bwMode="gray">
              <a:xfrm>
                <a:off x="7036191" y="2225721"/>
                <a:ext cx="914423" cy="668759"/>
              </a:xfrm>
              <a:prstGeom prst="rect">
                <a:avLst/>
              </a:prstGeom>
              <a:solidFill>
                <a:srgbClr val="FF9F9F"/>
              </a:solidFill>
              <a:ln w="9525">
                <a:solidFill>
                  <a:schemeClr val="tx1"/>
                </a:solidFill>
                <a:miter lim="800000"/>
                <a:headEnd/>
                <a:tailEnd/>
              </a:ln>
              <a:effectLst>
                <a:outerShdw dist="35921" dir="2700000" algn="ctr" rotWithShape="0">
                  <a:srgbClr val="000000"/>
                </a:outerShdw>
              </a:effectLst>
            </p:spPr>
            <p:txBody>
              <a:bodyPr lIns="45720" rIns="45720"/>
              <a:lstStyle/>
              <a:p>
                <a:pPr algn="ctr" fontAlgn="auto">
                  <a:spcBef>
                    <a:spcPts val="0"/>
                  </a:spcBef>
                  <a:spcAft>
                    <a:spcPts val="0"/>
                  </a:spcAft>
                  <a:defRPr/>
                </a:pPr>
                <a:r>
                  <a:rPr lang="en-US" sz="1400" b="1" dirty="0">
                    <a:solidFill>
                      <a:prstClr val="black"/>
                    </a:solidFill>
                    <a:latin typeface="Calibri"/>
                    <a:cs typeface="Arial" panose="020B0604020202020204" pitchFamily="34" charset="0"/>
                  </a:rPr>
                  <a:t>MSD central</a:t>
                </a:r>
                <a:endParaRPr lang="en-US" sz="1400" dirty="0">
                  <a:solidFill>
                    <a:prstClr val="black"/>
                  </a:solidFill>
                  <a:latin typeface="Calibri"/>
                  <a:cs typeface="Arial" panose="020B0604020202020204" pitchFamily="34" charset="0"/>
                </a:endParaRPr>
              </a:p>
            </p:txBody>
          </p:sp>
          <p:sp>
            <p:nvSpPr>
              <p:cNvPr id="143" name="Rectangle 10"/>
              <p:cNvSpPr>
                <a:spLocks noChangeArrowheads="1"/>
              </p:cNvSpPr>
              <p:nvPr/>
            </p:nvSpPr>
            <p:spPr bwMode="gray">
              <a:xfrm>
                <a:off x="7036191" y="1370724"/>
                <a:ext cx="914423" cy="609502"/>
              </a:xfrm>
              <a:prstGeom prst="rect">
                <a:avLst/>
              </a:prstGeom>
              <a:solidFill>
                <a:srgbClr val="FF9F9F"/>
              </a:solidFill>
              <a:ln w="9525">
                <a:solidFill>
                  <a:schemeClr val="tx1"/>
                </a:solidFill>
                <a:miter lim="800000"/>
                <a:headEnd/>
                <a:tailEnd/>
              </a:ln>
              <a:effectLst>
                <a:outerShdw dist="35921" dir="2700000" algn="ctr" rotWithShape="0">
                  <a:srgbClr val="000000"/>
                </a:outerShdw>
              </a:effectLst>
            </p:spPr>
            <p:txBody>
              <a:bodyPr lIns="45720" rIns="45720"/>
              <a:lstStyle/>
              <a:p>
                <a:pPr algn="ctr" fontAlgn="auto">
                  <a:spcBef>
                    <a:spcPts val="0"/>
                  </a:spcBef>
                  <a:spcAft>
                    <a:spcPts val="0"/>
                  </a:spcAft>
                  <a:defRPr/>
                </a:pPr>
                <a:r>
                  <a:rPr lang="en-US" sz="1600" b="1" dirty="0">
                    <a:solidFill>
                      <a:prstClr val="black"/>
                    </a:solidFill>
                    <a:latin typeface="Calibri"/>
                    <a:cs typeface="Arial" panose="020B0604020202020204" pitchFamily="34" charset="0"/>
                  </a:rPr>
                  <a:t>MOHSW program</a:t>
                </a:r>
                <a:endParaRPr lang="en-US" sz="1600" dirty="0">
                  <a:solidFill>
                    <a:prstClr val="black"/>
                  </a:solidFill>
                  <a:latin typeface="Calibri"/>
                  <a:cs typeface="Arial" panose="020B0604020202020204" pitchFamily="34" charset="0"/>
                </a:endParaRPr>
              </a:p>
            </p:txBody>
          </p:sp>
        </p:grpSp>
        <p:grpSp>
          <p:nvGrpSpPr>
            <p:cNvPr id="92172" name="Gruppe 2"/>
            <p:cNvGrpSpPr>
              <a:grpSpLocks/>
            </p:cNvGrpSpPr>
            <p:nvPr/>
          </p:nvGrpSpPr>
          <p:grpSpPr bwMode="auto">
            <a:xfrm>
              <a:off x="3593305" y="983808"/>
              <a:ext cx="1353147" cy="5669129"/>
              <a:chOff x="76200" y="412588"/>
              <a:chExt cx="1295400" cy="6064412"/>
            </a:xfrm>
          </p:grpSpPr>
          <p:sp>
            <p:nvSpPr>
              <p:cNvPr id="220" name="Rectangle 10"/>
              <p:cNvSpPr>
                <a:spLocks noChangeArrowheads="1"/>
              </p:cNvSpPr>
              <p:nvPr/>
            </p:nvSpPr>
            <p:spPr bwMode="gray">
              <a:xfrm>
                <a:off x="227836" y="2226129"/>
                <a:ext cx="914859" cy="669040"/>
              </a:xfrm>
              <a:prstGeom prst="rect">
                <a:avLst/>
              </a:prstGeom>
              <a:solidFill>
                <a:srgbClr val="4FD1FF"/>
              </a:solidFill>
              <a:ln w="9525">
                <a:solidFill>
                  <a:schemeClr val="tx1"/>
                </a:solidFill>
                <a:miter lim="800000"/>
                <a:headEnd/>
                <a:tailEnd/>
              </a:ln>
              <a:effectLst>
                <a:outerShdw dist="35921" dir="2700000" algn="ctr" rotWithShape="0">
                  <a:srgbClr val="000000"/>
                </a:outerShdw>
              </a:effectLst>
            </p:spPr>
            <p:txBody>
              <a:bodyPr lIns="45720" rIns="45720"/>
              <a:lstStyle/>
              <a:p>
                <a:pPr algn="ctr" fontAlgn="auto">
                  <a:spcBef>
                    <a:spcPts val="0"/>
                  </a:spcBef>
                  <a:spcAft>
                    <a:spcPts val="0"/>
                  </a:spcAft>
                  <a:defRPr/>
                </a:pPr>
                <a:r>
                  <a:rPr lang="en-US" sz="1400" b="1" dirty="0">
                    <a:solidFill>
                      <a:prstClr val="black"/>
                    </a:solidFill>
                    <a:latin typeface="Calibri"/>
                    <a:cs typeface="Arial" panose="020B0604020202020204" pitchFamily="34" charset="0"/>
                  </a:rPr>
                  <a:t>MSD central</a:t>
                </a:r>
                <a:endParaRPr lang="en-US" sz="1400" dirty="0">
                  <a:solidFill>
                    <a:prstClr val="black"/>
                  </a:solidFill>
                  <a:latin typeface="Calibri"/>
                  <a:cs typeface="Arial" panose="020B0604020202020204" pitchFamily="34" charset="0"/>
                </a:endParaRPr>
              </a:p>
            </p:txBody>
          </p:sp>
          <p:sp>
            <p:nvSpPr>
              <p:cNvPr id="221" name="Rectangle 13"/>
              <p:cNvSpPr>
                <a:spLocks noChangeArrowheads="1"/>
              </p:cNvSpPr>
              <p:nvPr/>
            </p:nvSpPr>
            <p:spPr bwMode="gray">
              <a:xfrm>
                <a:off x="267348" y="5882077"/>
                <a:ext cx="889023" cy="594325"/>
              </a:xfrm>
              <a:prstGeom prst="rect">
                <a:avLst/>
              </a:prstGeom>
              <a:solidFill>
                <a:srgbClr val="4FD1FF"/>
              </a:solidFill>
              <a:ln w="9525">
                <a:solidFill>
                  <a:schemeClr val="tx1"/>
                </a:solidFill>
                <a:miter lim="800000"/>
                <a:headEnd/>
                <a:tailEnd/>
              </a:ln>
              <a:effectLst>
                <a:outerShdw dist="35921" dir="2700000" algn="ctr" rotWithShape="0">
                  <a:srgbClr val="000000"/>
                </a:outerShdw>
              </a:effectLst>
            </p:spPr>
            <p:txBody>
              <a:bodyPr lIns="45720" rIns="45720"/>
              <a:lstStyle/>
              <a:p>
                <a:pPr algn="ctr" fontAlgn="auto">
                  <a:spcBef>
                    <a:spcPts val="0"/>
                  </a:spcBef>
                  <a:spcAft>
                    <a:spcPts val="0"/>
                  </a:spcAft>
                  <a:defRPr/>
                </a:pPr>
                <a:r>
                  <a:rPr lang="en-US" sz="1400" b="1" dirty="0">
                    <a:solidFill>
                      <a:prstClr val="black"/>
                    </a:solidFill>
                    <a:latin typeface="Calibri"/>
                    <a:cs typeface="Arial" panose="020B0604020202020204" pitchFamily="34" charset="0"/>
                  </a:rPr>
                  <a:t>Health facility</a:t>
                </a:r>
                <a:endParaRPr lang="en-US" sz="1400" dirty="0">
                  <a:solidFill>
                    <a:prstClr val="black"/>
                  </a:solidFill>
                  <a:latin typeface="Calibri"/>
                  <a:cs typeface="Arial" panose="020B0604020202020204" pitchFamily="34" charset="0"/>
                </a:endParaRPr>
              </a:p>
            </p:txBody>
          </p:sp>
          <p:sp>
            <p:nvSpPr>
              <p:cNvPr id="222" name="Rectangle 13"/>
              <p:cNvSpPr>
                <a:spLocks noChangeArrowheads="1"/>
              </p:cNvSpPr>
              <p:nvPr/>
            </p:nvSpPr>
            <p:spPr bwMode="gray">
              <a:xfrm>
                <a:off x="267348" y="4054952"/>
                <a:ext cx="875347" cy="555270"/>
              </a:xfrm>
              <a:prstGeom prst="rect">
                <a:avLst/>
              </a:prstGeom>
              <a:solidFill>
                <a:schemeClr val="bg1">
                  <a:lumMod val="85000"/>
                </a:schemeClr>
              </a:solidFill>
              <a:ln w="9525">
                <a:solidFill>
                  <a:schemeClr val="tx1"/>
                </a:solidFill>
                <a:miter lim="800000"/>
                <a:headEnd/>
                <a:tailEnd/>
              </a:ln>
              <a:effectLst>
                <a:outerShdw dist="35921" dir="2700000" algn="ctr" rotWithShape="0">
                  <a:srgbClr val="000000"/>
                </a:outerShdw>
              </a:effectLst>
            </p:spPr>
            <p:txBody>
              <a:bodyPr lIns="45720" rIns="45720"/>
              <a:lstStyle/>
              <a:p>
                <a:pPr algn="ctr" fontAlgn="auto">
                  <a:spcBef>
                    <a:spcPts val="0"/>
                  </a:spcBef>
                  <a:spcAft>
                    <a:spcPts val="0"/>
                  </a:spcAft>
                  <a:defRPr/>
                </a:pPr>
                <a:r>
                  <a:rPr lang="en-US" sz="1400" b="1" dirty="0">
                    <a:solidFill>
                      <a:prstClr val="black"/>
                    </a:solidFill>
                    <a:latin typeface="Calibri"/>
                    <a:cs typeface="Arial" panose="020B0604020202020204" pitchFamily="34" charset="0"/>
                  </a:rPr>
                  <a:t>Regional  </a:t>
                </a:r>
              </a:p>
              <a:p>
                <a:pPr algn="ctr" fontAlgn="auto">
                  <a:spcBef>
                    <a:spcPts val="0"/>
                  </a:spcBef>
                  <a:spcAft>
                    <a:spcPts val="0"/>
                  </a:spcAft>
                  <a:defRPr/>
                </a:pPr>
                <a:r>
                  <a:rPr lang="en-US" sz="1400" b="1" dirty="0">
                    <a:solidFill>
                      <a:prstClr val="black"/>
                    </a:solidFill>
                    <a:latin typeface="Calibri"/>
                    <a:cs typeface="Arial" panose="020B0604020202020204" pitchFamily="34" charset="0"/>
                  </a:rPr>
                  <a:t>HMT</a:t>
                </a:r>
                <a:endParaRPr lang="en-US" sz="1400" dirty="0">
                  <a:solidFill>
                    <a:prstClr val="black"/>
                  </a:solidFill>
                  <a:latin typeface="Calibri"/>
                  <a:cs typeface="Arial" panose="020B0604020202020204" pitchFamily="34" charset="0"/>
                </a:endParaRPr>
              </a:p>
            </p:txBody>
          </p:sp>
          <p:sp>
            <p:nvSpPr>
              <p:cNvPr id="224" name="Tekstboks 1"/>
              <p:cNvSpPr txBox="1"/>
              <p:nvPr/>
            </p:nvSpPr>
            <p:spPr>
              <a:xfrm>
                <a:off x="75866" y="412588"/>
                <a:ext cx="1258311" cy="694511"/>
              </a:xfrm>
              <a:prstGeom prst="rect">
                <a:avLst/>
              </a:prstGeom>
              <a:noFill/>
            </p:spPr>
            <p:txBody>
              <a:bodyPr>
                <a:spAutoFit/>
              </a:bodyPr>
              <a:lstStyle/>
              <a:p>
                <a:pPr algn="ctr" fontAlgn="auto">
                  <a:spcBef>
                    <a:spcPts val="0"/>
                  </a:spcBef>
                  <a:spcAft>
                    <a:spcPts val="0"/>
                  </a:spcAft>
                  <a:defRPr/>
                </a:pPr>
                <a:r>
                  <a:rPr lang="da-DK" b="1" dirty="0">
                    <a:solidFill>
                      <a:prstClr val="black"/>
                    </a:solidFill>
                    <a:latin typeface="Calibri"/>
                    <a:cs typeface="Arial" panose="020B0604020202020204" pitchFamily="34" charset="0"/>
                  </a:rPr>
                  <a:t>Lab </a:t>
                </a:r>
              </a:p>
              <a:p>
                <a:pPr algn="ctr" fontAlgn="auto">
                  <a:spcBef>
                    <a:spcPts val="0"/>
                  </a:spcBef>
                  <a:spcAft>
                    <a:spcPts val="0"/>
                  </a:spcAft>
                  <a:defRPr/>
                </a:pPr>
                <a:r>
                  <a:rPr lang="da-DK" b="1" dirty="0">
                    <a:solidFill>
                      <a:prstClr val="black"/>
                    </a:solidFill>
                    <a:latin typeface="Calibri"/>
                    <a:cs typeface="Arial" panose="020B0604020202020204" pitchFamily="34" charset="0"/>
                  </a:rPr>
                  <a:t>Supplies</a:t>
                </a:r>
              </a:p>
            </p:txBody>
          </p:sp>
          <p:sp>
            <p:nvSpPr>
              <p:cNvPr id="225" name="Rectangle 224"/>
              <p:cNvSpPr>
                <a:spLocks noChangeArrowheads="1"/>
              </p:cNvSpPr>
              <p:nvPr/>
            </p:nvSpPr>
            <p:spPr bwMode="gray">
              <a:xfrm>
                <a:off x="227836" y="1371998"/>
                <a:ext cx="914859" cy="609608"/>
              </a:xfrm>
              <a:prstGeom prst="rect">
                <a:avLst/>
              </a:prstGeom>
              <a:solidFill>
                <a:srgbClr val="4FD1FF"/>
              </a:solidFill>
              <a:ln w="9525">
                <a:solidFill>
                  <a:schemeClr val="tx1"/>
                </a:solidFill>
                <a:miter lim="800000"/>
                <a:headEnd/>
                <a:tailEnd/>
              </a:ln>
              <a:effectLst>
                <a:outerShdw dist="35921" dir="2700000" algn="ctr" rotWithShape="0">
                  <a:srgbClr val="000000"/>
                </a:outerShdw>
              </a:effectLst>
            </p:spPr>
            <p:txBody>
              <a:bodyPr lIns="45720" rIns="45720"/>
              <a:lstStyle/>
              <a:p>
                <a:pPr algn="ctr" fontAlgn="auto">
                  <a:spcBef>
                    <a:spcPts val="0"/>
                  </a:spcBef>
                  <a:spcAft>
                    <a:spcPts val="0"/>
                  </a:spcAft>
                  <a:defRPr/>
                </a:pPr>
                <a:r>
                  <a:rPr lang="en-US" sz="1600" b="1" dirty="0">
                    <a:solidFill>
                      <a:prstClr val="black"/>
                    </a:solidFill>
                    <a:latin typeface="Calibri"/>
                    <a:cs typeface="Arial" panose="020B0604020202020204" pitchFamily="34" charset="0"/>
                  </a:rPr>
                  <a:t>MOHSW program</a:t>
                </a:r>
                <a:endParaRPr lang="en-US" sz="1600" dirty="0">
                  <a:solidFill>
                    <a:prstClr val="black"/>
                  </a:solidFill>
                  <a:latin typeface="Calibri"/>
                  <a:cs typeface="Arial" panose="020B0604020202020204" pitchFamily="34" charset="0"/>
                </a:endParaRPr>
              </a:p>
            </p:txBody>
          </p:sp>
          <p:cxnSp>
            <p:nvCxnSpPr>
              <p:cNvPr id="92186" name="Vinklet forbindelse 13"/>
              <p:cNvCxnSpPr>
                <a:cxnSpLocks noChangeShapeType="1"/>
                <a:endCxn id="221" idx="3"/>
              </p:cNvCxnSpPr>
              <p:nvPr/>
            </p:nvCxnSpPr>
            <p:spPr bwMode="auto">
              <a:xfrm rot="16200000" flipH="1">
                <a:off x="650081" y="5674519"/>
                <a:ext cx="846138" cy="165100"/>
              </a:xfrm>
              <a:prstGeom prst="bentConnector4">
                <a:avLst>
                  <a:gd name="adj1" fmla="val -2440"/>
                  <a:gd name="adj2" fmla="val 238463"/>
                </a:avLst>
              </a:prstGeom>
              <a:noFill/>
              <a:ln w="19050" algn="ctr">
                <a:solidFill>
                  <a:schemeClr val="tx1"/>
                </a:solidFill>
                <a:round/>
                <a:headEnd type="oval" w="med" len="med"/>
                <a:tailEnd type="arrow" w="med" len="med"/>
              </a:ln>
              <a:extLst>
                <a:ext uri="{909E8E84-426E-40DD-AFC4-6F175D3DCCD1}">
                  <a14:hiddenFill xmlns:a14="http://schemas.microsoft.com/office/drawing/2010/main">
                    <a:noFill/>
                  </a14:hiddenFill>
                </a:ext>
              </a:extLst>
            </p:spPr>
          </p:cxnSp>
          <p:cxnSp>
            <p:nvCxnSpPr>
              <p:cNvPr id="92187" name="Vinklet forbindelse 31"/>
              <p:cNvCxnSpPr>
                <a:cxnSpLocks noChangeShapeType="1"/>
              </p:cNvCxnSpPr>
              <p:nvPr/>
            </p:nvCxnSpPr>
            <p:spPr bwMode="auto">
              <a:xfrm rot="16200000" flipH="1">
                <a:off x="229421" y="4420421"/>
                <a:ext cx="1674758" cy="152400"/>
              </a:xfrm>
              <a:prstGeom prst="bentConnector4">
                <a:avLst>
                  <a:gd name="adj1" fmla="val -1028"/>
                  <a:gd name="adj2" fmla="val 250000"/>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92188" name="Vinklet forbindelse 38"/>
              <p:cNvCxnSpPr>
                <a:cxnSpLocks noChangeShapeType="1"/>
                <a:stCxn id="221" idx="1"/>
              </p:cNvCxnSpPr>
              <p:nvPr/>
            </p:nvCxnSpPr>
            <p:spPr bwMode="auto">
              <a:xfrm rot="10800000" flipH="1">
                <a:off x="268182" y="5334000"/>
                <a:ext cx="112817" cy="846138"/>
              </a:xfrm>
              <a:prstGeom prst="bentConnector4">
                <a:avLst>
                  <a:gd name="adj1" fmla="val -202630"/>
                  <a:gd name="adj2" fmla="val 94343"/>
                </a:avLst>
              </a:prstGeom>
              <a:noFill/>
              <a:ln w="9525" algn="ctr">
                <a:solidFill>
                  <a:schemeClr val="tx1"/>
                </a:solidFill>
                <a:prstDash val="dash"/>
                <a:round/>
                <a:headEnd/>
                <a:tailEnd type="oval" w="med" len="med"/>
              </a:ln>
              <a:extLst>
                <a:ext uri="{909E8E84-426E-40DD-AFC4-6F175D3DCCD1}">
                  <a14:hiddenFill xmlns:a14="http://schemas.microsoft.com/office/drawing/2010/main">
                    <a:noFill/>
                  </a14:hiddenFill>
                </a:ext>
              </a:extLst>
            </p:spPr>
          </p:cxnSp>
          <p:cxnSp>
            <p:nvCxnSpPr>
              <p:cNvPr id="92189" name="Lige forbindelse 49"/>
              <p:cNvCxnSpPr>
                <a:cxnSpLocks noChangeShapeType="1"/>
              </p:cNvCxnSpPr>
              <p:nvPr/>
            </p:nvCxnSpPr>
            <p:spPr bwMode="auto">
              <a:xfrm flipH="1">
                <a:off x="76200" y="5334000"/>
                <a:ext cx="304800"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190" name="Lige forbindelse 51"/>
              <p:cNvCxnSpPr>
                <a:cxnSpLocks noChangeShapeType="1"/>
              </p:cNvCxnSpPr>
              <p:nvPr/>
            </p:nvCxnSpPr>
            <p:spPr bwMode="auto">
              <a:xfrm flipV="1">
                <a:off x="76200" y="3659242"/>
                <a:ext cx="0" cy="1674759"/>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191" name="Lige forbindelse 55"/>
              <p:cNvCxnSpPr>
                <a:cxnSpLocks noChangeShapeType="1"/>
              </p:cNvCxnSpPr>
              <p:nvPr/>
            </p:nvCxnSpPr>
            <p:spPr bwMode="auto">
              <a:xfrm>
                <a:off x="76200" y="3659242"/>
                <a:ext cx="914400"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232" name="Rektangel 56"/>
              <p:cNvSpPr/>
              <p:nvPr/>
            </p:nvSpPr>
            <p:spPr>
              <a:xfrm>
                <a:off x="914740" y="3611755"/>
                <a:ext cx="75985" cy="458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solidFill>
                    <a:prstClr val="white"/>
                  </a:solidFill>
                </a:endParaRPr>
              </a:p>
            </p:txBody>
          </p:sp>
          <p:cxnSp>
            <p:nvCxnSpPr>
              <p:cNvPr id="92193" name="Lige forbindelse 177"/>
              <p:cNvCxnSpPr>
                <a:cxnSpLocks noChangeShapeType="1"/>
                <a:endCxn id="220" idx="1"/>
              </p:cNvCxnSpPr>
              <p:nvPr/>
            </p:nvCxnSpPr>
            <p:spPr bwMode="auto">
              <a:xfrm flipV="1">
                <a:off x="76200" y="2560638"/>
                <a:ext cx="152401" cy="1323"/>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234" name="Rektangel 181"/>
              <p:cNvSpPr/>
              <p:nvPr/>
            </p:nvSpPr>
            <p:spPr>
              <a:xfrm>
                <a:off x="95622" y="2545366"/>
                <a:ext cx="75985" cy="458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solidFill>
                    <a:prstClr val="white"/>
                  </a:solidFill>
                </a:endParaRPr>
              </a:p>
            </p:txBody>
          </p:sp>
          <p:cxnSp>
            <p:nvCxnSpPr>
              <p:cNvPr id="92195" name="Lige forbindelse 84"/>
              <p:cNvCxnSpPr>
                <a:cxnSpLocks noChangeShapeType="1"/>
                <a:stCxn id="220" idx="3"/>
              </p:cNvCxnSpPr>
              <p:nvPr/>
            </p:nvCxnSpPr>
            <p:spPr bwMode="auto">
              <a:xfrm>
                <a:off x="1143001" y="2560638"/>
                <a:ext cx="228599" cy="30162"/>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92196" name="Lige forbindelse 86"/>
              <p:cNvCxnSpPr>
                <a:cxnSpLocks noChangeShapeType="1"/>
              </p:cNvCxnSpPr>
              <p:nvPr/>
            </p:nvCxnSpPr>
            <p:spPr bwMode="auto">
              <a:xfrm>
                <a:off x="1371600" y="2590800"/>
                <a:ext cx="0" cy="868681"/>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92197" name="Lige forbindelse 90"/>
              <p:cNvCxnSpPr>
                <a:cxnSpLocks noChangeShapeType="1"/>
              </p:cNvCxnSpPr>
              <p:nvPr/>
            </p:nvCxnSpPr>
            <p:spPr bwMode="auto">
              <a:xfrm flipH="1">
                <a:off x="1181100" y="3459481"/>
                <a:ext cx="190500" cy="0"/>
              </a:xfrm>
              <a:prstGeom prst="line">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2198" name="Lige forbindelse 93"/>
              <p:cNvCxnSpPr>
                <a:cxnSpLocks noChangeShapeType="1"/>
                <a:stCxn id="219" idx="1"/>
              </p:cNvCxnSpPr>
              <p:nvPr/>
            </p:nvCxnSpPr>
            <p:spPr bwMode="auto">
              <a:xfrm flipH="1" flipV="1">
                <a:off x="76200" y="3438810"/>
                <a:ext cx="191983" cy="1"/>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199" name="Lige forbindelse 95"/>
              <p:cNvCxnSpPr>
                <a:cxnSpLocks noChangeShapeType="1"/>
              </p:cNvCxnSpPr>
              <p:nvPr/>
            </p:nvCxnSpPr>
            <p:spPr bwMode="auto">
              <a:xfrm flipV="1">
                <a:off x="76200" y="2567940"/>
                <a:ext cx="0" cy="87087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219" name="Rectangle 13"/>
              <p:cNvSpPr>
                <a:spLocks noChangeArrowheads="1"/>
              </p:cNvSpPr>
              <p:nvPr/>
            </p:nvSpPr>
            <p:spPr bwMode="gray">
              <a:xfrm>
                <a:off x="267348" y="3139691"/>
                <a:ext cx="875347" cy="597721"/>
              </a:xfrm>
              <a:prstGeom prst="rect">
                <a:avLst/>
              </a:prstGeom>
              <a:solidFill>
                <a:srgbClr val="4FD1FF"/>
              </a:solidFill>
              <a:ln w="9525">
                <a:solidFill>
                  <a:schemeClr val="tx1"/>
                </a:solidFill>
                <a:miter lim="800000"/>
                <a:headEnd/>
                <a:tailEnd/>
              </a:ln>
              <a:effectLst>
                <a:outerShdw dist="35921" dir="2700000" algn="ctr" rotWithShape="0">
                  <a:srgbClr val="000000"/>
                </a:outerShdw>
              </a:effectLst>
            </p:spPr>
            <p:txBody>
              <a:bodyPr lIns="45720" rIns="45720"/>
              <a:lstStyle/>
              <a:p>
                <a:pPr algn="ctr" fontAlgn="auto">
                  <a:spcBef>
                    <a:spcPts val="0"/>
                  </a:spcBef>
                  <a:spcAft>
                    <a:spcPts val="0"/>
                  </a:spcAft>
                  <a:defRPr/>
                </a:pPr>
                <a:r>
                  <a:rPr lang="en-US" sz="1400" b="1" dirty="0">
                    <a:solidFill>
                      <a:prstClr val="black"/>
                    </a:solidFill>
                    <a:latin typeface="Calibri"/>
                    <a:cs typeface="Arial" panose="020B0604020202020204" pitchFamily="34" charset="0"/>
                  </a:rPr>
                  <a:t>MSD zonal</a:t>
                </a:r>
              </a:p>
            </p:txBody>
          </p:sp>
          <p:sp>
            <p:nvSpPr>
              <p:cNvPr id="223" name="Rectangle 13"/>
              <p:cNvSpPr>
                <a:spLocks noChangeArrowheads="1"/>
              </p:cNvSpPr>
              <p:nvPr/>
            </p:nvSpPr>
            <p:spPr bwMode="gray">
              <a:xfrm>
                <a:off x="281025" y="4968514"/>
                <a:ext cx="861670" cy="521309"/>
              </a:xfrm>
              <a:prstGeom prst="rect">
                <a:avLst/>
              </a:prstGeom>
              <a:solidFill>
                <a:srgbClr val="4FD1FF"/>
              </a:solidFill>
              <a:ln w="9525">
                <a:solidFill>
                  <a:schemeClr val="tx1"/>
                </a:solidFill>
                <a:miter lim="800000"/>
                <a:headEnd/>
                <a:tailEnd/>
              </a:ln>
              <a:effectLst>
                <a:outerShdw dist="35921" dir="2700000" algn="ctr" rotWithShape="0">
                  <a:srgbClr val="000000"/>
                </a:outerShdw>
              </a:effectLst>
            </p:spPr>
            <p:txBody>
              <a:bodyPr lIns="45720" rIns="45720"/>
              <a:lstStyle/>
              <a:p>
                <a:pPr algn="ctr" fontAlgn="auto">
                  <a:spcBef>
                    <a:spcPts val="0"/>
                  </a:spcBef>
                  <a:spcAft>
                    <a:spcPts val="0"/>
                  </a:spcAft>
                  <a:defRPr/>
                </a:pPr>
                <a:r>
                  <a:rPr lang="en-US" sz="1400" b="1" dirty="0">
                    <a:solidFill>
                      <a:prstClr val="black"/>
                    </a:solidFill>
                    <a:latin typeface="Calibri"/>
                    <a:cs typeface="Arial" panose="020B0604020202020204" pitchFamily="34" charset="0"/>
                  </a:rPr>
                  <a:t>District CHMT</a:t>
                </a:r>
              </a:p>
            </p:txBody>
          </p:sp>
        </p:grpSp>
        <p:pic>
          <p:nvPicPr>
            <p:cNvPr id="9217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1914" y="3174371"/>
              <a:ext cx="329304" cy="274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9664" y="3994422"/>
              <a:ext cx="329304" cy="274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0133" y="3174371"/>
              <a:ext cx="329304" cy="274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7883" y="3994422"/>
              <a:ext cx="329304" cy="274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7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7998" y="3154538"/>
              <a:ext cx="329304" cy="274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5748" y="3974589"/>
              <a:ext cx="329304" cy="274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163" y="3153732"/>
              <a:ext cx="329304" cy="274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913" y="3973783"/>
              <a:ext cx="329304" cy="274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1" name="Title 5"/>
          <p:cNvSpPr>
            <a:spLocks noGrp="1"/>
          </p:cNvSpPr>
          <p:nvPr>
            <p:ph type="title"/>
          </p:nvPr>
        </p:nvSpPr>
        <p:spPr>
          <a:xfrm>
            <a:off x="343959" y="2382"/>
            <a:ext cx="7239000" cy="881801"/>
          </a:xfrm>
        </p:spPr>
        <p:txBody>
          <a:bodyPr/>
          <a:lstStyle/>
          <a:p>
            <a:pPr eaLnBrk="1" hangingPunct="1"/>
            <a:r>
              <a:rPr lang="en-US" dirty="0" smtClean="0"/>
              <a:t>TZ Health Logistics Systems:</a:t>
            </a:r>
          </a:p>
        </p:txBody>
      </p:sp>
    </p:spTree>
    <p:extLst>
      <p:ext uri="{BB962C8B-B14F-4D97-AF65-F5344CB8AC3E}">
        <p14:creationId xmlns:p14="http://schemas.microsoft.com/office/powerpoint/2010/main" val="12775811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3"/>
          <p:cNvSpPr>
            <a:spLocks noGrp="1"/>
          </p:cNvSpPr>
          <p:nvPr>
            <p:ph type="title"/>
          </p:nvPr>
        </p:nvSpPr>
        <p:spPr/>
        <p:txBody>
          <a:bodyPr/>
          <a:lstStyle/>
          <a:p>
            <a:r>
              <a:rPr lang="en-US" smtClean="0"/>
              <a:t>Order fill rate summary report</a:t>
            </a:r>
          </a:p>
        </p:txBody>
      </p:sp>
      <p:pic>
        <p:nvPicPr>
          <p:cNvPr id="108547"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311275"/>
            <a:ext cx="9144000" cy="4324350"/>
          </a:xfrm>
        </p:spPr>
      </p:pic>
    </p:spTree>
    <p:extLst>
      <p:ext uri="{BB962C8B-B14F-4D97-AF65-F5344CB8AC3E}">
        <p14:creationId xmlns:p14="http://schemas.microsoft.com/office/powerpoint/2010/main" val="9447285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3"/>
          <p:cNvSpPr>
            <a:spLocks noGrp="1"/>
          </p:cNvSpPr>
          <p:nvPr>
            <p:ph type="title"/>
          </p:nvPr>
        </p:nvSpPr>
        <p:spPr/>
        <p:txBody>
          <a:bodyPr/>
          <a:lstStyle/>
          <a:p>
            <a:r>
              <a:rPr lang="en-US" smtClean="0"/>
              <a:t>Regimen report</a:t>
            </a:r>
          </a:p>
        </p:txBody>
      </p:sp>
      <p:pic>
        <p:nvPicPr>
          <p:cNvPr id="109571"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2550" y="1541463"/>
            <a:ext cx="8980488" cy="5373687"/>
          </a:xfrm>
        </p:spPr>
      </p:pic>
    </p:spTree>
    <p:extLst>
      <p:ext uri="{BB962C8B-B14F-4D97-AF65-F5344CB8AC3E}">
        <p14:creationId xmlns:p14="http://schemas.microsoft.com/office/powerpoint/2010/main" val="8470000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81000"/>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en-US" b="1" dirty="0">
                <a:solidFill>
                  <a:prstClr val="white"/>
                </a:solidFill>
              </a:rPr>
              <a:t>Color coded map showing reporting rate</a:t>
            </a:r>
          </a:p>
        </p:txBody>
      </p:sp>
      <p:pic>
        <p:nvPicPr>
          <p:cNvPr id="4" name="Picture 3"/>
          <p:cNvPicPr>
            <a:picLocks noChangeAspect="1"/>
          </p:cNvPicPr>
          <p:nvPr/>
        </p:nvPicPr>
        <p:blipFill>
          <a:blip r:embed="rId2"/>
          <a:stretch>
            <a:fillRect/>
          </a:stretch>
        </p:blipFill>
        <p:spPr>
          <a:xfrm>
            <a:off x="0" y="1737691"/>
            <a:ext cx="9144000" cy="4686991"/>
          </a:xfrm>
          <a:prstGeom prst="rect">
            <a:avLst/>
          </a:prstGeom>
        </p:spPr>
      </p:pic>
    </p:spTree>
    <p:extLst>
      <p:ext uri="{BB962C8B-B14F-4D97-AF65-F5344CB8AC3E}">
        <p14:creationId xmlns:p14="http://schemas.microsoft.com/office/powerpoint/2010/main" val="34708137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81000"/>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en-US" b="1" dirty="0">
                <a:solidFill>
                  <a:prstClr val="white"/>
                </a:solidFill>
              </a:rPr>
              <a:t>Contacts at facilities who can be contacted to follow-up for non-reporting cases </a:t>
            </a:r>
          </a:p>
        </p:txBody>
      </p:sp>
      <p:pic>
        <p:nvPicPr>
          <p:cNvPr id="11161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457200"/>
            <a:ext cx="90678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71021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81000"/>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en-US" b="1" dirty="0">
                <a:solidFill>
                  <a:prstClr val="white"/>
                </a:solidFill>
              </a:rPr>
              <a:t>Contacts at facilities who can be contacted to follow-up for non-reporting cases </a:t>
            </a:r>
          </a:p>
        </p:txBody>
      </p:sp>
      <p:pic>
        <p:nvPicPr>
          <p:cNvPr id="11264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51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42778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381000"/>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en-US" b="1" dirty="0">
                <a:solidFill>
                  <a:prstClr val="white"/>
                </a:solidFill>
              </a:rPr>
              <a:t>FACILITY STOCK STATUS ON THE MAP</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0999"/>
            <a:ext cx="9218663" cy="6327914"/>
          </a:xfrm>
          <a:prstGeom prst="rect">
            <a:avLst/>
          </a:prstGeom>
        </p:spPr>
      </p:pic>
    </p:spTree>
    <p:extLst>
      <p:ext uri="{BB962C8B-B14F-4D97-AF65-F5344CB8AC3E}">
        <p14:creationId xmlns:p14="http://schemas.microsoft.com/office/powerpoint/2010/main" val="38709824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381000"/>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en-US" b="1" dirty="0" smtClean="0">
                <a:solidFill>
                  <a:prstClr val="white"/>
                </a:solidFill>
              </a:rPr>
              <a:t>EQUIPMENT STATUS </a:t>
            </a:r>
            <a:r>
              <a:rPr lang="en-US" b="1" dirty="0">
                <a:solidFill>
                  <a:prstClr val="white"/>
                </a:solidFill>
              </a:rPr>
              <a:t>ON THE MAP</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19817"/>
            <a:ext cx="9148915" cy="4783318"/>
          </a:xfrm>
          <a:prstGeom prst="rect">
            <a:avLst/>
          </a:prstGeom>
        </p:spPr>
      </p:pic>
    </p:spTree>
    <p:extLst>
      <p:ext uri="{BB962C8B-B14F-4D97-AF65-F5344CB8AC3E}">
        <p14:creationId xmlns:p14="http://schemas.microsoft.com/office/powerpoint/2010/main" val="35598639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81000"/>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en-US" b="1" dirty="0">
                <a:solidFill>
                  <a:prstClr val="white"/>
                </a:solidFill>
              </a:rPr>
              <a:t>Dashboard Interface – Summary Info by selected filters</a:t>
            </a:r>
          </a:p>
        </p:txBody>
      </p:sp>
      <p:pic>
        <p:nvPicPr>
          <p:cNvPr id="117763" name="Picture 2"/>
          <p:cNvPicPr>
            <a:picLocks noChangeAspect="1" noChangeArrowheads="1"/>
          </p:cNvPicPr>
          <p:nvPr/>
        </p:nvPicPr>
        <p:blipFill>
          <a:blip r:embed="rId2">
            <a:extLst>
              <a:ext uri="{28A0092B-C50C-407E-A947-70E740481C1C}">
                <a14:useLocalDpi xmlns:a14="http://schemas.microsoft.com/office/drawing/2010/main" val="0"/>
              </a:ext>
            </a:extLst>
          </a:blip>
          <a:srcRect b="41806"/>
          <a:stretch>
            <a:fillRect/>
          </a:stretch>
        </p:blipFill>
        <p:spPr bwMode="auto">
          <a:xfrm>
            <a:off x="0" y="533400"/>
            <a:ext cx="9144000" cy="2808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87199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81000"/>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en-US" b="1" dirty="0">
                <a:solidFill>
                  <a:prstClr val="white"/>
                </a:solidFill>
              </a:rPr>
              <a:t>Dashlets with drill down capability</a:t>
            </a:r>
          </a:p>
        </p:txBody>
      </p:sp>
      <p:pic>
        <p:nvPicPr>
          <p:cNvPr id="1187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609600"/>
            <a:ext cx="9032875"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88183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81000"/>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en-US" b="1" dirty="0">
                <a:solidFill>
                  <a:prstClr val="white"/>
                </a:solidFill>
              </a:rPr>
              <a:t>Stocking Efficiency</a:t>
            </a:r>
          </a:p>
        </p:txBody>
      </p:sp>
      <p:pic>
        <p:nvPicPr>
          <p:cNvPr id="1198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186863"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9812" name="Picture 2"/>
          <p:cNvPicPr>
            <a:picLocks noChangeAspect="1"/>
          </p:cNvPicPr>
          <p:nvPr/>
        </p:nvPicPr>
        <p:blipFill>
          <a:blip r:embed="rId3">
            <a:extLst>
              <a:ext uri="{28A0092B-C50C-407E-A947-70E740481C1C}">
                <a14:useLocalDpi xmlns:a14="http://schemas.microsoft.com/office/drawing/2010/main" val="0"/>
              </a:ext>
            </a:extLst>
          </a:blip>
          <a:srcRect t="8170"/>
          <a:stretch>
            <a:fillRect/>
          </a:stretch>
        </p:blipFill>
        <p:spPr bwMode="auto">
          <a:xfrm>
            <a:off x="0" y="1697038"/>
            <a:ext cx="9144000" cy="457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4109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4"/>
          <p:cNvSpPr txBox="1">
            <a:spLocks noChangeArrowheads="1"/>
          </p:cNvSpPr>
          <p:nvPr/>
        </p:nvSpPr>
        <p:spPr bwMode="auto">
          <a:xfrm>
            <a:off x="1008063" y="4621213"/>
            <a:ext cx="7391400" cy="622300"/>
          </a:xfrm>
          <a:prstGeom prst="rect">
            <a:avLst/>
          </a:prstGeom>
          <a:solidFill>
            <a:schemeClr val="tx1">
              <a:lumMod val="50000"/>
              <a:lumOff val="50000"/>
            </a:schemeClr>
          </a:solidFill>
          <a:ln w="12700">
            <a:noFill/>
            <a:round/>
            <a:headEnd/>
            <a:tailEnd/>
          </a:ln>
          <a:effectLst>
            <a:outerShdw blurRad="50800" dist="38100" dir="8100000" algn="tr" rotWithShape="0">
              <a:prstClr val="black">
                <a:alpha val="40000"/>
              </a:prstClr>
            </a:outerShdw>
          </a:effectLst>
        </p:spPr>
        <p:txBody>
          <a:bodyPr wrap="none" lIns="93089" tIns="45042" rIns="93089" bIns="45042" anchor="ctr"/>
          <a:lstStyle/>
          <a:p>
            <a:pPr marL="160338" indent="-160338" algn="ctr" defTabSz="920750" eaLnBrk="0" fontAlgn="auto" hangingPunct="0">
              <a:spcBef>
                <a:spcPts val="0"/>
              </a:spcBef>
              <a:spcAft>
                <a:spcPts val="0"/>
              </a:spcAft>
              <a:buSzPct val="70000"/>
              <a:buFont typeface="Marlett" pitchFamily="2" charset="2"/>
              <a:buNone/>
              <a:defRPr/>
            </a:pPr>
            <a:r>
              <a:rPr lang="en-US" sz="1600" b="1" kern="0" dirty="0">
                <a:solidFill>
                  <a:srgbClr val="FFFFFF"/>
                </a:solidFill>
                <a:latin typeface="Calibri" panose="020F0502020204030204" pitchFamily="34" charset="0"/>
                <a:cs typeface="Calibri" pitchFamily="34" charset="0"/>
              </a:rPr>
              <a:t>HMTs require logistics data for supervision support</a:t>
            </a:r>
          </a:p>
        </p:txBody>
      </p:sp>
      <p:sp>
        <p:nvSpPr>
          <p:cNvPr id="4" name="Text Box 4"/>
          <p:cNvSpPr txBox="1">
            <a:spLocks noChangeArrowheads="1"/>
          </p:cNvSpPr>
          <p:nvPr/>
        </p:nvSpPr>
        <p:spPr bwMode="auto">
          <a:xfrm>
            <a:off x="1008063" y="2306638"/>
            <a:ext cx="7391400" cy="582612"/>
          </a:xfrm>
          <a:prstGeom prst="rect">
            <a:avLst/>
          </a:prstGeom>
          <a:solidFill>
            <a:schemeClr val="tx1">
              <a:lumMod val="50000"/>
              <a:lumOff val="50000"/>
            </a:schemeClr>
          </a:solidFill>
          <a:ln w="12700">
            <a:noFill/>
            <a:round/>
            <a:headEnd/>
            <a:tailEnd/>
          </a:ln>
          <a:effectLst>
            <a:outerShdw blurRad="50800" dist="38100" dir="8100000" algn="tr" rotWithShape="0">
              <a:prstClr val="black">
                <a:alpha val="40000"/>
              </a:prstClr>
            </a:outerShdw>
          </a:effectLst>
        </p:spPr>
        <p:txBody>
          <a:bodyPr wrap="none" lIns="93089" tIns="45042" rIns="93089" bIns="45042" anchor="ctr"/>
          <a:lstStyle/>
          <a:p>
            <a:pPr marL="160338" indent="-160338" algn="ctr" defTabSz="920750" eaLnBrk="0" fontAlgn="auto" hangingPunct="0">
              <a:spcBef>
                <a:spcPts val="0"/>
              </a:spcBef>
              <a:spcAft>
                <a:spcPts val="0"/>
              </a:spcAft>
              <a:buSzPct val="70000"/>
              <a:buFont typeface="Marlett" pitchFamily="2" charset="2"/>
              <a:buNone/>
              <a:defRPr/>
            </a:pPr>
            <a:r>
              <a:rPr lang="en-US" sz="1600" b="1" kern="0" dirty="0">
                <a:solidFill>
                  <a:srgbClr val="FFFFFF"/>
                </a:solidFill>
                <a:latin typeface="Calibri" panose="020F0502020204030204" pitchFamily="34" charset="0"/>
                <a:cs typeface="Calibri" pitchFamily="34" charset="0"/>
              </a:rPr>
              <a:t>Late reported orders</a:t>
            </a:r>
          </a:p>
        </p:txBody>
      </p:sp>
      <p:sp>
        <p:nvSpPr>
          <p:cNvPr id="5" name="Text Box 4"/>
          <p:cNvSpPr txBox="1">
            <a:spLocks noChangeArrowheads="1"/>
          </p:cNvSpPr>
          <p:nvPr/>
        </p:nvSpPr>
        <p:spPr bwMode="auto">
          <a:xfrm>
            <a:off x="1008063" y="1519238"/>
            <a:ext cx="7391400" cy="582612"/>
          </a:xfrm>
          <a:prstGeom prst="rect">
            <a:avLst/>
          </a:prstGeom>
          <a:solidFill>
            <a:schemeClr val="bg2">
              <a:lumMod val="20000"/>
              <a:lumOff val="80000"/>
            </a:schemeClr>
          </a:solidFill>
          <a:ln w="12700">
            <a:noFill/>
            <a:round/>
            <a:headEnd/>
            <a:tailEnd/>
          </a:ln>
          <a:effectLst>
            <a:outerShdw blurRad="50800" dist="38100" dir="8100000" algn="tr" rotWithShape="0">
              <a:prstClr val="black">
                <a:alpha val="40000"/>
              </a:prstClr>
            </a:outerShdw>
          </a:effectLst>
        </p:spPr>
        <p:txBody>
          <a:bodyPr wrap="none" lIns="93089" tIns="45042" rIns="93089" bIns="45042" anchor="ctr"/>
          <a:lstStyle/>
          <a:p>
            <a:pPr marL="160338" indent="-160338" algn="ctr" defTabSz="920750" eaLnBrk="0" fontAlgn="auto" hangingPunct="0">
              <a:spcBef>
                <a:spcPts val="0"/>
              </a:spcBef>
              <a:spcAft>
                <a:spcPts val="0"/>
              </a:spcAft>
              <a:buSzPct val="70000"/>
              <a:defRPr/>
            </a:pPr>
            <a:r>
              <a:rPr lang="en-US" sz="1600" b="1" kern="0" dirty="0">
                <a:solidFill>
                  <a:srgbClr val="000000"/>
                </a:solidFill>
                <a:latin typeface="Calibri" panose="020F0502020204030204" pitchFamily="34" charset="0"/>
                <a:cs typeface="Calibri" pitchFamily="34" charset="0"/>
              </a:rPr>
              <a:t>Infrequent adherence to reporting groups</a:t>
            </a:r>
          </a:p>
        </p:txBody>
      </p:sp>
      <p:sp>
        <p:nvSpPr>
          <p:cNvPr id="6" name="Text Box 4"/>
          <p:cNvSpPr txBox="1">
            <a:spLocks noChangeArrowheads="1"/>
          </p:cNvSpPr>
          <p:nvPr/>
        </p:nvSpPr>
        <p:spPr bwMode="auto">
          <a:xfrm>
            <a:off x="1008063" y="3036888"/>
            <a:ext cx="7391400" cy="620712"/>
          </a:xfrm>
          <a:prstGeom prst="rect">
            <a:avLst/>
          </a:prstGeom>
          <a:solidFill>
            <a:srgbClr val="497F72"/>
          </a:solidFill>
          <a:ln w="76200">
            <a:solidFill>
              <a:srgbClr val="497F7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fontAlgn="auto">
              <a:spcBef>
                <a:spcPts val="0"/>
              </a:spcBef>
              <a:spcAft>
                <a:spcPts val="0"/>
              </a:spcAft>
              <a:defRPr sz="1800" b="1">
                <a:solidFill>
                  <a:schemeClr val="bg1"/>
                </a:solidFill>
                <a:latin typeface="+mj-lt"/>
                <a:ea typeface="Verdana" pitchFamily="34" charset="0"/>
                <a:cs typeface="Calibri" pitchFamily="34" charset="0"/>
              </a:defRPr>
            </a:lvl1pPr>
          </a:lstStyle>
          <a:p>
            <a:pPr>
              <a:defRPr/>
            </a:pPr>
            <a:r>
              <a:rPr lang="en-US" sz="1600" dirty="0">
                <a:solidFill>
                  <a:srgbClr val="FFFFFF"/>
                </a:solidFill>
                <a:latin typeface="Calibri" panose="020F0502020204030204" pitchFamily="34" charset="0"/>
              </a:rPr>
              <a:t>Difficulties with ordering and reporting </a:t>
            </a:r>
          </a:p>
        </p:txBody>
      </p:sp>
      <p:sp>
        <p:nvSpPr>
          <p:cNvPr id="13" name="Text Box 4"/>
          <p:cNvSpPr txBox="1">
            <a:spLocks noChangeArrowheads="1"/>
          </p:cNvSpPr>
          <p:nvPr/>
        </p:nvSpPr>
        <p:spPr bwMode="auto">
          <a:xfrm>
            <a:off x="1008063" y="3883025"/>
            <a:ext cx="7391400" cy="620713"/>
          </a:xfrm>
          <a:prstGeom prst="rect">
            <a:avLst/>
          </a:prstGeom>
          <a:solidFill>
            <a:schemeClr val="bg2">
              <a:lumMod val="20000"/>
              <a:lumOff val="80000"/>
            </a:schemeClr>
          </a:solidFill>
          <a:ln w="12700">
            <a:noFill/>
            <a:round/>
            <a:headEnd/>
            <a:tailEnd/>
          </a:ln>
          <a:effectLst>
            <a:outerShdw blurRad="50800" dist="38100" dir="8100000" algn="tr" rotWithShape="0">
              <a:prstClr val="black">
                <a:alpha val="40000"/>
              </a:prstClr>
            </a:outerShdw>
          </a:effectLst>
        </p:spPr>
        <p:txBody>
          <a:bodyPr wrap="none" lIns="93089" tIns="45042" rIns="93089" bIns="45042" anchor="ctr"/>
          <a:lstStyle/>
          <a:p>
            <a:pPr marL="160338" indent="-160338" algn="ctr" defTabSz="920750" eaLnBrk="0" fontAlgn="auto" hangingPunct="0">
              <a:spcBef>
                <a:spcPts val="0"/>
              </a:spcBef>
              <a:spcAft>
                <a:spcPts val="0"/>
              </a:spcAft>
              <a:buSzPct val="70000"/>
              <a:buFont typeface="Marlett" pitchFamily="2" charset="2"/>
              <a:buNone/>
              <a:defRPr/>
            </a:pPr>
            <a:r>
              <a:rPr lang="en-US" sz="1600" b="1" kern="0" dirty="0">
                <a:solidFill>
                  <a:srgbClr val="000000"/>
                </a:solidFill>
                <a:latin typeface="Calibri" panose="020F0502020204030204" pitchFamily="34" charset="0"/>
                <a:cs typeface="Calibri" pitchFamily="34" charset="0"/>
              </a:rPr>
              <a:t>Data accessibility </a:t>
            </a:r>
            <a:r>
              <a:rPr lang="en-US" sz="1600" b="1" u="sng" kern="0" dirty="0">
                <a:solidFill>
                  <a:srgbClr val="C00000"/>
                </a:solidFill>
                <a:latin typeface="Calibri" panose="020F0502020204030204" pitchFamily="34" charset="0"/>
                <a:cs typeface="Calibri" pitchFamily="34" charset="0"/>
              </a:rPr>
              <a:t>and accuracy</a:t>
            </a:r>
          </a:p>
        </p:txBody>
      </p:sp>
      <p:sp>
        <p:nvSpPr>
          <p:cNvPr id="15" name="Text Box 4"/>
          <p:cNvSpPr txBox="1">
            <a:spLocks noChangeArrowheads="1"/>
          </p:cNvSpPr>
          <p:nvPr/>
        </p:nvSpPr>
        <p:spPr bwMode="auto">
          <a:xfrm>
            <a:off x="1008063" y="5399088"/>
            <a:ext cx="7391400" cy="620712"/>
          </a:xfrm>
          <a:prstGeom prst="rect">
            <a:avLst/>
          </a:prstGeom>
          <a:solidFill>
            <a:srgbClr val="497F72"/>
          </a:solidFill>
          <a:ln w="76200">
            <a:solidFill>
              <a:srgbClr val="497F7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fontAlgn="auto">
              <a:spcBef>
                <a:spcPts val="0"/>
              </a:spcBef>
              <a:spcAft>
                <a:spcPts val="0"/>
              </a:spcAft>
              <a:defRPr sz="1800" b="1">
                <a:solidFill>
                  <a:schemeClr val="bg1"/>
                </a:solidFill>
                <a:latin typeface="+mj-lt"/>
                <a:ea typeface="Verdana" pitchFamily="34" charset="0"/>
                <a:cs typeface="Calibri" pitchFamily="34" charset="0"/>
              </a:defRPr>
            </a:lvl1pPr>
          </a:lstStyle>
          <a:p>
            <a:pPr>
              <a:defRPr/>
            </a:pPr>
            <a:r>
              <a:rPr lang="en-US" sz="1600" dirty="0">
                <a:solidFill>
                  <a:srgbClr val="FFFFFF"/>
                </a:solidFill>
                <a:latin typeface="Calibri" panose="020F0502020204030204" pitchFamily="34" charset="0"/>
              </a:rPr>
              <a:t>Absence of facility level data for decision-makers</a:t>
            </a:r>
          </a:p>
        </p:txBody>
      </p:sp>
      <p:sp>
        <p:nvSpPr>
          <p:cNvPr id="16" name="Explosion 2 15"/>
          <p:cNvSpPr/>
          <p:nvPr/>
        </p:nvSpPr>
        <p:spPr>
          <a:xfrm>
            <a:off x="2133600" y="1574800"/>
            <a:ext cx="5614988" cy="3975100"/>
          </a:xfrm>
          <a:prstGeom prst="irregularSeal2">
            <a:avLst/>
          </a:prstGeom>
          <a:solidFill>
            <a:srgbClr val="FFFF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rgbClr val="000000"/>
                </a:solidFill>
                <a:latin typeface="Calibri" panose="020F0502020204030204" pitchFamily="34" charset="0"/>
              </a:rPr>
              <a:t>Stockouts Overstock Expiry</a:t>
            </a:r>
          </a:p>
          <a:p>
            <a:pPr algn="ctr">
              <a:defRPr/>
            </a:pPr>
            <a:r>
              <a:rPr lang="en-US" sz="3000" b="1" dirty="0">
                <a:solidFill>
                  <a:srgbClr val="000000"/>
                </a:solidFill>
                <a:latin typeface="Calibri" panose="020F0502020204030204" pitchFamily="34" charset="0"/>
              </a:rPr>
              <a:t>Wastage</a:t>
            </a:r>
          </a:p>
        </p:txBody>
      </p:sp>
      <p:pic>
        <p:nvPicPr>
          <p:cNvPr id="9319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88" y="3119438"/>
            <a:ext cx="449262"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3852863"/>
            <a:ext cx="43338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452688"/>
            <a:ext cx="538163"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913" y="4708525"/>
            <a:ext cx="6572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7"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638" y="1574800"/>
            <a:ext cx="487362"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44500" y="254000"/>
            <a:ext cx="7708900" cy="584200"/>
          </a:xfrm>
          <a:prstGeom prst="rect">
            <a:avLst/>
          </a:prstGeom>
        </p:spPr>
        <p:txBody>
          <a:bodyPr>
            <a:spAutoFit/>
          </a:bodyPr>
          <a:lstStyle/>
          <a:p>
            <a:pPr>
              <a:defRPr/>
            </a:pPr>
            <a:r>
              <a:rPr lang="en-US" altLang="en-US" sz="3200" b="1" kern="0" dirty="0">
                <a:solidFill>
                  <a:srgbClr val="000000"/>
                </a:solidFill>
                <a:latin typeface="Calibri" pitchFamily="34" charset="0"/>
                <a:ea typeface="Calibri" pitchFamily="34" charset="0"/>
                <a:cs typeface="Calibri" pitchFamily="34" charset="0"/>
              </a:rPr>
              <a:t>Supply chain challenges</a:t>
            </a:r>
          </a:p>
        </p:txBody>
      </p:sp>
    </p:spTree>
    <p:extLst>
      <p:ext uri="{BB962C8B-B14F-4D97-AF65-F5344CB8AC3E}">
        <p14:creationId xmlns:p14="http://schemas.microsoft.com/office/powerpoint/2010/main" val="36364754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81000"/>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en-US" b="1" dirty="0">
                <a:solidFill>
                  <a:prstClr val="white"/>
                </a:solidFill>
              </a:rPr>
              <a:t>Stocking Efficiency</a:t>
            </a:r>
          </a:p>
        </p:txBody>
      </p:sp>
      <p:pic>
        <p:nvPicPr>
          <p:cNvPr id="1208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186863"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0836" name="Picture 2"/>
          <p:cNvPicPr>
            <a:picLocks noChangeAspect="1"/>
          </p:cNvPicPr>
          <p:nvPr/>
        </p:nvPicPr>
        <p:blipFill>
          <a:blip r:embed="rId3">
            <a:extLst>
              <a:ext uri="{28A0092B-C50C-407E-A947-70E740481C1C}">
                <a14:useLocalDpi xmlns:a14="http://schemas.microsoft.com/office/drawing/2010/main" val="0"/>
              </a:ext>
            </a:extLst>
          </a:blip>
          <a:srcRect t="8170"/>
          <a:stretch>
            <a:fillRect/>
          </a:stretch>
        </p:blipFill>
        <p:spPr bwMode="auto">
          <a:xfrm>
            <a:off x="0" y="1690688"/>
            <a:ext cx="9186863" cy="457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27790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81000"/>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en-US" b="1" dirty="0">
                <a:solidFill>
                  <a:prstClr val="white"/>
                </a:solidFill>
              </a:rPr>
              <a:t>Order Turnaround – alerts with drill down capability</a:t>
            </a:r>
          </a:p>
        </p:txBody>
      </p:sp>
      <p:pic>
        <p:nvPicPr>
          <p:cNvPr id="1218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38" y="533400"/>
            <a:ext cx="9026525"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765074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81000"/>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en-US" b="1" dirty="0">
                <a:solidFill>
                  <a:prstClr val="white"/>
                </a:solidFill>
              </a:rPr>
              <a:t>Order Turnaround – Average Lead Time</a:t>
            </a:r>
          </a:p>
        </p:txBody>
      </p:sp>
      <p:pic>
        <p:nvPicPr>
          <p:cNvPr id="1228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0113"/>
            <a:ext cx="9002713" cy="2986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434474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81000"/>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en-US" b="1" dirty="0">
                <a:solidFill>
                  <a:prstClr val="white"/>
                </a:solidFill>
              </a:rPr>
              <a:t>Specific filters to drill down to stock out cases</a:t>
            </a:r>
          </a:p>
        </p:txBody>
      </p:sp>
      <p:pic>
        <p:nvPicPr>
          <p:cNvPr id="1239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33400"/>
            <a:ext cx="8839200" cy="542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925964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81000"/>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en-US" b="1" dirty="0">
                <a:solidFill>
                  <a:prstClr val="white"/>
                </a:solidFill>
              </a:rPr>
              <a:t>Notification Dashboard with ability to send SMS and Email from the dashboard</a:t>
            </a:r>
          </a:p>
        </p:txBody>
      </p:sp>
      <p:pic>
        <p:nvPicPr>
          <p:cNvPr id="1249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8" y="477838"/>
            <a:ext cx="8996362" cy="6380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36288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81000"/>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en-US" b="1" dirty="0">
                <a:solidFill>
                  <a:prstClr val="white"/>
                </a:solidFill>
              </a:rPr>
              <a:t>R&amp;R Status Summary</a:t>
            </a:r>
          </a:p>
        </p:txBody>
      </p:sp>
      <p:pic>
        <p:nvPicPr>
          <p:cNvPr id="1259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457200"/>
            <a:ext cx="9126537" cy="5815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731811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93372" y="4920346"/>
            <a:ext cx="6506256" cy="444500"/>
          </a:xfrm>
        </p:spPr>
        <p:txBody>
          <a:bodyPr/>
          <a:lstStyle/>
          <a:p>
            <a:r>
              <a:rPr lang="en-US" dirty="0" smtClean="0"/>
              <a:t>Sustaining the system</a:t>
            </a:r>
            <a:endParaRPr lang="en-US" dirty="0"/>
          </a:p>
        </p:txBody>
      </p:sp>
      <p:sp>
        <p:nvSpPr>
          <p:cNvPr id="4" name="TextBox 3"/>
          <p:cNvSpPr txBox="1"/>
          <p:nvPr/>
        </p:nvSpPr>
        <p:spPr>
          <a:xfrm>
            <a:off x="1204686" y="4207762"/>
            <a:ext cx="5660571" cy="769441"/>
          </a:xfrm>
          <a:prstGeom prst="rect">
            <a:avLst/>
          </a:prstGeom>
          <a:noFill/>
        </p:spPr>
        <p:txBody>
          <a:bodyPr wrap="square" rtlCol="0">
            <a:spAutoFit/>
          </a:bodyPr>
          <a:lstStyle/>
          <a:p>
            <a:r>
              <a:rPr lang="en-US" sz="4400" b="1" dirty="0" smtClean="0">
                <a:solidFill>
                  <a:schemeClr val="accent6"/>
                </a:solidFill>
              </a:rPr>
              <a:t>Support structure</a:t>
            </a:r>
            <a:endParaRPr lang="en-US" sz="4400" b="1" dirty="0">
              <a:solidFill>
                <a:schemeClr val="accent6"/>
              </a:solidFill>
            </a:endParaRPr>
          </a:p>
        </p:txBody>
      </p:sp>
    </p:spTree>
    <p:extLst>
      <p:ext uri="{BB962C8B-B14F-4D97-AF65-F5344CB8AC3E}">
        <p14:creationId xmlns:p14="http://schemas.microsoft.com/office/powerpoint/2010/main" val="18682860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 Structure </a:t>
            </a:r>
          </a:p>
        </p:txBody>
      </p:sp>
      <p:sp>
        <p:nvSpPr>
          <p:cNvPr id="4" name="Isosceles Triangle 3"/>
          <p:cNvSpPr/>
          <p:nvPr/>
        </p:nvSpPr>
        <p:spPr>
          <a:xfrm>
            <a:off x="57098" y="1475010"/>
            <a:ext cx="4343400" cy="4343400"/>
          </a:xfrm>
          <a:prstGeom prst="triangle">
            <a:avLst/>
          </a:prstGeom>
        </p:spPr>
        <p:style>
          <a:lnRef idx="1">
            <a:schemeClr val="accent1"/>
          </a:lnRef>
          <a:fillRef idx="3">
            <a:schemeClr val="accent1"/>
          </a:fillRef>
          <a:effectRef idx="2">
            <a:schemeClr val="accent1"/>
          </a:effectRef>
          <a:fontRef idx="minor">
            <a:schemeClr val="lt1"/>
          </a:fontRef>
        </p:style>
      </p:sp>
      <p:cxnSp>
        <p:nvCxnSpPr>
          <p:cNvPr id="15" name="Straight Connector 14"/>
          <p:cNvCxnSpPr/>
          <p:nvPr/>
        </p:nvCxnSpPr>
        <p:spPr>
          <a:xfrm>
            <a:off x="1465954" y="3048000"/>
            <a:ext cx="7344217"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62028" y="4448604"/>
            <a:ext cx="8048143"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330370" y="4601032"/>
            <a:ext cx="3788229" cy="1200329"/>
          </a:xfrm>
          <a:prstGeom prst="rect">
            <a:avLst/>
          </a:prstGeom>
          <a:noFill/>
        </p:spPr>
        <p:txBody>
          <a:bodyPr wrap="square" rtlCol="0">
            <a:spAutoFit/>
          </a:bodyPr>
          <a:lstStyle/>
          <a:p>
            <a:r>
              <a:rPr lang="en-US" i="1" dirty="0" smtClean="0"/>
              <a:t>Address all issues reported from: </a:t>
            </a:r>
          </a:p>
          <a:p>
            <a:pPr marL="285750" indent="-285750">
              <a:buFont typeface="Arial" panose="020B0604020202020204" pitchFamily="34" charset="0"/>
              <a:buChar char="•"/>
            </a:pPr>
            <a:r>
              <a:rPr lang="en-US" b="1" dirty="0" smtClean="0"/>
              <a:t>LMU users</a:t>
            </a:r>
            <a:endParaRPr lang="en-US" b="1" dirty="0"/>
          </a:p>
          <a:p>
            <a:pPr marL="285750" indent="-285750">
              <a:buFont typeface="Arial" panose="020B0604020202020204" pitchFamily="34" charset="0"/>
              <a:buChar char="•"/>
            </a:pPr>
            <a:r>
              <a:rPr lang="en-US" b="1" dirty="0" smtClean="0"/>
              <a:t>Councils users</a:t>
            </a:r>
          </a:p>
          <a:p>
            <a:pPr marL="285750" indent="-285750">
              <a:buFont typeface="Arial" panose="020B0604020202020204" pitchFamily="34" charset="0"/>
              <a:buChar char="•"/>
            </a:pPr>
            <a:r>
              <a:rPr lang="en-US" b="1" dirty="0" smtClean="0"/>
              <a:t>Facility users</a:t>
            </a:r>
            <a:endParaRPr lang="en-US" b="1" dirty="0"/>
          </a:p>
        </p:txBody>
      </p:sp>
      <p:sp>
        <p:nvSpPr>
          <p:cNvPr id="28" name="TextBox 27"/>
          <p:cNvSpPr txBox="1"/>
          <p:nvPr/>
        </p:nvSpPr>
        <p:spPr>
          <a:xfrm>
            <a:off x="5406570" y="3264953"/>
            <a:ext cx="3635830" cy="646331"/>
          </a:xfrm>
          <a:prstGeom prst="rect">
            <a:avLst/>
          </a:prstGeom>
          <a:noFill/>
        </p:spPr>
        <p:txBody>
          <a:bodyPr wrap="square" rtlCol="0">
            <a:spAutoFit/>
          </a:bodyPr>
          <a:lstStyle/>
          <a:p>
            <a:r>
              <a:rPr lang="en-US" i="1" dirty="0" smtClean="0"/>
              <a:t>Address all issues reported from: </a:t>
            </a:r>
          </a:p>
          <a:p>
            <a:pPr marL="285750" indent="-285750">
              <a:buFont typeface="Arial" panose="020B0604020202020204" pitchFamily="34" charset="0"/>
              <a:buChar char="•"/>
            </a:pPr>
            <a:r>
              <a:rPr lang="en-US" b="1" dirty="0" smtClean="0"/>
              <a:t>Level 1 support team</a:t>
            </a:r>
            <a:endParaRPr lang="en-US" b="1" dirty="0"/>
          </a:p>
        </p:txBody>
      </p:sp>
      <p:sp>
        <p:nvSpPr>
          <p:cNvPr id="29" name="TextBox 28"/>
          <p:cNvSpPr txBox="1"/>
          <p:nvPr/>
        </p:nvSpPr>
        <p:spPr>
          <a:xfrm>
            <a:off x="5406569" y="1887584"/>
            <a:ext cx="3635831" cy="646331"/>
          </a:xfrm>
          <a:prstGeom prst="rect">
            <a:avLst/>
          </a:prstGeom>
          <a:noFill/>
        </p:spPr>
        <p:txBody>
          <a:bodyPr wrap="square" rtlCol="0">
            <a:spAutoFit/>
          </a:bodyPr>
          <a:lstStyle/>
          <a:p>
            <a:r>
              <a:rPr lang="en-US" i="1" dirty="0" smtClean="0"/>
              <a:t>Address all issues reported from: </a:t>
            </a:r>
          </a:p>
          <a:p>
            <a:pPr marL="285750" indent="-285750">
              <a:buFont typeface="Arial" panose="020B0604020202020204" pitchFamily="34" charset="0"/>
              <a:buChar char="•"/>
            </a:pPr>
            <a:r>
              <a:rPr lang="en-US" b="1" dirty="0" smtClean="0"/>
              <a:t>Level 2 support team</a:t>
            </a:r>
            <a:endParaRPr lang="en-US" b="1" dirty="0"/>
          </a:p>
        </p:txBody>
      </p:sp>
      <p:grpSp>
        <p:nvGrpSpPr>
          <p:cNvPr id="31" name="Group 30"/>
          <p:cNvGrpSpPr/>
          <p:nvPr/>
        </p:nvGrpSpPr>
        <p:grpSpPr>
          <a:xfrm>
            <a:off x="2228799" y="4602416"/>
            <a:ext cx="2823210" cy="1028164"/>
            <a:chOff x="3789045" y="2750042"/>
            <a:chExt cx="2823210" cy="1028164"/>
          </a:xfrm>
        </p:grpSpPr>
        <p:sp>
          <p:nvSpPr>
            <p:cNvPr id="32" name="Rounded Rectangle 31"/>
            <p:cNvSpPr/>
            <p:nvPr/>
          </p:nvSpPr>
          <p:spPr>
            <a:xfrm>
              <a:off x="3789045" y="2750042"/>
              <a:ext cx="2823210" cy="1028164"/>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Rounded Rectangle 9"/>
            <p:cNvSpPr/>
            <p:nvPr/>
          </p:nvSpPr>
          <p:spPr>
            <a:xfrm>
              <a:off x="3839236" y="2800233"/>
              <a:ext cx="2722828" cy="92778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t>Level 1</a:t>
              </a:r>
            </a:p>
            <a:p>
              <a:pPr marL="285750" lvl="0" indent="-285750" algn="ctr" defTabSz="1022350">
                <a:lnSpc>
                  <a:spcPct val="90000"/>
                </a:lnSpc>
                <a:spcBef>
                  <a:spcPct val="0"/>
                </a:spcBef>
                <a:spcAft>
                  <a:spcPct val="35000"/>
                </a:spcAft>
                <a:buFont typeface="Arial" panose="020B0604020202020204" pitchFamily="34" charset="0"/>
                <a:buChar char="•"/>
              </a:pPr>
              <a:r>
                <a:rPr lang="en-US" sz="1800" kern="1200" dirty="0" smtClean="0"/>
                <a:t>SOs, LDAs &amp; 9 SCMAs </a:t>
              </a:r>
              <a:endParaRPr lang="en-US" sz="1800" kern="1200" dirty="0"/>
            </a:p>
          </p:txBody>
        </p:sp>
      </p:grpSp>
      <p:grpSp>
        <p:nvGrpSpPr>
          <p:cNvPr id="34" name="Group 33"/>
          <p:cNvGrpSpPr/>
          <p:nvPr/>
        </p:nvGrpSpPr>
        <p:grpSpPr>
          <a:xfrm>
            <a:off x="2178608" y="3235886"/>
            <a:ext cx="2823210" cy="1028164"/>
            <a:chOff x="3789045" y="2750042"/>
            <a:chExt cx="2823210" cy="1028164"/>
          </a:xfrm>
        </p:grpSpPr>
        <p:sp>
          <p:nvSpPr>
            <p:cNvPr id="35" name="Rounded Rectangle 34"/>
            <p:cNvSpPr/>
            <p:nvPr/>
          </p:nvSpPr>
          <p:spPr>
            <a:xfrm>
              <a:off x="3789045" y="2750042"/>
              <a:ext cx="2823210" cy="1028164"/>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6" name="Rounded Rectangle 9"/>
            <p:cNvSpPr/>
            <p:nvPr/>
          </p:nvSpPr>
          <p:spPr>
            <a:xfrm>
              <a:off x="3839236" y="2800233"/>
              <a:ext cx="2722828" cy="92778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t>Level 2</a:t>
              </a:r>
            </a:p>
            <a:p>
              <a:pPr marL="285750" lvl="0" indent="-285750" algn="ctr" defTabSz="1022350">
                <a:lnSpc>
                  <a:spcPct val="90000"/>
                </a:lnSpc>
                <a:spcBef>
                  <a:spcPct val="0"/>
                </a:spcBef>
                <a:spcAft>
                  <a:spcPct val="35000"/>
                </a:spcAft>
                <a:buFont typeface="Arial" panose="020B0604020202020204" pitchFamily="34" charset="0"/>
                <a:buChar char="•"/>
              </a:pPr>
              <a:r>
                <a:rPr lang="en-US" dirty="0" smtClean="0"/>
                <a:t>ICT, MIS</a:t>
              </a:r>
              <a:r>
                <a:rPr lang="en-US" sz="1800" kern="1200" dirty="0" smtClean="0"/>
                <a:t> </a:t>
              </a:r>
              <a:endParaRPr lang="en-US" sz="1800" kern="1200" dirty="0"/>
            </a:p>
          </p:txBody>
        </p:sp>
      </p:grpSp>
      <p:grpSp>
        <p:nvGrpSpPr>
          <p:cNvPr id="37" name="Group 36"/>
          <p:cNvGrpSpPr/>
          <p:nvPr/>
        </p:nvGrpSpPr>
        <p:grpSpPr>
          <a:xfrm>
            <a:off x="2178608" y="1838920"/>
            <a:ext cx="2823210" cy="1028164"/>
            <a:chOff x="3789045" y="2750042"/>
            <a:chExt cx="2823210" cy="1028164"/>
          </a:xfrm>
        </p:grpSpPr>
        <p:sp>
          <p:nvSpPr>
            <p:cNvPr id="38" name="Rounded Rectangle 37"/>
            <p:cNvSpPr/>
            <p:nvPr/>
          </p:nvSpPr>
          <p:spPr>
            <a:xfrm>
              <a:off x="3789045" y="2750042"/>
              <a:ext cx="2823210" cy="1028164"/>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9" name="Rounded Rectangle 9"/>
            <p:cNvSpPr/>
            <p:nvPr/>
          </p:nvSpPr>
          <p:spPr>
            <a:xfrm>
              <a:off x="3839236" y="2800233"/>
              <a:ext cx="2722828" cy="92778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t>Level </a:t>
              </a:r>
              <a:r>
                <a:rPr lang="en-US" sz="2300" b="1" dirty="0"/>
                <a:t>3</a:t>
              </a:r>
              <a:endParaRPr lang="en-US" sz="2300" b="1" kern="1200" dirty="0" smtClean="0"/>
            </a:p>
            <a:p>
              <a:pPr marL="285750" lvl="0" indent="-285750" algn="ctr" defTabSz="1022350">
                <a:lnSpc>
                  <a:spcPct val="90000"/>
                </a:lnSpc>
                <a:spcBef>
                  <a:spcPct val="0"/>
                </a:spcBef>
                <a:spcAft>
                  <a:spcPct val="35000"/>
                </a:spcAft>
                <a:buFont typeface="Arial" panose="020B0604020202020204" pitchFamily="34" charset="0"/>
                <a:buChar char="•"/>
              </a:pPr>
              <a:r>
                <a:rPr lang="en-US" dirty="0" smtClean="0"/>
                <a:t>Software developers</a:t>
              </a:r>
              <a:r>
                <a:rPr lang="en-US" sz="1800" kern="1200" dirty="0" smtClean="0"/>
                <a:t> </a:t>
              </a:r>
              <a:endParaRPr lang="en-US" sz="1800" kern="1200" dirty="0"/>
            </a:p>
          </p:txBody>
        </p:sp>
      </p:grpSp>
    </p:spTree>
    <p:extLst>
      <p:ext uri="{BB962C8B-B14F-4D97-AF65-F5344CB8AC3E}">
        <p14:creationId xmlns:p14="http://schemas.microsoft.com/office/powerpoint/2010/main" val="127986443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4156"/>
            <a:ext cx="4666422" cy="463481"/>
          </a:xfrm>
        </p:spPr>
        <p:txBody>
          <a:bodyPr/>
          <a:lstStyle/>
          <a:p>
            <a:r>
              <a:rPr lang="en-US" dirty="0" smtClean="0"/>
              <a:t>Support and Help Desk</a:t>
            </a:r>
            <a:endParaRPr lang="en-US" dirty="0"/>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304" y="1503939"/>
            <a:ext cx="943096" cy="2125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283944" y="3793512"/>
            <a:ext cx="2983256" cy="1650358"/>
          </a:xfrm>
          <a:prstGeom prst="rect">
            <a:avLst/>
          </a:prstGeom>
          <a:solidFill>
            <a:schemeClr val="bg1">
              <a:lumMod val="85000"/>
            </a:schemeClr>
          </a:solidFill>
          <a:ln w="12700">
            <a:noFill/>
            <a:round/>
            <a:headEnd/>
            <a:tailEnd/>
          </a:ln>
          <a:effectLst>
            <a:outerShdw blurRad="50800" dist="38100" dir="8100000" algn="tr" rotWithShape="0">
              <a:prstClr val="black">
                <a:alpha val="40000"/>
              </a:prstClr>
            </a:outerShdw>
          </a:effectLst>
        </p:spPr>
        <p:txBody>
          <a:bodyPr wrap="none" lIns="93089" tIns="45042" rIns="93089" bIns="45042" anchor="ctr"/>
          <a:lstStyle/>
          <a:p>
            <a:pPr marL="160338" indent="-160338" algn="ctr" defTabSz="920750" eaLnBrk="0" fontAlgn="auto" hangingPunct="0">
              <a:spcBef>
                <a:spcPts val="0"/>
              </a:spcBef>
              <a:spcAft>
                <a:spcPts val="0"/>
              </a:spcAft>
              <a:buSzPct val="70000"/>
              <a:buFont typeface="Marlett" pitchFamily="2" charset="2"/>
              <a:buNone/>
            </a:pPr>
            <a:endParaRPr lang="en-US" sz="2000" b="1" kern="0">
              <a:solidFill>
                <a:schemeClr val="tx1"/>
              </a:solidFill>
              <a:latin typeface="Arial" charset="0"/>
              <a:cs typeface="Calibri" pitchFamily="34" charset="0"/>
            </a:endParaRPr>
          </a:p>
        </p:txBody>
      </p:sp>
      <p:sp>
        <p:nvSpPr>
          <p:cNvPr id="6" name="TextBox 5"/>
          <p:cNvSpPr txBox="1"/>
          <p:nvPr/>
        </p:nvSpPr>
        <p:spPr>
          <a:xfrm>
            <a:off x="1205113" y="3903874"/>
            <a:ext cx="2902429" cy="1200329"/>
          </a:xfrm>
          <a:prstGeom prst="rect">
            <a:avLst/>
          </a:prstGeom>
          <a:noFill/>
        </p:spPr>
        <p:txBody>
          <a:bodyPr wrap="square" rtlCol="0">
            <a:spAutoFit/>
          </a:bodyPr>
          <a:lstStyle/>
          <a:p>
            <a:pPr marL="285750" indent="-174625">
              <a:buFont typeface="Arial" pitchFamily="34" charset="0"/>
              <a:buChar char="•"/>
            </a:pPr>
            <a:r>
              <a:rPr lang="en-US" sz="2000" dirty="0" smtClean="0"/>
              <a:t>Email: </a:t>
            </a:r>
            <a:endParaRPr lang="en-US" sz="2000" dirty="0"/>
          </a:p>
          <a:p>
            <a:pPr marL="111125"/>
            <a:endParaRPr lang="en-US" sz="2000" dirty="0"/>
          </a:p>
          <a:p>
            <a:pPr marL="111125"/>
            <a:r>
              <a:rPr lang="en-US" sz="1600" dirty="0" smtClean="0"/>
              <a:t>elmissupport@tz.pfscm.org</a:t>
            </a:r>
          </a:p>
          <a:p>
            <a:pPr marL="111125"/>
            <a:r>
              <a:rPr lang="en-US" sz="1600" dirty="0" smtClean="0"/>
              <a:t>elmissupport@moh.go.tz</a:t>
            </a:r>
            <a:endParaRPr lang="en-US" sz="1600" dirty="0"/>
          </a:p>
        </p:txBody>
      </p:sp>
      <p:sp>
        <p:nvSpPr>
          <p:cNvPr id="7" name="Rectangle 6"/>
          <p:cNvSpPr/>
          <p:nvPr/>
        </p:nvSpPr>
        <p:spPr>
          <a:xfrm>
            <a:off x="5312792" y="3802844"/>
            <a:ext cx="2324040" cy="1649742"/>
          </a:xfrm>
          <a:prstGeom prst="rect">
            <a:avLst/>
          </a:prstGeom>
          <a:solidFill>
            <a:schemeClr val="bg1">
              <a:lumMod val="85000"/>
            </a:schemeClr>
          </a:solidFill>
          <a:ln w="12700">
            <a:noFill/>
            <a:round/>
            <a:headEnd/>
            <a:tailEnd/>
          </a:ln>
          <a:effectLst>
            <a:outerShdw blurRad="50800" dist="38100" dir="8100000" algn="tr" rotWithShape="0">
              <a:prstClr val="black">
                <a:alpha val="40000"/>
              </a:prstClr>
            </a:outerShdw>
          </a:effectLst>
        </p:spPr>
        <p:txBody>
          <a:bodyPr wrap="none" lIns="93089" tIns="45042" rIns="93089" bIns="45042" anchor="ctr"/>
          <a:lstStyle/>
          <a:p>
            <a:pPr marL="160338" indent="-160338" algn="ctr" defTabSz="920750" eaLnBrk="0" fontAlgn="auto" hangingPunct="0">
              <a:spcBef>
                <a:spcPts val="0"/>
              </a:spcBef>
              <a:spcAft>
                <a:spcPts val="0"/>
              </a:spcAft>
              <a:buSzPct val="70000"/>
              <a:buFont typeface="Marlett" pitchFamily="2" charset="2"/>
              <a:buNone/>
            </a:pPr>
            <a:endParaRPr lang="en-US" sz="2000" b="1" kern="0">
              <a:solidFill>
                <a:schemeClr val="tx1"/>
              </a:solidFill>
              <a:latin typeface="Arial" charset="0"/>
              <a:cs typeface="Calibri" pitchFamily="34" charset="0"/>
            </a:endParaRPr>
          </a:p>
        </p:txBody>
      </p:sp>
      <p:sp>
        <p:nvSpPr>
          <p:cNvPr id="8" name="TextBox 7"/>
          <p:cNvSpPr txBox="1"/>
          <p:nvPr/>
        </p:nvSpPr>
        <p:spPr>
          <a:xfrm>
            <a:off x="5233962" y="3928972"/>
            <a:ext cx="2402870" cy="1015663"/>
          </a:xfrm>
          <a:prstGeom prst="rect">
            <a:avLst/>
          </a:prstGeom>
          <a:noFill/>
        </p:spPr>
        <p:txBody>
          <a:bodyPr wrap="square" rtlCol="0">
            <a:spAutoFit/>
          </a:bodyPr>
          <a:lstStyle/>
          <a:p>
            <a:pPr marL="285750" indent="-174625">
              <a:buFont typeface="Arial" pitchFamily="34" charset="0"/>
              <a:buChar char="•"/>
            </a:pPr>
            <a:r>
              <a:rPr lang="en-US" sz="2000" dirty="0" smtClean="0"/>
              <a:t>Call – Toll free:</a:t>
            </a:r>
          </a:p>
          <a:p>
            <a:pPr marL="285750" indent="-174625">
              <a:buFont typeface="Arial" pitchFamily="34" charset="0"/>
              <a:buChar char="•"/>
            </a:pPr>
            <a:endParaRPr lang="en-US" sz="2000" dirty="0" smtClean="0"/>
          </a:p>
          <a:p>
            <a:pPr marL="111125"/>
            <a:r>
              <a:rPr lang="en-US" sz="2000" dirty="0" smtClean="0"/>
              <a:t>TBD </a:t>
            </a:r>
            <a:r>
              <a:rPr lang="en-US" sz="1600" dirty="0" smtClean="0"/>
              <a:t>(</a:t>
            </a:r>
            <a:r>
              <a:rPr lang="en-US" sz="1600" i="1" dirty="0" smtClean="0"/>
              <a:t>On deployment)</a:t>
            </a:r>
            <a:endParaRPr lang="en-US" sz="1600" i="1" dirty="0"/>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3944" y="1674269"/>
            <a:ext cx="2255288" cy="1879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14520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iStock_000003721935XSmall blue.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34363" y="2254469"/>
            <a:ext cx="3860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2240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93372" y="4920346"/>
            <a:ext cx="6506256" cy="444500"/>
          </a:xfrm>
        </p:spPr>
        <p:txBody>
          <a:bodyPr/>
          <a:lstStyle/>
          <a:p>
            <a:r>
              <a:rPr lang="en-US" i="1" dirty="0" smtClean="0"/>
              <a:t>Development update</a:t>
            </a:r>
            <a:endParaRPr lang="en-US" i="1" dirty="0"/>
          </a:p>
        </p:txBody>
      </p:sp>
      <p:sp>
        <p:nvSpPr>
          <p:cNvPr id="4" name="TextBox 3"/>
          <p:cNvSpPr txBox="1"/>
          <p:nvPr/>
        </p:nvSpPr>
        <p:spPr>
          <a:xfrm>
            <a:off x="1204686" y="4207762"/>
            <a:ext cx="5660571" cy="769441"/>
          </a:xfrm>
          <a:prstGeom prst="rect">
            <a:avLst/>
          </a:prstGeom>
          <a:noFill/>
        </p:spPr>
        <p:txBody>
          <a:bodyPr wrap="square" rtlCol="0">
            <a:spAutoFit/>
          </a:bodyPr>
          <a:lstStyle/>
          <a:p>
            <a:r>
              <a:rPr lang="en-US" sz="4400" b="1" dirty="0" smtClean="0">
                <a:solidFill>
                  <a:schemeClr val="accent6"/>
                </a:solidFill>
              </a:rPr>
              <a:t>Completed features</a:t>
            </a:r>
            <a:endParaRPr lang="en-US" sz="4400" b="1" dirty="0">
              <a:solidFill>
                <a:schemeClr val="accent6"/>
              </a:solidFill>
            </a:endParaRPr>
          </a:p>
        </p:txBody>
      </p:sp>
    </p:spTree>
    <p:extLst>
      <p:ext uri="{BB962C8B-B14F-4D97-AF65-F5344CB8AC3E}">
        <p14:creationId xmlns:p14="http://schemas.microsoft.com/office/powerpoint/2010/main" val="14404527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dirty="0" smtClean="0"/>
              <a:t>Highly Configurable</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83234" y="6122504"/>
            <a:ext cx="1834709" cy="70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6008220"/>
            <a:ext cx="9144000" cy="839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390396"/>
            <a:ext cx="9144000" cy="4686554"/>
          </a:xfrm>
          <a:prstGeom prst="rect">
            <a:avLst/>
          </a:prstGeom>
        </p:spPr>
      </p:pic>
    </p:spTree>
    <p:extLst>
      <p:ext uri="{BB962C8B-B14F-4D97-AF65-F5344CB8AC3E}">
        <p14:creationId xmlns:p14="http://schemas.microsoft.com/office/powerpoint/2010/main" val="3193932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3" y="12705"/>
            <a:ext cx="7225076" cy="762000"/>
          </a:xfrm>
        </p:spPr>
        <p:txBody>
          <a:bodyPr/>
          <a:lstStyle/>
          <a:p>
            <a:pPr algn="l"/>
            <a:r>
              <a:rPr lang="en-US" sz="2800" dirty="0" smtClean="0"/>
              <a:t>eLMIS (existing and expected Features)</a:t>
            </a:r>
            <a:endParaRPr lang="en-US" sz="2800" dirty="0"/>
          </a:p>
        </p:txBody>
      </p:sp>
      <p:sp>
        <p:nvSpPr>
          <p:cNvPr id="5" name="Freeform 4"/>
          <p:cNvSpPr>
            <a:spLocks/>
          </p:cNvSpPr>
          <p:nvPr/>
        </p:nvSpPr>
        <p:spPr bwMode="auto">
          <a:xfrm>
            <a:off x="3717510" y="2992548"/>
            <a:ext cx="392849" cy="581025"/>
          </a:xfrm>
          <a:custGeom>
            <a:avLst/>
            <a:gdLst/>
            <a:ahLst/>
            <a:cxnLst>
              <a:cxn ang="0">
                <a:pos x="140" y="362"/>
              </a:cxn>
              <a:cxn ang="0">
                <a:pos x="4" y="362"/>
              </a:cxn>
              <a:cxn ang="0">
                <a:pos x="154" y="0"/>
              </a:cxn>
              <a:cxn ang="0">
                <a:pos x="264" y="116"/>
              </a:cxn>
              <a:cxn ang="0">
                <a:pos x="140" y="362"/>
              </a:cxn>
            </a:cxnLst>
            <a:rect l="0" t="0" r="r" b="b"/>
            <a:pathLst>
              <a:path w="264" h="362">
                <a:moveTo>
                  <a:pt x="140" y="362"/>
                </a:moveTo>
                <a:cubicBezTo>
                  <a:pt x="140" y="362"/>
                  <a:pt x="72" y="362"/>
                  <a:pt x="4" y="362"/>
                </a:cubicBezTo>
                <a:cubicBezTo>
                  <a:pt x="0" y="130"/>
                  <a:pt x="154" y="0"/>
                  <a:pt x="154" y="0"/>
                </a:cubicBezTo>
                <a:cubicBezTo>
                  <a:pt x="209" y="58"/>
                  <a:pt x="264" y="116"/>
                  <a:pt x="264" y="116"/>
                </a:cubicBezTo>
                <a:lnTo>
                  <a:pt x="140" y="362"/>
                </a:lnTo>
                <a:close/>
              </a:path>
            </a:pathLst>
          </a:custGeom>
          <a:solidFill>
            <a:schemeClr val="accent1"/>
          </a:solidFill>
          <a:ln w="9525" cap="flat" cmpd="sng">
            <a:solidFill>
              <a:schemeClr val="accent1"/>
            </a:solidFill>
            <a:prstDash val="solid"/>
            <a:round/>
            <a:headEnd/>
            <a:tailEnd/>
          </a:ln>
          <a:effectLst/>
        </p:spPr>
        <p:txBody>
          <a:bodyPr lIns="91407" tIns="45705" rIns="91407" bIns="45705"/>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latin typeface="Garamond" pitchFamily="18" charset="0"/>
            </a:endParaRPr>
          </a:p>
        </p:txBody>
      </p:sp>
      <p:sp>
        <p:nvSpPr>
          <p:cNvPr id="6" name="Freeform 5"/>
          <p:cNvSpPr>
            <a:spLocks/>
          </p:cNvSpPr>
          <p:nvPr/>
        </p:nvSpPr>
        <p:spPr bwMode="auto">
          <a:xfrm rot="2668989">
            <a:off x="4070782" y="2643298"/>
            <a:ext cx="392849" cy="581025"/>
          </a:xfrm>
          <a:custGeom>
            <a:avLst/>
            <a:gdLst/>
            <a:ahLst/>
            <a:cxnLst>
              <a:cxn ang="0">
                <a:pos x="140" y="362"/>
              </a:cxn>
              <a:cxn ang="0">
                <a:pos x="4" y="362"/>
              </a:cxn>
              <a:cxn ang="0">
                <a:pos x="154" y="0"/>
              </a:cxn>
              <a:cxn ang="0">
                <a:pos x="264" y="116"/>
              </a:cxn>
              <a:cxn ang="0">
                <a:pos x="140" y="362"/>
              </a:cxn>
            </a:cxnLst>
            <a:rect l="0" t="0" r="r" b="b"/>
            <a:pathLst>
              <a:path w="264" h="362">
                <a:moveTo>
                  <a:pt x="140" y="362"/>
                </a:moveTo>
                <a:cubicBezTo>
                  <a:pt x="140" y="362"/>
                  <a:pt x="72" y="362"/>
                  <a:pt x="4" y="362"/>
                </a:cubicBezTo>
                <a:cubicBezTo>
                  <a:pt x="0" y="130"/>
                  <a:pt x="154" y="0"/>
                  <a:pt x="154" y="0"/>
                </a:cubicBezTo>
                <a:cubicBezTo>
                  <a:pt x="209" y="58"/>
                  <a:pt x="264" y="116"/>
                  <a:pt x="264" y="116"/>
                </a:cubicBezTo>
                <a:lnTo>
                  <a:pt x="140" y="362"/>
                </a:lnTo>
                <a:close/>
              </a:path>
            </a:pathLst>
          </a:custGeom>
          <a:solidFill>
            <a:schemeClr val="accent1"/>
          </a:solidFill>
          <a:ln w="9525" cap="flat" cmpd="sng">
            <a:solidFill>
              <a:schemeClr val="accent1"/>
            </a:solidFill>
            <a:prstDash val="solid"/>
            <a:round/>
            <a:headEnd/>
            <a:tailEnd/>
          </a:ln>
          <a:effectLst/>
        </p:spPr>
        <p:txBody>
          <a:bodyPr lIns="91407" tIns="45705" rIns="91407" bIns="45705"/>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latin typeface="Garamond" pitchFamily="18" charset="0"/>
            </a:endParaRPr>
          </a:p>
        </p:txBody>
      </p:sp>
      <p:sp>
        <p:nvSpPr>
          <p:cNvPr id="7" name="Freeform 6"/>
          <p:cNvSpPr>
            <a:spLocks/>
          </p:cNvSpPr>
          <p:nvPr/>
        </p:nvSpPr>
        <p:spPr bwMode="auto">
          <a:xfrm rot="18824511" flipV="1">
            <a:off x="3900694" y="4133838"/>
            <a:ext cx="460375" cy="762245"/>
          </a:xfrm>
          <a:custGeom>
            <a:avLst/>
            <a:gdLst/>
            <a:ahLst/>
            <a:cxnLst>
              <a:cxn ang="0">
                <a:pos x="230" y="0"/>
              </a:cxn>
              <a:cxn ang="0">
                <a:pos x="22" y="506"/>
              </a:cxn>
              <a:cxn ang="0">
                <a:pos x="126" y="504"/>
              </a:cxn>
              <a:cxn ang="0">
                <a:pos x="304" y="72"/>
              </a:cxn>
              <a:cxn ang="0">
                <a:pos x="230" y="0"/>
              </a:cxn>
            </a:cxnLst>
            <a:rect l="0" t="0" r="r" b="b"/>
            <a:pathLst>
              <a:path w="304" h="506">
                <a:moveTo>
                  <a:pt x="230" y="0"/>
                </a:moveTo>
                <a:cubicBezTo>
                  <a:pt x="0" y="230"/>
                  <a:pt x="22" y="506"/>
                  <a:pt x="22" y="506"/>
                </a:cubicBezTo>
                <a:cubicBezTo>
                  <a:pt x="22" y="506"/>
                  <a:pt x="74" y="505"/>
                  <a:pt x="126" y="504"/>
                </a:cubicBezTo>
                <a:cubicBezTo>
                  <a:pt x="120" y="238"/>
                  <a:pt x="304" y="72"/>
                  <a:pt x="304" y="72"/>
                </a:cubicBezTo>
                <a:cubicBezTo>
                  <a:pt x="304" y="72"/>
                  <a:pt x="267" y="36"/>
                  <a:pt x="230" y="0"/>
                </a:cubicBezTo>
                <a:close/>
              </a:path>
            </a:pathLst>
          </a:custGeom>
          <a:solidFill>
            <a:srgbClr val="99CCFF"/>
          </a:solidFill>
          <a:ln w="9525" cap="flat" cmpd="sng">
            <a:solidFill>
              <a:srgbClr val="99CCFF"/>
            </a:solidFill>
            <a:prstDash val="solid"/>
            <a:round/>
            <a:headEnd/>
            <a:tailEnd/>
          </a:ln>
          <a:effectLst/>
        </p:spPr>
        <p:txBody>
          <a:bodyPr lIns="91407" tIns="45705" rIns="91407" bIns="45705"/>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latin typeface="Garamond" pitchFamily="18" charset="0"/>
            </a:endParaRPr>
          </a:p>
        </p:txBody>
      </p:sp>
      <p:sp>
        <p:nvSpPr>
          <p:cNvPr id="8" name="Freeform 7"/>
          <p:cNvSpPr>
            <a:spLocks/>
          </p:cNvSpPr>
          <p:nvPr/>
        </p:nvSpPr>
        <p:spPr bwMode="auto">
          <a:xfrm flipH="1">
            <a:off x="5107137" y="2763943"/>
            <a:ext cx="469074" cy="812800"/>
          </a:xfrm>
          <a:custGeom>
            <a:avLst/>
            <a:gdLst/>
            <a:ahLst/>
            <a:cxnLst>
              <a:cxn ang="0">
                <a:pos x="230" y="0"/>
              </a:cxn>
              <a:cxn ang="0">
                <a:pos x="22" y="506"/>
              </a:cxn>
              <a:cxn ang="0">
                <a:pos x="126" y="504"/>
              </a:cxn>
              <a:cxn ang="0">
                <a:pos x="304" y="72"/>
              </a:cxn>
              <a:cxn ang="0">
                <a:pos x="230" y="0"/>
              </a:cxn>
            </a:cxnLst>
            <a:rect l="0" t="0" r="r" b="b"/>
            <a:pathLst>
              <a:path w="304" h="506">
                <a:moveTo>
                  <a:pt x="230" y="0"/>
                </a:moveTo>
                <a:cubicBezTo>
                  <a:pt x="0" y="230"/>
                  <a:pt x="22" y="506"/>
                  <a:pt x="22" y="506"/>
                </a:cubicBezTo>
                <a:cubicBezTo>
                  <a:pt x="22" y="506"/>
                  <a:pt x="74" y="505"/>
                  <a:pt x="126" y="504"/>
                </a:cubicBezTo>
                <a:cubicBezTo>
                  <a:pt x="120" y="238"/>
                  <a:pt x="304" y="72"/>
                  <a:pt x="304" y="72"/>
                </a:cubicBezTo>
                <a:cubicBezTo>
                  <a:pt x="304" y="72"/>
                  <a:pt x="267" y="36"/>
                  <a:pt x="230" y="0"/>
                </a:cubicBezTo>
                <a:close/>
              </a:path>
            </a:pathLst>
          </a:custGeom>
          <a:solidFill>
            <a:srgbClr val="99CCFF"/>
          </a:solidFill>
          <a:ln w="9525" cap="flat" cmpd="sng">
            <a:solidFill>
              <a:srgbClr val="99CCFF"/>
            </a:solidFill>
            <a:prstDash val="solid"/>
            <a:round/>
            <a:headEnd/>
            <a:tailEnd/>
          </a:ln>
          <a:effectLst/>
        </p:spPr>
        <p:txBody>
          <a:bodyPr lIns="91407" tIns="45705" rIns="91407" bIns="45705"/>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latin typeface="Garamond" pitchFamily="18" charset="0"/>
            </a:endParaRPr>
          </a:p>
        </p:txBody>
      </p:sp>
      <p:sp>
        <p:nvSpPr>
          <p:cNvPr id="9" name="Freeform 8"/>
          <p:cNvSpPr>
            <a:spLocks/>
          </p:cNvSpPr>
          <p:nvPr/>
        </p:nvSpPr>
        <p:spPr bwMode="auto">
          <a:xfrm flipH="1" flipV="1">
            <a:off x="5113001" y="3567221"/>
            <a:ext cx="463210" cy="828675"/>
          </a:xfrm>
          <a:custGeom>
            <a:avLst/>
            <a:gdLst/>
            <a:ahLst/>
            <a:cxnLst>
              <a:cxn ang="0">
                <a:pos x="230" y="0"/>
              </a:cxn>
              <a:cxn ang="0">
                <a:pos x="22" y="506"/>
              </a:cxn>
              <a:cxn ang="0">
                <a:pos x="126" y="504"/>
              </a:cxn>
              <a:cxn ang="0">
                <a:pos x="304" y="72"/>
              </a:cxn>
              <a:cxn ang="0">
                <a:pos x="230" y="0"/>
              </a:cxn>
            </a:cxnLst>
            <a:rect l="0" t="0" r="r" b="b"/>
            <a:pathLst>
              <a:path w="304" h="506">
                <a:moveTo>
                  <a:pt x="230" y="0"/>
                </a:moveTo>
                <a:cubicBezTo>
                  <a:pt x="0" y="230"/>
                  <a:pt x="22" y="506"/>
                  <a:pt x="22" y="506"/>
                </a:cubicBezTo>
                <a:cubicBezTo>
                  <a:pt x="22" y="506"/>
                  <a:pt x="74" y="505"/>
                  <a:pt x="126" y="504"/>
                </a:cubicBezTo>
                <a:cubicBezTo>
                  <a:pt x="120" y="238"/>
                  <a:pt x="304" y="72"/>
                  <a:pt x="304" y="72"/>
                </a:cubicBezTo>
                <a:cubicBezTo>
                  <a:pt x="304" y="72"/>
                  <a:pt x="267" y="36"/>
                  <a:pt x="230" y="0"/>
                </a:cubicBezTo>
                <a:close/>
              </a:path>
            </a:pathLst>
          </a:custGeom>
          <a:solidFill>
            <a:srgbClr val="99CCFF"/>
          </a:solidFill>
          <a:ln w="9525" cap="flat" cmpd="sng">
            <a:solidFill>
              <a:srgbClr val="99CCFF"/>
            </a:solidFill>
            <a:prstDash val="solid"/>
            <a:round/>
            <a:headEnd/>
            <a:tailEnd/>
          </a:ln>
          <a:effectLst/>
        </p:spPr>
        <p:txBody>
          <a:bodyPr lIns="91407" tIns="45705" rIns="91407" bIns="45705"/>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latin typeface="Garamond" pitchFamily="18" charset="0"/>
            </a:endParaRPr>
          </a:p>
        </p:txBody>
      </p:sp>
      <p:sp>
        <p:nvSpPr>
          <p:cNvPr id="10" name="Freeform 9"/>
          <p:cNvSpPr>
            <a:spLocks/>
          </p:cNvSpPr>
          <p:nvPr/>
        </p:nvSpPr>
        <p:spPr bwMode="auto">
          <a:xfrm rot="18931011" flipH="1">
            <a:off x="4482687" y="2641706"/>
            <a:ext cx="392849" cy="588962"/>
          </a:xfrm>
          <a:custGeom>
            <a:avLst/>
            <a:gdLst/>
            <a:ahLst/>
            <a:cxnLst>
              <a:cxn ang="0">
                <a:pos x="140" y="362"/>
              </a:cxn>
              <a:cxn ang="0">
                <a:pos x="4" y="362"/>
              </a:cxn>
              <a:cxn ang="0">
                <a:pos x="154" y="0"/>
              </a:cxn>
              <a:cxn ang="0">
                <a:pos x="264" y="116"/>
              </a:cxn>
              <a:cxn ang="0">
                <a:pos x="140" y="362"/>
              </a:cxn>
            </a:cxnLst>
            <a:rect l="0" t="0" r="r" b="b"/>
            <a:pathLst>
              <a:path w="264" h="362">
                <a:moveTo>
                  <a:pt x="140" y="362"/>
                </a:moveTo>
                <a:cubicBezTo>
                  <a:pt x="140" y="362"/>
                  <a:pt x="72" y="362"/>
                  <a:pt x="4" y="362"/>
                </a:cubicBezTo>
                <a:cubicBezTo>
                  <a:pt x="0" y="130"/>
                  <a:pt x="154" y="0"/>
                  <a:pt x="154" y="0"/>
                </a:cubicBezTo>
                <a:cubicBezTo>
                  <a:pt x="209" y="58"/>
                  <a:pt x="264" y="116"/>
                  <a:pt x="264" y="116"/>
                </a:cubicBezTo>
                <a:lnTo>
                  <a:pt x="140" y="362"/>
                </a:lnTo>
                <a:close/>
              </a:path>
            </a:pathLst>
          </a:custGeom>
          <a:solidFill>
            <a:schemeClr val="accent1"/>
          </a:solidFill>
          <a:ln w="9525" cap="flat" cmpd="sng">
            <a:solidFill>
              <a:schemeClr val="accent1"/>
            </a:solidFill>
            <a:prstDash val="solid"/>
            <a:round/>
            <a:headEnd/>
            <a:tailEnd/>
          </a:ln>
          <a:effectLst/>
        </p:spPr>
        <p:txBody>
          <a:bodyPr lIns="91407" tIns="45705" rIns="91407" bIns="45705"/>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latin typeface="Garamond" pitchFamily="18" charset="0"/>
            </a:endParaRPr>
          </a:p>
        </p:txBody>
      </p:sp>
      <p:sp>
        <p:nvSpPr>
          <p:cNvPr id="11" name="Freeform 10"/>
          <p:cNvSpPr>
            <a:spLocks/>
          </p:cNvSpPr>
          <p:nvPr/>
        </p:nvSpPr>
        <p:spPr bwMode="auto">
          <a:xfrm rot="2775489" flipH="1" flipV="1">
            <a:off x="4575539" y="4150506"/>
            <a:ext cx="484187" cy="743188"/>
          </a:xfrm>
          <a:custGeom>
            <a:avLst/>
            <a:gdLst/>
            <a:ahLst/>
            <a:cxnLst>
              <a:cxn ang="0">
                <a:pos x="230" y="0"/>
              </a:cxn>
              <a:cxn ang="0">
                <a:pos x="22" y="506"/>
              </a:cxn>
              <a:cxn ang="0">
                <a:pos x="126" y="504"/>
              </a:cxn>
              <a:cxn ang="0">
                <a:pos x="304" y="72"/>
              </a:cxn>
              <a:cxn ang="0">
                <a:pos x="230" y="0"/>
              </a:cxn>
            </a:cxnLst>
            <a:rect l="0" t="0" r="r" b="b"/>
            <a:pathLst>
              <a:path w="304" h="506">
                <a:moveTo>
                  <a:pt x="230" y="0"/>
                </a:moveTo>
                <a:cubicBezTo>
                  <a:pt x="0" y="230"/>
                  <a:pt x="22" y="506"/>
                  <a:pt x="22" y="506"/>
                </a:cubicBezTo>
                <a:cubicBezTo>
                  <a:pt x="22" y="506"/>
                  <a:pt x="74" y="505"/>
                  <a:pt x="126" y="504"/>
                </a:cubicBezTo>
                <a:cubicBezTo>
                  <a:pt x="120" y="238"/>
                  <a:pt x="304" y="72"/>
                  <a:pt x="304" y="72"/>
                </a:cubicBezTo>
                <a:cubicBezTo>
                  <a:pt x="304" y="72"/>
                  <a:pt x="267" y="36"/>
                  <a:pt x="230" y="0"/>
                </a:cubicBezTo>
                <a:close/>
              </a:path>
            </a:pathLst>
          </a:custGeom>
          <a:solidFill>
            <a:srgbClr val="99CCFF"/>
          </a:solidFill>
          <a:ln w="9525" cap="flat" cmpd="sng">
            <a:solidFill>
              <a:srgbClr val="99CCFF"/>
            </a:solidFill>
            <a:prstDash val="solid"/>
            <a:round/>
            <a:headEnd/>
            <a:tailEnd/>
          </a:ln>
          <a:effectLst/>
        </p:spPr>
        <p:txBody>
          <a:bodyPr lIns="91407" tIns="45705" rIns="91407" bIns="45705"/>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latin typeface="Garamond" pitchFamily="18" charset="0"/>
            </a:endParaRPr>
          </a:p>
        </p:txBody>
      </p:sp>
      <p:sp>
        <p:nvSpPr>
          <p:cNvPr id="22" name="AutoShape 63"/>
          <p:cNvSpPr>
            <a:spLocks noChangeArrowheads="1"/>
          </p:cNvSpPr>
          <p:nvPr/>
        </p:nvSpPr>
        <p:spPr bwMode="auto">
          <a:xfrm flipH="1">
            <a:off x="6974640" y="2060685"/>
            <a:ext cx="93815" cy="382587"/>
          </a:xfrm>
          <a:prstGeom prst="homePlate">
            <a:avLst>
              <a:gd name="adj" fmla="val 100000"/>
            </a:avLst>
          </a:prstGeom>
          <a:solidFill>
            <a:srgbClr val="002060"/>
          </a:solidFill>
          <a:ln w="9525" algn="ctr">
            <a:noFill/>
            <a:miter lim="800000"/>
            <a:headEnd/>
            <a:tailEnd/>
          </a:ln>
          <a:effectLst/>
        </p:spPr>
        <p:txBody>
          <a:bodyPr wrap="none" lIns="91407" tIns="45705" rIns="91407" bIns="45705"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latin typeface="Garamond" pitchFamily="18" charset="0"/>
            </a:endParaRPr>
          </a:p>
        </p:txBody>
      </p:sp>
      <p:sp>
        <p:nvSpPr>
          <p:cNvPr id="24" name="Line 72"/>
          <p:cNvSpPr>
            <a:spLocks noChangeShapeType="1"/>
          </p:cNvSpPr>
          <p:nvPr/>
        </p:nvSpPr>
        <p:spPr bwMode="auto">
          <a:xfrm flipV="1">
            <a:off x="3173696" y="2376222"/>
            <a:ext cx="2448272" cy="2520280"/>
          </a:xfrm>
          <a:prstGeom prst="line">
            <a:avLst/>
          </a:prstGeom>
          <a:noFill/>
          <a:ln w="9525">
            <a:solidFill>
              <a:srgbClr val="CC3300"/>
            </a:solidFill>
            <a:round/>
            <a:headEnd/>
            <a:tailEnd/>
          </a:ln>
          <a:effectLst/>
        </p:spPr>
        <p:txBody>
          <a:bodyPr lIns="91407" tIns="45705" rIns="91407" bIns="45705"/>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latin typeface="Garamond" pitchFamily="18" charset="0"/>
            </a:endParaRPr>
          </a:p>
        </p:txBody>
      </p:sp>
      <p:sp>
        <p:nvSpPr>
          <p:cNvPr id="25" name="Line 73"/>
          <p:cNvSpPr>
            <a:spLocks noChangeShapeType="1"/>
          </p:cNvSpPr>
          <p:nvPr/>
        </p:nvSpPr>
        <p:spPr bwMode="auto">
          <a:xfrm>
            <a:off x="2885664" y="3528350"/>
            <a:ext cx="3096344" cy="0"/>
          </a:xfrm>
          <a:prstGeom prst="line">
            <a:avLst/>
          </a:prstGeom>
          <a:noFill/>
          <a:ln w="9525">
            <a:solidFill>
              <a:srgbClr val="CC3300"/>
            </a:solidFill>
            <a:round/>
            <a:headEnd/>
            <a:tailEnd/>
          </a:ln>
          <a:effectLst/>
        </p:spPr>
        <p:txBody>
          <a:bodyPr lIns="91407" tIns="45705" rIns="91407" bIns="45705"/>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latin typeface="Garamond" pitchFamily="18" charset="0"/>
            </a:endParaRPr>
          </a:p>
        </p:txBody>
      </p:sp>
      <p:sp>
        <p:nvSpPr>
          <p:cNvPr id="26" name="Line 74"/>
          <p:cNvSpPr>
            <a:spLocks noChangeShapeType="1"/>
          </p:cNvSpPr>
          <p:nvPr/>
        </p:nvSpPr>
        <p:spPr bwMode="auto">
          <a:xfrm flipH="1" flipV="1">
            <a:off x="3101688" y="2232206"/>
            <a:ext cx="2664296" cy="2448272"/>
          </a:xfrm>
          <a:prstGeom prst="line">
            <a:avLst/>
          </a:prstGeom>
          <a:noFill/>
          <a:ln w="9525">
            <a:solidFill>
              <a:srgbClr val="CC3300"/>
            </a:solidFill>
            <a:round/>
            <a:headEnd/>
            <a:tailEnd/>
          </a:ln>
          <a:effectLst/>
        </p:spPr>
        <p:txBody>
          <a:bodyPr lIns="91407" tIns="45705" rIns="91407" bIns="45705"/>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latin typeface="Garamond" pitchFamily="18" charset="0"/>
            </a:endParaRPr>
          </a:p>
        </p:txBody>
      </p:sp>
      <p:sp>
        <p:nvSpPr>
          <p:cNvPr id="27" name="Line 81"/>
          <p:cNvSpPr>
            <a:spLocks noChangeShapeType="1"/>
          </p:cNvSpPr>
          <p:nvPr/>
        </p:nvSpPr>
        <p:spPr bwMode="auto">
          <a:xfrm flipV="1">
            <a:off x="4469840" y="1872165"/>
            <a:ext cx="1" cy="3168352"/>
          </a:xfrm>
          <a:prstGeom prst="line">
            <a:avLst/>
          </a:prstGeom>
          <a:noFill/>
          <a:ln w="9525">
            <a:solidFill>
              <a:srgbClr val="CC3300"/>
            </a:solidFill>
            <a:round/>
            <a:headEnd/>
            <a:tailEnd/>
          </a:ln>
          <a:effectLst/>
        </p:spPr>
        <p:txBody>
          <a:bodyPr lIns="91407" tIns="45705" rIns="91407" bIns="45705"/>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latin typeface="Garamond" pitchFamily="18" charset="0"/>
            </a:endParaRPr>
          </a:p>
        </p:txBody>
      </p:sp>
      <p:sp>
        <p:nvSpPr>
          <p:cNvPr id="30" name="Oval 29"/>
          <p:cNvSpPr>
            <a:spLocks noChangeArrowheads="1"/>
          </p:cNvSpPr>
          <p:nvPr/>
        </p:nvSpPr>
        <p:spPr bwMode="auto">
          <a:xfrm>
            <a:off x="3853834" y="2938568"/>
            <a:ext cx="1181478" cy="1270000"/>
          </a:xfrm>
          <a:prstGeom prst="ellipse">
            <a:avLst/>
          </a:prstGeom>
          <a:solidFill>
            <a:schemeClr val="accent3">
              <a:lumMod val="50000"/>
            </a:schemeClr>
          </a:solidFill>
          <a:ln w="9525" algn="ctr">
            <a:solidFill>
              <a:schemeClr val="folHlink"/>
            </a:solidFill>
            <a:round/>
            <a:headEnd/>
            <a:tailEnd/>
          </a:ln>
          <a:effectLst/>
        </p:spPr>
        <p:txBody>
          <a:bodyPr wrap="none" lIns="0" tIns="0" rIns="0" bIns="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buClr>
                <a:srgbClr val="0B1F65"/>
              </a:buClr>
              <a:buFont typeface="Webdings" pitchFamily="18" charset="2"/>
              <a:buNone/>
            </a:pPr>
            <a:r>
              <a:rPr lang="en-US" sz="1400" b="1" dirty="0" smtClean="0">
                <a:solidFill>
                  <a:schemeClr val="bg1"/>
                </a:solidFill>
                <a:latin typeface="Garamond" pitchFamily="18" charset="0"/>
              </a:rPr>
              <a:t>eLMIS</a:t>
            </a:r>
          </a:p>
          <a:p>
            <a:pPr algn="ctr">
              <a:buClr>
                <a:srgbClr val="0B1F65"/>
              </a:buClr>
              <a:buFont typeface="Webdings" pitchFamily="18" charset="2"/>
              <a:buNone/>
            </a:pPr>
            <a:r>
              <a:rPr lang="en-US" sz="1400" b="1" dirty="0" smtClean="0">
                <a:solidFill>
                  <a:schemeClr val="bg1"/>
                </a:solidFill>
                <a:latin typeface="Garamond" pitchFamily="18" charset="0"/>
              </a:rPr>
              <a:t>LOGISTICS</a:t>
            </a:r>
          </a:p>
          <a:p>
            <a:pPr algn="ctr">
              <a:buClr>
                <a:srgbClr val="0B1F65"/>
              </a:buClr>
              <a:buFont typeface="Webdings" pitchFamily="18" charset="2"/>
              <a:buNone/>
            </a:pPr>
            <a:r>
              <a:rPr lang="en-US" sz="1400" b="1" dirty="0" smtClean="0">
                <a:solidFill>
                  <a:schemeClr val="bg1"/>
                </a:solidFill>
                <a:latin typeface="Garamond" pitchFamily="18" charset="0"/>
              </a:rPr>
              <a:t>DATA</a:t>
            </a:r>
          </a:p>
          <a:p>
            <a:pPr algn="ctr">
              <a:buClr>
                <a:srgbClr val="0B1F65"/>
              </a:buClr>
              <a:buFont typeface="Webdings" pitchFamily="18" charset="2"/>
              <a:buNone/>
            </a:pPr>
            <a:r>
              <a:rPr lang="en-US" sz="1400" b="1" dirty="0" smtClean="0">
                <a:solidFill>
                  <a:schemeClr val="bg1"/>
                </a:solidFill>
                <a:latin typeface="Garamond" pitchFamily="18" charset="0"/>
              </a:rPr>
              <a:t> WAREHOUSE</a:t>
            </a:r>
            <a:endParaRPr lang="en-US" sz="1400" b="1" dirty="0">
              <a:solidFill>
                <a:schemeClr val="bg1"/>
              </a:solidFill>
              <a:latin typeface="Garamond" pitchFamily="18" charset="0"/>
            </a:endParaRPr>
          </a:p>
        </p:txBody>
      </p:sp>
      <p:sp>
        <p:nvSpPr>
          <p:cNvPr id="31" name="Arc 103"/>
          <p:cNvSpPr>
            <a:spLocks/>
          </p:cNvSpPr>
          <p:nvPr/>
        </p:nvSpPr>
        <p:spPr bwMode="auto">
          <a:xfrm flipH="1">
            <a:off x="3406748" y="2459147"/>
            <a:ext cx="1797138" cy="1185863"/>
          </a:xfrm>
          <a:custGeom>
            <a:avLst/>
            <a:gdLst>
              <a:gd name="G0" fmla="+- 13390 0 0"/>
              <a:gd name="G1" fmla="+- 21600 0 0"/>
              <a:gd name="G2" fmla="+- 21600 0 0"/>
              <a:gd name="T0" fmla="*/ 0 w 34931"/>
              <a:gd name="T1" fmla="*/ 4651 h 21600"/>
              <a:gd name="T2" fmla="*/ 34931 w 34931"/>
              <a:gd name="T3" fmla="*/ 20001 h 21600"/>
              <a:gd name="T4" fmla="*/ 13390 w 34931"/>
              <a:gd name="T5" fmla="*/ 21600 h 21600"/>
            </a:gdLst>
            <a:ahLst/>
            <a:cxnLst>
              <a:cxn ang="0">
                <a:pos x="T0" y="T1"/>
              </a:cxn>
              <a:cxn ang="0">
                <a:pos x="T2" y="T3"/>
              </a:cxn>
              <a:cxn ang="0">
                <a:pos x="T4" y="T5"/>
              </a:cxn>
            </a:cxnLst>
            <a:rect l="0" t="0" r="r" b="b"/>
            <a:pathLst>
              <a:path w="34931" h="21600" fill="none" extrusionOk="0">
                <a:moveTo>
                  <a:pt x="0" y="4651"/>
                </a:moveTo>
                <a:cubicBezTo>
                  <a:pt x="3813" y="1638"/>
                  <a:pt x="8530" y="-1"/>
                  <a:pt x="13390" y="0"/>
                </a:cubicBezTo>
                <a:cubicBezTo>
                  <a:pt x="24699" y="0"/>
                  <a:pt x="34093" y="8723"/>
                  <a:pt x="34930" y="20001"/>
                </a:cubicBezTo>
              </a:path>
              <a:path w="34931" h="21600" stroke="0" extrusionOk="0">
                <a:moveTo>
                  <a:pt x="0" y="4651"/>
                </a:moveTo>
                <a:cubicBezTo>
                  <a:pt x="3813" y="1638"/>
                  <a:pt x="8530" y="-1"/>
                  <a:pt x="13390" y="0"/>
                </a:cubicBezTo>
                <a:cubicBezTo>
                  <a:pt x="24699" y="0"/>
                  <a:pt x="34093" y="8723"/>
                  <a:pt x="34930" y="20001"/>
                </a:cubicBezTo>
                <a:lnTo>
                  <a:pt x="13390" y="21600"/>
                </a:lnTo>
                <a:close/>
              </a:path>
            </a:pathLst>
          </a:custGeom>
          <a:noFill/>
          <a:ln w="25400">
            <a:solidFill>
              <a:srgbClr val="008000"/>
            </a:solidFill>
            <a:prstDash val="dash"/>
            <a:round/>
            <a:headEnd type="triangle" w="med" len="med"/>
            <a:tailEnd/>
          </a:ln>
          <a:effectLst/>
        </p:spPr>
        <p:txBody>
          <a:bodyPr wrap="none" lIns="91407" tIns="45705" rIns="91407" bIns="45705"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latin typeface="Garamond" pitchFamily="18" charset="0"/>
            </a:endParaRPr>
          </a:p>
        </p:txBody>
      </p:sp>
      <p:sp>
        <p:nvSpPr>
          <p:cNvPr id="32" name="Arc 104"/>
          <p:cNvSpPr>
            <a:spLocks noChangeAspect="1"/>
          </p:cNvSpPr>
          <p:nvPr/>
        </p:nvSpPr>
        <p:spPr bwMode="auto">
          <a:xfrm>
            <a:off x="3336389" y="2392473"/>
            <a:ext cx="2270609" cy="2378075"/>
          </a:xfrm>
          <a:custGeom>
            <a:avLst/>
            <a:gdLst>
              <a:gd name="G0" fmla="+- 21600 0 0"/>
              <a:gd name="G1" fmla="+- 21588 0 0"/>
              <a:gd name="G2" fmla="+- 21600 0 0"/>
              <a:gd name="T0" fmla="*/ 36408 w 43200"/>
              <a:gd name="T1" fmla="*/ 5862 h 43188"/>
              <a:gd name="T2" fmla="*/ 20868 w 43200"/>
              <a:gd name="T3" fmla="*/ 0 h 43188"/>
              <a:gd name="T4" fmla="*/ 21600 w 43200"/>
              <a:gd name="T5" fmla="*/ 21588 h 43188"/>
            </a:gdLst>
            <a:ahLst/>
            <a:cxnLst>
              <a:cxn ang="0">
                <a:pos x="T0" y="T1"/>
              </a:cxn>
              <a:cxn ang="0">
                <a:pos x="T2" y="T3"/>
              </a:cxn>
              <a:cxn ang="0">
                <a:pos x="T4" y="T5"/>
              </a:cxn>
            </a:cxnLst>
            <a:rect l="0" t="0" r="r" b="b"/>
            <a:pathLst>
              <a:path w="43200" h="43188" fill="none" extrusionOk="0">
                <a:moveTo>
                  <a:pt x="36407" y="5862"/>
                </a:moveTo>
                <a:cubicBezTo>
                  <a:pt x="40742" y="9944"/>
                  <a:pt x="43200" y="15634"/>
                  <a:pt x="43200" y="21588"/>
                </a:cubicBezTo>
                <a:cubicBezTo>
                  <a:pt x="43200" y="33517"/>
                  <a:pt x="33529" y="43188"/>
                  <a:pt x="21600" y="43188"/>
                </a:cubicBezTo>
                <a:cubicBezTo>
                  <a:pt x="9670" y="43188"/>
                  <a:pt x="0" y="33517"/>
                  <a:pt x="0" y="21588"/>
                </a:cubicBezTo>
                <a:cubicBezTo>
                  <a:pt x="-1" y="9943"/>
                  <a:pt x="9230" y="395"/>
                  <a:pt x="20868" y="0"/>
                </a:cubicBezTo>
              </a:path>
              <a:path w="43200" h="43188" stroke="0" extrusionOk="0">
                <a:moveTo>
                  <a:pt x="36407" y="5862"/>
                </a:moveTo>
                <a:cubicBezTo>
                  <a:pt x="40742" y="9944"/>
                  <a:pt x="43200" y="15634"/>
                  <a:pt x="43200" y="21588"/>
                </a:cubicBezTo>
                <a:cubicBezTo>
                  <a:pt x="43200" y="33517"/>
                  <a:pt x="33529" y="43188"/>
                  <a:pt x="21600" y="43188"/>
                </a:cubicBezTo>
                <a:cubicBezTo>
                  <a:pt x="9670" y="43188"/>
                  <a:pt x="0" y="33517"/>
                  <a:pt x="0" y="21588"/>
                </a:cubicBezTo>
                <a:cubicBezTo>
                  <a:pt x="-1" y="9943"/>
                  <a:pt x="9230" y="395"/>
                  <a:pt x="20868" y="0"/>
                </a:cubicBezTo>
                <a:lnTo>
                  <a:pt x="21600" y="21588"/>
                </a:lnTo>
                <a:close/>
              </a:path>
            </a:pathLst>
          </a:custGeom>
          <a:noFill/>
          <a:ln w="25400">
            <a:solidFill>
              <a:srgbClr val="008000"/>
            </a:solidFill>
            <a:round/>
            <a:headEnd/>
            <a:tailEnd type="triangle" w="med" len="med"/>
          </a:ln>
          <a:effectLst/>
        </p:spPr>
        <p:txBody>
          <a:bodyPr wrap="none" lIns="91407" tIns="45705" rIns="91407" bIns="45705"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latin typeface="Garamond" pitchFamily="18" charset="0"/>
            </a:endParaRPr>
          </a:p>
        </p:txBody>
      </p:sp>
      <p:pic>
        <p:nvPicPr>
          <p:cNvPr id="35" name="Picture 34" descr="call-center-dashboard.jpg"/>
          <p:cNvPicPr>
            <a:picLocks noChangeAspect="1"/>
          </p:cNvPicPr>
          <p:nvPr/>
        </p:nvPicPr>
        <p:blipFill>
          <a:blip r:embed="rId3" cstate="print"/>
          <a:stretch>
            <a:fillRect/>
          </a:stretch>
        </p:blipFill>
        <p:spPr>
          <a:xfrm>
            <a:off x="1790853" y="3613117"/>
            <a:ext cx="1143001" cy="1067361"/>
          </a:xfrm>
          <a:prstGeom prst="rect">
            <a:avLst/>
          </a:prstGeom>
          <a:ln w="25400">
            <a:noFill/>
          </a:ln>
        </p:spPr>
      </p:pic>
      <p:pic>
        <p:nvPicPr>
          <p:cNvPr id="31746" name="Picture 2"/>
          <p:cNvPicPr>
            <a:picLocks noChangeAspect="1" noChangeArrowheads="1"/>
          </p:cNvPicPr>
          <p:nvPr/>
        </p:nvPicPr>
        <p:blipFill>
          <a:blip r:embed="rId4" cstate="print"/>
          <a:srcRect/>
          <a:stretch>
            <a:fillRect/>
          </a:stretch>
        </p:blipFill>
        <p:spPr bwMode="auto">
          <a:xfrm>
            <a:off x="6207297" y="3251335"/>
            <a:ext cx="1276350" cy="1066800"/>
          </a:xfrm>
          <a:prstGeom prst="rect">
            <a:avLst/>
          </a:prstGeom>
          <a:noFill/>
          <a:ln w="9525">
            <a:noFill/>
            <a:miter lim="800000"/>
            <a:headEnd/>
            <a:tailEnd/>
          </a:ln>
        </p:spPr>
      </p:pic>
      <p:pic>
        <p:nvPicPr>
          <p:cNvPr id="31747" name="Picture 3"/>
          <p:cNvPicPr>
            <a:picLocks noChangeAspect="1" noChangeArrowheads="1"/>
          </p:cNvPicPr>
          <p:nvPr/>
        </p:nvPicPr>
        <p:blipFill>
          <a:blip r:embed="rId5" cstate="print"/>
          <a:srcRect/>
          <a:stretch>
            <a:fillRect/>
          </a:stretch>
        </p:blipFill>
        <p:spPr bwMode="auto">
          <a:xfrm>
            <a:off x="5071232" y="4844037"/>
            <a:ext cx="1371600" cy="1055914"/>
          </a:xfrm>
          <a:prstGeom prst="rect">
            <a:avLst/>
          </a:prstGeom>
          <a:noFill/>
          <a:ln w="9525">
            <a:noFill/>
            <a:miter lim="800000"/>
            <a:headEnd/>
            <a:tailEnd/>
          </a:ln>
        </p:spPr>
      </p:pic>
      <p:pic>
        <p:nvPicPr>
          <p:cNvPr id="44" name="Picture 43"/>
          <p:cNvPicPr>
            <a:picLocks noChangeAspect="1" noChangeArrowheads="1"/>
          </p:cNvPicPr>
          <p:nvPr/>
        </p:nvPicPr>
        <p:blipFill>
          <a:blip r:embed="rId6" cstate="print"/>
          <a:srcRect/>
          <a:stretch>
            <a:fillRect/>
          </a:stretch>
        </p:blipFill>
        <p:spPr bwMode="auto">
          <a:xfrm>
            <a:off x="3940632" y="801918"/>
            <a:ext cx="1050335" cy="952153"/>
          </a:xfrm>
          <a:prstGeom prst="rect">
            <a:avLst/>
          </a:prstGeom>
          <a:noFill/>
          <a:ln w="9525">
            <a:noFill/>
            <a:miter lim="800000"/>
            <a:headEnd/>
            <a:tailEnd/>
          </a:ln>
        </p:spPr>
      </p:pic>
      <p:pic>
        <p:nvPicPr>
          <p:cNvPr id="31748" name="Picture 4"/>
          <p:cNvPicPr>
            <a:picLocks noChangeAspect="1" noChangeArrowheads="1"/>
          </p:cNvPicPr>
          <p:nvPr/>
        </p:nvPicPr>
        <p:blipFill>
          <a:blip r:embed="rId7" cstate="print"/>
          <a:srcRect/>
          <a:stretch>
            <a:fillRect/>
          </a:stretch>
        </p:blipFill>
        <p:spPr bwMode="auto">
          <a:xfrm>
            <a:off x="2951712" y="5072856"/>
            <a:ext cx="1266663" cy="1000124"/>
          </a:xfrm>
          <a:prstGeom prst="rect">
            <a:avLst/>
          </a:prstGeom>
          <a:noFill/>
          <a:ln w="9525">
            <a:noFill/>
            <a:miter lim="800000"/>
            <a:headEnd/>
            <a:tailEnd/>
          </a:ln>
        </p:spPr>
      </p:pic>
      <p:pic>
        <p:nvPicPr>
          <p:cNvPr id="31749" name="Picture 5"/>
          <p:cNvPicPr>
            <a:picLocks noChangeAspect="1" noChangeArrowheads="1"/>
          </p:cNvPicPr>
          <p:nvPr/>
        </p:nvPicPr>
        <p:blipFill>
          <a:blip r:embed="rId8" cstate="print"/>
          <a:srcRect/>
          <a:stretch>
            <a:fillRect/>
          </a:stretch>
        </p:blipFill>
        <p:spPr bwMode="auto">
          <a:xfrm>
            <a:off x="2412447" y="1974431"/>
            <a:ext cx="861559" cy="1104900"/>
          </a:xfrm>
          <a:prstGeom prst="rect">
            <a:avLst/>
          </a:prstGeom>
          <a:noFill/>
          <a:ln w="9525">
            <a:noFill/>
            <a:miter lim="800000"/>
            <a:headEnd/>
            <a:tailEnd/>
          </a:ln>
        </p:spPr>
      </p:pic>
      <p:pic>
        <p:nvPicPr>
          <p:cNvPr id="31750" name="Picture 6"/>
          <p:cNvPicPr>
            <a:picLocks noChangeAspect="1" noChangeArrowheads="1"/>
          </p:cNvPicPr>
          <p:nvPr/>
        </p:nvPicPr>
        <p:blipFill>
          <a:blip r:embed="rId9" cstate="print"/>
          <a:srcRect/>
          <a:stretch>
            <a:fillRect/>
          </a:stretch>
        </p:blipFill>
        <p:spPr bwMode="auto">
          <a:xfrm rot="3391013">
            <a:off x="1838394" y="2500274"/>
            <a:ext cx="928687" cy="401696"/>
          </a:xfrm>
          <a:prstGeom prst="rect">
            <a:avLst/>
          </a:prstGeom>
          <a:noFill/>
          <a:ln w="9525">
            <a:noFill/>
            <a:miter lim="800000"/>
            <a:headEnd/>
            <a:tailEnd/>
          </a:ln>
        </p:spPr>
      </p:pic>
      <p:pic>
        <p:nvPicPr>
          <p:cNvPr id="31751" name="Picture 7"/>
          <p:cNvPicPr>
            <a:picLocks noChangeAspect="1" noChangeArrowheads="1"/>
          </p:cNvPicPr>
          <p:nvPr/>
        </p:nvPicPr>
        <p:blipFill>
          <a:blip r:embed="rId10" cstate="print"/>
          <a:srcRect/>
          <a:stretch>
            <a:fillRect/>
          </a:stretch>
        </p:blipFill>
        <p:spPr bwMode="auto">
          <a:xfrm>
            <a:off x="5617032" y="1563918"/>
            <a:ext cx="1453453" cy="1042987"/>
          </a:xfrm>
          <a:prstGeom prst="rect">
            <a:avLst/>
          </a:prstGeom>
          <a:noFill/>
          <a:ln w="9525">
            <a:noFill/>
            <a:miter lim="800000"/>
            <a:headEnd/>
            <a:tailEnd/>
          </a:ln>
        </p:spPr>
      </p:pic>
      <p:sp>
        <p:nvSpPr>
          <p:cNvPr id="49" name="Text Box 87"/>
          <p:cNvSpPr txBox="1">
            <a:spLocks noChangeArrowheads="1"/>
          </p:cNvSpPr>
          <p:nvPr/>
        </p:nvSpPr>
        <p:spPr bwMode="auto">
          <a:xfrm>
            <a:off x="5388432" y="1106718"/>
            <a:ext cx="1588986" cy="307746"/>
          </a:xfrm>
          <a:prstGeom prst="rect">
            <a:avLst/>
          </a:prstGeom>
          <a:noFill/>
          <a:ln w="9525" algn="ctr">
            <a:noFill/>
            <a:miter lim="800000"/>
            <a:headEnd/>
            <a:tailEnd/>
          </a:ln>
          <a:effectLst/>
        </p:spPr>
        <p:txBody>
          <a:bodyPr wrap="square" lIns="91407" tIns="45705" rIns="91407" bIns="45705">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spcBef>
                <a:spcPct val="25000"/>
              </a:spcBef>
              <a:buClr>
                <a:srgbClr val="0B1F65"/>
              </a:buClr>
              <a:buFont typeface="Webdings" pitchFamily="18" charset="2"/>
              <a:buNone/>
            </a:pPr>
            <a:r>
              <a:rPr lang="en-US" sz="1400" dirty="0" smtClean="0">
                <a:latin typeface="Segoe Print" pitchFamily="2" charset="0"/>
              </a:rPr>
              <a:t>GIS</a:t>
            </a:r>
          </a:p>
        </p:txBody>
      </p:sp>
      <p:sp>
        <p:nvSpPr>
          <p:cNvPr id="50" name="AutoShape 33"/>
          <p:cNvSpPr>
            <a:spLocks noChangeArrowheads="1"/>
          </p:cNvSpPr>
          <p:nvPr/>
        </p:nvSpPr>
        <p:spPr bwMode="auto">
          <a:xfrm>
            <a:off x="5159832" y="1106718"/>
            <a:ext cx="93815" cy="382587"/>
          </a:xfrm>
          <a:prstGeom prst="homePlate">
            <a:avLst>
              <a:gd name="adj" fmla="val 100000"/>
            </a:avLst>
          </a:prstGeom>
          <a:solidFill>
            <a:srgbClr val="002060"/>
          </a:solidFill>
          <a:ln w="9525" algn="ctr">
            <a:noFill/>
            <a:miter lim="800000"/>
            <a:headEnd/>
            <a:tailEnd/>
          </a:ln>
          <a:effectLst/>
        </p:spPr>
        <p:txBody>
          <a:bodyPr wrap="none" lIns="91407" tIns="45705" rIns="91407" bIns="45705"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latin typeface="Garamond" pitchFamily="18" charset="0"/>
            </a:endParaRPr>
          </a:p>
        </p:txBody>
      </p:sp>
      <p:sp>
        <p:nvSpPr>
          <p:cNvPr id="51" name="Text Box 17"/>
          <p:cNvSpPr txBox="1">
            <a:spLocks noChangeArrowheads="1"/>
          </p:cNvSpPr>
          <p:nvPr/>
        </p:nvSpPr>
        <p:spPr bwMode="auto">
          <a:xfrm>
            <a:off x="7293432" y="1563918"/>
            <a:ext cx="1317070" cy="846355"/>
          </a:xfrm>
          <a:prstGeom prst="rect">
            <a:avLst/>
          </a:prstGeom>
          <a:noFill/>
          <a:ln w="9525" algn="ctr">
            <a:noFill/>
            <a:miter lim="800000"/>
            <a:headEnd/>
            <a:tailEnd/>
          </a:ln>
          <a:effectLst/>
        </p:spPr>
        <p:txBody>
          <a:bodyPr wrap="square" lIns="91407" tIns="45705" rIns="91407" bIns="45705">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spcBef>
                <a:spcPct val="25000"/>
              </a:spcBef>
              <a:buClr>
                <a:srgbClr val="0B1F65"/>
              </a:buClr>
              <a:buFont typeface="Webdings" pitchFamily="18" charset="2"/>
              <a:buNone/>
            </a:pPr>
            <a:r>
              <a:rPr lang="en-US" sz="1400" dirty="0" smtClean="0">
                <a:latin typeface="Segoe Print" pitchFamily="2" charset="0"/>
              </a:rPr>
              <a:t>Warehouse</a:t>
            </a:r>
          </a:p>
          <a:p>
            <a:pPr algn="ctr">
              <a:spcBef>
                <a:spcPct val="25000"/>
              </a:spcBef>
              <a:buClr>
                <a:srgbClr val="0B1F65"/>
              </a:buClr>
              <a:buFont typeface="Webdings" pitchFamily="18" charset="2"/>
              <a:buNone/>
            </a:pPr>
            <a:r>
              <a:rPr lang="en-US" sz="1400" dirty="0" smtClean="0">
                <a:latin typeface="Segoe Print" pitchFamily="2" charset="0"/>
              </a:rPr>
              <a:t>Orders and </a:t>
            </a:r>
          </a:p>
          <a:p>
            <a:pPr algn="ctr">
              <a:spcBef>
                <a:spcPct val="25000"/>
              </a:spcBef>
              <a:buClr>
                <a:srgbClr val="0B1F65"/>
              </a:buClr>
              <a:buFont typeface="Webdings" pitchFamily="18" charset="2"/>
              <a:buNone/>
            </a:pPr>
            <a:r>
              <a:rPr lang="en-US" sz="1400" dirty="0" smtClean="0">
                <a:latin typeface="Segoe Print" pitchFamily="2" charset="0"/>
              </a:rPr>
              <a:t>Shipments</a:t>
            </a:r>
            <a:endParaRPr lang="en-US" sz="1400" dirty="0">
              <a:latin typeface="Segoe Print" pitchFamily="2" charset="0"/>
            </a:endParaRPr>
          </a:p>
        </p:txBody>
      </p:sp>
      <p:sp>
        <p:nvSpPr>
          <p:cNvPr id="52" name="AutoShape 63"/>
          <p:cNvSpPr>
            <a:spLocks noChangeArrowheads="1"/>
          </p:cNvSpPr>
          <p:nvPr/>
        </p:nvSpPr>
        <p:spPr bwMode="auto">
          <a:xfrm flipH="1">
            <a:off x="7141032" y="1868718"/>
            <a:ext cx="93815" cy="382587"/>
          </a:xfrm>
          <a:prstGeom prst="homePlate">
            <a:avLst>
              <a:gd name="adj" fmla="val 100000"/>
            </a:avLst>
          </a:prstGeom>
          <a:solidFill>
            <a:srgbClr val="002060"/>
          </a:solidFill>
          <a:ln w="9525" algn="ctr">
            <a:noFill/>
            <a:miter lim="800000"/>
            <a:headEnd/>
            <a:tailEnd/>
          </a:ln>
          <a:effectLst/>
        </p:spPr>
        <p:txBody>
          <a:bodyPr wrap="none" lIns="91407" tIns="45705" rIns="91407" bIns="45705"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latin typeface="Garamond" pitchFamily="18" charset="0"/>
            </a:endParaRPr>
          </a:p>
        </p:txBody>
      </p:sp>
      <p:sp>
        <p:nvSpPr>
          <p:cNvPr id="53" name="Text Box 15"/>
          <p:cNvSpPr txBox="1">
            <a:spLocks noChangeArrowheads="1"/>
          </p:cNvSpPr>
          <p:nvPr/>
        </p:nvSpPr>
        <p:spPr bwMode="auto">
          <a:xfrm>
            <a:off x="7655097" y="3479934"/>
            <a:ext cx="1447800" cy="846355"/>
          </a:xfrm>
          <a:prstGeom prst="rect">
            <a:avLst/>
          </a:prstGeom>
          <a:noFill/>
          <a:ln w="9525" algn="ctr">
            <a:noFill/>
            <a:miter lim="800000"/>
            <a:headEnd/>
            <a:tailEnd/>
          </a:ln>
          <a:effectLst/>
        </p:spPr>
        <p:txBody>
          <a:bodyPr wrap="square" lIns="91407" tIns="45705" rIns="91407" bIns="45705">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spcBef>
                <a:spcPct val="50000"/>
              </a:spcBef>
              <a:buClr>
                <a:srgbClr val="0B1F65"/>
              </a:buClr>
              <a:buFont typeface="Webdings" pitchFamily="18" charset="2"/>
              <a:buNone/>
            </a:pPr>
            <a:r>
              <a:rPr lang="en-US" sz="1400" dirty="0" smtClean="0">
                <a:latin typeface="Segoe Print" pitchFamily="2" charset="0"/>
              </a:rPr>
              <a:t>SMS Text</a:t>
            </a:r>
          </a:p>
          <a:p>
            <a:pPr algn="ctr">
              <a:spcBef>
                <a:spcPct val="50000"/>
              </a:spcBef>
              <a:buClr>
                <a:srgbClr val="0B1F65"/>
              </a:buClr>
              <a:buFont typeface="Webdings" pitchFamily="18" charset="2"/>
              <a:buNone/>
            </a:pPr>
            <a:r>
              <a:rPr lang="en-US" sz="1400" dirty="0" smtClean="0">
                <a:latin typeface="Segoe Print" pitchFamily="2" charset="0"/>
              </a:rPr>
              <a:t>Data &amp; Email Alerts</a:t>
            </a:r>
            <a:endParaRPr lang="en-US" sz="1400" dirty="0">
              <a:latin typeface="Segoe Print" pitchFamily="2" charset="0"/>
            </a:endParaRPr>
          </a:p>
        </p:txBody>
      </p:sp>
      <p:sp>
        <p:nvSpPr>
          <p:cNvPr id="54" name="AutoShape 60"/>
          <p:cNvSpPr>
            <a:spLocks noChangeArrowheads="1"/>
          </p:cNvSpPr>
          <p:nvPr/>
        </p:nvSpPr>
        <p:spPr bwMode="auto">
          <a:xfrm flipH="1">
            <a:off x="7538737" y="3604464"/>
            <a:ext cx="93815" cy="382587"/>
          </a:xfrm>
          <a:prstGeom prst="homePlate">
            <a:avLst>
              <a:gd name="adj" fmla="val 100000"/>
            </a:avLst>
          </a:prstGeom>
          <a:solidFill>
            <a:srgbClr val="002060"/>
          </a:solidFill>
          <a:ln w="9525" algn="ctr">
            <a:noFill/>
            <a:miter lim="800000"/>
            <a:headEnd/>
            <a:tailEnd/>
          </a:ln>
          <a:effectLst/>
        </p:spPr>
        <p:txBody>
          <a:bodyPr wrap="none" lIns="91407" tIns="45705" rIns="91407" bIns="45705"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latin typeface="Garamond" pitchFamily="18" charset="0"/>
            </a:endParaRPr>
          </a:p>
        </p:txBody>
      </p:sp>
      <p:sp>
        <p:nvSpPr>
          <p:cNvPr id="57" name="Text Box 16"/>
          <p:cNvSpPr txBox="1">
            <a:spLocks noChangeArrowheads="1"/>
          </p:cNvSpPr>
          <p:nvPr/>
        </p:nvSpPr>
        <p:spPr bwMode="auto">
          <a:xfrm>
            <a:off x="6671432" y="5290351"/>
            <a:ext cx="1665186" cy="751854"/>
          </a:xfrm>
          <a:prstGeom prst="rect">
            <a:avLst/>
          </a:prstGeom>
          <a:noFill/>
          <a:ln w="9525" algn="ctr">
            <a:noFill/>
            <a:miter lim="800000"/>
            <a:headEnd/>
            <a:tailEnd/>
          </a:ln>
          <a:effectLst/>
        </p:spPr>
        <p:txBody>
          <a:bodyPr wrap="square" lIns="91407" tIns="45705" rIns="91407" bIns="45705">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spcBef>
                <a:spcPct val="25000"/>
              </a:spcBef>
              <a:buClr>
                <a:srgbClr val="0B1F65"/>
              </a:buClr>
              <a:buFont typeface="Webdings" pitchFamily="18" charset="2"/>
              <a:buNone/>
            </a:pPr>
            <a:r>
              <a:rPr lang="en-US" sz="1400" dirty="0" smtClean="0">
                <a:latin typeface="Segoe Print" pitchFamily="2" charset="0"/>
              </a:rPr>
              <a:t>Web Based Data Entry  and Data Uploads</a:t>
            </a:r>
          </a:p>
        </p:txBody>
      </p:sp>
      <p:sp>
        <p:nvSpPr>
          <p:cNvPr id="58" name="AutoShape 46"/>
          <p:cNvSpPr>
            <a:spLocks noChangeArrowheads="1"/>
          </p:cNvSpPr>
          <p:nvPr/>
        </p:nvSpPr>
        <p:spPr bwMode="auto">
          <a:xfrm flipH="1">
            <a:off x="6548303" y="5419415"/>
            <a:ext cx="93815" cy="381000"/>
          </a:xfrm>
          <a:prstGeom prst="homePlate">
            <a:avLst>
              <a:gd name="adj" fmla="val 100000"/>
            </a:avLst>
          </a:prstGeom>
          <a:solidFill>
            <a:srgbClr val="002060"/>
          </a:solidFill>
          <a:ln w="9525" algn="ctr">
            <a:noFill/>
            <a:miter lim="800000"/>
            <a:headEnd/>
            <a:tailEnd/>
          </a:ln>
          <a:effectLst/>
        </p:spPr>
        <p:txBody>
          <a:bodyPr wrap="none" lIns="91407" tIns="45705" rIns="91407" bIns="45705"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latin typeface="Garamond" pitchFamily="18" charset="0"/>
            </a:endParaRPr>
          </a:p>
        </p:txBody>
      </p:sp>
      <p:sp>
        <p:nvSpPr>
          <p:cNvPr id="59" name="AutoShape 40"/>
          <p:cNvSpPr>
            <a:spLocks noChangeArrowheads="1"/>
          </p:cNvSpPr>
          <p:nvPr/>
        </p:nvSpPr>
        <p:spPr bwMode="auto">
          <a:xfrm>
            <a:off x="2715472" y="5441280"/>
            <a:ext cx="93815" cy="382587"/>
          </a:xfrm>
          <a:prstGeom prst="homePlate">
            <a:avLst>
              <a:gd name="adj" fmla="val 100000"/>
            </a:avLst>
          </a:prstGeom>
          <a:solidFill>
            <a:srgbClr val="002060"/>
          </a:solidFill>
          <a:ln w="9525" algn="ctr">
            <a:noFill/>
            <a:miter lim="800000"/>
            <a:headEnd/>
            <a:tailEnd/>
          </a:ln>
          <a:effectLst/>
        </p:spPr>
        <p:txBody>
          <a:bodyPr wrap="none" lIns="91407" tIns="45705" rIns="91407" bIns="45705"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latin typeface="Garamond" pitchFamily="18" charset="0"/>
            </a:endParaRPr>
          </a:p>
        </p:txBody>
      </p:sp>
      <p:sp>
        <p:nvSpPr>
          <p:cNvPr id="60" name="Text Box 47"/>
          <p:cNvSpPr txBox="1">
            <a:spLocks noChangeArrowheads="1"/>
          </p:cNvSpPr>
          <p:nvPr/>
        </p:nvSpPr>
        <p:spPr bwMode="auto">
          <a:xfrm>
            <a:off x="1275312" y="5225256"/>
            <a:ext cx="1377855" cy="523190"/>
          </a:xfrm>
          <a:prstGeom prst="rect">
            <a:avLst/>
          </a:prstGeom>
          <a:noFill/>
          <a:ln w="9525" algn="ctr">
            <a:noFill/>
            <a:miter lim="800000"/>
            <a:headEnd/>
            <a:tailEnd/>
          </a:ln>
          <a:effectLst/>
        </p:spPr>
        <p:txBody>
          <a:bodyPr wrap="square" lIns="91407" tIns="45705" rIns="91407" bIns="45705">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spcBef>
                <a:spcPct val="25000"/>
              </a:spcBef>
              <a:buClr>
                <a:srgbClr val="0B1F65"/>
              </a:buClr>
              <a:buFont typeface="Webdings" pitchFamily="18" charset="2"/>
              <a:buNone/>
            </a:pPr>
            <a:r>
              <a:rPr lang="en-US" sz="1400" dirty="0" smtClean="0">
                <a:latin typeface="Segoe Print" pitchFamily="2" charset="0"/>
              </a:rPr>
              <a:t>Stakeholder Access</a:t>
            </a:r>
          </a:p>
        </p:txBody>
      </p:sp>
      <p:sp>
        <p:nvSpPr>
          <p:cNvPr id="61" name="AutoShape 33"/>
          <p:cNvSpPr>
            <a:spLocks noChangeArrowheads="1"/>
          </p:cNvSpPr>
          <p:nvPr/>
        </p:nvSpPr>
        <p:spPr bwMode="auto">
          <a:xfrm>
            <a:off x="1566255" y="3991625"/>
            <a:ext cx="93815" cy="382587"/>
          </a:xfrm>
          <a:prstGeom prst="homePlate">
            <a:avLst>
              <a:gd name="adj" fmla="val 100000"/>
            </a:avLst>
          </a:prstGeom>
          <a:solidFill>
            <a:srgbClr val="002060"/>
          </a:solidFill>
          <a:ln w="9525" algn="ctr">
            <a:noFill/>
            <a:miter lim="800000"/>
            <a:headEnd/>
            <a:tailEnd/>
          </a:ln>
          <a:effectLst/>
        </p:spPr>
        <p:txBody>
          <a:bodyPr wrap="none" lIns="91407" tIns="45705" rIns="91407" bIns="45705"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latin typeface="Garamond" pitchFamily="18" charset="0"/>
            </a:endParaRPr>
          </a:p>
        </p:txBody>
      </p:sp>
      <p:sp>
        <p:nvSpPr>
          <p:cNvPr id="62" name="Text Box 61"/>
          <p:cNvSpPr txBox="1">
            <a:spLocks noChangeArrowheads="1"/>
          </p:cNvSpPr>
          <p:nvPr/>
        </p:nvSpPr>
        <p:spPr bwMode="auto">
          <a:xfrm>
            <a:off x="423255" y="3915425"/>
            <a:ext cx="1485889" cy="577051"/>
          </a:xfrm>
          <a:prstGeom prst="rect">
            <a:avLst/>
          </a:prstGeom>
          <a:noFill/>
          <a:ln w="9525" algn="ctr">
            <a:noFill/>
            <a:miter lim="800000"/>
            <a:headEnd/>
            <a:tailEnd/>
          </a:ln>
          <a:effectLst/>
        </p:spPr>
        <p:txBody>
          <a:bodyPr wrap="square" lIns="91407" tIns="45705" rIns="91407" bIns="45705">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25000"/>
              </a:spcBef>
              <a:buClr>
                <a:srgbClr val="0B1F65"/>
              </a:buClr>
              <a:buFont typeface="Webdings" pitchFamily="18" charset="2"/>
              <a:buNone/>
            </a:pPr>
            <a:r>
              <a:rPr lang="en-US" sz="1400" dirty="0" smtClean="0">
                <a:latin typeface="Segoe Print" pitchFamily="2" charset="0"/>
              </a:rPr>
              <a:t>Reporting</a:t>
            </a:r>
          </a:p>
          <a:p>
            <a:pPr>
              <a:spcBef>
                <a:spcPct val="25000"/>
              </a:spcBef>
              <a:buClr>
                <a:srgbClr val="0B1F65"/>
              </a:buClr>
              <a:buFont typeface="Webdings" pitchFamily="18" charset="2"/>
              <a:buNone/>
            </a:pPr>
            <a:r>
              <a:rPr lang="en-US" sz="1400" dirty="0" smtClean="0">
                <a:latin typeface="Segoe Print" pitchFamily="2" charset="0"/>
              </a:rPr>
              <a:t>Dashboard</a:t>
            </a:r>
          </a:p>
        </p:txBody>
      </p:sp>
      <p:sp>
        <p:nvSpPr>
          <p:cNvPr id="63" name="Text Box 64"/>
          <p:cNvSpPr txBox="1">
            <a:spLocks noChangeArrowheads="1"/>
          </p:cNvSpPr>
          <p:nvPr/>
        </p:nvSpPr>
        <p:spPr bwMode="auto">
          <a:xfrm>
            <a:off x="385348" y="2223077"/>
            <a:ext cx="1396121" cy="1061799"/>
          </a:xfrm>
          <a:prstGeom prst="rect">
            <a:avLst/>
          </a:prstGeom>
          <a:noFill/>
          <a:ln w="9525" algn="ctr">
            <a:noFill/>
            <a:miter lim="800000"/>
            <a:headEnd/>
            <a:tailEnd/>
          </a:ln>
          <a:effectLst/>
        </p:spPr>
        <p:txBody>
          <a:bodyPr wrap="square" lIns="91407" tIns="45705" rIns="91407" bIns="45705">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spcBef>
                <a:spcPct val="25000"/>
              </a:spcBef>
              <a:buClr>
                <a:srgbClr val="0B1F65"/>
              </a:buClr>
              <a:buFont typeface="Webdings" pitchFamily="18" charset="2"/>
              <a:buNone/>
            </a:pPr>
            <a:r>
              <a:rPr lang="en-US" sz="1400" dirty="0" smtClean="0">
                <a:latin typeface="Segoe Print" pitchFamily="2" charset="0"/>
              </a:rPr>
              <a:t>Barcode</a:t>
            </a:r>
          </a:p>
          <a:p>
            <a:pPr algn="ctr">
              <a:spcBef>
                <a:spcPct val="25000"/>
              </a:spcBef>
              <a:buClr>
                <a:srgbClr val="0B1F65"/>
              </a:buClr>
              <a:buFont typeface="Webdings" pitchFamily="18" charset="2"/>
              <a:buNone/>
            </a:pPr>
            <a:r>
              <a:rPr lang="en-US" sz="1400" dirty="0" smtClean="0">
                <a:latin typeface="Segoe Print" pitchFamily="2" charset="0"/>
              </a:rPr>
              <a:t>Scanner</a:t>
            </a:r>
          </a:p>
          <a:p>
            <a:pPr algn="ctr">
              <a:spcBef>
                <a:spcPct val="25000"/>
              </a:spcBef>
              <a:buClr>
                <a:srgbClr val="0B1F65"/>
              </a:buClr>
            </a:pPr>
            <a:r>
              <a:rPr lang="en-US" sz="1400" dirty="0" smtClean="0">
                <a:solidFill>
                  <a:srgbClr val="C00000"/>
                </a:solidFill>
              </a:rPr>
              <a:t>(Expected </a:t>
            </a:r>
            <a:r>
              <a:rPr lang="en-US" sz="1400" dirty="0">
                <a:solidFill>
                  <a:srgbClr val="C00000"/>
                </a:solidFill>
              </a:rPr>
              <a:t>for Vaccines </a:t>
            </a:r>
            <a:r>
              <a:rPr lang="en-US" sz="1400" dirty="0" smtClean="0">
                <a:solidFill>
                  <a:srgbClr val="C00000"/>
                </a:solidFill>
              </a:rPr>
              <a:t>SC)</a:t>
            </a:r>
            <a:endParaRPr lang="en-US" sz="1400" dirty="0">
              <a:solidFill>
                <a:srgbClr val="C00000"/>
              </a:solidFill>
            </a:endParaRPr>
          </a:p>
        </p:txBody>
      </p:sp>
      <p:sp>
        <p:nvSpPr>
          <p:cNvPr id="64" name="AutoShape 33"/>
          <p:cNvSpPr>
            <a:spLocks noChangeArrowheads="1"/>
          </p:cNvSpPr>
          <p:nvPr/>
        </p:nvSpPr>
        <p:spPr bwMode="auto">
          <a:xfrm>
            <a:off x="1726647" y="2507831"/>
            <a:ext cx="93815" cy="382587"/>
          </a:xfrm>
          <a:prstGeom prst="homePlate">
            <a:avLst>
              <a:gd name="adj" fmla="val 100000"/>
            </a:avLst>
          </a:prstGeom>
          <a:solidFill>
            <a:srgbClr val="002060"/>
          </a:solidFill>
          <a:ln w="9525" algn="ctr">
            <a:noFill/>
            <a:miter lim="800000"/>
            <a:headEnd/>
            <a:tailEnd/>
          </a:ln>
          <a:effectLst/>
        </p:spPr>
        <p:txBody>
          <a:bodyPr wrap="none" lIns="91407" tIns="45705" rIns="91407" bIns="45705"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latin typeface="Garamond" pitchFamily="18" charset="0"/>
            </a:endParaRPr>
          </a:p>
        </p:txBody>
      </p:sp>
    </p:spTree>
    <p:extLst>
      <p:ext uri="{BB962C8B-B14F-4D97-AF65-F5344CB8AC3E}">
        <p14:creationId xmlns:p14="http://schemas.microsoft.com/office/powerpoint/2010/main" val="261313893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9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96"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9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96"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86928</TotalTime>
  <Words>877</Words>
  <Application>Microsoft Office PowerPoint</Application>
  <PresentationFormat>On-screen Show (4:3)</PresentationFormat>
  <Paragraphs>262</Paragraphs>
  <Slides>69</Slides>
  <Notes>13</Notes>
  <HiddenSlides>0</HiddenSlides>
  <MMClips>0</MMClips>
  <ScaleCrop>false</ScaleCrop>
  <HeadingPairs>
    <vt:vector size="6" baseType="variant">
      <vt:variant>
        <vt:lpstr>Fonts Used</vt:lpstr>
      </vt:variant>
      <vt:variant>
        <vt:i4>13</vt:i4>
      </vt:variant>
      <vt:variant>
        <vt:lpstr>Theme</vt:lpstr>
      </vt:variant>
      <vt:variant>
        <vt:i4>11</vt:i4>
      </vt:variant>
      <vt:variant>
        <vt:lpstr>Slide Titles</vt:lpstr>
      </vt:variant>
      <vt:variant>
        <vt:i4>69</vt:i4>
      </vt:variant>
    </vt:vector>
  </HeadingPairs>
  <TitlesOfParts>
    <vt:vector size="93" baseType="lpstr">
      <vt:lpstr>Arial</vt:lpstr>
      <vt:lpstr>Book Antiqua</vt:lpstr>
      <vt:lpstr>Calibri</vt:lpstr>
      <vt:lpstr>Garamond</vt:lpstr>
      <vt:lpstr>Marlett</vt:lpstr>
      <vt:lpstr>Segoe Print</vt:lpstr>
      <vt:lpstr>Segoe UI</vt:lpstr>
      <vt:lpstr>Times</vt:lpstr>
      <vt:lpstr>Times New Roman</vt:lpstr>
      <vt:lpstr>Trebuchet MS</vt:lpstr>
      <vt:lpstr>Verdana</vt:lpstr>
      <vt:lpstr>Webdings</vt:lpstr>
      <vt:lpstr>Wingdings</vt:lpstr>
      <vt:lpstr>Default Design</vt:lpstr>
      <vt:lpstr>1_Default Design</vt:lpstr>
      <vt:lpstr>4_Default Design</vt:lpstr>
      <vt:lpstr>6_Default Design</vt:lpstr>
      <vt:lpstr>Blank</vt:lpstr>
      <vt:lpstr>Office Theme</vt:lpstr>
      <vt:lpstr>1_Blank</vt:lpstr>
      <vt:lpstr>2_Default Design</vt:lpstr>
      <vt:lpstr>5_Office Theme</vt:lpstr>
      <vt:lpstr>3_Office Theme</vt:lpstr>
      <vt:lpstr>1_Office Theme</vt:lpstr>
      <vt:lpstr>Tanzania eLMIS</vt:lpstr>
      <vt:lpstr>eLMIS Demo</vt:lpstr>
      <vt:lpstr>PowerPoint Presentation</vt:lpstr>
      <vt:lpstr>PowerPoint Presentation</vt:lpstr>
      <vt:lpstr>TZ Health Logistics Systems:</vt:lpstr>
      <vt:lpstr>PowerPoint Presentation</vt:lpstr>
      <vt:lpstr>PowerPoint Presentation</vt:lpstr>
      <vt:lpstr>Highly Configurable</vt:lpstr>
      <vt:lpstr>eLMIS (existing and expected Features)</vt:lpstr>
      <vt:lpstr>eLMIS - Interoperability</vt:lpstr>
      <vt:lpstr>eLMIS data Movement</vt:lpstr>
      <vt:lpstr>Paper LMIS vs eLMIS processes</vt:lpstr>
      <vt:lpstr>Demo areas</vt:lpstr>
      <vt:lpstr>PowerPoint Presentation</vt:lpstr>
      <vt:lpstr>Equipment Asset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Demo areas</vt:lpstr>
      <vt:lpstr>Demo areas</vt:lpstr>
      <vt:lpstr>Reports &amp; dashboards</vt:lpstr>
      <vt:lpstr>Sales order</vt:lpstr>
      <vt:lpstr>Stocked out facilities</vt:lpstr>
      <vt:lpstr>Sample of consumption reports</vt:lpstr>
      <vt:lpstr>Products adjustment report</vt:lpstr>
      <vt:lpstr>Stocked out facility report</vt:lpstr>
      <vt:lpstr>Stock imbalance report</vt:lpstr>
      <vt:lpstr>Order fill rate summary report</vt:lpstr>
      <vt:lpstr>Order fill rate summary report</vt:lpstr>
      <vt:lpstr>Order fill rate summary report</vt:lpstr>
      <vt:lpstr>Regimen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Support Structure </vt:lpstr>
      <vt:lpstr>Support and Help Desk</vt:lpstr>
      <vt:lpstr>PowerPoint Presentation</vt:lpstr>
    </vt:vector>
  </TitlesOfParts>
  <Company>JSI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and Aligning to a Shared Vision for eLMIS in Tanzania</dc:title>
  <dc:creator>Marasi Mwencha;Alpha</dc:creator>
  <cp:lastModifiedBy>TENSA FAMILY</cp:lastModifiedBy>
  <cp:revision>1039</cp:revision>
  <cp:lastPrinted>2013-09-09T05:27:41Z</cp:lastPrinted>
  <dcterms:created xsi:type="dcterms:W3CDTF">2009-05-24T10:26:07Z</dcterms:created>
  <dcterms:modified xsi:type="dcterms:W3CDTF">2014-11-13T10:43:52Z</dcterms:modified>
</cp:coreProperties>
</file>