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4.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0" r:id="rId3"/>
    <p:sldMasterId id="2147483820" r:id="rId4"/>
  </p:sldMasterIdLst>
  <p:notesMasterIdLst>
    <p:notesMasterId r:id="rId24"/>
  </p:notesMasterIdLst>
  <p:sldIdLst>
    <p:sldId id="256" r:id="rId5"/>
    <p:sldId id="259" r:id="rId6"/>
    <p:sldId id="2147479231" r:id="rId7"/>
    <p:sldId id="2147479219" r:id="rId8"/>
    <p:sldId id="2147480804" r:id="rId9"/>
    <p:sldId id="2147480841" r:id="rId10"/>
    <p:sldId id="2147480839" r:id="rId11"/>
    <p:sldId id="293" r:id="rId12"/>
    <p:sldId id="2147480834" r:id="rId13"/>
    <p:sldId id="2147479221" r:id="rId14"/>
    <p:sldId id="2147480837" r:id="rId15"/>
    <p:sldId id="2147480835" r:id="rId16"/>
    <p:sldId id="2147479222" r:id="rId17"/>
    <p:sldId id="2147480836" r:id="rId18"/>
    <p:sldId id="2147479223" r:id="rId19"/>
    <p:sldId id="2147480840" r:id="rId20"/>
    <p:sldId id="2147480838" r:id="rId21"/>
    <p:sldId id="2147480895" r:id="rId22"/>
    <p:sldId id="2147479228" r:id="rId23"/>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UNG, Santosh" initials="GS" lastIdx="21" clrIdx="0">
    <p:extLst>
      <p:ext uri="{19B8F6BF-5375-455C-9EA6-DF929625EA0E}">
        <p15:presenceInfo xmlns:p15="http://schemas.microsoft.com/office/powerpoint/2012/main" userId="GURUNG, Santosh" providerId="None"/>
      </p:ext>
    </p:extLst>
  </p:cmAuthor>
  <p:cmAuthor id="2" name="Anne McArthur" initials="AM" lastIdx="49" clrIdx="1">
    <p:extLst>
      <p:ext uri="{19B8F6BF-5375-455C-9EA6-DF929625EA0E}">
        <p15:presenceInfo xmlns:p15="http://schemas.microsoft.com/office/powerpoint/2012/main" userId="9e5a5943cd32d605" providerId="Windows Live"/>
      </p:ext>
    </p:extLst>
  </p:cmAuthor>
  <p:cmAuthor id="3" name="CHANG BLANC, Diana" initials="CBD" lastIdx="36" clrIdx="2">
    <p:extLst>
      <p:ext uri="{19B8F6BF-5375-455C-9EA6-DF929625EA0E}">
        <p15:presenceInfo xmlns:p15="http://schemas.microsoft.com/office/powerpoint/2012/main" userId="S::changblancd@who.int::095af1f0-0fe9-48c0-b39d-431b31cc03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F629D-4ED9-429E-B260-B66EF4AE02B7}" v="3" dt="2023-04-24T09:23:36.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6" autoAdjust="0"/>
    <p:restoredTop sz="93557" autoAdjust="0"/>
  </p:normalViewPr>
  <p:slideViewPr>
    <p:cSldViewPr snapToGrid="0">
      <p:cViewPr varScale="1">
        <p:scale>
          <a:sx n="61" d="100"/>
          <a:sy n="61" d="100"/>
        </p:scale>
        <p:origin x="244" y="60"/>
      </p:cViewPr>
      <p:guideLst/>
    </p:cSldViewPr>
  </p:slideViewPr>
  <p:notesTextViewPr>
    <p:cViewPr>
      <p:scale>
        <a:sx n="1" d="1"/>
        <a:sy n="1" d="1"/>
      </p:scale>
      <p:origin x="0" y="0"/>
    </p:cViewPr>
  </p:notesTextViewPr>
  <p:sorterViewPr>
    <p:cViewPr>
      <p:scale>
        <a:sx n="100" d="100"/>
        <a:sy n="100" d="100"/>
      </p:scale>
      <p:origin x="0" y="-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3954F8A-E8BA-46DA-80DE-E58BE6023984}" type="datetimeFigureOut">
              <a:rPr lang="en-GB" smtClean="0"/>
              <a:t>02/05/2023</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99026FDA-438F-4539-BCBA-E111ED9B9C66}" type="slidenum">
              <a:rPr lang="en-GB" smtClean="0"/>
              <a:t>‹#›</a:t>
            </a:fld>
            <a:endParaRPr lang="en-GB"/>
          </a:p>
        </p:txBody>
      </p:sp>
    </p:spTree>
    <p:extLst>
      <p:ext uri="{BB962C8B-B14F-4D97-AF65-F5344CB8AC3E}">
        <p14:creationId xmlns:p14="http://schemas.microsoft.com/office/powerpoint/2010/main" val="250056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74" name="Google Shape;74;p1: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859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173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200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76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608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194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470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764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18</a:t>
            </a:fld>
            <a:endParaRPr lang="en-US"/>
          </a:p>
        </p:txBody>
      </p:sp>
    </p:spTree>
    <p:extLst>
      <p:ext uri="{BB962C8B-B14F-4D97-AF65-F5344CB8AC3E}">
        <p14:creationId xmlns:p14="http://schemas.microsoft.com/office/powerpoint/2010/main" val="1551786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124" name="Google Shape;124;p2: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660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124" name="Google Shape;124;p2: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124" name="Google Shape;124;p2: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907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816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143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638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531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p57:notes"/>
          <p:cNvSpPr>
            <a:spLocks noGrp="1" noRot="1" noChangeAspect="1"/>
          </p:cNvSpPr>
          <p:nvPr>
            <p:ph type="sldImg" idx="2"/>
          </p:nvPr>
        </p:nvSpPr>
        <p:spPr>
          <a:xfrm>
            <a:off x="122238" y="762000"/>
            <a:ext cx="6772275" cy="381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2" name="Google Shape;1862;p57:notes"/>
          <p:cNvSpPr txBox="1">
            <a:spLocks noGrp="1"/>
          </p:cNvSpPr>
          <p:nvPr>
            <p:ph type="body" idx="1"/>
          </p:nvPr>
        </p:nvSpPr>
        <p:spPr>
          <a:xfrm>
            <a:off x="701734" y="4826516"/>
            <a:ext cx="5613870" cy="4572487"/>
          </a:xfrm>
          <a:prstGeom prst="rect">
            <a:avLst/>
          </a:prstGeom>
          <a:noFill/>
          <a:ln>
            <a:noFill/>
          </a:ln>
        </p:spPr>
        <p:txBody>
          <a:bodyPr spcFirstLastPara="1" wrap="square" lIns="98124" tIns="49062" rIns="98124" bIns="49062" anchor="t" anchorCtr="0">
            <a:noAutofit/>
          </a:bodyPr>
          <a:lstStyle/>
          <a:p>
            <a:pPr marL="483169" indent="-241584">
              <a:buSzPts val="1400"/>
            </a:pPr>
            <a:endParaRPr/>
          </a:p>
        </p:txBody>
      </p:sp>
      <p:sp>
        <p:nvSpPr>
          <p:cNvPr id="1863" name="Google Shape;1863;p57:notes"/>
          <p:cNvSpPr txBox="1">
            <a:spLocks noGrp="1"/>
          </p:cNvSpPr>
          <p:nvPr>
            <p:ph type="sldNum" idx="12"/>
          </p:nvPr>
        </p:nvSpPr>
        <p:spPr>
          <a:xfrm>
            <a:off x="3974870" y="9651266"/>
            <a:ext cx="3040846" cy="508055"/>
          </a:xfrm>
          <a:prstGeom prst="rect">
            <a:avLst/>
          </a:prstGeom>
          <a:noFill/>
          <a:ln>
            <a:noFill/>
          </a:ln>
        </p:spPr>
        <p:txBody>
          <a:bodyPr spcFirstLastPara="1" wrap="square" lIns="98124" tIns="49062" rIns="98124" bIns="49062" anchor="b" anchorCtr="0">
            <a:noAutofit/>
          </a:bodyPr>
          <a:lstStyle/>
          <a:p>
            <a:pPr>
              <a:buSzPts val="1200"/>
            </a:pPr>
            <a:fld id="{00000000-1234-1234-1234-123412341234}" type="slidenum">
              <a:rPr lang="en-US">
                <a:solidFill>
                  <a:schemeClr val="dk1"/>
                </a:solidFill>
                <a:latin typeface="Calibri"/>
                <a:ea typeface="Calibri"/>
                <a:cs typeface="Calibri"/>
                <a:sym typeface="Calibri"/>
              </a:rPr>
              <a:pPr>
                <a:buSzPts val="1200"/>
              </a:pPr>
              <a:t>8</a:t>
            </a:fld>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8975" y="4823034"/>
            <a:ext cx="5511800" cy="3946118"/>
          </a:xfrm>
          <a:prstGeom prst="rect">
            <a:avLst/>
          </a:prstGeom>
          <a:noFill/>
          <a:ln>
            <a:noFill/>
          </a:ln>
        </p:spPr>
        <p:txBody>
          <a:bodyPr spcFirstLastPara="1" wrap="square" lIns="96618" tIns="48296" rIns="96618" bIns="48296" anchor="t" anchorCtr="0">
            <a:noAutofit/>
          </a:bodyPr>
          <a:lstStyle/>
          <a:p>
            <a:pPr>
              <a:buSzPts val="1400"/>
            </a:pPr>
            <a:endParaRPr dirty="0"/>
          </a:p>
        </p:txBody>
      </p:sp>
      <p:sp>
        <p:nvSpPr>
          <p:cNvPr id="87" name="Google Shape;87;p3: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296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3.xml"/><Relationship Id="rId1" Type="http://schemas.openxmlformats.org/officeDocument/2006/relationships/tags" Target="../tags/tag112.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113.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11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11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116.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117.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118.xml"/><Relationship Id="rId5" Type="http://schemas.openxmlformats.org/officeDocument/2006/relationships/image" Target="../media/image14.png"/><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119.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120.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21.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24.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25.xml"/><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3.xml"/><Relationship Id="rId1" Type="http://schemas.openxmlformats.org/officeDocument/2006/relationships/tags" Target="../tags/tag126.xml"/><Relationship Id="rId5" Type="http://schemas.openxmlformats.org/officeDocument/2006/relationships/image" Target="../media/image10.png"/><Relationship Id="rId4" Type="http://schemas.openxmlformats.org/officeDocument/2006/relationships/image" Target="../media/image13.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3.xml"/><Relationship Id="rId1" Type="http://schemas.openxmlformats.org/officeDocument/2006/relationships/tags" Target="../tags/tag127.xml"/><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3.xml"/><Relationship Id="rId1" Type="http://schemas.openxmlformats.org/officeDocument/2006/relationships/tags" Target="../tags/tag128.xml"/><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3.xml"/><Relationship Id="rId1" Type="http://schemas.openxmlformats.org/officeDocument/2006/relationships/tags" Target="../tags/tag129.xml"/><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3.xml"/><Relationship Id="rId1" Type="http://schemas.openxmlformats.org/officeDocument/2006/relationships/tags" Target="../tags/tag130.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3.xml"/><Relationship Id="rId1" Type="http://schemas.openxmlformats.org/officeDocument/2006/relationships/tags" Target="../tags/tag13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3.xml"/><Relationship Id="rId1" Type="http://schemas.openxmlformats.org/officeDocument/2006/relationships/tags" Target="../tags/tag13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33.xml"/><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3.xml"/><Relationship Id="rId7" Type="http://schemas.openxmlformats.org/officeDocument/2006/relationships/image" Target="../media/image5.sv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12.bin"/></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3.xml"/><Relationship Id="rId1" Type="http://schemas.openxmlformats.org/officeDocument/2006/relationships/tags" Target="../tags/tag136.xml"/><Relationship Id="rId4" Type="http://schemas.openxmlformats.org/officeDocument/2006/relationships/image" Target="../media/image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3.xml"/><Relationship Id="rId1" Type="http://schemas.openxmlformats.org/officeDocument/2006/relationships/tags" Target="../tags/tag137.xml"/><Relationship Id="rId4" Type="http://schemas.openxmlformats.org/officeDocument/2006/relationships/image" Target="../media/image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3.xml"/><Relationship Id="rId1" Type="http://schemas.openxmlformats.org/officeDocument/2006/relationships/tags" Target="../tags/tag138.xml"/><Relationship Id="rId4" Type="http://schemas.openxmlformats.org/officeDocument/2006/relationships/image" Target="../media/image1.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3.xml"/><Relationship Id="rId1" Type="http://schemas.openxmlformats.org/officeDocument/2006/relationships/tags" Target="../tags/tag139.xml"/><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3.xml"/><Relationship Id="rId1" Type="http://schemas.openxmlformats.org/officeDocument/2006/relationships/tags" Target="../tags/tag140.xml"/><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3.xml"/><Relationship Id="rId1" Type="http://schemas.openxmlformats.org/officeDocument/2006/relationships/tags" Target="../tags/tag141.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2.xml"/><Relationship Id="rId7" Type="http://schemas.openxmlformats.org/officeDocument/2006/relationships/image" Target="../media/image5.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3.xml"/><Relationship Id="rId1" Type="http://schemas.openxmlformats.org/officeDocument/2006/relationships/tags" Target="../tags/tag142.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3.xml"/><Relationship Id="rId1" Type="http://schemas.openxmlformats.org/officeDocument/2006/relationships/tags" Target="../tags/tag143.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3.xml"/><Relationship Id="rId1" Type="http://schemas.openxmlformats.org/officeDocument/2006/relationships/tags" Target="../tags/tag14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3.xml"/><Relationship Id="rId1" Type="http://schemas.openxmlformats.org/officeDocument/2006/relationships/tags" Target="../tags/tag14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3.xml"/><Relationship Id="rId1" Type="http://schemas.openxmlformats.org/officeDocument/2006/relationships/tags" Target="../tags/tag14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3.xml"/><Relationship Id="rId1" Type="http://schemas.openxmlformats.org/officeDocument/2006/relationships/tags" Target="../tags/tag147.xml"/><Relationship Id="rId5" Type="http://schemas.openxmlformats.org/officeDocument/2006/relationships/image" Target="../media/image11.png"/><Relationship Id="rId4" Type="http://schemas.openxmlformats.org/officeDocument/2006/relationships/image" Target="../media/image13.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3.xml"/><Relationship Id="rId1" Type="http://schemas.openxmlformats.org/officeDocument/2006/relationships/tags" Target="../tags/tag148.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3.xml"/><Relationship Id="rId1" Type="http://schemas.openxmlformats.org/officeDocument/2006/relationships/tags" Target="../tags/tag149.xml"/><Relationship Id="rId5" Type="http://schemas.openxmlformats.org/officeDocument/2006/relationships/image" Target="../media/image14.png"/><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3.xml"/><Relationship Id="rId1" Type="http://schemas.openxmlformats.org/officeDocument/2006/relationships/tags" Target="../tags/tag150.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3.xml"/><Relationship Id="rId1" Type="http://schemas.openxmlformats.org/officeDocument/2006/relationships/tags" Target="../tags/tag151.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2.xml"/><Relationship Id="rId7" Type="http://schemas.openxmlformats.org/officeDocument/2006/relationships/image" Target="../media/image8.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3.xml"/><Relationship Id="rId1" Type="http://schemas.openxmlformats.org/officeDocument/2006/relationships/tags" Target="../tags/tag152.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3.xml"/><Relationship Id="rId1" Type="http://schemas.openxmlformats.org/officeDocument/2006/relationships/tags" Target="../tags/tag153.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3.xml"/><Relationship Id="rId1" Type="http://schemas.openxmlformats.org/officeDocument/2006/relationships/tags" Target="../tags/tag154.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Master" Target="../slideMasters/slideMaster3.xml"/><Relationship Id="rId1" Type="http://schemas.openxmlformats.org/officeDocument/2006/relationships/tags" Target="../tags/tag155.xml"/><Relationship Id="rId4" Type="http://schemas.openxmlformats.org/officeDocument/2006/relationships/image" Target="../media/image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Master" Target="../slideMasters/slideMaster3.xml"/><Relationship Id="rId1" Type="http://schemas.openxmlformats.org/officeDocument/2006/relationships/tags" Target="../tags/tag156.xml"/><Relationship Id="rId4" Type="http://schemas.openxmlformats.org/officeDocument/2006/relationships/image" Target="../media/image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3.xml"/><Relationship Id="rId1" Type="http://schemas.openxmlformats.org/officeDocument/2006/relationships/tags" Target="../tags/tag157.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Master" Target="../slideMasters/slideMaster3.xml"/><Relationship Id="rId1" Type="http://schemas.openxmlformats.org/officeDocument/2006/relationships/tags" Target="../tags/tag158.xml"/><Relationship Id="rId4" Type="http://schemas.openxmlformats.org/officeDocument/2006/relationships/image" Target="../media/image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Master" Target="../slideMasters/slideMaster3.xml"/><Relationship Id="rId1" Type="http://schemas.openxmlformats.org/officeDocument/2006/relationships/tags" Target="../tags/tag159.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3.xml"/><Relationship Id="rId1" Type="http://schemas.openxmlformats.org/officeDocument/2006/relationships/tags" Target="../tags/tag160.xml"/><Relationship Id="rId4" Type="http://schemas.openxmlformats.org/officeDocument/2006/relationships/image" Target="../media/image1.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3.xml"/><Relationship Id="rId1" Type="http://schemas.openxmlformats.org/officeDocument/2006/relationships/tags" Target="../tags/tag161.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Master" Target="../slideMasters/slideMaster3.xml"/><Relationship Id="rId1" Type="http://schemas.openxmlformats.org/officeDocument/2006/relationships/tags" Target="../tags/tag162.xml"/><Relationship Id="rId4"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16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3.xml"/><Relationship Id="rId1" Type="http://schemas.openxmlformats.org/officeDocument/2006/relationships/tags" Target="../tags/tag164.xml"/><Relationship Id="rId4" Type="http://schemas.openxmlformats.org/officeDocument/2006/relationships/image" Target="../media/image1.emf"/></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image" Target="../media/image2.emf"/><Relationship Id="rId4" Type="http://schemas.openxmlformats.org/officeDocument/2006/relationships/oleObject" Target="../embeddings/oleObject142.bin"/></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3.xml"/><Relationship Id="rId1" Type="http://schemas.openxmlformats.org/officeDocument/2006/relationships/tags" Target="../tags/tag167.xml"/><Relationship Id="rId4" Type="http://schemas.openxmlformats.org/officeDocument/2006/relationships/image" Target="../media/image2.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3.xml"/><Relationship Id="rId1" Type="http://schemas.openxmlformats.org/officeDocument/2006/relationships/tags" Target="../tags/tag168.xml"/><Relationship Id="rId4" Type="http://schemas.openxmlformats.org/officeDocument/2006/relationships/image" Target="../media/image2.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3.xml"/><Relationship Id="rId1" Type="http://schemas.openxmlformats.org/officeDocument/2006/relationships/tags" Target="../tags/tag169.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emf"/><Relationship Id="rId4" Type="http://schemas.openxmlformats.org/officeDocument/2006/relationships/oleObject" Target="../embeddings/oleObject146.bin"/></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3.xml"/><Relationship Id="rId1" Type="http://schemas.openxmlformats.org/officeDocument/2006/relationships/tags" Target="../tags/tag172.xml"/><Relationship Id="rId4" Type="http://schemas.openxmlformats.org/officeDocument/2006/relationships/image" Target="../media/image2.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Master" Target="../slideMasters/slideMaster3.xml"/><Relationship Id="rId1" Type="http://schemas.openxmlformats.org/officeDocument/2006/relationships/tags" Target="../tags/tag173.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Master" Target="../slideMasters/slideMaster3.xml"/><Relationship Id="rId1" Type="http://schemas.openxmlformats.org/officeDocument/2006/relationships/tags" Target="../tags/tag174.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3.xml"/><Relationship Id="rId1" Type="http://schemas.openxmlformats.org/officeDocument/2006/relationships/tags" Target="../tags/tag175.xml"/><Relationship Id="rId5" Type="http://schemas.openxmlformats.org/officeDocument/2006/relationships/image" Target="../media/image11.png"/><Relationship Id="rId4" Type="http://schemas.openxmlformats.org/officeDocument/2006/relationships/image" Target="../media/image2.emf"/></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image" Target="../media/image15.jpe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2.emf"/><Relationship Id="rId5" Type="http://schemas.openxmlformats.org/officeDocument/2006/relationships/oleObject" Target="../embeddings/oleObject151.bin"/><Relationship Id="rId4"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81.xml"/><Relationship Id="rId7" Type="http://schemas.openxmlformats.org/officeDocument/2006/relationships/image" Target="../media/image16.jpe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2.emf"/><Relationship Id="rId5" Type="http://schemas.openxmlformats.org/officeDocument/2006/relationships/oleObject" Target="../embeddings/oleObject152.bin"/><Relationship Id="rId4"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6.jpeg"/><Relationship Id="rId5" Type="http://schemas.openxmlformats.org/officeDocument/2006/relationships/image" Target="../media/image2.emf"/><Relationship Id="rId4" Type="http://schemas.openxmlformats.org/officeDocument/2006/relationships/oleObject" Target="../embeddings/oleObject153.bin"/></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86.xml"/><Relationship Id="rId7" Type="http://schemas.openxmlformats.org/officeDocument/2006/relationships/image" Target="../media/image2.emf"/><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oleObject" Target="../embeddings/oleObject154.bin"/><Relationship Id="rId5" Type="http://schemas.openxmlformats.org/officeDocument/2006/relationships/slideMaster" Target="../slideMasters/slideMaster3.xml"/><Relationship Id="rId4" Type="http://schemas.openxmlformats.org/officeDocument/2006/relationships/tags" Target="../tags/tag187.xml"/><Relationship Id="rId9" Type="http://schemas.openxmlformats.org/officeDocument/2006/relationships/image" Target="../media/image8.svg"/></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90.xml"/><Relationship Id="rId7" Type="http://schemas.openxmlformats.org/officeDocument/2006/relationships/image" Target="../media/image2.emf"/><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oleObject" Target="../embeddings/oleObject155.bin"/><Relationship Id="rId5" Type="http://schemas.openxmlformats.org/officeDocument/2006/relationships/slideMaster" Target="../slideMasters/slideMaster3.xml"/><Relationship Id="rId4" Type="http://schemas.openxmlformats.org/officeDocument/2006/relationships/tags" Target="../tags/tag191.xml"/><Relationship Id="rId9" Type="http://schemas.openxmlformats.org/officeDocument/2006/relationships/image" Target="../media/image8.svg"/></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7.emf"/><Relationship Id="rId5" Type="http://schemas.openxmlformats.org/officeDocument/2006/relationships/oleObject" Target="../embeddings/oleObject156.bin"/><Relationship Id="rId4"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97.xml"/><Relationship Id="rId7" Type="http://schemas.openxmlformats.org/officeDocument/2006/relationships/tags" Target="../tags/tag201.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10" Type="http://schemas.openxmlformats.org/officeDocument/2006/relationships/image" Target="../media/image18.emf"/><Relationship Id="rId4" Type="http://schemas.openxmlformats.org/officeDocument/2006/relationships/tags" Target="../tags/tag198.xml"/><Relationship Id="rId9" Type="http://schemas.openxmlformats.org/officeDocument/2006/relationships/oleObject" Target="../embeddings/oleObject157.bin"/></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image" Target="../media/image18.emf"/><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oleObject" Target="../embeddings/oleObject158.bin"/><Relationship Id="rId5" Type="http://schemas.openxmlformats.org/officeDocument/2006/relationships/slideMaster" Target="../slideMasters/slideMaster3.xml"/><Relationship Id="rId4" Type="http://schemas.openxmlformats.org/officeDocument/2006/relationships/tags" Target="../tags/tag205.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4.xml"/><Relationship Id="rId7" Type="http://schemas.openxmlformats.org/officeDocument/2006/relationships/image" Target="../media/image5.sv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60.bin"/></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4.xml"/><Relationship Id="rId7" Type="http://schemas.openxmlformats.org/officeDocument/2006/relationships/image" Target="../media/image8.sv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161.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sv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62.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sv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163.bin"/></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4.xml"/><Relationship Id="rId1" Type="http://schemas.openxmlformats.org/officeDocument/2006/relationships/tags" Target="../tags/tag215.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4.xml"/><Relationship Id="rId1" Type="http://schemas.openxmlformats.org/officeDocument/2006/relationships/tags" Target="../tags/tag216.xml"/><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Master" Target="../slideMasters/slideMaster4.xml"/><Relationship Id="rId1" Type="http://schemas.openxmlformats.org/officeDocument/2006/relationships/tags" Target="../tags/tag217.xml"/><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4.xml"/><Relationship Id="rId1" Type="http://schemas.openxmlformats.org/officeDocument/2006/relationships/tags" Target="../tags/tag218.xml"/><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4.xml"/><Relationship Id="rId1" Type="http://schemas.openxmlformats.org/officeDocument/2006/relationships/tags" Target="../tags/tag219.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Master" Target="../slideMasters/slideMaster4.xml"/><Relationship Id="rId1" Type="http://schemas.openxmlformats.org/officeDocument/2006/relationships/tags" Target="../tags/tag220.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Master" Target="../slideMasters/slideMaster4.xml"/><Relationship Id="rId1" Type="http://schemas.openxmlformats.org/officeDocument/2006/relationships/tags" Target="../tags/tag221.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Master" Target="../slideMasters/slideMaster4.xml"/><Relationship Id="rId1" Type="http://schemas.openxmlformats.org/officeDocument/2006/relationships/tags" Target="../tags/tag222.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Master" Target="../slideMasters/slideMaster4.xml"/><Relationship Id="rId1" Type="http://schemas.openxmlformats.org/officeDocument/2006/relationships/tags" Target="../tags/tag223.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4.xml"/><Relationship Id="rId1" Type="http://schemas.openxmlformats.org/officeDocument/2006/relationships/tags" Target="../tags/tag22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Master" Target="../slideMasters/slideMaster4.xml"/><Relationship Id="rId1" Type="http://schemas.openxmlformats.org/officeDocument/2006/relationships/tags" Target="../tags/tag225.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4.xml"/><Relationship Id="rId1" Type="http://schemas.openxmlformats.org/officeDocument/2006/relationships/tags" Target="../tags/tag226.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4.xml"/><Relationship Id="rId1" Type="http://schemas.openxmlformats.org/officeDocument/2006/relationships/tags" Target="../tags/tag227.xml"/><Relationship Id="rId5" Type="http://schemas.openxmlformats.org/officeDocument/2006/relationships/image" Target="../media/image14.png"/><Relationship Id="rId4" Type="http://schemas.openxmlformats.org/officeDocument/2006/relationships/image" Target="../media/image13.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4.xml"/><Relationship Id="rId1" Type="http://schemas.openxmlformats.org/officeDocument/2006/relationships/tags" Target="../tags/tag228.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Master" Target="../slideMasters/slideMaster4.xml"/><Relationship Id="rId1" Type="http://schemas.openxmlformats.org/officeDocument/2006/relationships/tags" Target="../tags/tag229.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slideMaster" Target="../slideMasters/slideMaster4.xml"/><Relationship Id="rId1" Type="http://schemas.openxmlformats.org/officeDocument/2006/relationships/tags" Target="../tags/tag230.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180.bin"/><Relationship Id="rId2" Type="http://schemas.openxmlformats.org/officeDocument/2006/relationships/slideMaster" Target="../slideMasters/slideMaster4.xml"/><Relationship Id="rId1" Type="http://schemas.openxmlformats.org/officeDocument/2006/relationships/tags" Target="../tags/tag231.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181.bin"/><Relationship Id="rId2" Type="http://schemas.openxmlformats.org/officeDocument/2006/relationships/slideMaster" Target="../slideMasters/slideMaster4.xml"/><Relationship Id="rId1" Type="http://schemas.openxmlformats.org/officeDocument/2006/relationships/tags" Target="../tags/tag232.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182.bin"/><Relationship Id="rId2" Type="http://schemas.openxmlformats.org/officeDocument/2006/relationships/slideMaster" Target="../slideMasters/slideMaster4.xml"/><Relationship Id="rId1" Type="http://schemas.openxmlformats.org/officeDocument/2006/relationships/tags" Target="../tags/tag233.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slideMaster" Target="../slideMasters/slideMaster4.xml"/><Relationship Id="rId1" Type="http://schemas.openxmlformats.org/officeDocument/2006/relationships/tags" Target="../tags/tag234.xml"/><Relationship Id="rId4" Type="http://schemas.openxmlformats.org/officeDocument/2006/relationships/image" Target="../media/image1.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slideMaster" Target="../slideMasters/slideMaster4.xml"/><Relationship Id="rId1" Type="http://schemas.openxmlformats.org/officeDocument/2006/relationships/tags" Target="../tags/tag235.xml"/><Relationship Id="rId5" Type="http://schemas.openxmlformats.org/officeDocument/2006/relationships/image" Target="../media/image10.png"/><Relationship Id="rId4" Type="http://schemas.openxmlformats.org/officeDocument/2006/relationships/image" Target="../media/image13.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4.xml"/><Relationship Id="rId1" Type="http://schemas.openxmlformats.org/officeDocument/2006/relationships/tags" Target="../tags/tag236.xml"/><Relationship Id="rId4" Type="http://schemas.openxmlformats.org/officeDocument/2006/relationships/image" Target="../media/image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4.xml"/><Relationship Id="rId1" Type="http://schemas.openxmlformats.org/officeDocument/2006/relationships/tags" Target="../tags/tag237.xml"/><Relationship Id="rId4" Type="http://schemas.openxmlformats.org/officeDocument/2006/relationships/image" Target="../media/image1.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87.bin"/><Relationship Id="rId2" Type="http://schemas.openxmlformats.org/officeDocument/2006/relationships/slideMaster" Target="../slideMasters/slideMaster4.xml"/><Relationship Id="rId1" Type="http://schemas.openxmlformats.org/officeDocument/2006/relationships/tags" Target="../tags/tag238.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Master" Target="../slideMasters/slideMaster4.xml"/><Relationship Id="rId1" Type="http://schemas.openxmlformats.org/officeDocument/2006/relationships/tags" Target="../tags/tag239.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4.xml"/><Relationship Id="rId1" Type="http://schemas.openxmlformats.org/officeDocument/2006/relationships/tags" Target="../tags/tag24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4.xml"/><Relationship Id="rId1" Type="http://schemas.openxmlformats.org/officeDocument/2006/relationships/tags" Target="../tags/tag2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Master" Target="../slideMasters/slideMaster4.xml"/><Relationship Id="rId1" Type="http://schemas.openxmlformats.org/officeDocument/2006/relationships/tags" Target="../tags/tag242.xml"/><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4.xml"/><Relationship Id="rId7" Type="http://schemas.openxmlformats.org/officeDocument/2006/relationships/image" Target="../media/image5.sv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2.bin"/></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Master" Target="../slideMasters/slideMaster4.xml"/><Relationship Id="rId1" Type="http://schemas.openxmlformats.org/officeDocument/2006/relationships/tags" Target="../tags/tag245.xml"/><Relationship Id="rId4" Type="http://schemas.openxmlformats.org/officeDocument/2006/relationships/image" Target="../media/image1.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94.bin"/><Relationship Id="rId2" Type="http://schemas.openxmlformats.org/officeDocument/2006/relationships/slideMaster" Target="../slideMasters/slideMaster4.xml"/><Relationship Id="rId1" Type="http://schemas.openxmlformats.org/officeDocument/2006/relationships/tags" Target="../tags/tag246.xml"/><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95.bin"/><Relationship Id="rId2" Type="http://schemas.openxmlformats.org/officeDocument/2006/relationships/slideMaster" Target="../slideMasters/slideMaster4.xml"/><Relationship Id="rId1" Type="http://schemas.openxmlformats.org/officeDocument/2006/relationships/tags" Target="../tags/tag247.xml"/><Relationship Id="rId4" Type="http://schemas.openxmlformats.org/officeDocument/2006/relationships/image" Target="../media/image1.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Master" Target="../slideMasters/slideMaster4.xml"/><Relationship Id="rId1" Type="http://schemas.openxmlformats.org/officeDocument/2006/relationships/tags" Target="../tags/tag248.xml"/><Relationship Id="rId4" Type="http://schemas.openxmlformats.org/officeDocument/2006/relationships/image" Target="../media/image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Master" Target="../slideMasters/slideMaster4.xml"/><Relationship Id="rId1" Type="http://schemas.openxmlformats.org/officeDocument/2006/relationships/tags" Target="../tags/tag249.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Master" Target="../slideMasters/slideMaster4.xml"/><Relationship Id="rId1" Type="http://schemas.openxmlformats.org/officeDocument/2006/relationships/tags" Target="../tags/tag250.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Master" Target="../slideMasters/slideMaster4.xml"/><Relationship Id="rId1" Type="http://schemas.openxmlformats.org/officeDocument/2006/relationships/tags" Target="../tags/tag251.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200.bin"/><Relationship Id="rId2" Type="http://schemas.openxmlformats.org/officeDocument/2006/relationships/slideMaster" Target="../slideMasters/slideMaster4.xml"/><Relationship Id="rId1" Type="http://schemas.openxmlformats.org/officeDocument/2006/relationships/tags" Target="../tags/tag252.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4.xml"/><Relationship Id="rId1" Type="http://schemas.openxmlformats.org/officeDocument/2006/relationships/tags" Target="../tags/tag253.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Master" Target="../slideMasters/slideMaster4.xml"/><Relationship Id="rId1" Type="http://schemas.openxmlformats.org/officeDocument/2006/relationships/tags" Target="../tags/tag25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Master" Target="../slideMasters/slideMaster4.xml"/><Relationship Id="rId1" Type="http://schemas.openxmlformats.org/officeDocument/2006/relationships/tags" Target="../tags/tag25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4.xml"/><Relationship Id="rId1" Type="http://schemas.openxmlformats.org/officeDocument/2006/relationships/tags" Target="../tags/tag256.xml"/><Relationship Id="rId5" Type="http://schemas.openxmlformats.org/officeDocument/2006/relationships/image" Target="../media/image11.png"/><Relationship Id="rId4" Type="http://schemas.openxmlformats.org/officeDocument/2006/relationships/image" Target="../media/image13.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Master" Target="../slideMasters/slideMaster4.xml"/><Relationship Id="rId1" Type="http://schemas.openxmlformats.org/officeDocument/2006/relationships/tags" Target="../tags/tag257.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206.bin"/><Relationship Id="rId2" Type="http://schemas.openxmlformats.org/officeDocument/2006/relationships/slideMaster" Target="../slideMasters/slideMaster4.xml"/><Relationship Id="rId1" Type="http://schemas.openxmlformats.org/officeDocument/2006/relationships/tags" Target="../tags/tag258.xml"/><Relationship Id="rId5" Type="http://schemas.openxmlformats.org/officeDocument/2006/relationships/image" Target="../media/image14.png"/><Relationship Id="rId4" Type="http://schemas.openxmlformats.org/officeDocument/2006/relationships/image" Target="../media/image1.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207.bin"/><Relationship Id="rId2" Type="http://schemas.openxmlformats.org/officeDocument/2006/relationships/slideMaster" Target="../slideMasters/slideMaster4.xml"/><Relationship Id="rId1" Type="http://schemas.openxmlformats.org/officeDocument/2006/relationships/tags" Target="../tags/tag259.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208.bin"/><Relationship Id="rId2" Type="http://schemas.openxmlformats.org/officeDocument/2006/relationships/slideMaster" Target="../slideMasters/slideMaster4.xml"/><Relationship Id="rId1" Type="http://schemas.openxmlformats.org/officeDocument/2006/relationships/tags" Target="../tags/tag260.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Master" Target="../slideMasters/slideMaster4.xml"/><Relationship Id="rId1" Type="http://schemas.openxmlformats.org/officeDocument/2006/relationships/tags" Target="../tags/tag261.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210.bin"/><Relationship Id="rId2" Type="http://schemas.openxmlformats.org/officeDocument/2006/relationships/slideMaster" Target="../slideMasters/slideMaster4.xml"/><Relationship Id="rId1" Type="http://schemas.openxmlformats.org/officeDocument/2006/relationships/tags" Target="../tags/tag262.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Master" Target="../slideMasters/slideMaster4.xml"/><Relationship Id="rId1" Type="http://schemas.openxmlformats.org/officeDocument/2006/relationships/tags" Target="../tags/tag263.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Master" Target="../slideMasters/slideMaster4.xml"/><Relationship Id="rId1" Type="http://schemas.openxmlformats.org/officeDocument/2006/relationships/tags" Target="../tags/tag264.xml"/><Relationship Id="rId4" Type="http://schemas.openxmlformats.org/officeDocument/2006/relationships/image" Target="../media/image1.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213.bin"/><Relationship Id="rId2" Type="http://schemas.openxmlformats.org/officeDocument/2006/relationships/slideMaster" Target="../slideMasters/slideMaster4.xml"/><Relationship Id="rId1" Type="http://schemas.openxmlformats.org/officeDocument/2006/relationships/tags" Target="../tags/tag265.xml"/><Relationship Id="rId4" Type="http://schemas.openxmlformats.org/officeDocument/2006/relationships/image" Target="../media/image1.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214.bin"/><Relationship Id="rId2" Type="http://schemas.openxmlformats.org/officeDocument/2006/relationships/slideMaster" Target="../slideMasters/slideMaster4.xml"/><Relationship Id="rId1" Type="http://schemas.openxmlformats.org/officeDocument/2006/relationships/tags" Target="../tags/tag266.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215.bin"/><Relationship Id="rId2" Type="http://schemas.openxmlformats.org/officeDocument/2006/relationships/slideMaster" Target="../slideMasters/slideMaster4.xml"/><Relationship Id="rId1" Type="http://schemas.openxmlformats.org/officeDocument/2006/relationships/tags" Target="../tags/tag267.xml"/><Relationship Id="rId4" Type="http://schemas.openxmlformats.org/officeDocument/2006/relationships/image" Target="../media/image1.emf"/></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216.bin"/><Relationship Id="rId2" Type="http://schemas.openxmlformats.org/officeDocument/2006/relationships/slideMaster" Target="../slideMasters/slideMaster4.xml"/><Relationship Id="rId1" Type="http://schemas.openxmlformats.org/officeDocument/2006/relationships/tags" Target="../tags/tag268.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217.bin"/><Relationship Id="rId2" Type="http://schemas.openxmlformats.org/officeDocument/2006/relationships/slideMaster" Target="../slideMasters/slideMaster4.xml"/><Relationship Id="rId1" Type="http://schemas.openxmlformats.org/officeDocument/2006/relationships/tags" Target="../tags/tag269.xml"/><Relationship Id="rId4" Type="http://schemas.openxmlformats.org/officeDocument/2006/relationships/image" Target="../media/image1.emf"/></Relationships>
</file>

<file path=ppt/slideLayouts/_rels/slideLayout228.xml.rels><?xml version="1.0" encoding="UTF-8" standalone="yes"?>
<Relationships xmlns="http://schemas.openxmlformats.org/package/2006/relationships"><Relationship Id="rId3" Type="http://schemas.openxmlformats.org/officeDocument/2006/relationships/oleObject" Target="../embeddings/oleObject218.bin"/><Relationship Id="rId2" Type="http://schemas.openxmlformats.org/officeDocument/2006/relationships/slideMaster" Target="../slideMasters/slideMaster4.xml"/><Relationship Id="rId1" Type="http://schemas.openxmlformats.org/officeDocument/2006/relationships/tags" Target="../tags/tag270.xml"/><Relationship Id="rId4" Type="http://schemas.openxmlformats.org/officeDocument/2006/relationships/image" Target="../media/image1.emf"/></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219.bin"/><Relationship Id="rId2" Type="http://schemas.openxmlformats.org/officeDocument/2006/relationships/slideMaster" Target="../slideMasters/slideMaster4.xml"/><Relationship Id="rId1" Type="http://schemas.openxmlformats.org/officeDocument/2006/relationships/tags" Target="../tags/tag27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220.bin"/><Relationship Id="rId2" Type="http://schemas.openxmlformats.org/officeDocument/2006/relationships/slideMaster" Target="../slideMasters/slideMaster4.xml"/><Relationship Id="rId1" Type="http://schemas.openxmlformats.org/officeDocument/2006/relationships/tags" Target="../tags/tag27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221.bin"/><Relationship Id="rId2" Type="http://schemas.openxmlformats.org/officeDocument/2006/relationships/slideMaster" Target="../slideMasters/slideMaster4.xml"/><Relationship Id="rId1" Type="http://schemas.openxmlformats.org/officeDocument/2006/relationships/tags" Target="../tags/tag273.xml"/><Relationship Id="rId4" Type="http://schemas.openxmlformats.org/officeDocument/2006/relationships/image" Target="../media/image1.emf"/></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2.emf"/><Relationship Id="rId4" Type="http://schemas.openxmlformats.org/officeDocument/2006/relationships/oleObject" Target="../embeddings/oleObject222.bin"/></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Master" Target="../slideMasters/slideMaster4.xml"/><Relationship Id="rId1" Type="http://schemas.openxmlformats.org/officeDocument/2006/relationships/tags" Target="../tags/tag276.xml"/><Relationship Id="rId4" Type="http://schemas.openxmlformats.org/officeDocument/2006/relationships/image" Target="../media/image2.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224.bin"/><Relationship Id="rId2" Type="http://schemas.openxmlformats.org/officeDocument/2006/relationships/slideMaster" Target="../slideMasters/slideMaster4.xml"/><Relationship Id="rId1" Type="http://schemas.openxmlformats.org/officeDocument/2006/relationships/tags" Target="../tags/tag277.xml"/><Relationship Id="rId4" Type="http://schemas.openxmlformats.org/officeDocument/2006/relationships/image" Target="../media/image2.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Master" Target="../slideMasters/slideMaster4.xml"/><Relationship Id="rId1" Type="http://schemas.openxmlformats.org/officeDocument/2006/relationships/tags" Target="../tags/tag278.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image" Target="../media/image2.emf"/><Relationship Id="rId4" Type="http://schemas.openxmlformats.org/officeDocument/2006/relationships/oleObject" Target="../embeddings/oleObject226.bin"/></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4.xml"/><Relationship Id="rId1" Type="http://schemas.openxmlformats.org/officeDocument/2006/relationships/tags" Target="../tags/tag281.xml"/><Relationship Id="rId4" Type="http://schemas.openxmlformats.org/officeDocument/2006/relationships/image" Target="../media/image2.emf"/></Relationships>
</file>

<file path=ppt/slideLayouts/_rels/slideLayout238.xml.rels><?xml version="1.0" encoding="UTF-8" standalone="yes"?>
<Relationships xmlns="http://schemas.openxmlformats.org/package/2006/relationships"><Relationship Id="rId3" Type="http://schemas.openxmlformats.org/officeDocument/2006/relationships/oleObject" Target="../embeddings/oleObject228.bin"/><Relationship Id="rId2" Type="http://schemas.openxmlformats.org/officeDocument/2006/relationships/slideMaster" Target="../slideMasters/slideMaster4.xml"/><Relationship Id="rId1" Type="http://schemas.openxmlformats.org/officeDocument/2006/relationships/tags" Target="../tags/tag282.xml"/><Relationship Id="rId4" Type="http://schemas.openxmlformats.org/officeDocument/2006/relationships/image" Target="../media/image2.emf"/></Relationships>
</file>

<file path=ppt/slideLayouts/_rels/slideLayout239.xml.rels><?xml version="1.0" encoding="UTF-8" standalone="yes"?>
<Relationships xmlns="http://schemas.openxmlformats.org/package/2006/relationships"><Relationship Id="rId3" Type="http://schemas.openxmlformats.org/officeDocument/2006/relationships/oleObject" Target="../embeddings/oleObject229.bin"/><Relationship Id="rId2" Type="http://schemas.openxmlformats.org/officeDocument/2006/relationships/slideMaster" Target="../slideMasters/slideMaster4.xml"/><Relationship Id="rId1" Type="http://schemas.openxmlformats.org/officeDocument/2006/relationships/tags" Target="../tags/tag283.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0.xml.rels><?xml version="1.0" encoding="UTF-8" standalone="yes"?>
<Relationships xmlns="http://schemas.openxmlformats.org/package/2006/relationships"><Relationship Id="rId3" Type="http://schemas.openxmlformats.org/officeDocument/2006/relationships/oleObject" Target="../embeddings/oleObject230.bin"/><Relationship Id="rId2" Type="http://schemas.openxmlformats.org/officeDocument/2006/relationships/slideMaster" Target="../slideMasters/slideMaster4.xml"/><Relationship Id="rId1" Type="http://schemas.openxmlformats.org/officeDocument/2006/relationships/tags" Target="../tags/tag284.xml"/><Relationship Id="rId5" Type="http://schemas.openxmlformats.org/officeDocument/2006/relationships/image" Target="../media/image11.png"/><Relationship Id="rId4" Type="http://schemas.openxmlformats.org/officeDocument/2006/relationships/image" Target="../media/image2.emf"/></Relationships>
</file>

<file path=ppt/slideLayouts/_rels/slideLayout241.xml.rels><?xml version="1.0" encoding="UTF-8" standalone="yes"?>
<Relationships xmlns="http://schemas.openxmlformats.org/package/2006/relationships"><Relationship Id="rId3" Type="http://schemas.openxmlformats.org/officeDocument/2006/relationships/tags" Target="../tags/tag287.xml"/><Relationship Id="rId7" Type="http://schemas.openxmlformats.org/officeDocument/2006/relationships/image" Target="../media/image15.jpeg"/><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image" Target="../media/image2.emf"/><Relationship Id="rId5" Type="http://schemas.openxmlformats.org/officeDocument/2006/relationships/oleObject" Target="../embeddings/oleObject231.bin"/><Relationship Id="rId4"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image" Target="../media/image16.jpeg"/><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2.emf"/><Relationship Id="rId5" Type="http://schemas.openxmlformats.org/officeDocument/2006/relationships/oleObject" Target="../embeddings/oleObject232.bin"/><Relationship Id="rId4"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image" Target="../media/image6.jpeg"/><Relationship Id="rId5" Type="http://schemas.openxmlformats.org/officeDocument/2006/relationships/image" Target="../media/image2.emf"/><Relationship Id="rId4" Type="http://schemas.openxmlformats.org/officeDocument/2006/relationships/oleObject" Target="../embeddings/oleObject233.bin"/></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95.xml"/><Relationship Id="rId7" Type="http://schemas.openxmlformats.org/officeDocument/2006/relationships/image" Target="../media/image2.emf"/><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oleObject" Target="../embeddings/oleObject234.bin"/><Relationship Id="rId5" Type="http://schemas.openxmlformats.org/officeDocument/2006/relationships/slideMaster" Target="../slideMasters/slideMaster4.xml"/><Relationship Id="rId4" Type="http://schemas.openxmlformats.org/officeDocument/2006/relationships/tags" Target="../tags/tag296.xml"/><Relationship Id="rId9" Type="http://schemas.openxmlformats.org/officeDocument/2006/relationships/image" Target="../media/image8.sv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99.xml"/><Relationship Id="rId7" Type="http://schemas.openxmlformats.org/officeDocument/2006/relationships/image" Target="../media/image2.emf"/><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oleObject" Target="../embeddings/oleObject235.bin"/><Relationship Id="rId5" Type="http://schemas.openxmlformats.org/officeDocument/2006/relationships/slideMaster" Target="../slideMasters/slideMaster4.xml"/><Relationship Id="rId4" Type="http://schemas.openxmlformats.org/officeDocument/2006/relationships/tags" Target="../tags/tag300.xml"/><Relationship Id="rId9" Type="http://schemas.openxmlformats.org/officeDocument/2006/relationships/image" Target="../media/image8.svg"/></Relationships>
</file>

<file path=ppt/slideLayouts/_rels/slideLayout246.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Master" Target="../slideMasters/slideMaster4.xml"/><Relationship Id="rId1" Type="http://schemas.openxmlformats.org/officeDocument/2006/relationships/tags" Target="../tags/tag301.xml"/><Relationship Id="rId5" Type="http://schemas.openxmlformats.org/officeDocument/2006/relationships/image" Target="../media/image19.emf"/><Relationship Id="rId4" Type="http://schemas.openxmlformats.org/officeDocument/2006/relationships/image" Target="../media/image2.emf"/></Relationships>
</file>

<file path=ppt/slideLayouts/_rels/slideLayout247.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1.emf"/><Relationship Id="rId5" Type="http://schemas.openxmlformats.org/officeDocument/2006/relationships/oleObject" Target="../embeddings/oleObject237.bin"/><Relationship Id="rId4"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1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1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2.xml"/><Relationship Id="rId7" Type="http://schemas.openxmlformats.org/officeDocument/2006/relationships/image" Target="../media/image5.sv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8.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50.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11.png"/><Relationship Id="rId4" Type="http://schemas.openxmlformats.org/officeDocument/2006/relationships/image" Target="../media/image1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4.xml"/><Relationship Id="rId5" Type="http://schemas.openxmlformats.org/officeDocument/2006/relationships/image" Target="../media/image14.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5.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6.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7.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9.xml"/><Relationship Id="rId5" Type="http://schemas.openxmlformats.org/officeDocument/2006/relationships/image" Target="../media/image12.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10.png"/><Relationship Id="rId4" Type="http://schemas.openxmlformats.org/officeDocument/2006/relationships/image" Target="../media/image3.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2.emf"/><Relationship Id="rId4" Type="http://schemas.openxmlformats.org/officeDocument/2006/relationships/oleObject" Target="../embeddings/oleObject65.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2.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2.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4.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2.emf"/><Relationship Id="rId4" Type="http://schemas.openxmlformats.org/officeDocument/2006/relationships/oleObject" Target="../embeddings/oleObject69.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2.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8.xml"/><Relationship Id="rId4" Type="http://schemas.openxmlformats.org/officeDocument/2006/relationships/image" Target="../media/image2.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9.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11.png"/><Relationship Id="rId4" Type="http://schemas.openxmlformats.org/officeDocument/2006/relationships/image" Target="../media/image2.emf"/></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15.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2.emf"/><Relationship Id="rId5" Type="http://schemas.openxmlformats.org/officeDocument/2006/relationships/oleObject" Target="../embeddings/oleObject74.bin"/><Relationship Id="rId4"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16.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emf"/><Relationship Id="rId5" Type="http://schemas.openxmlformats.org/officeDocument/2006/relationships/oleObject" Target="../embeddings/oleObject75.bin"/><Relationship Id="rId4"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jpeg"/><Relationship Id="rId5" Type="http://schemas.openxmlformats.org/officeDocument/2006/relationships/image" Target="../media/image2.emf"/><Relationship Id="rId4" Type="http://schemas.openxmlformats.org/officeDocument/2006/relationships/oleObject" Target="../embeddings/oleObject76.bin"/></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91.xml"/><Relationship Id="rId7" Type="http://schemas.openxmlformats.org/officeDocument/2006/relationships/image" Target="../media/image2.emf"/><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oleObject" Target="../embeddings/oleObject77.bin"/><Relationship Id="rId5" Type="http://schemas.openxmlformats.org/officeDocument/2006/relationships/slideMaster" Target="../slideMasters/slideMaster2.xml"/><Relationship Id="rId4" Type="http://schemas.openxmlformats.org/officeDocument/2006/relationships/tags" Target="../tags/tag92.xml"/><Relationship Id="rId9" Type="http://schemas.openxmlformats.org/officeDocument/2006/relationships/image" Target="../media/image8.sv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95.xml"/><Relationship Id="rId7" Type="http://schemas.openxmlformats.org/officeDocument/2006/relationships/image" Target="../media/image2.emf"/><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oleObject" Target="../embeddings/oleObject78.bin"/><Relationship Id="rId5" Type="http://schemas.openxmlformats.org/officeDocument/2006/relationships/slideMaster" Target="../slideMasters/slideMaster2.xml"/><Relationship Id="rId4" Type="http://schemas.openxmlformats.org/officeDocument/2006/relationships/tags" Target="../tags/tag96.xml"/><Relationship Id="rId9" Type="http://schemas.openxmlformats.org/officeDocument/2006/relationships/image" Target="../media/image8.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3.xml"/><Relationship Id="rId7" Type="http://schemas.openxmlformats.org/officeDocument/2006/relationships/image" Target="../media/image5.sv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0.bin"/></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3.xml"/><Relationship Id="rId7" Type="http://schemas.openxmlformats.org/officeDocument/2006/relationships/image" Target="../media/image8.sv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81.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sv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2.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sv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83.bin"/></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3.xml"/><Relationship Id="rId1" Type="http://schemas.openxmlformats.org/officeDocument/2006/relationships/tags" Target="../tags/tag106.xml"/><Relationship Id="rId4" Type="http://schemas.openxmlformats.org/officeDocument/2006/relationships/image" Target="../media/image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3.xml"/><Relationship Id="rId1" Type="http://schemas.openxmlformats.org/officeDocument/2006/relationships/tags" Target="../tags/tag107.xml"/><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108.xml"/><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7461-D86D-52C3-2AED-41EB30CF3F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9E75A2-A6AB-CCB0-7768-91DCB769A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B33A54-D25D-FBDF-83F0-8D98EEF7F295}"/>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8E823D6E-FC82-30A1-1393-30E6F30A40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E4ACA-E489-AA01-07C9-1C54DC52EFD9}"/>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292109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958C-C474-D20D-A4EB-B6384BBB45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A31AD1-275D-F30A-00BC-665E5DC6E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FC002-C12D-A613-2C95-684ED3E5A8FE}"/>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A2F4AA07-9BD9-5C02-3661-E53F3ACB2A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BF6CB9-7F4F-E41C-8F8E-CCA967ACBC71}"/>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5964661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White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DFDDB2-7583-436F-8ACE-4FFD308A3581}"/>
              </a:ext>
            </a:extLst>
          </p:cNvPr>
          <p:cNvGraphicFramePr>
            <a:graphicFrameLocks noChangeAspect="1"/>
          </p:cNvGraphicFramePr>
          <p:nvPr userDrawn="1">
            <p:custDataLst>
              <p:tags r:id="rId1"/>
            </p:custDataLst>
            <p:extLst>
              <p:ext uri="{D42A27DB-BD31-4B8C-83A1-F6EECF244321}">
                <p14:modId xmlns:p14="http://schemas.microsoft.com/office/powerpoint/2010/main" val="3374214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ADFDDB2-7583-436F-8ACE-4FFD308A35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32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72E3E92B-3B1E-4155-8529-0FB58F745CD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AC1D13B-C939-4AF5-94CC-44152F8ABB9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833753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Green highligh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70870B-BFAB-4E6F-B31D-6149CAD83963}"/>
              </a:ext>
            </a:extLst>
          </p:cNvPr>
          <p:cNvGraphicFramePr>
            <a:graphicFrameLocks noChangeAspect="1"/>
          </p:cNvGraphicFramePr>
          <p:nvPr userDrawn="1">
            <p:custDataLst>
              <p:tags r:id="rId1"/>
            </p:custDataLst>
            <p:extLst>
              <p:ext uri="{D42A27DB-BD31-4B8C-83A1-F6EECF244321}">
                <p14:modId xmlns:p14="http://schemas.microsoft.com/office/powerpoint/2010/main" val="155827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C70870B-BFAB-4E6F-B31D-6149CAD839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sp>
        <p:nvSpPr>
          <p:cNvPr id="11" name="TextBox 10">
            <a:extLst>
              <a:ext uri="{FF2B5EF4-FFF2-40B4-BE49-F238E27FC236}">
                <a16:creationId xmlns:a16="http://schemas.microsoft.com/office/drawing/2014/main" id="{B67AF77C-056B-4131-BDE2-E68A5543E599}"/>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D49FE5D9-5605-4A21-8BFA-CCB3638820DD}"/>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62078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Green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349D4EB-10BF-44EA-B6E8-338F0A0D7A95}"/>
              </a:ext>
            </a:extLst>
          </p:cNvPr>
          <p:cNvGraphicFramePr>
            <a:graphicFrameLocks noChangeAspect="1"/>
          </p:cNvGraphicFramePr>
          <p:nvPr userDrawn="1">
            <p:custDataLst>
              <p:tags r:id="rId1"/>
            </p:custDataLst>
            <p:extLst>
              <p:ext uri="{D42A27DB-BD31-4B8C-83A1-F6EECF244321}">
                <p14:modId xmlns:p14="http://schemas.microsoft.com/office/powerpoint/2010/main" val="1133913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D349D4EB-10BF-44EA-B6E8-338F0A0D7A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9C9234C0-D3F4-447A-B0B3-F5BE30DB9ACF}"/>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1CF36309-7141-47A8-8CD1-27B75F36C26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16454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Green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FD5E8DC-69D1-487F-9980-7538D92E5A94}"/>
              </a:ext>
            </a:extLst>
          </p:cNvPr>
          <p:cNvGraphicFramePr>
            <a:graphicFrameLocks noChangeAspect="1"/>
          </p:cNvGraphicFramePr>
          <p:nvPr userDrawn="1">
            <p:custDataLst>
              <p:tags r:id="rId1"/>
            </p:custDataLst>
            <p:extLst>
              <p:ext uri="{D42A27DB-BD31-4B8C-83A1-F6EECF244321}">
                <p14:modId xmlns:p14="http://schemas.microsoft.com/office/powerpoint/2010/main" val="936428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FD5E8DC-69D1-487F-9980-7538D92E5A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3" y="1785600"/>
            <a:ext cx="4683967"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6964FD86-7F6A-4A50-B362-0B349FCB2EC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5" name="Text Placeholder 4">
            <a:extLst>
              <a:ext uri="{FF2B5EF4-FFF2-40B4-BE49-F238E27FC236}">
                <a16:creationId xmlns:a16="http://schemas.microsoft.com/office/drawing/2014/main" id="{8A8FF457-C22F-4A23-91BD-D2C13846782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073749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reen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6FB8274-CB35-47DF-83F4-B5EBCE469660}"/>
              </a:ext>
            </a:extLst>
          </p:cNvPr>
          <p:cNvGraphicFramePr>
            <a:graphicFrameLocks noChangeAspect="1"/>
          </p:cNvGraphicFramePr>
          <p:nvPr userDrawn="1">
            <p:custDataLst>
              <p:tags r:id="rId1"/>
            </p:custDataLst>
            <p:extLst>
              <p:ext uri="{D42A27DB-BD31-4B8C-83A1-F6EECF244321}">
                <p14:modId xmlns:p14="http://schemas.microsoft.com/office/powerpoint/2010/main" val="2316233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6FB8274-CB35-47DF-83F4-B5EBCE4696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334433" y="1804650"/>
            <a:ext cx="6543119"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2" name="TextBox 11">
            <a:extLst>
              <a:ext uri="{FF2B5EF4-FFF2-40B4-BE49-F238E27FC236}">
                <a16:creationId xmlns:a16="http://schemas.microsoft.com/office/drawing/2014/main" id="{9D2E2755-49E0-45E2-9507-BDBBF13328D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3" name="Text Placeholder 4">
            <a:extLst>
              <a:ext uri="{FF2B5EF4-FFF2-40B4-BE49-F238E27FC236}">
                <a16:creationId xmlns:a16="http://schemas.microsoft.com/office/drawing/2014/main" id="{C2F7E365-BE9D-4F2F-BCFB-86CBDCAC790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653584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Left arro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C1DAFA-4FEE-4C7F-864F-862ED4EEC1AC}"/>
              </a:ext>
            </a:extLst>
          </p:cNvPr>
          <p:cNvGraphicFramePr>
            <a:graphicFrameLocks noChangeAspect="1"/>
          </p:cNvGraphicFramePr>
          <p:nvPr userDrawn="1">
            <p:custDataLst>
              <p:tags r:id="rId1"/>
            </p:custDataLst>
            <p:extLst>
              <p:ext uri="{D42A27DB-BD31-4B8C-83A1-F6EECF244321}">
                <p14:modId xmlns:p14="http://schemas.microsoft.com/office/powerpoint/2010/main" val="1632364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C8C1DAFA-4FEE-4C7F-864F-862ED4EEC1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2" name="Text Placeholder 11">
            <a:extLst>
              <a:ext uri="{FF2B5EF4-FFF2-40B4-BE49-F238E27FC236}">
                <a16:creationId xmlns:a16="http://schemas.microsoft.com/office/drawing/2014/main" id="{22050AE2-1DF2-4FBB-8B5B-C75CD87848AD}"/>
              </a:ext>
            </a:extLst>
          </p:cNvPr>
          <p:cNvSpPr>
            <a:spLocks noGrp="1"/>
          </p:cNvSpPr>
          <p:nvPr>
            <p:ph type="body" sz="quarter" idx="10" hasCustomPrompt="1"/>
          </p:nvPr>
        </p:nvSpPr>
        <p:spPr>
          <a:xfrm>
            <a:off x="334433" y="2764203"/>
            <a:ext cx="2774205" cy="1314311"/>
          </a:xfrm>
        </p:spPr>
        <p:txBody>
          <a:bodyPr anchor="ctr"/>
          <a:lstStyle>
            <a:lvl1pPr indent="0">
              <a:lnSpc>
                <a:spcPct val="100000"/>
              </a:lnSpc>
              <a:spcAft>
                <a:spcPts val="0"/>
              </a:spcAft>
              <a:defRPr sz="3200" b="1">
                <a:solidFill>
                  <a:schemeClr val="accent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BFF45C-241B-43ED-B415-C2F4D2373A6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8BFA271-E351-4250-9D4E-E3FB52D74072}"/>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01029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5D0101-47D8-4145-ACFC-5BD02FBF6ED6}"/>
              </a:ext>
            </a:extLst>
          </p:cNvPr>
          <p:cNvGraphicFramePr>
            <a:graphicFrameLocks noChangeAspect="1"/>
          </p:cNvGraphicFramePr>
          <p:nvPr userDrawn="1">
            <p:custDataLst>
              <p:tags r:id="rId1"/>
            </p:custDataLst>
            <p:extLst>
              <p:ext uri="{D42A27DB-BD31-4B8C-83A1-F6EECF244321}">
                <p14:modId xmlns:p14="http://schemas.microsoft.com/office/powerpoint/2010/main" val="237951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565D0101-47D8-4145-ACFC-5BD02FBF6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2764203"/>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a:extLst>
              <a:ext uri="{FF2B5EF4-FFF2-40B4-BE49-F238E27FC236}">
                <a16:creationId xmlns:a16="http://schemas.microsoft.com/office/drawing/2014/main" id="{B3C26658-16D2-460B-8B77-EC7620E93B50}"/>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1D54269-F27F-4305-A649-00E7524FC09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4219991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244623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E8C830A-95DE-4AD9-890C-BAD4CA30545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9ADBB2A8-3E1C-4181-A3A0-84FDC79D638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943232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93BD8B-0248-4A40-B1A3-EE7A844039F1}"/>
              </a:ext>
            </a:extLst>
          </p:cNvPr>
          <p:cNvGraphicFramePr>
            <a:graphicFrameLocks noChangeAspect="1"/>
          </p:cNvGraphicFramePr>
          <p:nvPr userDrawn="1">
            <p:custDataLst>
              <p:tags r:id="rId1"/>
            </p:custDataLst>
            <p:extLst>
              <p:ext uri="{D42A27DB-BD31-4B8C-83A1-F6EECF244321}">
                <p14:modId xmlns:p14="http://schemas.microsoft.com/office/powerpoint/2010/main" val="2491924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C93BD8B-0248-4A40-B1A3-EE7A844039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a:extLst>
              <a:ext uri="{FF2B5EF4-FFF2-40B4-BE49-F238E27FC236}">
                <a16:creationId xmlns:a16="http://schemas.microsoft.com/office/drawing/2014/main" id="{D217FC25-65F5-4A34-95C3-F3472B44EE6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0FA4213D-A940-48FC-A505-4854615D74A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750802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rrow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63DF86-0D9E-4C60-8747-176125140EF3}"/>
              </a:ext>
            </a:extLst>
          </p:cNvPr>
          <p:cNvGraphicFramePr>
            <a:graphicFrameLocks noChangeAspect="1"/>
          </p:cNvGraphicFramePr>
          <p:nvPr userDrawn="1">
            <p:custDataLst>
              <p:tags r:id="rId1"/>
            </p:custDataLst>
            <p:extLst>
              <p:ext uri="{D42A27DB-BD31-4B8C-83A1-F6EECF244321}">
                <p14:modId xmlns:p14="http://schemas.microsoft.com/office/powerpoint/2010/main" val="2284452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5663DF86-0D9E-4C60-8747-176125140E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334433" y="553442"/>
            <a:ext cx="4969213"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0DF68A-27FD-4A73-8FC1-37C0CE970C8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E2D29B4-4396-46C4-8D6D-07F52896E2E6}"/>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734611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DC52F9-D725-4E82-E92A-49F9F8EE81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8CC0FD-A4A8-B6A6-C787-C277D81CFE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B119CA-0B6B-B70E-AE67-2A49C90531F6}"/>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9E5E2FB5-5E0E-CD23-5B83-879177E0D0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BCAD23-C61D-EC2A-E532-621B14747087}"/>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9865917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59D98F3-574F-4822-AF5C-A352E330C737}"/>
              </a:ext>
            </a:extLst>
          </p:cNvPr>
          <p:cNvGraphicFramePr>
            <a:graphicFrameLocks noChangeAspect="1"/>
          </p:cNvGraphicFramePr>
          <p:nvPr userDrawn="1">
            <p:custDataLst>
              <p:tags r:id="rId1"/>
            </p:custDataLst>
            <p:extLst>
              <p:ext uri="{D42A27DB-BD31-4B8C-83A1-F6EECF244321}">
                <p14:modId xmlns:p14="http://schemas.microsoft.com/office/powerpoint/2010/main" val="588427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559D98F3-574F-4822-AF5C-A352E330C7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334433" y="553442"/>
            <a:ext cx="49692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TextBox 9">
            <a:extLst>
              <a:ext uri="{FF2B5EF4-FFF2-40B4-BE49-F238E27FC236}">
                <a16:creationId xmlns:a16="http://schemas.microsoft.com/office/drawing/2014/main" id="{6510706A-30C3-48B6-B605-BDF4467631E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341BDD49-A37B-4255-A66F-B56A254536F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89316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rrow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EF4B3D-C12D-4558-8D18-20D8109821A4}"/>
              </a:ext>
            </a:extLst>
          </p:cNvPr>
          <p:cNvGraphicFramePr>
            <a:graphicFrameLocks noChangeAspect="1"/>
          </p:cNvGraphicFramePr>
          <p:nvPr userDrawn="1">
            <p:custDataLst>
              <p:tags r:id="rId1"/>
            </p:custDataLst>
            <p:extLst>
              <p:ext uri="{D42A27DB-BD31-4B8C-83A1-F6EECF244321}">
                <p14:modId xmlns:p14="http://schemas.microsoft.com/office/powerpoint/2010/main" val="3428452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ECEF4B3D-C12D-4558-8D18-20D8109821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0E3F0C-9B75-450D-9F6A-C16AD192997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F70C1169-E8F7-4AE2-8972-67161104968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345176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E1D084-8128-4AF4-AE0C-FF215A9F4DFF}"/>
              </a:ext>
            </a:extLst>
          </p:cNvPr>
          <p:cNvGraphicFramePr>
            <a:graphicFrameLocks noChangeAspect="1"/>
          </p:cNvGraphicFramePr>
          <p:nvPr userDrawn="1">
            <p:custDataLst>
              <p:tags r:id="rId1"/>
            </p:custDataLst>
            <p:extLst>
              <p:ext uri="{D42A27DB-BD31-4B8C-83A1-F6EECF244321}">
                <p14:modId xmlns:p14="http://schemas.microsoft.com/office/powerpoint/2010/main" val="620924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7E1D084-8128-4AF4-AE0C-FF215A9F4D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extBox 9">
            <a:extLst>
              <a:ext uri="{FF2B5EF4-FFF2-40B4-BE49-F238E27FC236}">
                <a16:creationId xmlns:a16="http://schemas.microsoft.com/office/drawing/2014/main" id="{CAA59790-9A21-47A4-8B48-9F5B21E8D57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3" name="Text Placeholder 4">
            <a:extLst>
              <a:ext uri="{FF2B5EF4-FFF2-40B4-BE49-F238E27FC236}">
                <a16:creationId xmlns:a16="http://schemas.microsoft.com/office/drawing/2014/main" id="{EB77AA1A-C1A6-44D5-A809-43D92B332F7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898115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12075AF-93C2-4333-93FF-619C5E5EDE36}"/>
              </a:ext>
            </a:extLst>
          </p:cNvPr>
          <p:cNvGraphicFramePr>
            <a:graphicFrameLocks noChangeAspect="1"/>
          </p:cNvGraphicFramePr>
          <p:nvPr userDrawn="1">
            <p:custDataLst>
              <p:tags r:id="rId1"/>
            </p:custDataLst>
            <p:extLst>
              <p:ext uri="{D42A27DB-BD31-4B8C-83A1-F6EECF244321}">
                <p14:modId xmlns:p14="http://schemas.microsoft.com/office/powerpoint/2010/main" val="933766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12075AF-93C2-4333-93FF-619C5E5ED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334433" y="3826333"/>
            <a:ext cx="11302831"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a:extLst>
              <a:ext uri="{FF2B5EF4-FFF2-40B4-BE49-F238E27FC236}">
                <a16:creationId xmlns:a16="http://schemas.microsoft.com/office/drawing/2014/main" id="{AE414741-C72E-446E-ACBA-A13396E5CB6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00D43E69-2BC1-4716-9B6D-114C42A727A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3EE07E01-8B47-4765-81AD-3C6377136EFE}"/>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673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3882F67-2E03-4BE4-8F43-0BA639CF10EE}"/>
              </a:ext>
            </a:extLst>
          </p:cNvPr>
          <p:cNvGraphicFramePr>
            <a:graphicFrameLocks noChangeAspect="1"/>
          </p:cNvGraphicFramePr>
          <p:nvPr userDrawn="1">
            <p:custDataLst>
              <p:tags r:id="rId1"/>
            </p:custDataLst>
            <p:extLst>
              <p:ext uri="{D42A27DB-BD31-4B8C-83A1-F6EECF244321}">
                <p14:modId xmlns:p14="http://schemas.microsoft.com/office/powerpoint/2010/main" val="2543965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3882F67-2E03-4BE4-8F43-0BA639CF10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334433" y="625475"/>
            <a:ext cx="932688" cy="9326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3" y="3826333"/>
            <a:ext cx="11302831"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big statement text</a:t>
            </a:r>
          </a:p>
        </p:txBody>
      </p:sp>
      <p:sp>
        <p:nvSpPr>
          <p:cNvPr id="9" name="Text Placeholder 4">
            <a:extLst>
              <a:ext uri="{FF2B5EF4-FFF2-40B4-BE49-F238E27FC236}">
                <a16:creationId xmlns:a16="http://schemas.microsoft.com/office/drawing/2014/main" id="{19E47DD9-5AAF-431E-AA85-8A4E2DE714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92141C52-A633-412E-970E-3BF41A17D8C8}"/>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032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905851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a:extLst>
              <a:ext uri="{FF2B5EF4-FFF2-40B4-BE49-F238E27FC236}">
                <a16:creationId xmlns:a16="http://schemas.microsoft.com/office/drawing/2014/main" id="{4D50C0FF-9302-4E02-A645-C5245FE01A6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BB2605C9-4DC2-4BEB-8720-319A5202425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67633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pecial gra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5780A7F-48B7-4A0E-AFC0-E3E1F20B79AA}"/>
              </a:ext>
            </a:extLst>
          </p:cNvPr>
          <p:cNvGraphicFramePr>
            <a:graphicFrameLocks noChangeAspect="1"/>
          </p:cNvGraphicFramePr>
          <p:nvPr userDrawn="1">
            <p:custDataLst>
              <p:tags r:id="rId1"/>
            </p:custDataLst>
            <p:extLst>
              <p:ext uri="{D42A27DB-BD31-4B8C-83A1-F6EECF244321}">
                <p14:modId xmlns:p14="http://schemas.microsoft.com/office/powerpoint/2010/main" val="1647478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5780A7F-48B7-4A0E-AFC0-E3E1F20B79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334433" y="553442"/>
            <a:ext cx="11302831" cy="470898"/>
          </a:xfrm>
        </p:spPr>
        <p:txBody>
          <a:bodyPr vert="horz" lIns="502920" tIns="0" rIns="0" bIns="0"/>
          <a:lstStyle>
            <a:lvl1pPr>
              <a:defRPr sz="3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DA8848C3-2006-43F5-8AA3-B097FEF02044}"/>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18162A56-0D97-4236-BF68-5D9E4BD1645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1" name="Straight Connector 10">
            <a:extLst>
              <a:ext uri="{FF2B5EF4-FFF2-40B4-BE49-F238E27FC236}">
                <a16:creationId xmlns:a16="http://schemas.microsoft.com/office/drawing/2014/main" id="{7631F28E-7E80-4D63-BFFF-B39D2E1AD001}"/>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4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2A6BD9-577E-4B49-BDB2-CE59515E742C}"/>
              </a:ext>
            </a:extLst>
          </p:cNvPr>
          <p:cNvGraphicFramePr>
            <a:graphicFrameLocks noChangeAspect="1"/>
          </p:cNvGraphicFramePr>
          <p:nvPr userDrawn="1">
            <p:custDataLst>
              <p:tags r:id="rId1"/>
            </p:custDataLst>
            <p:extLst>
              <p:ext uri="{D42A27DB-BD31-4B8C-83A1-F6EECF244321}">
                <p14:modId xmlns:p14="http://schemas.microsoft.com/office/powerpoint/2010/main" val="836449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7A2A6BD9-577E-4B49-BDB2-CE59515E74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B26B1BC0-411F-446A-A195-5CD790E033F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9F200E59-5D35-4B4D-B062-6F3FE2E5FD6A}"/>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667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lank gree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F614DE-FBB5-44A7-AD56-8E02CE759FFC}"/>
              </a:ext>
            </a:extLst>
          </p:cNvPr>
          <p:cNvGraphicFramePr>
            <a:graphicFrameLocks noChangeAspect="1"/>
          </p:cNvGraphicFramePr>
          <p:nvPr userDrawn="1">
            <p:custDataLst>
              <p:tags r:id="rId1"/>
            </p:custDataLst>
            <p:extLst>
              <p:ext uri="{D42A27DB-BD31-4B8C-83A1-F6EECF244321}">
                <p14:modId xmlns:p14="http://schemas.microsoft.com/office/powerpoint/2010/main" val="257917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BAF614DE-FBB5-44A7-AD56-8E02CE759F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B7F1BAE-4DD9-4CB9-8455-7E1A3AEAFD5E}"/>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4" name="Text Placeholder 4">
            <a:extLst>
              <a:ext uri="{FF2B5EF4-FFF2-40B4-BE49-F238E27FC236}">
                <a16:creationId xmlns:a16="http://schemas.microsoft.com/office/drawing/2014/main" id="{6D828F4F-9157-4801-96AC-179AC14185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5" name="Straight Connector 4">
            <a:extLst>
              <a:ext uri="{FF2B5EF4-FFF2-40B4-BE49-F238E27FC236}">
                <a16:creationId xmlns:a16="http://schemas.microsoft.com/office/drawing/2014/main" id="{C3B2EE1D-9D0C-4D06-9DDE-CF9A71128F57}"/>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594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09C3BB-DDE3-4733-AFCE-A258F63D4334}"/>
              </a:ext>
            </a:extLst>
          </p:cNvPr>
          <p:cNvGraphicFramePr>
            <a:graphicFrameLocks noChangeAspect="1"/>
          </p:cNvGraphicFramePr>
          <p:nvPr userDrawn="1">
            <p:custDataLst>
              <p:tags r:id="rId1"/>
            </p:custDataLst>
            <p:extLst>
              <p:ext uri="{D42A27DB-BD31-4B8C-83A1-F6EECF244321}">
                <p14:modId xmlns:p14="http://schemas.microsoft.com/office/powerpoint/2010/main" val="2600054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F309C3BB-DDE3-4733-AFCE-A258F63D43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BCCF943F-0005-4FED-B68B-2473B9CC075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77954EC4-7938-4E65-A290-B4C7E7622A17}"/>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856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AB5AD5-18D3-4DE3-98B1-5AE6B4CEDDE5}"/>
              </a:ext>
            </a:extLst>
          </p:cNvPr>
          <p:cNvGraphicFramePr>
            <a:graphicFrameLocks noChangeAspect="1"/>
          </p:cNvGraphicFramePr>
          <p:nvPr userDrawn="1">
            <p:custDataLst>
              <p:tags r:id="rId1"/>
            </p:custDataLst>
            <p:extLst>
              <p:ext uri="{D42A27DB-BD31-4B8C-83A1-F6EECF244321}">
                <p14:modId xmlns:p14="http://schemas.microsoft.com/office/powerpoint/2010/main" val="228592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1AB5AD5-18D3-4DE3-98B1-5AE6B4CEDD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dirty="0"/>
              <a:t>Click to add title</a:t>
            </a:r>
          </a:p>
        </p:txBody>
      </p:sp>
      <p:sp>
        <p:nvSpPr>
          <p:cNvPr id="9" name="Text Placeholder 4">
            <a:extLst>
              <a:ext uri="{FF2B5EF4-FFF2-40B4-BE49-F238E27FC236}">
                <a16:creationId xmlns:a16="http://schemas.microsoft.com/office/drawing/2014/main" id="{4A3DF2F9-DA43-46C4-9F68-108822D8275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dirty="0">
                <a:solidFill>
                  <a:schemeClr val="tx2"/>
                </a:solidFill>
                <a:effectLst/>
                <a:latin typeface="+mn-lt"/>
                <a:ea typeface="+mn-ea"/>
                <a:cs typeface="+mn-cs"/>
              </a:rPr>
              <a:t>COVID-19 Vaccine Delivery Partnership</a:t>
            </a:r>
            <a:endParaRPr lang="en-GB" sz="800" dirty="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FA2240A2-B6FC-43A5-BCB8-04A1CFA91F7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01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7068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33708566-7F68-4EE1-9CDF-E696A57822E3}"/>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accent4"/>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12" name="Text Placeholder 3">
            <a:extLst>
              <a:ext uri="{FF2B5EF4-FFF2-40B4-BE49-F238E27FC236}">
                <a16:creationId xmlns:a16="http://schemas.microsoft.com/office/drawing/2014/main" id="{EDA2FCE7-8963-4AC5-A4B1-D6CD4641543E}"/>
              </a:ext>
            </a:extLst>
          </p:cNvPr>
          <p:cNvSpPr>
            <a:spLocks noGrp="1"/>
          </p:cNvSpPr>
          <p:nvPr>
            <p:ph type="body" sz="quarter" idx="12" hasCustomPrompt="1"/>
          </p:nvPr>
        </p:nvSpPr>
        <p:spPr>
          <a:xfrm>
            <a:off x="322217" y="5813956"/>
            <a:ext cx="5778500" cy="492443"/>
          </a:xfrm>
        </p:spPr>
        <p:txBody>
          <a:bodyPr anchor="b"/>
          <a:lstStyle>
            <a:lvl1pPr>
              <a:defRPr sz="1600">
                <a:solidFill>
                  <a:schemeClr val="bg1"/>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13" name="Graphic 12">
            <a:extLst>
              <a:ext uri="{FF2B5EF4-FFF2-40B4-BE49-F238E27FC236}">
                <a16:creationId xmlns:a16="http://schemas.microsoft.com/office/drawing/2014/main" id="{AC361383-9F8B-4838-9FAA-FD709C2C0A3F}"/>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9464758" y="5607050"/>
            <a:ext cx="2172506" cy="708237"/>
          </a:xfrm>
          <a:prstGeom prst="rect">
            <a:avLst/>
          </a:prstGeom>
        </p:spPr>
      </p:pic>
      <p:sp>
        <p:nvSpPr>
          <p:cNvPr id="14" name="Text Placeholder 4">
            <a:extLst>
              <a:ext uri="{FF2B5EF4-FFF2-40B4-BE49-F238E27FC236}">
                <a16:creationId xmlns:a16="http://schemas.microsoft.com/office/drawing/2014/main" id="{D7798325-E4AE-42CB-B5AC-29396F6CB80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F4F0E6"/>
                </a:solidFill>
                <a:effectLst/>
                <a:latin typeface="+mn-lt"/>
                <a:ea typeface="+mn-ea"/>
                <a:cs typeface="+mn-cs"/>
              </a:rPr>
              <a:t>COVID-19 Vaccine Delivery Partnership</a:t>
            </a:r>
            <a:endParaRPr lang="en-GB" sz="800">
              <a:solidFill>
                <a:srgbClr val="F4F0E6"/>
              </a:solidFill>
              <a:latin typeface="+mn-lt"/>
              <a:ea typeface="+mn-ea"/>
              <a:cs typeface="+mn-cs"/>
            </a:endParaRPr>
          </a:p>
        </p:txBody>
      </p:sp>
      <p:cxnSp>
        <p:nvCxnSpPr>
          <p:cNvPr id="16" name="Straight Connector 15">
            <a:extLst>
              <a:ext uri="{FF2B5EF4-FFF2-40B4-BE49-F238E27FC236}">
                <a16:creationId xmlns:a16="http://schemas.microsoft.com/office/drawing/2014/main" id="{AD99644F-239D-4A7C-8B25-1C11A8C03517}"/>
              </a:ext>
            </a:extLst>
          </p:cNvPr>
          <p:cNvCxnSpPr>
            <a:cxnSpLocks/>
          </p:cNvCxnSpPr>
          <p:nvPr userDrawn="1"/>
        </p:nvCxnSpPr>
        <p:spPr bwMode="ltGray">
          <a:xfrm>
            <a:off x="317500" y="373529"/>
            <a:ext cx="11319764" cy="0"/>
          </a:xfrm>
          <a:prstGeom prst="line">
            <a:avLst/>
          </a:prstGeom>
          <a:ln w="3175" cap="flat">
            <a:solidFill>
              <a:srgbClr val="F4F0E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5BDB68-D938-4A2D-9060-8BFFE2302BE8}"/>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7691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90821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Text Placeholder 3">
            <a:extLst>
              <a:ext uri="{FF2B5EF4-FFF2-40B4-BE49-F238E27FC236}">
                <a16:creationId xmlns:a16="http://schemas.microsoft.com/office/drawing/2014/main" id="{A136B286-673E-4606-915B-5CBDB7BDB63F}"/>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tx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4" name="Text Placeholder 3">
            <a:extLst>
              <a:ext uri="{FF2B5EF4-FFF2-40B4-BE49-F238E27FC236}">
                <a16:creationId xmlns:a16="http://schemas.microsoft.com/office/drawing/2014/main" id="{1DF73BBF-5CC0-43CE-B281-6929F5123EFA}"/>
              </a:ext>
            </a:extLst>
          </p:cNvPr>
          <p:cNvSpPr>
            <a:spLocks noGrp="1"/>
          </p:cNvSpPr>
          <p:nvPr>
            <p:ph type="body" sz="quarter" idx="12" hasCustomPrompt="1"/>
          </p:nvPr>
        </p:nvSpPr>
        <p:spPr>
          <a:xfrm>
            <a:off x="322217" y="5813956"/>
            <a:ext cx="5778500" cy="492443"/>
          </a:xfrm>
        </p:spPr>
        <p:txBody>
          <a:bodyPr anchor="b"/>
          <a:lstStyle>
            <a:lvl1pPr>
              <a:defRPr sz="1600">
                <a:solidFill>
                  <a:schemeClr val="accent4"/>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9" name="Graphic 8">
            <a:extLst>
              <a:ext uri="{FF2B5EF4-FFF2-40B4-BE49-F238E27FC236}">
                <a16:creationId xmlns:a16="http://schemas.microsoft.com/office/drawing/2014/main" id="{FFD5172D-40A2-41A9-BE2F-A94B6E6688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64759" y="5607050"/>
            <a:ext cx="2172506" cy="708237"/>
          </a:xfrm>
          <a:prstGeom prst="rect">
            <a:avLst/>
          </a:prstGeom>
        </p:spPr>
      </p:pic>
      <p:sp>
        <p:nvSpPr>
          <p:cNvPr id="6" name="Text Placeholder 4">
            <a:extLst>
              <a:ext uri="{FF2B5EF4-FFF2-40B4-BE49-F238E27FC236}">
                <a16:creationId xmlns:a16="http://schemas.microsoft.com/office/drawing/2014/main" id="{A74993B1-1423-45A1-B639-7882E5D9A02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7" name="Straight Connector 6">
            <a:extLst>
              <a:ext uri="{FF2B5EF4-FFF2-40B4-BE49-F238E27FC236}">
                <a16:creationId xmlns:a16="http://schemas.microsoft.com/office/drawing/2014/main" id="{8BE3560D-C220-4186-B948-FEDA6380E3E2}"/>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8498D2-4D12-424D-8E7F-054B7ABCFF1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88839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Layout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670BEF-B46B-466F-9EE1-A82B267FF623}"/>
              </a:ext>
            </a:extLst>
          </p:cNvPr>
          <p:cNvGraphicFramePr>
            <a:graphicFrameLocks noChangeAspect="1"/>
          </p:cNvGraphicFramePr>
          <p:nvPr userDrawn="1">
            <p:custDataLst>
              <p:tags r:id="rId1"/>
            </p:custDataLst>
            <p:extLst>
              <p:ext uri="{D42A27DB-BD31-4B8C-83A1-F6EECF244321}">
                <p14:modId xmlns:p14="http://schemas.microsoft.com/office/powerpoint/2010/main" val="38082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4B670BEF-B46B-466F-9EE1-A82B267FF6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5" name="Text Placeholder 4">
            <a:extLst>
              <a:ext uri="{FF2B5EF4-FFF2-40B4-BE49-F238E27FC236}">
                <a16:creationId xmlns:a16="http://schemas.microsoft.com/office/drawing/2014/main" id="{78D3159E-494B-4F1F-8799-3BBEAC5A966D}"/>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415794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5196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Text Placeholder 1">
            <a:extLst>
              <a:ext uri="{FF2B5EF4-FFF2-40B4-BE49-F238E27FC236}">
                <a16:creationId xmlns:a16="http://schemas.microsoft.com/office/drawing/2014/main" id="{C75DB1B5-B5B2-435F-A199-AFA37DEB77DC}"/>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17" name="Subtitle 2">
            <a:extLst>
              <a:ext uri="{FF2B5EF4-FFF2-40B4-BE49-F238E27FC236}">
                <a16:creationId xmlns:a16="http://schemas.microsoft.com/office/drawing/2014/main" id="{9E065D56-2C88-4561-BB9D-5F3252BE59C8}"/>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D7106F29-D997-426D-AAF8-253E8EAA84A0}"/>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pic>
        <p:nvPicPr>
          <p:cNvPr id="23" name="Graphic 22">
            <a:extLst>
              <a:ext uri="{FF2B5EF4-FFF2-40B4-BE49-F238E27FC236}">
                <a16:creationId xmlns:a16="http://schemas.microsoft.com/office/drawing/2014/main" id="{BC05A9E7-336B-4548-BFB2-1629458E10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9" name="Picture Placeholder 6" descr="A picture containing person&#10;&#10;Description automatically generated">
            <a:extLst>
              <a:ext uri="{FF2B5EF4-FFF2-40B4-BE49-F238E27FC236}">
                <a16:creationId xmlns:a16="http://schemas.microsoft.com/office/drawing/2014/main" id="{7B7D2192-665B-4496-831E-D63B70384846}"/>
              </a:ext>
            </a:extLst>
          </p:cNvPr>
          <p:cNvPicPr>
            <a:picLocks noChangeAspect="1"/>
          </p:cNvPicPr>
          <p:nvPr userDrawn="1"/>
        </p:nvPicPr>
        <p:blipFill>
          <a:blip r:embed="rId8"/>
          <a:srcRect t="22515" b="22515"/>
          <a:stretch>
            <a:fillRect/>
          </a:stretch>
        </p:blipFill>
        <p:spPr>
          <a:xfrm>
            <a:off x="0" y="1"/>
            <a:ext cx="12192000" cy="4578349"/>
          </a:xfrm>
          <a:prstGeom prst="rect">
            <a:avLst/>
          </a:prstGeom>
        </p:spPr>
      </p:pic>
    </p:spTree>
    <p:extLst>
      <p:ext uri="{BB962C8B-B14F-4D97-AF65-F5344CB8AC3E}">
        <p14:creationId xmlns:p14="http://schemas.microsoft.com/office/powerpoint/2010/main" val="3893346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AB5AD5-18D3-4DE3-98B1-5AE6B4CEDDE5}"/>
              </a:ext>
            </a:extLst>
          </p:cNvPr>
          <p:cNvGraphicFramePr>
            <a:graphicFrameLocks noChangeAspect="1"/>
          </p:cNvGraphicFramePr>
          <p:nvPr userDrawn="1">
            <p:custDataLst>
              <p:tags r:id="rId1"/>
            </p:custDataLst>
            <p:extLst>
              <p:ext uri="{D42A27DB-BD31-4B8C-83A1-F6EECF244321}">
                <p14:modId xmlns:p14="http://schemas.microsoft.com/office/powerpoint/2010/main" val="228592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1AB5AD5-18D3-4DE3-98B1-5AE6B4CEDD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4A3DF2F9-DA43-46C4-9F68-108822D8275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FA2240A2-B6FC-43A5-BCB8-04A1CFA91F7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640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56F728B-0A67-44A8-8774-787C9B12EE42}"/>
              </a:ext>
            </a:extLst>
          </p:cNvPr>
          <p:cNvGraphicFramePr>
            <a:graphicFrameLocks noChangeAspect="1"/>
          </p:cNvGraphicFramePr>
          <p:nvPr userDrawn="1">
            <p:custDataLst>
              <p:tags r:id="rId1"/>
            </p:custDataLst>
            <p:extLst>
              <p:ext uri="{D42A27DB-BD31-4B8C-83A1-F6EECF244321}">
                <p14:modId xmlns:p14="http://schemas.microsoft.com/office/powerpoint/2010/main" val="42036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F56F728B-0A67-44A8-8774-787C9B12EE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334433" y="2085628"/>
            <a:ext cx="11302831"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705A91E6-66A4-4AD8-A374-77870803E26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E65BB392-EA9F-4C43-AB26-3A4E9AF4813D}"/>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908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4BF5396-92EB-403B-A82A-8946FC8BE2DD}"/>
              </a:ext>
            </a:extLst>
          </p:cNvPr>
          <p:cNvGraphicFramePr>
            <a:graphicFrameLocks noChangeAspect="1"/>
          </p:cNvGraphicFramePr>
          <p:nvPr userDrawn="1">
            <p:custDataLst>
              <p:tags r:id="rId1"/>
            </p:custDataLst>
            <p:extLst>
              <p:ext uri="{D42A27DB-BD31-4B8C-83A1-F6EECF244321}">
                <p14:modId xmlns:p14="http://schemas.microsoft.com/office/powerpoint/2010/main" val="5678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14BF5396-92EB-403B-A82A-8946FC8BE2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3" y="2158987"/>
            <a:ext cx="4039567" cy="541687"/>
          </a:xfrm>
          <a:prstGeom prst="rect">
            <a:avLst/>
          </a:prstGeom>
        </p:spPr>
        <p:txBody>
          <a:bodyPr>
            <a:noAutofit/>
          </a:bodyPr>
          <a:lstStyle>
            <a:lvl1pPr marL="0" indent="0" algn="l">
              <a:buNone/>
              <a:defRPr sz="1600">
                <a:solidFill>
                  <a:schemeClr val="accent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334433" y="1227048"/>
            <a:ext cx="4039567" cy="664797"/>
          </a:xfrm>
        </p:spPr>
        <p:txBody>
          <a:bodyPr vert="horz" anchor="t">
            <a:noAutofit/>
          </a:bodyPr>
          <a:lstStyle>
            <a:lvl1pPr>
              <a:defRPr sz="24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11" name="Text Placeholder 4">
            <a:extLst>
              <a:ext uri="{FF2B5EF4-FFF2-40B4-BE49-F238E27FC236}">
                <a16:creationId xmlns:a16="http://schemas.microsoft.com/office/drawing/2014/main" id="{238418F4-B498-4136-B9C2-FD2A9FA5791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046625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2A937A5-86BC-46E9-ADAE-ABAF97A7305B}"/>
              </a:ext>
            </a:extLst>
          </p:cNvPr>
          <p:cNvGraphicFramePr>
            <a:graphicFrameLocks noChangeAspect="1"/>
          </p:cNvGraphicFramePr>
          <p:nvPr userDrawn="1">
            <p:custDataLst>
              <p:tags r:id="rId1"/>
            </p:custDataLst>
            <p:extLst>
              <p:ext uri="{D42A27DB-BD31-4B8C-83A1-F6EECF244321}">
                <p14:modId xmlns:p14="http://schemas.microsoft.com/office/powerpoint/2010/main" val="3711298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72A937A5-86BC-46E9-ADAE-ABAF97A730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334433" y="2668041"/>
            <a:ext cx="1130283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3" y="1424081"/>
            <a:ext cx="951721" cy="951721"/>
          </a:xfrm>
          <a:prstGeom prst="rect">
            <a:avLst/>
          </a:prstGeom>
          <a:no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E0861A09-5FF9-4D60-9FD3-9F23AE979CC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998891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 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4C9340-A9DC-4997-B29D-B5CA33611FAE}"/>
              </a:ext>
            </a:extLst>
          </p:cNvPr>
          <p:cNvGraphicFramePr>
            <a:graphicFrameLocks noChangeAspect="1"/>
          </p:cNvGraphicFramePr>
          <p:nvPr userDrawn="1">
            <p:custDataLst>
              <p:tags r:id="rId1"/>
            </p:custDataLst>
            <p:extLst>
              <p:ext uri="{D42A27DB-BD31-4B8C-83A1-F6EECF244321}">
                <p14:modId xmlns:p14="http://schemas.microsoft.com/office/powerpoint/2010/main" val="2958917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374C9340-A9DC-4997-B29D-B5CA33611F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3" y="3826800"/>
            <a:ext cx="11302831" cy="2041200"/>
          </a:xfrm>
        </p:spPr>
        <p:txBody>
          <a:bodyPr vert="horz" anchor="t">
            <a:noAutofit/>
          </a:bodyPr>
          <a:lstStyle>
            <a:lvl1pPr>
              <a:defRPr sz="5400">
                <a:solidFill>
                  <a:schemeClr val="accent1"/>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3" y="3680016"/>
            <a:ext cx="11854154" cy="0"/>
          </a:xfrm>
          <a:prstGeom prst="line">
            <a:avLst/>
          </a:prstGeom>
          <a:ln w="19050" cmpd="sng">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FC354C1-4FB1-476D-A9C5-9594E3EC13D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4027022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F72AF70-E4A6-4B0F-9C8E-F3E0E400A06D}"/>
              </a:ext>
            </a:extLst>
          </p:cNvPr>
          <p:cNvGraphicFramePr>
            <a:graphicFrameLocks noChangeAspect="1"/>
          </p:cNvGraphicFramePr>
          <p:nvPr userDrawn="1">
            <p:custDataLst>
              <p:tags r:id="rId1"/>
            </p:custDataLst>
            <p:extLst>
              <p:ext uri="{D42A27DB-BD31-4B8C-83A1-F6EECF244321}">
                <p14:modId xmlns:p14="http://schemas.microsoft.com/office/powerpoint/2010/main" val="3398005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8F72AF70-E4A6-4B0F-9C8E-F3E0E400A0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24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4EEF4BE0-80F7-42E3-948D-7D860959AF5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D1DA85B3-2905-4979-8B5C-2793DDE0DFF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390969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pic>
        <p:nvPicPr>
          <p:cNvPr id="32" name="Graphic 31">
            <a:extLst>
              <a:ext uri="{FF2B5EF4-FFF2-40B4-BE49-F238E27FC236}">
                <a16:creationId xmlns:a16="http://schemas.microsoft.com/office/drawing/2014/main" id="{16684985-C5F4-42AC-A84D-58E2DAE59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10" name="Picture Placeholder 6" descr="A picture containing person&#10;&#10;Description automatically generated">
            <a:extLst>
              <a:ext uri="{FF2B5EF4-FFF2-40B4-BE49-F238E27FC236}">
                <a16:creationId xmlns:a16="http://schemas.microsoft.com/office/drawing/2014/main" id="{B6B323EF-15A2-4DF8-9CEB-25B2E46100D5}"/>
              </a:ext>
            </a:extLst>
          </p:cNvPr>
          <p:cNvPicPr>
            <a:picLocks noChangeAspect="1"/>
          </p:cNvPicPr>
          <p:nvPr userDrawn="1"/>
        </p:nvPicPr>
        <p:blipFill>
          <a:blip r:embed="rId8"/>
          <a:srcRect t="22515" b="22515"/>
          <a:stretch>
            <a:fillRect/>
          </a:stretch>
        </p:blipFill>
        <p:spPr>
          <a:xfrm>
            <a:off x="0" y="1"/>
            <a:ext cx="12192000" cy="4578349"/>
          </a:xfrm>
          <a:prstGeom prst="rect">
            <a:avLst/>
          </a:prstGeom>
        </p:spPr>
      </p:pic>
    </p:spTree>
    <p:extLst>
      <p:ext uri="{BB962C8B-B14F-4D97-AF65-F5344CB8AC3E}">
        <p14:creationId xmlns:p14="http://schemas.microsoft.com/office/powerpoint/2010/main" val="3741253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965D8-11C6-4CF8-A42C-977406BDD006}"/>
              </a:ext>
            </a:extLst>
          </p:cNvPr>
          <p:cNvGraphicFramePr>
            <a:graphicFrameLocks noChangeAspect="1"/>
          </p:cNvGraphicFramePr>
          <p:nvPr userDrawn="1">
            <p:custDataLst>
              <p:tags r:id="rId1"/>
            </p:custDataLst>
            <p:extLst>
              <p:ext uri="{D42A27DB-BD31-4B8C-83A1-F6EECF244321}">
                <p14:modId xmlns:p14="http://schemas.microsoft.com/office/powerpoint/2010/main" val="1260354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08E965D8-11C6-4CF8-A42C-977406BDD0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72096"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E3AA7A86-10EE-400E-8D5A-A8A7EE9CCEC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3ECB065-E492-47AE-94ED-9DC5D0BDCBE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67346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A737C22-3FB7-4C12-AC04-A09581B1A410}"/>
              </a:ext>
            </a:extLst>
          </p:cNvPr>
          <p:cNvGraphicFramePr>
            <a:graphicFrameLocks noChangeAspect="1"/>
          </p:cNvGraphicFramePr>
          <p:nvPr userDrawn="1">
            <p:custDataLst>
              <p:tags r:id="rId1"/>
            </p:custDataLst>
            <p:extLst>
              <p:ext uri="{D42A27DB-BD31-4B8C-83A1-F6EECF244321}">
                <p14:modId xmlns:p14="http://schemas.microsoft.com/office/powerpoint/2010/main" val="1529177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3A737C22-3FB7-4C12-AC04-A09581B1A4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8397151"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7EF16BB3-0B99-4DF8-8ABA-627F21B01D63}"/>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4F7806EF-372A-481B-AEE7-FD602C48ADE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31367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8777A3-37E6-41F1-8E65-C8513C86B719}"/>
              </a:ext>
            </a:extLst>
          </p:cNvPr>
          <p:cNvGraphicFramePr>
            <a:graphicFrameLocks noChangeAspect="1"/>
          </p:cNvGraphicFramePr>
          <p:nvPr userDrawn="1">
            <p:custDataLst>
              <p:tags r:id="rId1"/>
            </p:custDataLst>
            <p:extLst>
              <p:ext uri="{D42A27DB-BD31-4B8C-83A1-F6EECF244321}">
                <p14:modId xmlns:p14="http://schemas.microsoft.com/office/powerpoint/2010/main" val="3037559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18777A3-37E6-41F1-8E65-C8513C86B7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834EBEF7-4977-46FD-BA6A-8A2B605A73F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BB253D67-B0A0-467E-B0EA-98B5C656E56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248751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 Green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2611A6-FA70-4DD9-BC19-53F8B9345466}"/>
              </a:ext>
            </a:extLst>
          </p:cNvPr>
          <p:cNvGraphicFramePr>
            <a:graphicFrameLocks noChangeAspect="1"/>
          </p:cNvGraphicFramePr>
          <p:nvPr userDrawn="1">
            <p:custDataLst>
              <p:tags r:id="rId1"/>
            </p:custDataLst>
            <p:extLst>
              <p:ext uri="{D42A27DB-BD31-4B8C-83A1-F6EECF244321}">
                <p14:modId xmlns:p14="http://schemas.microsoft.com/office/powerpoint/2010/main" val="2595134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D2611A6-FA70-4DD9-BC19-53F8B93454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3" y="1785600"/>
            <a:ext cx="4683967"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4" name="TextBox 13">
            <a:extLst>
              <a:ext uri="{FF2B5EF4-FFF2-40B4-BE49-F238E27FC236}">
                <a16:creationId xmlns:a16="http://schemas.microsoft.com/office/drawing/2014/main" id="{045F7766-9FDD-45A6-9199-59161DF4D96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5" name="Text Placeholder 4">
            <a:extLst>
              <a:ext uri="{FF2B5EF4-FFF2-40B4-BE49-F238E27FC236}">
                <a16:creationId xmlns:a16="http://schemas.microsoft.com/office/drawing/2014/main" id="{F6F7C50E-A771-4EB2-AC8F-F2918F85845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064488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B2FAA1F-659C-47E8-83AF-79B14AEF5BBB}"/>
              </a:ext>
            </a:extLst>
          </p:cNvPr>
          <p:cNvGraphicFramePr>
            <a:graphicFrameLocks noChangeAspect="1"/>
          </p:cNvGraphicFramePr>
          <p:nvPr userDrawn="1">
            <p:custDataLst>
              <p:tags r:id="rId1"/>
            </p:custDataLst>
            <p:extLst>
              <p:ext uri="{D42A27DB-BD31-4B8C-83A1-F6EECF244321}">
                <p14:modId xmlns:p14="http://schemas.microsoft.com/office/powerpoint/2010/main" val="960184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B2FAA1F-659C-47E8-83AF-79B14AEF5B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334433" y="1785600"/>
            <a:ext cx="6544055"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TextBox 12">
            <a:extLst>
              <a:ext uri="{FF2B5EF4-FFF2-40B4-BE49-F238E27FC236}">
                <a16:creationId xmlns:a16="http://schemas.microsoft.com/office/drawing/2014/main" id="{D78CC4B1-9BAB-4C76-9ACC-4F4FE6EA5BC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4" name="Text Placeholder 4">
            <a:extLst>
              <a:ext uri="{FF2B5EF4-FFF2-40B4-BE49-F238E27FC236}">
                <a16:creationId xmlns:a16="http://schemas.microsoft.com/office/drawing/2014/main" id="{13B2094C-33FE-46DA-98BA-060B25F97F0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594568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03432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3" name="Text Placeholder 11">
            <a:extLst>
              <a:ext uri="{FF2B5EF4-FFF2-40B4-BE49-F238E27FC236}">
                <a16:creationId xmlns:a16="http://schemas.microsoft.com/office/drawing/2014/main" id="{6BEB7381-20E5-48C6-8831-A6B4008DB628}"/>
              </a:ext>
            </a:extLst>
          </p:cNvPr>
          <p:cNvSpPr>
            <a:spLocks noGrp="1"/>
          </p:cNvSpPr>
          <p:nvPr>
            <p:ph type="body" sz="quarter" idx="10" hasCustomPrompt="1"/>
          </p:nvPr>
        </p:nvSpPr>
        <p:spPr>
          <a:xfrm>
            <a:off x="334433" y="2764203"/>
            <a:ext cx="2774205" cy="1314311"/>
          </a:xfrm>
        </p:spPr>
        <p:txBody>
          <a:bodyPr anchor="ctr"/>
          <a:lstStyle>
            <a:lvl1pPr indent="0">
              <a:lnSpc>
                <a:spcPct val="100000"/>
              </a:lnSpc>
              <a:spcAft>
                <a:spcPts val="0"/>
              </a:spcAft>
              <a:defRPr sz="2400" b="1">
                <a:solidFill>
                  <a:schemeClr val="accent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15A41F-C229-4C8B-9F83-E3643BFD4CF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7898ABC8-4747-4300-980F-B0656F96829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163687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DB7012-9815-4CD7-9170-48C41C891C4D}"/>
              </a:ext>
            </a:extLst>
          </p:cNvPr>
          <p:cNvGraphicFramePr>
            <a:graphicFrameLocks noChangeAspect="1"/>
          </p:cNvGraphicFramePr>
          <p:nvPr userDrawn="1">
            <p:custDataLst>
              <p:tags r:id="rId1"/>
            </p:custDataLst>
            <p:extLst>
              <p:ext uri="{D42A27DB-BD31-4B8C-83A1-F6EECF244321}">
                <p14:modId xmlns:p14="http://schemas.microsoft.com/office/powerpoint/2010/main" val="2176135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3CDB7012-9815-4CD7-9170-48C41C891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3" y="2764203"/>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TextBox 10">
            <a:extLst>
              <a:ext uri="{FF2B5EF4-FFF2-40B4-BE49-F238E27FC236}">
                <a16:creationId xmlns:a16="http://schemas.microsoft.com/office/drawing/2014/main" id="{28001752-59AA-423A-AF42-084A2B5AA03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B53E48B3-FE25-414E-B095-D119DFD12D7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983140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89D413B-EAD2-4488-84D1-307DA1F3E87B}"/>
              </a:ext>
            </a:extLst>
          </p:cNvPr>
          <p:cNvGraphicFramePr>
            <a:graphicFrameLocks noChangeAspect="1"/>
          </p:cNvGraphicFramePr>
          <p:nvPr userDrawn="1">
            <p:custDataLst>
              <p:tags r:id="rId1"/>
            </p:custDataLst>
            <p:extLst>
              <p:ext uri="{D42A27DB-BD31-4B8C-83A1-F6EECF244321}">
                <p14:modId xmlns:p14="http://schemas.microsoft.com/office/powerpoint/2010/main" val="2811448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89D413B-EAD2-4488-84D1-307DA1F3E8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667BAD-E5CB-4099-9849-F0569721BA2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E53CB3AE-27A8-4C6D-B76C-5DDBA799FFF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039637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D0A508-55A6-42C1-B295-C1502915976A}"/>
              </a:ext>
            </a:extLst>
          </p:cNvPr>
          <p:cNvGraphicFramePr>
            <a:graphicFrameLocks noChangeAspect="1"/>
          </p:cNvGraphicFramePr>
          <p:nvPr userDrawn="1">
            <p:custDataLst>
              <p:tags r:id="rId1"/>
            </p:custDataLst>
            <p:extLst>
              <p:ext uri="{D42A27DB-BD31-4B8C-83A1-F6EECF244321}">
                <p14:modId xmlns:p14="http://schemas.microsoft.com/office/powerpoint/2010/main" val="2829958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FCD0A508-55A6-42C1-B295-C150291597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a:extLst>
              <a:ext uri="{FF2B5EF4-FFF2-40B4-BE49-F238E27FC236}">
                <a16:creationId xmlns:a16="http://schemas.microsoft.com/office/drawing/2014/main" id="{72CEC55B-9231-4571-BB84-7B448A12BEC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B0622EC-9E57-4FCC-AEB4-3729DF1504D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241238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 Arrow half">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BA1861-3FCD-4113-B6BA-C671A97939AE}"/>
              </a:ext>
            </a:extLst>
          </p:cNvPr>
          <p:cNvGraphicFramePr>
            <a:graphicFrameLocks noChangeAspect="1"/>
          </p:cNvGraphicFramePr>
          <p:nvPr userDrawn="1">
            <p:custDataLst>
              <p:tags r:id="rId1"/>
            </p:custDataLst>
            <p:extLst>
              <p:ext uri="{D42A27DB-BD31-4B8C-83A1-F6EECF244321}">
                <p14:modId xmlns:p14="http://schemas.microsoft.com/office/powerpoint/2010/main" val="2230415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0BBA1861-3FCD-4113-B6BA-C671A97939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553442"/>
            <a:ext cx="5043389"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F0E7BE-69BD-44A1-8432-C35ECEEDC1C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71BC73F8-2E68-485E-A93C-AB34D6D51B0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291256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bg1"/>
                </a:solidFill>
                <a:latin typeface="+mj-lt"/>
                <a:ea typeface="+mj-ea"/>
                <a:cs typeface="+mj-cs"/>
                <a:sym typeface="Trebuchet MS" panose="020B0603020202020204" pitchFamily="34" charset="0"/>
              </a:defRPr>
            </a:lvl1pPr>
          </a:lstStyle>
          <a:p>
            <a:r>
              <a:rPr lang="en-US"/>
              <a:t>Title (image is to be replaced accordingly) </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2" name="Picture 1">
            <a:extLst>
              <a:ext uri="{FF2B5EF4-FFF2-40B4-BE49-F238E27FC236}">
                <a16:creationId xmlns:a16="http://schemas.microsoft.com/office/drawing/2014/main" id="{70B34A8B-5D11-4583-A4C1-804181EADC3C}"/>
              </a:ext>
            </a:extLst>
          </p:cNvPr>
          <p:cNvPicPr>
            <a:picLocks noChangeAspect="1"/>
          </p:cNvPicPr>
          <p:nvPr userDrawn="1"/>
        </p:nvPicPr>
        <p:blipFill>
          <a:blip r:embed="rId8"/>
          <a:stretch>
            <a:fillRect/>
          </a:stretch>
        </p:blipFill>
        <p:spPr>
          <a:xfrm>
            <a:off x="0" y="1"/>
            <a:ext cx="12192000" cy="4578096"/>
          </a:xfrm>
          <a:prstGeom prst="rect">
            <a:avLst/>
          </a:prstGeom>
        </p:spPr>
      </p:pic>
    </p:spTree>
    <p:extLst>
      <p:ext uri="{BB962C8B-B14F-4D97-AF65-F5344CB8AC3E}">
        <p14:creationId xmlns:p14="http://schemas.microsoft.com/office/powerpoint/2010/main" val="1267710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A5DB459-5E9E-482A-A0CA-942FD9136177}"/>
              </a:ext>
            </a:extLst>
          </p:cNvPr>
          <p:cNvGraphicFramePr>
            <a:graphicFrameLocks noChangeAspect="1"/>
          </p:cNvGraphicFramePr>
          <p:nvPr userDrawn="1">
            <p:custDataLst>
              <p:tags r:id="rId1"/>
            </p:custDataLst>
            <p:extLst>
              <p:ext uri="{D42A27DB-BD31-4B8C-83A1-F6EECF244321}">
                <p14:modId xmlns:p14="http://schemas.microsoft.com/office/powerpoint/2010/main" val="407236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1A5DB459-5E9E-482A-A0CA-942FD91361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553442"/>
            <a:ext cx="5043389" cy="332399"/>
          </a:xfrm>
          <a:prstGeom prst="rect">
            <a:avLst/>
          </a:prstGeom>
        </p:spPr>
        <p:txBody>
          <a:bodyPr vert="horz" lIns="502920" tIns="0" rIns="0" bIns="0"/>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1" name="TextBox 10">
            <a:extLst>
              <a:ext uri="{FF2B5EF4-FFF2-40B4-BE49-F238E27FC236}">
                <a16:creationId xmlns:a16="http://schemas.microsoft.com/office/drawing/2014/main" id="{6906EC18-9991-4F1D-BE1A-8E65BE69B27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46BABEB7-1591-4433-B468-0FCA1B74FB7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8234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B10575-6762-4D1F-A650-41A6276C8B75}"/>
              </a:ext>
            </a:extLst>
          </p:cNvPr>
          <p:cNvGraphicFramePr>
            <a:graphicFrameLocks noChangeAspect="1"/>
          </p:cNvGraphicFramePr>
          <p:nvPr userDrawn="1">
            <p:custDataLst>
              <p:tags r:id="rId1"/>
            </p:custDataLst>
            <p:extLst>
              <p:ext uri="{D42A27DB-BD31-4B8C-83A1-F6EECF244321}">
                <p14:modId xmlns:p14="http://schemas.microsoft.com/office/powerpoint/2010/main" val="3924606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4B10575-6762-4D1F-A650-41A6276C8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50063"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FDA863-D5B9-45D2-8CF5-8D35A0E4D02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2110D1B0-BC66-422D-B7E6-774B664FE2E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810125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B1388F-ECF1-4024-920A-74DB5FAD37C0}"/>
              </a:ext>
            </a:extLst>
          </p:cNvPr>
          <p:cNvGraphicFramePr>
            <a:graphicFrameLocks noChangeAspect="1"/>
          </p:cNvGraphicFramePr>
          <p:nvPr userDrawn="1">
            <p:custDataLst>
              <p:tags r:id="rId1"/>
            </p:custDataLst>
            <p:extLst>
              <p:ext uri="{D42A27DB-BD31-4B8C-83A1-F6EECF244321}">
                <p14:modId xmlns:p14="http://schemas.microsoft.com/office/powerpoint/2010/main" val="3543826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6CB1388F-ECF1-4024-920A-74DB5FAD3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50063" cy="332399"/>
          </a:xfrm>
          <a:prstGeom prst="rect">
            <a:avLst/>
          </a:prstGeom>
        </p:spPr>
        <p:txBody>
          <a:bodyPr vert="horz" lIns="502920" tIns="0" rIns="0" bIns="0"/>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extBox 9">
            <a:extLst>
              <a:ext uri="{FF2B5EF4-FFF2-40B4-BE49-F238E27FC236}">
                <a16:creationId xmlns:a16="http://schemas.microsoft.com/office/drawing/2014/main" id="{29FDE660-D817-4B1F-9F92-05C16D5AC72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AEEDB9D2-1F8D-4027-A641-FE0B0ACA13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91736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A6CF051-E2FE-42B2-A484-0C9282E29F99}"/>
              </a:ext>
            </a:extLst>
          </p:cNvPr>
          <p:cNvGraphicFramePr>
            <a:graphicFrameLocks noChangeAspect="1"/>
          </p:cNvGraphicFramePr>
          <p:nvPr userDrawn="1">
            <p:custDataLst>
              <p:tags r:id="rId1"/>
            </p:custDataLst>
            <p:extLst>
              <p:ext uri="{D42A27DB-BD31-4B8C-83A1-F6EECF244321}">
                <p14:modId xmlns:p14="http://schemas.microsoft.com/office/powerpoint/2010/main" val="291588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A6CF051-E2FE-42B2-A484-0C9282E2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34433" y="3826333"/>
            <a:ext cx="11302831"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8" name="TextBox 7">
            <a:extLst>
              <a:ext uri="{FF2B5EF4-FFF2-40B4-BE49-F238E27FC236}">
                <a16:creationId xmlns:a16="http://schemas.microsoft.com/office/drawing/2014/main" id="{16547177-E4FD-4032-9A10-938D3B192DC0}"/>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CDD9DC90-C899-48D1-BCC8-E2792AE6865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722282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Big statement ic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17F5D1-B9C0-451D-8C4A-86C98DB5F311}"/>
              </a:ext>
            </a:extLst>
          </p:cNvPr>
          <p:cNvGraphicFramePr>
            <a:graphicFrameLocks noChangeAspect="1"/>
          </p:cNvGraphicFramePr>
          <p:nvPr userDrawn="1">
            <p:custDataLst>
              <p:tags r:id="rId1"/>
            </p:custDataLst>
            <p:extLst>
              <p:ext uri="{D42A27DB-BD31-4B8C-83A1-F6EECF244321}">
                <p14:modId xmlns:p14="http://schemas.microsoft.com/office/powerpoint/2010/main" val="1011419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217F5D1-B9C0-451D-8C4A-86C98DB5F3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334433" y="625475"/>
            <a:ext cx="932688" cy="9326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3" y="3826333"/>
            <a:ext cx="11302831"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big statement text</a:t>
            </a:r>
          </a:p>
        </p:txBody>
      </p:sp>
      <p:sp>
        <p:nvSpPr>
          <p:cNvPr id="9" name="Text Placeholder 4">
            <a:extLst>
              <a:ext uri="{FF2B5EF4-FFF2-40B4-BE49-F238E27FC236}">
                <a16:creationId xmlns:a16="http://schemas.microsoft.com/office/drawing/2014/main" id="{309ABBA7-7AA7-4A57-8D63-E73846C20A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75B3F3E7-70CA-4BA6-B910-474360609D5A}"/>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648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187279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a:extLst>
              <a:ext uri="{FF2B5EF4-FFF2-40B4-BE49-F238E27FC236}">
                <a16:creationId xmlns:a16="http://schemas.microsoft.com/office/drawing/2014/main" id="{DBDA9E1E-71AE-410E-BD1C-9BFC9D42EAE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DE2C12F5-7B6F-472F-A107-83D0441EBE0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65016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 Special gra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585DA60-7065-442C-9FDC-73132F3DB6D9}"/>
              </a:ext>
            </a:extLst>
          </p:cNvPr>
          <p:cNvGraphicFramePr>
            <a:graphicFrameLocks noChangeAspect="1"/>
          </p:cNvGraphicFramePr>
          <p:nvPr userDrawn="1">
            <p:custDataLst>
              <p:tags r:id="rId1"/>
            </p:custDataLst>
            <p:extLst>
              <p:ext uri="{D42A27DB-BD31-4B8C-83A1-F6EECF244321}">
                <p14:modId xmlns:p14="http://schemas.microsoft.com/office/powerpoint/2010/main" val="24131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B585DA60-7065-442C-9FDC-73132F3DB6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433" y="553442"/>
            <a:ext cx="11302831" cy="332399"/>
          </a:xfrm>
        </p:spPr>
        <p:txBody>
          <a:bodyPr vert="horz" lIns="502920" tIns="0" rIns="0" bIns="0"/>
          <a:lstStyle>
            <a:lvl1pPr>
              <a:defRPr>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8" name="TextBox 7">
            <a:extLst>
              <a:ext uri="{FF2B5EF4-FFF2-40B4-BE49-F238E27FC236}">
                <a16:creationId xmlns:a16="http://schemas.microsoft.com/office/drawing/2014/main" id="{6E79938E-B30B-4A88-BE50-DA0A7A3200DF}"/>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C866404F-6828-4D52-ADBF-B5C72875060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994E7167-0984-44D4-8CF5-206482491056}"/>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196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5DD2ED-3089-43B2-BCF5-FB56F4587B92}"/>
              </a:ext>
            </a:extLst>
          </p:cNvPr>
          <p:cNvGraphicFramePr>
            <a:graphicFrameLocks noChangeAspect="1"/>
          </p:cNvGraphicFramePr>
          <p:nvPr userDrawn="1">
            <p:custDataLst>
              <p:tags r:id="rId1"/>
            </p:custDataLst>
            <p:extLst>
              <p:ext uri="{D42A27DB-BD31-4B8C-83A1-F6EECF244321}">
                <p14:modId xmlns:p14="http://schemas.microsoft.com/office/powerpoint/2010/main" val="3790416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1E5DD2ED-3089-43B2-BCF5-FB56F4587B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3" y="2577934"/>
            <a:ext cx="311496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accent1"/>
                </a:solidFill>
                <a:latin typeface="+mn-lt"/>
                <a:ea typeface="+mn-ea"/>
                <a:cs typeface="+mn-cs"/>
                <a:sym typeface="Trebuchet MS" panose="020B0603020202020204" pitchFamily="34" charset="0"/>
              </a:rPr>
              <a:t>Table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89BAA0-0F08-4483-A4B9-2CDF8FCF940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7EEB0108-B506-4A6A-A741-0EB8B189E556}"/>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443965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D. Blank gree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CCCC42-B761-4684-8C6F-41E4B4FF1507}"/>
              </a:ext>
            </a:extLst>
          </p:cNvPr>
          <p:cNvGraphicFramePr>
            <a:graphicFrameLocks noChangeAspect="1"/>
          </p:cNvGraphicFramePr>
          <p:nvPr userDrawn="1">
            <p:custDataLst>
              <p:tags r:id="rId1"/>
            </p:custDataLst>
            <p:extLst>
              <p:ext uri="{D42A27DB-BD31-4B8C-83A1-F6EECF244321}">
                <p14:modId xmlns:p14="http://schemas.microsoft.com/office/powerpoint/2010/main" val="238772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DDCCCC42-B761-4684-8C6F-41E4B4FF15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084FC1B-E130-4BEF-9E8C-048F2157175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4" name="Text Placeholder 4">
            <a:extLst>
              <a:ext uri="{FF2B5EF4-FFF2-40B4-BE49-F238E27FC236}">
                <a16:creationId xmlns:a16="http://schemas.microsoft.com/office/drawing/2014/main" id="{E5018775-FE73-40EC-AE99-9C9099E4D62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5" name="Straight Connector 4">
            <a:extLst>
              <a:ext uri="{FF2B5EF4-FFF2-40B4-BE49-F238E27FC236}">
                <a16:creationId xmlns:a16="http://schemas.microsoft.com/office/drawing/2014/main" id="{09BA1170-BEAD-4FA3-A967-E00923EEF27E}"/>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95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D.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77725CE-6F71-4EFF-A5E8-93E70BDB5087}"/>
              </a:ext>
            </a:extLst>
          </p:cNvPr>
          <p:cNvGraphicFramePr>
            <a:graphicFrameLocks noChangeAspect="1"/>
          </p:cNvGraphicFramePr>
          <p:nvPr userDrawn="1">
            <p:custDataLst>
              <p:tags r:id="rId1"/>
            </p:custDataLst>
            <p:extLst>
              <p:ext uri="{D42A27DB-BD31-4B8C-83A1-F6EECF244321}">
                <p14:modId xmlns:p14="http://schemas.microsoft.com/office/powerpoint/2010/main" val="1515057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277725CE-6F71-4EFF-A5E8-93E70BDB50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9D9F6854-C27A-4D4C-83AF-A4B26B0E0F1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F028E56C-5470-427F-A6E9-81B679F2FE6B}"/>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91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75098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tx1"/>
                </a:solidFill>
                <a:latin typeface="+mj-lt"/>
                <a:ea typeface="+mj-ea"/>
                <a:cs typeface="+mj-cs"/>
                <a:sym typeface="Trebuchet MS" panose="020B0603020202020204" pitchFamily="34" charset="0"/>
              </a:defRPr>
            </a:lvl1pPr>
          </a:lstStyle>
          <a:p>
            <a:r>
              <a:rPr lang="en-US"/>
              <a:t>White Background </a:t>
            </a:r>
            <a:br>
              <a:rPr lang="en-US"/>
            </a:br>
            <a:r>
              <a:rPr lang="en-US"/>
              <a:t>Title</a:t>
            </a:r>
          </a:p>
        </p:txBody>
      </p:sp>
      <p:pic>
        <p:nvPicPr>
          <p:cNvPr id="18" name="Graphic 17">
            <a:extLst>
              <a:ext uri="{FF2B5EF4-FFF2-40B4-BE49-F238E27FC236}">
                <a16:creationId xmlns:a16="http://schemas.microsoft.com/office/drawing/2014/main" id="{F793554D-6D2F-40EA-91AB-C65D23206D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056322"/>
            <a:ext cx="2440823" cy="795708"/>
          </a:xfrm>
          <a:prstGeom prst="rect">
            <a:avLst/>
          </a:prstGeom>
        </p:spPr>
      </p:pic>
    </p:spTree>
    <p:extLst>
      <p:ext uri="{BB962C8B-B14F-4D97-AF65-F5344CB8AC3E}">
        <p14:creationId xmlns:p14="http://schemas.microsoft.com/office/powerpoint/2010/main" val="348236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FACC8B-2936-4490-868E-828A448F373A}"/>
              </a:ext>
            </a:extLst>
          </p:cNvPr>
          <p:cNvGraphicFramePr>
            <a:graphicFrameLocks noChangeAspect="1"/>
          </p:cNvGraphicFramePr>
          <p:nvPr userDrawn="1">
            <p:custDataLst>
              <p:tags r:id="rId1"/>
            </p:custDataLst>
            <p:extLst>
              <p:ext uri="{D42A27DB-BD31-4B8C-83A1-F6EECF244321}">
                <p14:modId xmlns:p14="http://schemas.microsoft.com/office/powerpoint/2010/main" val="1838105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C0FACC8B-2936-4490-868E-828A448F37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7F1D162D-62F0-4E75-8F17-46C4181200E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FCDA8171-50B0-4075-95DE-4D83546CF140}"/>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399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182519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3">
            <a:extLst>
              <a:ext uri="{FF2B5EF4-FFF2-40B4-BE49-F238E27FC236}">
                <a16:creationId xmlns:a16="http://schemas.microsoft.com/office/drawing/2014/main" id="{88DE4B9A-5859-49B1-B509-17DDD1CE0F8F}"/>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accent4"/>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11" name="Text Placeholder 3">
            <a:extLst>
              <a:ext uri="{FF2B5EF4-FFF2-40B4-BE49-F238E27FC236}">
                <a16:creationId xmlns:a16="http://schemas.microsoft.com/office/drawing/2014/main" id="{E0D1910C-34B2-4ECC-B6A2-0D71C121C55F}"/>
              </a:ext>
            </a:extLst>
          </p:cNvPr>
          <p:cNvSpPr>
            <a:spLocks noGrp="1"/>
          </p:cNvSpPr>
          <p:nvPr>
            <p:ph type="body" sz="quarter" idx="12" hasCustomPrompt="1"/>
          </p:nvPr>
        </p:nvSpPr>
        <p:spPr>
          <a:xfrm>
            <a:off x="322217" y="5813956"/>
            <a:ext cx="5778500" cy="492443"/>
          </a:xfrm>
        </p:spPr>
        <p:txBody>
          <a:bodyPr anchor="b"/>
          <a:lstStyle>
            <a:lvl1pPr>
              <a:defRPr sz="1600">
                <a:solidFill>
                  <a:schemeClr val="bg1"/>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12" name="Graphic 11">
            <a:extLst>
              <a:ext uri="{FF2B5EF4-FFF2-40B4-BE49-F238E27FC236}">
                <a16:creationId xmlns:a16="http://schemas.microsoft.com/office/drawing/2014/main" id="{1B9C352A-17C5-40F8-92F8-6739344870E1}"/>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9464758" y="5607050"/>
            <a:ext cx="2172506" cy="708237"/>
          </a:xfrm>
          <a:prstGeom prst="rect">
            <a:avLst/>
          </a:prstGeom>
        </p:spPr>
      </p:pic>
      <p:sp>
        <p:nvSpPr>
          <p:cNvPr id="13" name="Text Placeholder 4">
            <a:extLst>
              <a:ext uri="{FF2B5EF4-FFF2-40B4-BE49-F238E27FC236}">
                <a16:creationId xmlns:a16="http://schemas.microsoft.com/office/drawing/2014/main" id="{994A77A2-F262-4E18-AEC8-973FB323082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F4F0E6"/>
                </a:solidFill>
                <a:effectLst/>
                <a:latin typeface="+mn-lt"/>
                <a:ea typeface="+mn-ea"/>
                <a:cs typeface="+mn-cs"/>
              </a:rPr>
              <a:t>COVID-19 Vaccine Delivery Partnership</a:t>
            </a:r>
            <a:endParaRPr lang="en-GB" sz="800">
              <a:solidFill>
                <a:srgbClr val="F4F0E6"/>
              </a:solidFill>
              <a:latin typeface="+mn-lt"/>
              <a:ea typeface="+mn-ea"/>
              <a:cs typeface="+mn-cs"/>
            </a:endParaRPr>
          </a:p>
        </p:txBody>
      </p:sp>
      <p:cxnSp>
        <p:nvCxnSpPr>
          <p:cNvPr id="14" name="Straight Connector 13">
            <a:extLst>
              <a:ext uri="{FF2B5EF4-FFF2-40B4-BE49-F238E27FC236}">
                <a16:creationId xmlns:a16="http://schemas.microsoft.com/office/drawing/2014/main" id="{32E20F44-B18F-438E-BB45-4B474632D059}"/>
              </a:ext>
            </a:extLst>
          </p:cNvPr>
          <p:cNvCxnSpPr>
            <a:cxnSpLocks/>
          </p:cNvCxnSpPr>
          <p:nvPr userDrawn="1"/>
        </p:nvCxnSpPr>
        <p:spPr bwMode="ltGray">
          <a:xfrm>
            <a:off x="317500" y="373529"/>
            <a:ext cx="11319764" cy="0"/>
          </a:xfrm>
          <a:prstGeom prst="line">
            <a:avLst/>
          </a:prstGeom>
          <a:ln w="3175" cap="flat">
            <a:solidFill>
              <a:srgbClr val="F4F0E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77D973-F9EE-49B8-96BB-1D8654DAC411}"/>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09543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D. Layout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1CC6546-CDD4-4D10-B082-36A6E813BF5B}"/>
              </a:ext>
            </a:extLst>
          </p:cNvPr>
          <p:cNvGraphicFramePr>
            <a:graphicFrameLocks noChangeAspect="1"/>
          </p:cNvGraphicFramePr>
          <p:nvPr userDrawn="1">
            <p:custDataLst>
              <p:tags r:id="rId1"/>
            </p:custDataLst>
            <p:extLst>
              <p:ext uri="{D42A27DB-BD31-4B8C-83A1-F6EECF244321}">
                <p14:modId xmlns:p14="http://schemas.microsoft.com/office/powerpoint/2010/main" val="4220381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31CC6546-CDD4-4D10-B082-36A6E813BF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0" name="Text Placeholder 4">
            <a:extLst>
              <a:ext uri="{FF2B5EF4-FFF2-40B4-BE49-F238E27FC236}">
                <a16:creationId xmlns:a16="http://schemas.microsoft.com/office/drawing/2014/main" id="{284522F9-335E-4482-AF3C-543527836C1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18755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44738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7" name="TextBox 6">
            <a:extLst>
              <a:ext uri="{FF2B5EF4-FFF2-40B4-BE49-F238E27FC236}">
                <a16:creationId xmlns:a16="http://schemas.microsoft.com/office/drawing/2014/main" id="{D6ED8277-2AA0-49EB-8EAA-2BE2761861F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8" name="Text Placeholder 4">
            <a:extLst>
              <a:ext uri="{FF2B5EF4-FFF2-40B4-BE49-F238E27FC236}">
                <a16:creationId xmlns:a16="http://schemas.microsoft.com/office/drawing/2014/main" id="{6C30A702-6A29-4ED7-8738-5C30935B4C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1480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27995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5" name="TextBox 4">
            <a:extLst>
              <a:ext uri="{FF2B5EF4-FFF2-40B4-BE49-F238E27FC236}">
                <a16:creationId xmlns:a16="http://schemas.microsoft.com/office/drawing/2014/main" id="{0D94E41C-A400-4829-A2AF-8CF34A86E3DE}"/>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48DB60DB-BA83-46C4-8234-23A4C32B633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238891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09047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29697C-7930-49B3-B83F-CAF2891B3124}"/>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0A8D4C3E-6EFD-4732-AB5B-E3EA87CE600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584982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857734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6" name="TextBox 5">
            <a:extLst>
              <a:ext uri="{FF2B5EF4-FFF2-40B4-BE49-F238E27FC236}">
                <a16:creationId xmlns:a16="http://schemas.microsoft.com/office/drawing/2014/main" id="{DA7FABB6-A650-4DA3-8F7C-D67EB379F43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7" name="Text Placeholder 4">
            <a:extLst>
              <a:ext uri="{FF2B5EF4-FFF2-40B4-BE49-F238E27FC236}">
                <a16:creationId xmlns:a16="http://schemas.microsoft.com/office/drawing/2014/main" id="{2C411BF0-0573-41A2-B901-5A476C32D1F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680015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653174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1220467"/>
          </a:xfrm>
          <a:prstGeom prst="rect">
            <a:avLst/>
          </a:prstGeom>
          <a:noFill/>
          <a:ln>
            <a:solidFill>
              <a:schemeClr val="accent1"/>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chemeClr val="accent1"/>
                </a:solidFill>
                <a:latin typeface="+mn-lt"/>
                <a:ea typeface="+mn-ea"/>
                <a:cs typeface="+mn-cs"/>
              </a:rPr>
              <a:t>Agenda</a:t>
            </a:r>
          </a:p>
        </p:txBody>
      </p:sp>
      <p:sp>
        <p:nvSpPr>
          <p:cNvPr id="7" name="Text Placeholder 4">
            <a:extLst>
              <a:ext uri="{FF2B5EF4-FFF2-40B4-BE49-F238E27FC236}">
                <a16:creationId xmlns:a16="http://schemas.microsoft.com/office/drawing/2014/main" id="{8855FC53-D8E9-4680-AC5C-9AC9B9A31CB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994850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28921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5" name="Text Placeholder 4">
            <a:extLst>
              <a:ext uri="{FF2B5EF4-FFF2-40B4-BE49-F238E27FC236}">
                <a16:creationId xmlns:a16="http://schemas.microsoft.com/office/drawing/2014/main" id="{BC791C5C-71B5-4D4B-BA5E-592ECA20960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433610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31141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1"/>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22DF743-8062-448D-A9E4-4C58175EB19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775649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r>
              <a:rPr lang="en-US"/>
              <a:t>Dark Background </a:t>
            </a:r>
            <a:br>
              <a:rPr lang="en-US"/>
            </a:br>
            <a:r>
              <a:rPr lang="en-US"/>
              <a:t>Title</a:t>
            </a:r>
          </a:p>
        </p:txBody>
      </p:sp>
      <p:pic>
        <p:nvPicPr>
          <p:cNvPr id="10" name="Graphic 9">
            <a:extLst>
              <a:ext uri="{FF2B5EF4-FFF2-40B4-BE49-F238E27FC236}">
                <a16:creationId xmlns:a16="http://schemas.microsoft.com/office/drawing/2014/main" id="{D17A51EB-5DF2-458A-84AE-53ACACF3FF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056322"/>
            <a:ext cx="2440823" cy="795708"/>
          </a:xfrm>
          <a:prstGeom prst="rect">
            <a:avLst/>
          </a:prstGeom>
        </p:spPr>
      </p:pic>
    </p:spTree>
    <p:extLst>
      <p:ext uri="{BB962C8B-B14F-4D97-AF65-F5344CB8AC3E}">
        <p14:creationId xmlns:p14="http://schemas.microsoft.com/office/powerpoint/2010/main" val="1299987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626428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6" name="TextBox 5">
            <a:extLst>
              <a:ext uri="{FF2B5EF4-FFF2-40B4-BE49-F238E27FC236}">
                <a16:creationId xmlns:a16="http://schemas.microsoft.com/office/drawing/2014/main" id="{27FC1A45-BF0E-44B2-8FF8-5CBC3F73DF8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7" name="Text Placeholder 4">
            <a:extLst>
              <a:ext uri="{FF2B5EF4-FFF2-40B4-BE49-F238E27FC236}">
                <a16:creationId xmlns:a16="http://schemas.microsoft.com/office/drawing/2014/main" id="{57B684BD-F063-4261-A98C-3CE58A1559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42594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631753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3" y="2577934"/>
            <a:ext cx="311496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BFCB16-4012-427F-BDCF-89F5ECD65D8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D054E41A-56CD-47EE-8020-1B75EE4B500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657405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ustom Layout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443895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52FEBE5F-0C85-4590-82EA-6AF76D9028A3}"/>
              </a:ext>
            </a:extLst>
          </p:cNvPr>
          <p:cNvSpPr/>
          <p:nvPr userDrawn="1">
            <p:custDataLst>
              <p:tags r:id="rId2"/>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332399"/>
          </a:xfrm>
          <a:prstGeom prst="rect">
            <a:avLst/>
          </a:prstGeom>
        </p:spPr>
        <p:txBody>
          <a:bodyPr vert="horz" wrap="square" lIns="0" tIns="0" rIns="0" bIns="0" rtlCol="0" anchor="t" anchorCtr="0">
            <a:spAutoFit/>
          </a:bodyPr>
          <a:lstStyle>
            <a:lvl1pPr>
              <a:defRPr>
                <a:solidFill>
                  <a:srgbClr val="092C3A"/>
                </a:solidFill>
                <a:latin typeface="+mj-lt"/>
                <a:ea typeface="+mj-ea"/>
                <a:cs typeface="+mj-cs"/>
              </a:defRPr>
            </a:lvl1pPr>
          </a:lstStyle>
          <a:p>
            <a:pPr lvl="0"/>
            <a:r>
              <a:rPr lang="en-GB"/>
              <a:t>Section title</a:t>
            </a:r>
            <a:endParaRPr lang="en-US"/>
          </a:p>
        </p:txBody>
      </p:sp>
      <p:pic>
        <p:nvPicPr>
          <p:cNvPr id="6" name="Picture Placeholder 4" descr="A person wearing a mask&#10;&#10;Description automatically generated with medium confidence">
            <a:extLst>
              <a:ext uri="{FF2B5EF4-FFF2-40B4-BE49-F238E27FC236}">
                <a16:creationId xmlns:a16="http://schemas.microsoft.com/office/drawing/2014/main" id="{9F04AEEF-F801-435E-87A1-4A7951AF784E}"/>
              </a:ext>
            </a:extLst>
          </p:cNvPr>
          <p:cNvPicPr>
            <a:picLocks noChangeAspect="1"/>
          </p:cNvPicPr>
          <p:nvPr userDrawn="1"/>
        </p:nvPicPr>
        <p:blipFill rotWithShape="1">
          <a:blip r:embed="rId7"/>
          <a:srcRect l="20340" r="20370"/>
          <a:stretch/>
        </p:blipFill>
        <p:spPr>
          <a:xfrm>
            <a:off x="6092952" y="0"/>
            <a:ext cx="6099048" cy="6858000"/>
          </a:xfrm>
          <a:prstGeom prst="rect">
            <a:avLst/>
          </a:prstGeom>
        </p:spPr>
      </p:pic>
    </p:spTree>
    <p:extLst>
      <p:ext uri="{BB962C8B-B14F-4D97-AF65-F5344CB8AC3E}">
        <p14:creationId xmlns:p14="http://schemas.microsoft.com/office/powerpoint/2010/main" val="47161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332399"/>
          </a:xfrm>
          <a:prstGeom prst="rect">
            <a:avLst/>
          </a:prstGeom>
        </p:spPr>
        <p:txBody>
          <a:bodyPr vert="horz" wrap="square" lIns="0" tIns="0" rIns="0" bIns="0" rtlCol="0" anchor="t" anchorCtr="0">
            <a:spAutoFit/>
          </a:bodyPr>
          <a:lstStyle>
            <a:lvl1pPr>
              <a:defRPr>
                <a:solidFill>
                  <a:schemeClr val="bg1"/>
                </a:solidFill>
                <a:latin typeface="+mj-lt"/>
                <a:ea typeface="+mj-ea"/>
                <a:cs typeface="+mj-cs"/>
              </a:defRPr>
            </a:lvl1pPr>
          </a:lstStyle>
          <a:p>
            <a:pPr lvl="0"/>
            <a:r>
              <a:rPr lang="en-GB"/>
              <a:t>Section title</a:t>
            </a:r>
            <a:endParaRPr lang="en-US"/>
          </a:p>
        </p:txBody>
      </p:sp>
      <p:pic>
        <p:nvPicPr>
          <p:cNvPr id="7" name="Picture Placeholder 4" descr="A person holding a syringe&#10;&#10;Description automatically generated with low confidence">
            <a:extLst>
              <a:ext uri="{FF2B5EF4-FFF2-40B4-BE49-F238E27FC236}">
                <a16:creationId xmlns:a16="http://schemas.microsoft.com/office/drawing/2014/main" id="{D1DE06F9-423C-4CBF-B674-9525EB1FDE09}"/>
              </a:ext>
            </a:extLst>
          </p:cNvPr>
          <p:cNvPicPr>
            <a:picLocks noChangeAspect="1"/>
          </p:cNvPicPr>
          <p:nvPr userDrawn="1"/>
        </p:nvPicPr>
        <p:blipFill>
          <a:blip r:embed="rId7"/>
          <a:srcRect l="20113" r="20113"/>
          <a:stretch>
            <a:fillRect/>
          </a:stretch>
        </p:blipFill>
        <p:spPr>
          <a:xfrm>
            <a:off x="6096000" y="0"/>
            <a:ext cx="6096000" cy="6857999"/>
          </a:xfrm>
          <a:prstGeom prst="rect">
            <a:avLst/>
          </a:prstGeom>
        </p:spPr>
      </p:pic>
    </p:spTree>
    <p:extLst>
      <p:ext uri="{BB962C8B-B14F-4D97-AF65-F5344CB8AC3E}">
        <p14:creationId xmlns:p14="http://schemas.microsoft.com/office/powerpoint/2010/main" val="772756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732543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Placeholder 6" descr="A picture containing person&#10;&#10;Description automatically generated">
            <a:extLst>
              <a:ext uri="{FF2B5EF4-FFF2-40B4-BE49-F238E27FC236}">
                <a16:creationId xmlns:a16="http://schemas.microsoft.com/office/drawing/2014/main" id="{36BB352A-5E60-41CE-B8E0-0A7907B4D726}"/>
              </a:ext>
            </a:extLst>
          </p:cNvPr>
          <p:cNvPicPr>
            <a:picLocks noChangeAspect="1"/>
          </p:cNvPicPr>
          <p:nvPr userDrawn="1"/>
        </p:nvPicPr>
        <p:blipFill rotWithShape="1">
          <a:blip r:embed="rId6"/>
          <a:srcRect t="17679" b="-21"/>
          <a:stretch/>
        </p:blipFill>
        <p:spPr>
          <a:xfrm>
            <a:off x="0" y="-1"/>
            <a:ext cx="12192000" cy="6858000"/>
          </a:xfrm>
          <a:prstGeom prst="rect">
            <a:avLst/>
          </a:prstGeom>
        </p:spPr>
      </p:pic>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2"/>
            </p:custDataLst>
          </p:nvPr>
        </p:nvSpPr>
        <p:spPr>
          <a:xfrm>
            <a:off x="334434" y="491579"/>
            <a:ext cx="5041900" cy="1726688"/>
          </a:xfrm>
          <a:prstGeom prst="rect">
            <a:avLst/>
          </a:prstGeom>
        </p:spPr>
        <p:txBody>
          <a:bodyPr vert="horz" wrap="square" lIns="91440" tIns="45720" rIns="91440" bIns="45720" rtlCol="0" anchor="t" anchorCtr="0">
            <a:noAutofit/>
          </a:bodyPr>
          <a:lstStyle>
            <a:lvl1pPr>
              <a:defRPr>
                <a:solidFill>
                  <a:schemeClr val="bg1"/>
                </a:solidFill>
                <a:latin typeface="+mj-lt"/>
                <a:ea typeface="+mj-ea"/>
                <a:cs typeface="+mj-cs"/>
              </a:defRPr>
            </a:lvl1pPr>
          </a:lstStyle>
          <a:p>
            <a:pPr lvl="0"/>
            <a:r>
              <a:rPr lang="en-GB"/>
              <a:t>Section 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Tree>
    <p:extLst>
      <p:ext uri="{BB962C8B-B14F-4D97-AF65-F5344CB8AC3E}">
        <p14:creationId xmlns:p14="http://schemas.microsoft.com/office/powerpoint/2010/main" val="3969697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pPr lvl="0"/>
            <a:r>
              <a:rPr lang="en-GB"/>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8">
            <a:extLst>
              <a:ext uri="{96DAC541-7B7A-43D3-8B79-37D633B846F1}">
                <asvg:svgBlip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pPr lvl="0"/>
            <a:r>
              <a:rPr lang="en-US"/>
              <a:t>Click to edit Master text styles</a:t>
            </a:r>
          </a:p>
        </p:txBody>
      </p:sp>
      <p:sp>
        <p:nvSpPr>
          <p:cNvPr id="7" name="Slide Number">
            <a:extLst>
              <a:ext uri="{FF2B5EF4-FFF2-40B4-BE49-F238E27FC236}">
                <a16:creationId xmlns:a16="http://schemas.microsoft.com/office/drawing/2014/main" id="{66587A64-0EEB-4B0B-95A0-E777CC713B0E}"/>
              </a:ext>
            </a:extLst>
          </p:cNvPr>
          <p:cNvSpPr>
            <a:spLocks noChangeArrowheads="1"/>
          </p:cNvSpPr>
          <p:nvPr userDrawn="1">
            <p:custDataLst>
              <p:tags r:id="rId4"/>
            </p:custDataLst>
          </p:nvPr>
        </p:nvSpPr>
        <p:spPr bwMode="black">
          <a:xfrm>
            <a:off x="11385762" y="196703"/>
            <a:ext cx="225896" cy="123111"/>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800" b="1" smtClean="0">
                <a:solidFill>
                  <a:schemeClr val="accent4"/>
                </a:solidFill>
                <a:latin typeface="+mn-lt"/>
                <a:ea typeface="+mn-ea"/>
                <a:cs typeface="+mn-cs"/>
              </a:rPr>
              <a:pPr algn="r" defTabSz="610744" fontAlgn="auto">
                <a:spcBef>
                  <a:spcPts val="0"/>
                </a:spcBef>
                <a:spcAft>
                  <a:spcPts val="0"/>
                </a:spcAft>
                <a:defRPr/>
              </a:pPr>
              <a:t>‹#›</a:t>
            </a:fld>
            <a:endParaRPr lang="en-US" sz="800" b="1">
              <a:solidFill>
                <a:schemeClr val="accent4"/>
              </a:solidFill>
              <a:latin typeface="+mn-lt"/>
              <a:ea typeface="+mn-ea"/>
              <a:cs typeface="+mn-cs"/>
            </a:endParaRPr>
          </a:p>
        </p:txBody>
      </p:sp>
      <p:sp>
        <p:nvSpPr>
          <p:cNvPr id="8" name="Text Placeholder 4">
            <a:extLst>
              <a:ext uri="{FF2B5EF4-FFF2-40B4-BE49-F238E27FC236}">
                <a16:creationId xmlns:a16="http://schemas.microsoft.com/office/drawing/2014/main" id="{83C51797-6106-4B0A-A1FF-D16DDF2706C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092C3A"/>
                </a:solidFill>
                <a:effectLst/>
                <a:latin typeface="+mn-lt"/>
                <a:ea typeface="+mn-ea"/>
                <a:cs typeface="+mn-cs"/>
              </a:rPr>
              <a:t>COVID-19 Vaccine Delivery Partnership</a:t>
            </a:r>
            <a:endParaRPr lang="en-GB" sz="800">
              <a:solidFill>
                <a:srgbClr val="092C3A"/>
              </a:solidFill>
              <a:latin typeface="+mn-lt"/>
              <a:ea typeface="+mn-ea"/>
              <a:cs typeface="+mn-cs"/>
            </a:endParaRPr>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055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ustom Layout 5">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30613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FE54146E-A6AE-4B29-B826-CC23311C8EB2}"/>
              </a:ext>
            </a:extLst>
          </p:cNvPr>
          <p:cNvSpPr/>
          <p:nvPr userDrawn="1">
            <p:custDataLst>
              <p:tags r:id="rId2"/>
            </p:custDataLst>
          </p:nvPr>
        </p:nvSpPr>
        <p:spPr bwMode="ltGray">
          <a:xfrm>
            <a:off x="0" y="0"/>
            <a:ext cx="3941233"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a:solidFill>
                  <a:schemeClr val="accent1"/>
                </a:solidFill>
                <a:latin typeface="+mj-lt"/>
                <a:ea typeface="+mj-ea"/>
                <a:cs typeface="+mj-cs"/>
              </a:defRPr>
            </a:lvl1pPr>
          </a:lstStyle>
          <a:p>
            <a:pPr lvl="0"/>
            <a:r>
              <a:rPr lang="en-GB"/>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8">
            <a:extLst>
              <a:ext uri="{96DAC541-7B7A-43D3-8B79-37D633B846F1}">
                <asvg:svgBlip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pPr lvl="0"/>
            <a:r>
              <a:rPr lang="en-US"/>
              <a:t>Click to edit Master text styles</a:t>
            </a:r>
          </a:p>
        </p:txBody>
      </p:sp>
      <p:sp>
        <p:nvSpPr>
          <p:cNvPr id="7" name="Slide Number">
            <a:extLst>
              <a:ext uri="{FF2B5EF4-FFF2-40B4-BE49-F238E27FC236}">
                <a16:creationId xmlns:a16="http://schemas.microsoft.com/office/drawing/2014/main" id="{66587A64-0EEB-4B0B-95A0-E777CC713B0E}"/>
              </a:ext>
            </a:extLst>
          </p:cNvPr>
          <p:cNvSpPr>
            <a:spLocks noChangeArrowheads="1"/>
          </p:cNvSpPr>
          <p:nvPr userDrawn="1">
            <p:custDataLst>
              <p:tags r:id="rId4"/>
            </p:custDataLst>
          </p:nvPr>
        </p:nvSpPr>
        <p:spPr bwMode="black">
          <a:xfrm>
            <a:off x="11385762" y="196703"/>
            <a:ext cx="225896" cy="123111"/>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800" b="1" smtClean="0">
                <a:solidFill>
                  <a:schemeClr val="accent4"/>
                </a:solidFill>
                <a:latin typeface="+mn-lt"/>
                <a:ea typeface="+mn-ea"/>
                <a:cs typeface="+mn-cs"/>
              </a:rPr>
              <a:pPr algn="r" defTabSz="610744" fontAlgn="auto">
                <a:spcBef>
                  <a:spcPts val="0"/>
                </a:spcBef>
                <a:spcAft>
                  <a:spcPts val="0"/>
                </a:spcAft>
                <a:defRPr/>
              </a:pPr>
              <a:t>‹#›</a:t>
            </a:fld>
            <a:endParaRPr lang="en-US" sz="800" b="1">
              <a:solidFill>
                <a:schemeClr val="accent4"/>
              </a:solidFill>
              <a:latin typeface="+mn-lt"/>
              <a:ea typeface="+mn-ea"/>
              <a:cs typeface="+mn-cs"/>
            </a:endParaRPr>
          </a:p>
        </p:txBody>
      </p:sp>
      <p:sp>
        <p:nvSpPr>
          <p:cNvPr id="8" name="Text Placeholder 4">
            <a:extLst>
              <a:ext uri="{FF2B5EF4-FFF2-40B4-BE49-F238E27FC236}">
                <a16:creationId xmlns:a16="http://schemas.microsoft.com/office/drawing/2014/main" id="{83C51797-6106-4B0A-A1FF-D16DDF2706C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092C3A"/>
                </a:solidFill>
                <a:effectLst/>
                <a:latin typeface="+mn-lt"/>
                <a:ea typeface="+mn-ea"/>
                <a:cs typeface="+mn-cs"/>
              </a:rPr>
              <a:t>COVID-19 Vaccine Delivery Partnership</a:t>
            </a:r>
            <a:endParaRPr lang="en-GB" sz="800">
              <a:solidFill>
                <a:srgbClr val="092C3A"/>
              </a:solidFill>
              <a:latin typeface="+mn-lt"/>
              <a:ea typeface="+mn-ea"/>
              <a:cs typeface="+mn-cs"/>
            </a:endParaRPr>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857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4063083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002C5F"/>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
        <p:nvSpPr>
          <p:cNvPr id="13" name="3. Subtitle">
            <a:extLst>
              <a:ext uri="{FF2B5EF4-FFF2-40B4-BE49-F238E27FC236}">
                <a16:creationId xmlns:a16="http://schemas.microsoft.com/office/drawing/2014/main" id="{C53E7D15-2BC6-EE4E-A1B5-8C387044BD7C}"/>
              </a:ext>
            </a:extLst>
          </p:cNvPr>
          <p:cNvSpPr>
            <a:spLocks noGrp="1"/>
          </p:cNvSpPr>
          <p:nvPr>
            <p:ph type="subTitle" idx="1"/>
            <p:custDataLst>
              <p:tags r:id="rId7"/>
            </p:custDataLst>
          </p:nvPr>
        </p:nvSpPr>
        <p:spPr>
          <a:xfrm>
            <a:off x="554736" y="663224"/>
            <a:ext cx="11082527"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174957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1_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Tree>
    <p:extLst>
      <p:ext uri="{BB962C8B-B14F-4D97-AF65-F5344CB8AC3E}">
        <p14:creationId xmlns:p14="http://schemas.microsoft.com/office/powerpoint/2010/main" val="998921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1906111-05FF-4A82-87DD-D9641AE41ECF}"/>
              </a:ext>
            </a:extLst>
          </p:cNvPr>
          <p:cNvGraphicFramePr>
            <a:graphicFrameLocks noChangeAspect="1"/>
          </p:cNvGraphicFramePr>
          <p:nvPr userDrawn="1">
            <p:custDataLst>
              <p:tags r:id="rId1"/>
            </p:custDataLst>
            <p:extLst>
              <p:ext uri="{D42A27DB-BD31-4B8C-83A1-F6EECF244321}">
                <p14:modId xmlns:p14="http://schemas.microsoft.com/office/powerpoint/2010/main" val="325907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E1906111-05FF-4A82-87DD-D9641AE41E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hasCustomPrompt="1"/>
          </p:nvPr>
        </p:nvSpPr>
        <p:spPr>
          <a:xfrm>
            <a:off x="334433" y="553442"/>
            <a:ext cx="11302831"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sp>
        <p:nvSpPr>
          <p:cNvPr id="9" name="Text Placeholder 4">
            <a:extLst>
              <a:ext uri="{FF2B5EF4-FFF2-40B4-BE49-F238E27FC236}">
                <a16:creationId xmlns:a16="http://schemas.microsoft.com/office/drawing/2014/main" id="{1EEEE3A4-049D-4A27-B6BF-74C9FC68C55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5129E9CA-E60F-4547-AD64-ED575F3036D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365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pic>
        <p:nvPicPr>
          <p:cNvPr id="32" name="Graphic 31">
            <a:extLst>
              <a:ext uri="{FF2B5EF4-FFF2-40B4-BE49-F238E27FC236}">
                <a16:creationId xmlns:a16="http://schemas.microsoft.com/office/drawing/2014/main" id="{16684985-C5F4-42AC-A84D-58E2DAE59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10" name="Picture Placeholder 6" descr="A picture containing person&#10;&#10;Description automatically generated">
            <a:extLst>
              <a:ext uri="{FF2B5EF4-FFF2-40B4-BE49-F238E27FC236}">
                <a16:creationId xmlns:a16="http://schemas.microsoft.com/office/drawing/2014/main" id="{B6B323EF-15A2-4DF8-9CEB-25B2E46100D5}"/>
              </a:ext>
            </a:extLst>
          </p:cNvPr>
          <p:cNvPicPr>
            <a:picLocks noChangeAspect="1"/>
          </p:cNvPicPr>
          <p:nvPr userDrawn="1"/>
        </p:nvPicPr>
        <p:blipFill>
          <a:blip r:embed="rId8"/>
          <a:srcRect t="22515" b="22515"/>
          <a:stretch>
            <a:fillRect/>
          </a:stretch>
        </p:blipFill>
        <p:spPr>
          <a:xfrm>
            <a:off x="0" y="1"/>
            <a:ext cx="12192000" cy="4578349"/>
          </a:xfrm>
          <a:prstGeom prst="rect">
            <a:avLst/>
          </a:prstGeom>
        </p:spPr>
      </p:pic>
    </p:spTree>
    <p:extLst>
      <p:ext uri="{BB962C8B-B14F-4D97-AF65-F5344CB8AC3E}">
        <p14:creationId xmlns:p14="http://schemas.microsoft.com/office/powerpoint/2010/main" val="300176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bg1"/>
                </a:solidFill>
                <a:latin typeface="+mj-lt"/>
                <a:ea typeface="+mj-ea"/>
                <a:cs typeface="+mj-cs"/>
                <a:sym typeface="Trebuchet MS" panose="020B0603020202020204" pitchFamily="34" charset="0"/>
              </a:defRPr>
            </a:lvl1pPr>
          </a:lstStyle>
          <a:p>
            <a:r>
              <a:rPr lang="en-US"/>
              <a:t>Title (image is to be replaced accordingly) </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2" name="Picture 1">
            <a:extLst>
              <a:ext uri="{FF2B5EF4-FFF2-40B4-BE49-F238E27FC236}">
                <a16:creationId xmlns:a16="http://schemas.microsoft.com/office/drawing/2014/main" id="{70B34A8B-5D11-4583-A4C1-804181EADC3C}"/>
              </a:ext>
            </a:extLst>
          </p:cNvPr>
          <p:cNvPicPr>
            <a:picLocks noChangeAspect="1"/>
          </p:cNvPicPr>
          <p:nvPr userDrawn="1"/>
        </p:nvPicPr>
        <p:blipFill>
          <a:blip r:embed="rId8"/>
          <a:stretch>
            <a:fillRect/>
          </a:stretch>
        </p:blipFill>
        <p:spPr>
          <a:xfrm>
            <a:off x="0" y="1"/>
            <a:ext cx="12192000" cy="4578096"/>
          </a:xfrm>
          <a:prstGeom prst="rect">
            <a:avLst/>
          </a:prstGeom>
        </p:spPr>
      </p:pic>
    </p:spTree>
    <p:extLst>
      <p:ext uri="{BB962C8B-B14F-4D97-AF65-F5344CB8AC3E}">
        <p14:creationId xmlns:p14="http://schemas.microsoft.com/office/powerpoint/2010/main" val="2549125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75098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tx1"/>
                </a:solidFill>
                <a:latin typeface="+mj-lt"/>
                <a:ea typeface="+mj-ea"/>
                <a:cs typeface="+mj-cs"/>
                <a:sym typeface="Trebuchet MS" panose="020B0603020202020204" pitchFamily="34" charset="0"/>
              </a:defRPr>
            </a:lvl1pPr>
          </a:lstStyle>
          <a:p>
            <a:r>
              <a:rPr lang="en-US"/>
              <a:t>White Background </a:t>
            </a:r>
            <a:br>
              <a:rPr lang="en-US"/>
            </a:br>
            <a:r>
              <a:rPr lang="en-US"/>
              <a:t>Title</a:t>
            </a:r>
          </a:p>
        </p:txBody>
      </p:sp>
      <p:pic>
        <p:nvPicPr>
          <p:cNvPr id="18" name="Graphic 17">
            <a:extLst>
              <a:ext uri="{FF2B5EF4-FFF2-40B4-BE49-F238E27FC236}">
                <a16:creationId xmlns:a16="http://schemas.microsoft.com/office/drawing/2014/main" id="{F793554D-6D2F-40EA-91AB-C65D23206D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056322"/>
            <a:ext cx="2440823" cy="795708"/>
          </a:xfrm>
          <a:prstGeom prst="rect">
            <a:avLst/>
          </a:prstGeom>
        </p:spPr>
      </p:pic>
    </p:spTree>
    <p:extLst>
      <p:ext uri="{BB962C8B-B14F-4D97-AF65-F5344CB8AC3E}">
        <p14:creationId xmlns:p14="http://schemas.microsoft.com/office/powerpoint/2010/main" val="1769905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r>
              <a:rPr lang="en-US"/>
              <a:t>Dark Background </a:t>
            </a:r>
            <a:br>
              <a:rPr lang="en-US"/>
            </a:br>
            <a:r>
              <a:rPr lang="en-US"/>
              <a:t>Title</a:t>
            </a:r>
          </a:p>
        </p:txBody>
      </p:sp>
      <p:pic>
        <p:nvPicPr>
          <p:cNvPr id="10" name="Graphic 9">
            <a:extLst>
              <a:ext uri="{FF2B5EF4-FFF2-40B4-BE49-F238E27FC236}">
                <a16:creationId xmlns:a16="http://schemas.microsoft.com/office/drawing/2014/main" id="{D17A51EB-5DF2-458A-84AE-53ACACF3FF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056322"/>
            <a:ext cx="2440823" cy="795708"/>
          </a:xfrm>
          <a:prstGeom prst="rect">
            <a:avLst/>
          </a:prstGeom>
        </p:spPr>
      </p:pic>
    </p:spTree>
    <p:extLst>
      <p:ext uri="{BB962C8B-B14F-4D97-AF65-F5344CB8AC3E}">
        <p14:creationId xmlns:p14="http://schemas.microsoft.com/office/powerpoint/2010/main" val="2106317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1906111-05FF-4A82-87DD-D9641AE41ECF}"/>
              </a:ext>
            </a:extLst>
          </p:cNvPr>
          <p:cNvGraphicFramePr>
            <a:graphicFrameLocks noChangeAspect="1"/>
          </p:cNvGraphicFramePr>
          <p:nvPr userDrawn="1">
            <p:custDataLst>
              <p:tags r:id="rId1"/>
            </p:custDataLst>
            <p:extLst>
              <p:ext uri="{D42A27DB-BD31-4B8C-83A1-F6EECF244321}">
                <p14:modId xmlns:p14="http://schemas.microsoft.com/office/powerpoint/2010/main" val="325907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E1906111-05FF-4A82-87DD-D9641AE41E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hasCustomPrompt="1"/>
          </p:nvPr>
        </p:nvSpPr>
        <p:spPr>
          <a:xfrm>
            <a:off x="334433" y="553442"/>
            <a:ext cx="11302831"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sp>
        <p:nvSpPr>
          <p:cNvPr id="9" name="Text Placeholder 4">
            <a:extLst>
              <a:ext uri="{FF2B5EF4-FFF2-40B4-BE49-F238E27FC236}">
                <a16:creationId xmlns:a16="http://schemas.microsoft.com/office/drawing/2014/main" id="{1EEEE3A4-049D-4A27-B6BF-74C9FC68C55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5129E9CA-E60F-4547-AD64-ED575F3036D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9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334433" y="553442"/>
            <a:ext cx="11302831" cy="470898"/>
          </a:xfrm>
        </p:spPr>
        <p:txBody>
          <a:bodyPr vert="horz" lIns="502920" tIns="0" rIns="0" bIns="0"/>
          <a:lstStyle>
            <a:lvl1pPr>
              <a:defRPr sz="3400">
                <a:latin typeface="+mj-lt"/>
                <a:ea typeface="+mj-ea"/>
                <a:cs typeface="+mj-cs"/>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334433" y="2085628"/>
            <a:ext cx="11302831"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CA46CF-8F75-4FEB-B6F2-98764B52C92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1" name="Straight Connector 10">
            <a:extLst>
              <a:ext uri="{FF2B5EF4-FFF2-40B4-BE49-F238E27FC236}">
                <a16:creationId xmlns:a16="http://schemas.microsoft.com/office/drawing/2014/main" id="{B062E7FD-E981-4515-B2A9-9E6D9AE0B52C}"/>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799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B44C699-F289-425F-83D8-9BD1F5DD6AD9}"/>
              </a:ext>
            </a:extLst>
          </p:cNvPr>
          <p:cNvGraphicFramePr>
            <a:graphicFrameLocks noChangeAspect="1"/>
          </p:cNvGraphicFramePr>
          <p:nvPr userDrawn="1">
            <p:custDataLst>
              <p:tags r:id="rId1"/>
            </p:custDataLst>
            <p:extLst>
              <p:ext uri="{D42A27DB-BD31-4B8C-83A1-F6EECF244321}">
                <p14:modId xmlns:p14="http://schemas.microsoft.com/office/powerpoint/2010/main" val="3535832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B44C699-F289-425F-83D8-9BD1F5DD6A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3" y="1544274"/>
            <a:ext cx="3747967" cy="1495794"/>
          </a:xfrm>
          <a:noFill/>
        </p:spPr>
        <p:txBody>
          <a:bodyPr vert="horz" wrap="square" lIns="0" tIns="0" rIns="320040" bIns="0" anchor="b">
            <a:noAutofit/>
          </a:bodyPr>
          <a:lstStyle>
            <a:lvl1pPr>
              <a:defRPr sz="3200">
                <a:solidFill>
                  <a:schemeClr val="accent1"/>
                </a:solidFill>
                <a:latin typeface="+mj-lt"/>
                <a:ea typeface="+mj-ea"/>
                <a:cs typeface="+mj-cs"/>
              </a:defRPr>
            </a:lvl1pPr>
          </a:lstStyle>
          <a:p>
            <a:r>
              <a:rPr lang="en-US"/>
              <a:t>Click to add title</a:t>
            </a:r>
          </a:p>
        </p:txBody>
      </p:sp>
      <p:sp>
        <p:nvSpPr>
          <p:cNvPr id="11" name="Text Placeholder 4">
            <a:extLst>
              <a:ext uri="{FF2B5EF4-FFF2-40B4-BE49-F238E27FC236}">
                <a16:creationId xmlns:a16="http://schemas.microsoft.com/office/drawing/2014/main" id="{B6FBC716-344E-469B-B80A-29C97CB708E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266650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Section header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568075-7355-451E-8DE3-8E0113E54FC8}"/>
              </a:ext>
            </a:extLst>
          </p:cNvPr>
          <p:cNvGraphicFramePr>
            <a:graphicFrameLocks noChangeAspect="1"/>
          </p:cNvGraphicFramePr>
          <p:nvPr userDrawn="1">
            <p:custDataLst>
              <p:tags r:id="rId1"/>
            </p:custDataLst>
            <p:extLst>
              <p:ext uri="{D42A27DB-BD31-4B8C-83A1-F6EECF244321}">
                <p14:modId xmlns:p14="http://schemas.microsoft.com/office/powerpoint/2010/main" val="3212403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56568075-7355-451E-8DE3-8E0113E54F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3" y="2668041"/>
            <a:ext cx="1130283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a:extLst>
              <a:ext uri="{FF2B5EF4-FFF2-40B4-BE49-F238E27FC236}">
                <a16:creationId xmlns:a16="http://schemas.microsoft.com/office/drawing/2014/main" id="{A5F7365F-6B81-45C7-AFAE-A3FE6E06EFC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9134D6C4-EDF6-4242-9A79-16DD99A4BF9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108352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D73304-E241-49D9-9CA1-AF5CD0FBB6F0}"/>
              </a:ext>
            </a:extLst>
          </p:cNvPr>
          <p:cNvGraphicFramePr>
            <a:graphicFrameLocks noChangeAspect="1"/>
          </p:cNvGraphicFramePr>
          <p:nvPr userDrawn="1">
            <p:custDataLst>
              <p:tags r:id="rId1"/>
            </p:custDataLst>
            <p:extLst>
              <p:ext uri="{D42A27DB-BD31-4B8C-83A1-F6EECF244321}">
                <p14:modId xmlns:p14="http://schemas.microsoft.com/office/powerpoint/2010/main" val="1801530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C4D73304-E241-49D9-9CA1-AF5CD0FBB6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3" y="3826800"/>
            <a:ext cx="11302831"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3"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0AB4BB-8BA4-45D1-8F31-5D317F33791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458E563B-F3E8-4553-87DB-E2D4C956145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495524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White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DFDDB2-7583-436F-8ACE-4FFD308A3581}"/>
              </a:ext>
            </a:extLst>
          </p:cNvPr>
          <p:cNvGraphicFramePr>
            <a:graphicFrameLocks noChangeAspect="1"/>
          </p:cNvGraphicFramePr>
          <p:nvPr userDrawn="1">
            <p:custDataLst>
              <p:tags r:id="rId1"/>
            </p:custDataLst>
            <p:extLst>
              <p:ext uri="{D42A27DB-BD31-4B8C-83A1-F6EECF244321}">
                <p14:modId xmlns:p14="http://schemas.microsoft.com/office/powerpoint/2010/main" val="3374214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ADFDDB2-7583-436F-8ACE-4FFD308A35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32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72E3E92B-3B1E-4155-8529-0FB58F745CD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AC1D13B-C939-4AF5-94CC-44152F8ABB9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920934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334433" y="553442"/>
            <a:ext cx="11302831" cy="470898"/>
          </a:xfrm>
        </p:spPr>
        <p:txBody>
          <a:bodyPr vert="horz" lIns="502920" tIns="0" rIns="0" bIns="0"/>
          <a:lstStyle>
            <a:lvl1pPr>
              <a:defRPr sz="3400">
                <a:latin typeface="+mj-lt"/>
                <a:ea typeface="+mj-ea"/>
                <a:cs typeface="+mj-cs"/>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334433" y="2085628"/>
            <a:ext cx="11302831"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CA46CF-8F75-4FEB-B6F2-98764B52C92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1" name="Straight Connector 10">
            <a:extLst>
              <a:ext uri="{FF2B5EF4-FFF2-40B4-BE49-F238E27FC236}">
                <a16:creationId xmlns:a16="http://schemas.microsoft.com/office/drawing/2014/main" id="{B062E7FD-E981-4515-B2A9-9E6D9AE0B52C}"/>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170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Green highligh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70870B-BFAB-4E6F-B31D-6149CAD83963}"/>
              </a:ext>
            </a:extLst>
          </p:cNvPr>
          <p:cNvGraphicFramePr>
            <a:graphicFrameLocks noChangeAspect="1"/>
          </p:cNvGraphicFramePr>
          <p:nvPr userDrawn="1">
            <p:custDataLst>
              <p:tags r:id="rId1"/>
            </p:custDataLst>
            <p:extLst>
              <p:ext uri="{D42A27DB-BD31-4B8C-83A1-F6EECF244321}">
                <p14:modId xmlns:p14="http://schemas.microsoft.com/office/powerpoint/2010/main" val="155827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C70870B-BFAB-4E6F-B31D-6149CAD839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sp>
        <p:nvSpPr>
          <p:cNvPr id="11" name="TextBox 10">
            <a:extLst>
              <a:ext uri="{FF2B5EF4-FFF2-40B4-BE49-F238E27FC236}">
                <a16:creationId xmlns:a16="http://schemas.microsoft.com/office/drawing/2014/main" id="{B67AF77C-056B-4131-BDE2-E68A5543E599}"/>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D49FE5D9-5605-4A21-8BFA-CCB3638820DD}"/>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085852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Green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349D4EB-10BF-44EA-B6E8-338F0A0D7A95}"/>
              </a:ext>
            </a:extLst>
          </p:cNvPr>
          <p:cNvGraphicFramePr>
            <a:graphicFrameLocks noChangeAspect="1"/>
          </p:cNvGraphicFramePr>
          <p:nvPr userDrawn="1">
            <p:custDataLst>
              <p:tags r:id="rId1"/>
            </p:custDataLst>
            <p:extLst>
              <p:ext uri="{D42A27DB-BD31-4B8C-83A1-F6EECF244321}">
                <p14:modId xmlns:p14="http://schemas.microsoft.com/office/powerpoint/2010/main" val="1133913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D349D4EB-10BF-44EA-B6E8-338F0A0D7A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9C9234C0-D3F4-447A-B0B3-F5BE30DB9ACF}"/>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1CF36309-7141-47A8-8CD1-27B75F36C26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660272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Green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FD5E8DC-69D1-487F-9980-7538D92E5A94}"/>
              </a:ext>
            </a:extLst>
          </p:cNvPr>
          <p:cNvGraphicFramePr>
            <a:graphicFrameLocks noChangeAspect="1"/>
          </p:cNvGraphicFramePr>
          <p:nvPr userDrawn="1">
            <p:custDataLst>
              <p:tags r:id="rId1"/>
            </p:custDataLst>
            <p:extLst>
              <p:ext uri="{D42A27DB-BD31-4B8C-83A1-F6EECF244321}">
                <p14:modId xmlns:p14="http://schemas.microsoft.com/office/powerpoint/2010/main" val="936428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FD5E8DC-69D1-487F-9980-7538D92E5A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3" y="1785600"/>
            <a:ext cx="4683967"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6964FD86-7F6A-4A50-B362-0B349FCB2EC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5" name="Text Placeholder 4">
            <a:extLst>
              <a:ext uri="{FF2B5EF4-FFF2-40B4-BE49-F238E27FC236}">
                <a16:creationId xmlns:a16="http://schemas.microsoft.com/office/drawing/2014/main" id="{8A8FF457-C22F-4A23-91BD-D2C13846782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17276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Green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6FB8274-CB35-47DF-83F4-B5EBCE469660}"/>
              </a:ext>
            </a:extLst>
          </p:cNvPr>
          <p:cNvGraphicFramePr>
            <a:graphicFrameLocks noChangeAspect="1"/>
          </p:cNvGraphicFramePr>
          <p:nvPr userDrawn="1">
            <p:custDataLst>
              <p:tags r:id="rId1"/>
            </p:custDataLst>
            <p:extLst>
              <p:ext uri="{D42A27DB-BD31-4B8C-83A1-F6EECF244321}">
                <p14:modId xmlns:p14="http://schemas.microsoft.com/office/powerpoint/2010/main" val="2316233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6FB8274-CB35-47DF-83F4-B5EBCE4696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334433" y="1804650"/>
            <a:ext cx="6543119"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2" name="TextBox 11">
            <a:extLst>
              <a:ext uri="{FF2B5EF4-FFF2-40B4-BE49-F238E27FC236}">
                <a16:creationId xmlns:a16="http://schemas.microsoft.com/office/drawing/2014/main" id="{9D2E2755-49E0-45E2-9507-BDBBF13328D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3" name="Text Placeholder 4">
            <a:extLst>
              <a:ext uri="{FF2B5EF4-FFF2-40B4-BE49-F238E27FC236}">
                <a16:creationId xmlns:a16="http://schemas.microsoft.com/office/drawing/2014/main" id="{C2F7E365-BE9D-4F2F-BCFB-86CBDCAC790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30589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Left arro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C1DAFA-4FEE-4C7F-864F-862ED4EEC1AC}"/>
              </a:ext>
            </a:extLst>
          </p:cNvPr>
          <p:cNvGraphicFramePr>
            <a:graphicFrameLocks noChangeAspect="1"/>
          </p:cNvGraphicFramePr>
          <p:nvPr userDrawn="1">
            <p:custDataLst>
              <p:tags r:id="rId1"/>
            </p:custDataLst>
            <p:extLst>
              <p:ext uri="{D42A27DB-BD31-4B8C-83A1-F6EECF244321}">
                <p14:modId xmlns:p14="http://schemas.microsoft.com/office/powerpoint/2010/main" val="1632364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C8C1DAFA-4FEE-4C7F-864F-862ED4EEC1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2" name="Text Placeholder 11">
            <a:extLst>
              <a:ext uri="{FF2B5EF4-FFF2-40B4-BE49-F238E27FC236}">
                <a16:creationId xmlns:a16="http://schemas.microsoft.com/office/drawing/2014/main" id="{22050AE2-1DF2-4FBB-8B5B-C75CD87848AD}"/>
              </a:ext>
            </a:extLst>
          </p:cNvPr>
          <p:cNvSpPr>
            <a:spLocks noGrp="1"/>
          </p:cNvSpPr>
          <p:nvPr>
            <p:ph type="body" sz="quarter" idx="10" hasCustomPrompt="1"/>
          </p:nvPr>
        </p:nvSpPr>
        <p:spPr>
          <a:xfrm>
            <a:off x="334433" y="2764203"/>
            <a:ext cx="2774205" cy="1314311"/>
          </a:xfrm>
        </p:spPr>
        <p:txBody>
          <a:bodyPr anchor="ctr"/>
          <a:lstStyle>
            <a:lvl1pPr indent="0">
              <a:lnSpc>
                <a:spcPct val="100000"/>
              </a:lnSpc>
              <a:spcAft>
                <a:spcPts val="0"/>
              </a:spcAft>
              <a:defRPr sz="3200" b="1">
                <a:solidFill>
                  <a:schemeClr val="accent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BFF45C-241B-43ED-B415-C2F4D2373A6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8BFA271-E351-4250-9D4E-E3FB52D74072}"/>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581091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Green left arrow">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5D0101-47D8-4145-ACFC-5BD02FBF6ED6}"/>
              </a:ext>
            </a:extLst>
          </p:cNvPr>
          <p:cNvGraphicFramePr>
            <a:graphicFrameLocks noChangeAspect="1"/>
          </p:cNvGraphicFramePr>
          <p:nvPr userDrawn="1">
            <p:custDataLst>
              <p:tags r:id="rId1"/>
            </p:custDataLst>
            <p:extLst>
              <p:ext uri="{D42A27DB-BD31-4B8C-83A1-F6EECF244321}">
                <p14:modId xmlns:p14="http://schemas.microsoft.com/office/powerpoint/2010/main" val="237951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565D0101-47D8-4145-ACFC-5BD02FBF6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2764203"/>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a:extLst>
              <a:ext uri="{FF2B5EF4-FFF2-40B4-BE49-F238E27FC236}">
                <a16:creationId xmlns:a16="http://schemas.microsoft.com/office/drawing/2014/main" id="{B3C26658-16D2-460B-8B77-EC7620E93B50}"/>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1D54269-F27F-4305-A649-00E7524FC09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653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244623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E8C830A-95DE-4AD9-890C-BAD4CA30545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9ADBB2A8-3E1C-4181-A3A0-84FDC79D638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870070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93BD8B-0248-4A40-B1A3-EE7A844039F1}"/>
              </a:ext>
            </a:extLst>
          </p:cNvPr>
          <p:cNvGraphicFramePr>
            <a:graphicFrameLocks noChangeAspect="1"/>
          </p:cNvGraphicFramePr>
          <p:nvPr userDrawn="1">
            <p:custDataLst>
              <p:tags r:id="rId1"/>
            </p:custDataLst>
            <p:extLst>
              <p:ext uri="{D42A27DB-BD31-4B8C-83A1-F6EECF244321}">
                <p14:modId xmlns:p14="http://schemas.microsoft.com/office/powerpoint/2010/main" val="2491924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C93BD8B-0248-4A40-B1A3-EE7A844039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a:extLst>
              <a:ext uri="{FF2B5EF4-FFF2-40B4-BE49-F238E27FC236}">
                <a16:creationId xmlns:a16="http://schemas.microsoft.com/office/drawing/2014/main" id="{D217FC25-65F5-4A34-95C3-F3472B44EE6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0FA4213D-A940-48FC-A505-4854615D74A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172304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Arrow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63DF86-0D9E-4C60-8747-176125140EF3}"/>
              </a:ext>
            </a:extLst>
          </p:cNvPr>
          <p:cNvGraphicFramePr>
            <a:graphicFrameLocks noChangeAspect="1"/>
          </p:cNvGraphicFramePr>
          <p:nvPr userDrawn="1">
            <p:custDataLst>
              <p:tags r:id="rId1"/>
            </p:custDataLst>
            <p:extLst>
              <p:ext uri="{D42A27DB-BD31-4B8C-83A1-F6EECF244321}">
                <p14:modId xmlns:p14="http://schemas.microsoft.com/office/powerpoint/2010/main" val="2284452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5663DF86-0D9E-4C60-8747-176125140E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334433" y="553442"/>
            <a:ext cx="4969213"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0DF68A-27FD-4A73-8FC1-37C0CE970C8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E2D29B4-4396-46C4-8D6D-07F52896E2E6}"/>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175207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Green arrow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59D98F3-574F-4822-AF5C-A352E330C737}"/>
              </a:ext>
            </a:extLst>
          </p:cNvPr>
          <p:cNvGraphicFramePr>
            <a:graphicFrameLocks noChangeAspect="1"/>
          </p:cNvGraphicFramePr>
          <p:nvPr userDrawn="1">
            <p:custDataLst>
              <p:tags r:id="rId1"/>
            </p:custDataLst>
            <p:extLst>
              <p:ext uri="{D42A27DB-BD31-4B8C-83A1-F6EECF244321}">
                <p14:modId xmlns:p14="http://schemas.microsoft.com/office/powerpoint/2010/main" val="588427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559D98F3-574F-4822-AF5C-A352E330C7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334433" y="553442"/>
            <a:ext cx="49692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TextBox 9">
            <a:extLst>
              <a:ext uri="{FF2B5EF4-FFF2-40B4-BE49-F238E27FC236}">
                <a16:creationId xmlns:a16="http://schemas.microsoft.com/office/drawing/2014/main" id="{6510706A-30C3-48B6-B605-BDF4467631E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341BDD49-A37B-4255-A66F-B56A254536F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644848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B44C699-F289-425F-83D8-9BD1F5DD6AD9}"/>
              </a:ext>
            </a:extLst>
          </p:cNvPr>
          <p:cNvGraphicFramePr>
            <a:graphicFrameLocks noChangeAspect="1"/>
          </p:cNvGraphicFramePr>
          <p:nvPr userDrawn="1">
            <p:custDataLst>
              <p:tags r:id="rId1"/>
            </p:custDataLst>
            <p:extLst>
              <p:ext uri="{D42A27DB-BD31-4B8C-83A1-F6EECF244321}">
                <p14:modId xmlns:p14="http://schemas.microsoft.com/office/powerpoint/2010/main" val="3535832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B44C699-F289-425F-83D8-9BD1F5DD6A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3" y="1544274"/>
            <a:ext cx="3747967" cy="1495794"/>
          </a:xfrm>
          <a:noFill/>
        </p:spPr>
        <p:txBody>
          <a:bodyPr vert="horz" wrap="square" lIns="0" tIns="0" rIns="320040" bIns="0" anchor="b">
            <a:noAutofit/>
          </a:bodyPr>
          <a:lstStyle>
            <a:lvl1pPr>
              <a:defRPr sz="3200">
                <a:solidFill>
                  <a:schemeClr val="accent1"/>
                </a:solidFill>
                <a:latin typeface="+mj-lt"/>
                <a:ea typeface="+mj-ea"/>
                <a:cs typeface="+mj-cs"/>
              </a:defRPr>
            </a:lvl1pPr>
          </a:lstStyle>
          <a:p>
            <a:r>
              <a:rPr lang="en-US"/>
              <a:t>Click to add title</a:t>
            </a:r>
          </a:p>
        </p:txBody>
      </p:sp>
      <p:sp>
        <p:nvSpPr>
          <p:cNvPr id="11" name="Text Placeholder 4">
            <a:extLst>
              <a:ext uri="{FF2B5EF4-FFF2-40B4-BE49-F238E27FC236}">
                <a16:creationId xmlns:a16="http://schemas.microsoft.com/office/drawing/2014/main" id="{B6FBC716-344E-469B-B80A-29C97CB708E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507649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Arrow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EF4B3D-C12D-4558-8D18-20D8109821A4}"/>
              </a:ext>
            </a:extLst>
          </p:cNvPr>
          <p:cNvGraphicFramePr>
            <a:graphicFrameLocks noChangeAspect="1"/>
          </p:cNvGraphicFramePr>
          <p:nvPr userDrawn="1">
            <p:custDataLst>
              <p:tags r:id="rId1"/>
            </p:custDataLst>
            <p:extLst>
              <p:ext uri="{D42A27DB-BD31-4B8C-83A1-F6EECF244321}">
                <p14:modId xmlns:p14="http://schemas.microsoft.com/office/powerpoint/2010/main" val="3428452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ECEF4B3D-C12D-4558-8D18-20D8109821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0E3F0C-9B75-450D-9F6A-C16AD192997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F70C1169-E8F7-4AE2-8972-67161104968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663764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E1D084-8128-4AF4-AE0C-FF215A9F4DFF}"/>
              </a:ext>
            </a:extLst>
          </p:cNvPr>
          <p:cNvGraphicFramePr>
            <a:graphicFrameLocks noChangeAspect="1"/>
          </p:cNvGraphicFramePr>
          <p:nvPr userDrawn="1">
            <p:custDataLst>
              <p:tags r:id="rId1"/>
            </p:custDataLst>
            <p:extLst>
              <p:ext uri="{D42A27DB-BD31-4B8C-83A1-F6EECF244321}">
                <p14:modId xmlns:p14="http://schemas.microsoft.com/office/powerpoint/2010/main" val="620924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7E1D084-8128-4AF4-AE0C-FF215A9F4D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extBox 9">
            <a:extLst>
              <a:ext uri="{FF2B5EF4-FFF2-40B4-BE49-F238E27FC236}">
                <a16:creationId xmlns:a16="http://schemas.microsoft.com/office/drawing/2014/main" id="{CAA59790-9A21-47A4-8B48-9F5B21E8D57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3" name="Text Placeholder 4">
            <a:extLst>
              <a:ext uri="{FF2B5EF4-FFF2-40B4-BE49-F238E27FC236}">
                <a16:creationId xmlns:a16="http://schemas.microsoft.com/office/drawing/2014/main" id="{EB77AA1A-C1A6-44D5-A809-43D92B332F7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493874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12075AF-93C2-4333-93FF-619C5E5EDE36}"/>
              </a:ext>
            </a:extLst>
          </p:cNvPr>
          <p:cNvGraphicFramePr>
            <a:graphicFrameLocks noChangeAspect="1"/>
          </p:cNvGraphicFramePr>
          <p:nvPr userDrawn="1">
            <p:custDataLst>
              <p:tags r:id="rId1"/>
            </p:custDataLst>
            <p:extLst>
              <p:ext uri="{D42A27DB-BD31-4B8C-83A1-F6EECF244321}">
                <p14:modId xmlns:p14="http://schemas.microsoft.com/office/powerpoint/2010/main" val="933766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12075AF-93C2-4333-93FF-619C5E5ED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334433" y="3826333"/>
            <a:ext cx="11302831"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a:extLst>
              <a:ext uri="{FF2B5EF4-FFF2-40B4-BE49-F238E27FC236}">
                <a16:creationId xmlns:a16="http://schemas.microsoft.com/office/drawing/2014/main" id="{AE414741-C72E-446E-ACBA-A13396E5CB6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00D43E69-2BC1-4716-9B6D-114C42A727A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3EE07E01-8B47-4765-81AD-3C6377136EFE}"/>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986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3882F67-2E03-4BE4-8F43-0BA639CF10EE}"/>
              </a:ext>
            </a:extLst>
          </p:cNvPr>
          <p:cNvGraphicFramePr>
            <a:graphicFrameLocks noChangeAspect="1"/>
          </p:cNvGraphicFramePr>
          <p:nvPr userDrawn="1">
            <p:custDataLst>
              <p:tags r:id="rId1"/>
            </p:custDataLst>
            <p:extLst>
              <p:ext uri="{D42A27DB-BD31-4B8C-83A1-F6EECF244321}">
                <p14:modId xmlns:p14="http://schemas.microsoft.com/office/powerpoint/2010/main" val="2543965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3882F67-2E03-4BE4-8F43-0BA639CF10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334433" y="625475"/>
            <a:ext cx="932688" cy="9326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3" y="3826333"/>
            <a:ext cx="11302831"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big statement text</a:t>
            </a:r>
          </a:p>
        </p:txBody>
      </p:sp>
      <p:sp>
        <p:nvSpPr>
          <p:cNvPr id="9" name="Text Placeholder 4">
            <a:extLst>
              <a:ext uri="{FF2B5EF4-FFF2-40B4-BE49-F238E27FC236}">
                <a16:creationId xmlns:a16="http://schemas.microsoft.com/office/drawing/2014/main" id="{19E47DD9-5AAF-431E-AA85-8A4E2DE714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92141C52-A633-412E-970E-3BF41A17D8C8}"/>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97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905851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a:extLst>
              <a:ext uri="{FF2B5EF4-FFF2-40B4-BE49-F238E27FC236}">
                <a16:creationId xmlns:a16="http://schemas.microsoft.com/office/drawing/2014/main" id="{4D50C0FF-9302-4E02-A645-C5245FE01A6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BB2605C9-4DC2-4BEB-8720-319A5202425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299077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pecial gra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5780A7F-48B7-4A0E-AFC0-E3E1F20B79AA}"/>
              </a:ext>
            </a:extLst>
          </p:cNvPr>
          <p:cNvGraphicFramePr>
            <a:graphicFrameLocks noChangeAspect="1"/>
          </p:cNvGraphicFramePr>
          <p:nvPr userDrawn="1">
            <p:custDataLst>
              <p:tags r:id="rId1"/>
            </p:custDataLst>
            <p:extLst>
              <p:ext uri="{D42A27DB-BD31-4B8C-83A1-F6EECF244321}">
                <p14:modId xmlns:p14="http://schemas.microsoft.com/office/powerpoint/2010/main" val="1647478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5780A7F-48B7-4A0E-AFC0-E3E1F20B79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334433" y="553442"/>
            <a:ext cx="11302831" cy="470898"/>
          </a:xfrm>
        </p:spPr>
        <p:txBody>
          <a:bodyPr vert="horz" lIns="502920" tIns="0" rIns="0" bIns="0"/>
          <a:lstStyle>
            <a:lvl1pPr>
              <a:defRPr sz="3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DA8848C3-2006-43F5-8AA3-B097FEF02044}"/>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18162A56-0D97-4236-BF68-5D9E4BD1645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1" name="Straight Connector 10">
            <a:extLst>
              <a:ext uri="{FF2B5EF4-FFF2-40B4-BE49-F238E27FC236}">
                <a16:creationId xmlns:a16="http://schemas.microsoft.com/office/drawing/2014/main" id="{7631F28E-7E80-4D63-BFFF-B39D2E1AD001}"/>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694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2A6BD9-577E-4B49-BDB2-CE59515E742C}"/>
              </a:ext>
            </a:extLst>
          </p:cNvPr>
          <p:cNvGraphicFramePr>
            <a:graphicFrameLocks noChangeAspect="1"/>
          </p:cNvGraphicFramePr>
          <p:nvPr userDrawn="1">
            <p:custDataLst>
              <p:tags r:id="rId1"/>
            </p:custDataLst>
            <p:extLst>
              <p:ext uri="{D42A27DB-BD31-4B8C-83A1-F6EECF244321}">
                <p14:modId xmlns:p14="http://schemas.microsoft.com/office/powerpoint/2010/main" val="836449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7A2A6BD9-577E-4B49-BDB2-CE59515E74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B26B1BC0-411F-446A-A195-5CD790E033F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9F200E59-5D35-4B4D-B062-6F3FE2E5FD6A}"/>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297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lank gree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F614DE-FBB5-44A7-AD56-8E02CE759FFC}"/>
              </a:ext>
            </a:extLst>
          </p:cNvPr>
          <p:cNvGraphicFramePr>
            <a:graphicFrameLocks noChangeAspect="1"/>
          </p:cNvGraphicFramePr>
          <p:nvPr userDrawn="1">
            <p:custDataLst>
              <p:tags r:id="rId1"/>
            </p:custDataLst>
            <p:extLst>
              <p:ext uri="{D42A27DB-BD31-4B8C-83A1-F6EECF244321}">
                <p14:modId xmlns:p14="http://schemas.microsoft.com/office/powerpoint/2010/main" val="257917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BAF614DE-FBB5-44A7-AD56-8E02CE759F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B7F1BAE-4DD9-4CB9-8455-7E1A3AEAFD5E}"/>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4" name="Text Placeholder 4">
            <a:extLst>
              <a:ext uri="{FF2B5EF4-FFF2-40B4-BE49-F238E27FC236}">
                <a16:creationId xmlns:a16="http://schemas.microsoft.com/office/drawing/2014/main" id="{6D828F4F-9157-4801-96AC-179AC14185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5" name="Straight Connector 4">
            <a:extLst>
              <a:ext uri="{FF2B5EF4-FFF2-40B4-BE49-F238E27FC236}">
                <a16:creationId xmlns:a16="http://schemas.microsoft.com/office/drawing/2014/main" id="{C3B2EE1D-9D0C-4D06-9DDE-CF9A71128F57}"/>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10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09C3BB-DDE3-4733-AFCE-A258F63D4334}"/>
              </a:ext>
            </a:extLst>
          </p:cNvPr>
          <p:cNvGraphicFramePr>
            <a:graphicFrameLocks noChangeAspect="1"/>
          </p:cNvGraphicFramePr>
          <p:nvPr userDrawn="1">
            <p:custDataLst>
              <p:tags r:id="rId1"/>
            </p:custDataLst>
            <p:extLst>
              <p:ext uri="{D42A27DB-BD31-4B8C-83A1-F6EECF244321}">
                <p14:modId xmlns:p14="http://schemas.microsoft.com/office/powerpoint/2010/main" val="2600054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F309C3BB-DDE3-4733-AFCE-A258F63D43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BCCF943F-0005-4FED-B68B-2473B9CC075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77954EC4-7938-4E65-A290-B4C7E7622A17}"/>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764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7068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33708566-7F68-4EE1-9CDF-E696A57822E3}"/>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accent4"/>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12" name="Text Placeholder 3">
            <a:extLst>
              <a:ext uri="{FF2B5EF4-FFF2-40B4-BE49-F238E27FC236}">
                <a16:creationId xmlns:a16="http://schemas.microsoft.com/office/drawing/2014/main" id="{EDA2FCE7-8963-4AC5-A4B1-D6CD4641543E}"/>
              </a:ext>
            </a:extLst>
          </p:cNvPr>
          <p:cNvSpPr>
            <a:spLocks noGrp="1"/>
          </p:cNvSpPr>
          <p:nvPr>
            <p:ph type="body" sz="quarter" idx="12" hasCustomPrompt="1"/>
          </p:nvPr>
        </p:nvSpPr>
        <p:spPr>
          <a:xfrm>
            <a:off x="322217" y="5813956"/>
            <a:ext cx="5778500" cy="492443"/>
          </a:xfrm>
        </p:spPr>
        <p:txBody>
          <a:bodyPr anchor="b"/>
          <a:lstStyle>
            <a:lvl1pPr>
              <a:defRPr sz="1600">
                <a:solidFill>
                  <a:schemeClr val="bg1"/>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13" name="Graphic 12">
            <a:extLst>
              <a:ext uri="{FF2B5EF4-FFF2-40B4-BE49-F238E27FC236}">
                <a16:creationId xmlns:a16="http://schemas.microsoft.com/office/drawing/2014/main" id="{AC361383-9F8B-4838-9FAA-FD709C2C0A3F}"/>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9464758" y="5607050"/>
            <a:ext cx="2172506" cy="708237"/>
          </a:xfrm>
          <a:prstGeom prst="rect">
            <a:avLst/>
          </a:prstGeom>
        </p:spPr>
      </p:pic>
      <p:sp>
        <p:nvSpPr>
          <p:cNvPr id="14" name="Text Placeholder 4">
            <a:extLst>
              <a:ext uri="{FF2B5EF4-FFF2-40B4-BE49-F238E27FC236}">
                <a16:creationId xmlns:a16="http://schemas.microsoft.com/office/drawing/2014/main" id="{D7798325-E4AE-42CB-B5AC-29396F6CB80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F4F0E6"/>
                </a:solidFill>
                <a:effectLst/>
                <a:latin typeface="+mn-lt"/>
                <a:ea typeface="+mn-ea"/>
                <a:cs typeface="+mn-cs"/>
              </a:rPr>
              <a:t>COVID-19 Vaccine Delivery Partnership</a:t>
            </a:r>
            <a:endParaRPr lang="en-GB" sz="800">
              <a:solidFill>
                <a:srgbClr val="F4F0E6"/>
              </a:solidFill>
              <a:latin typeface="+mn-lt"/>
              <a:ea typeface="+mn-ea"/>
              <a:cs typeface="+mn-cs"/>
            </a:endParaRPr>
          </a:p>
        </p:txBody>
      </p:sp>
      <p:cxnSp>
        <p:nvCxnSpPr>
          <p:cNvPr id="16" name="Straight Connector 15">
            <a:extLst>
              <a:ext uri="{FF2B5EF4-FFF2-40B4-BE49-F238E27FC236}">
                <a16:creationId xmlns:a16="http://schemas.microsoft.com/office/drawing/2014/main" id="{AD99644F-239D-4A7C-8B25-1C11A8C03517}"/>
              </a:ext>
            </a:extLst>
          </p:cNvPr>
          <p:cNvCxnSpPr>
            <a:cxnSpLocks/>
          </p:cNvCxnSpPr>
          <p:nvPr userDrawn="1"/>
        </p:nvCxnSpPr>
        <p:spPr bwMode="ltGray">
          <a:xfrm>
            <a:off x="317500" y="373529"/>
            <a:ext cx="11319764" cy="0"/>
          </a:xfrm>
          <a:prstGeom prst="line">
            <a:avLst/>
          </a:prstGeom>
          <a:ln w="3175" cap="flat">
            <a:solidFill>
              <a:srgbClr val="F4F0E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5BDB68-D938-4A2D-9060-8BFFE2302BE8}"/>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84304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D4C8-D3E3-FE05-E8B6-797FB53F7D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711812-4647-EA17-1057-B7775CF38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A13446-5A01-668F-C246-D66CB6BD8915}"/>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3007A1A2-1EE0-78F5-A930-5E53950D6C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C4ED4D-8902-B3A0-AACE-71034F79D12D}"/>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4102004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header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568075-7355-451E-8DE3-8E0113E54FC8}"/>
              </a:ext>
            </a:extLst>
          </p:cNvPr>
          <p:cNvGraphicFramePr>
            <a:graphicFrameLocks noChangeAspect="1"/>
          </p:cNvGraphicFramePr>
          <p:nvPr userDrawn="1">
            <p:custDataLst>
              <p:tags r:id="rId1"/>
            </p:custDataLst>
            <p:extLst>
              <p:ext uri="{D42A27DB-BD31-4B8C-83A1-F6EECF244321}">
                <p14:modId xmlns:p14="http://schemas.microsoft.com/office/powerpoint/2010/main" val="3212403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56568075-7355-451E-8DE3-8E0113E54F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3" y="2668041"/>
            <a:ext cx="1130283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a:extLst>
              <a:ext uri="{FF2B5EF4-FFF2-40B4-BE49-F238E27FC236}">
                <a16:creationId xmlns:a16="http://schemas.microsoft.com/office/drawing/2014/main" id="{A5F7365F-6B81-45C7-AFAE-A3FE6E06EFC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9134D6C4-EDF6-4242-9A79-16DD99A4BF9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96168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90821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Text Placeholder 3">
            <a:extLst>
              <a:ext uri="{FF2B5EF4-FFF2-40B4-BE49-F238E27FC236}">
                <a16:creationId xmlns:a16="http://schemas.microsoft.com/office/drawing/2014/main" id="{A136B286-673E-4606-915B-5CBDB7BDB63F}"/>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tx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4" name="Text Placeholder 3">
            <a:extLst>
              <a:ext uri="{FF2B5EF4-FFF2-40B4-BE49-F238E27FC236}">
                <a16:creationId xmlns:a16="http://schemas.microsoft.com/office/drawing/2014/main" id="{1DF73BBF-5CC0-43CE-B281-6929F5123EFA}"/>
              </a:ext>
            </a:extLst>
          </p:cNvPr>
          <p:cNvSpPr>
            <a:spLocks noGrp="1"/>
          </p:cNvSpPr>
          <p:nvPr>
            <p:ph type="body" sz="quarter" idx="12" hasCustomPrompt="1"/>
          </p:nvPr>
        </p:nvSpPr>
        <p:spPr>
          <a:xfrm>
            <a:off x="322217" y="5813956"/>
            <a:ext cx="5778500" cy="492443"/>
          </a:xfrm>
        </p:spPr>
        <p:txBody>
          <a:bodyPr anchor="b"/>
          <a:lstStyle>
            <a:lvl1pPr>
              <a:defRPr sz="1600">
                <a:solidFill>
                  <a:schemeClr val="accent4"/>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9" name="Graphic 8">
            <a:extLst>
              <a:ext uri="{FF2B5EF4-FFF2-40B4-BE49-F238E27FC236}">
                <a16:creationId xmlns:a16="http://schemas.microsoft.com/office/drawing/2014/main" id="{FFD5172D-40A2-41A9-BE2F-A94B6E6688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64759" y="5607050"/>
            <a:ext cx="2172506" cy="708237"/>
          </a:xfrm>
          <a:prstGeom prst="rect">
            <a:avLst/>
          </a:prstGeom>
        </p:spPr>
      </p:pic>
      <p:sp>
        <p:nvSpPr>
          <p:cNvPr id="6" name="Text Placeholder 4">
            <a:extLst>
              <a:ext uri="{FF2B5EF4-FFF2-40B4-BE49-F238E27FC236}">
                <a16:creationId xmlns:a16="http://schemas.microsoft.com/office/drawing/2014/main" id="{A74993B1-1423-45A1-B639-7882E5D9A02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7" name="Straight Connector 6">
            <a:extLst>
              <a:ext uri="{FF2B5EF4-FFF2-40B4-BE49-F238E27FC236}">
                <a16:creationId xmlns:a16="http://schemas.microsoft.com/office/drawing/2014/main" id="{8BE3560D-C220-4186-B948-FEDA6380E3E2}"/>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8498D2-4D12-424D-8E7F-054B7ABCFF1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36301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Layout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670BEF-B46B-466F-9EE1-A82B267FF623}"/>
              </a:ext>
            </a:extLst>
          </p:cNvPr>
          <p:cNvGraphicFramePr>
            <a:graphicFrameLocks noChangeAspect="1"/>
          </p:cNvGraphicFramePr>
          <p:nvPr userDrawn="1">
            <p:custDataLst>
              <p:tags r:id="rId1"/>
            </p:custDataLst>
            <p:extLst>
              <p:ext uri="{D42A27DB-BD31-4B8C-83A1-F6EECF244321}">
                <p14:modId xmlns:p14="http://schemas.microsoft.com/office/powerpoint/2010/main" val="38082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4B670BEF-B46B-466F-9EE1-A82B267FF6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5" name="Text Placeholder 4">
            <a:extLst>
              <a:ext uri="{FF2B5EF4-FFF2-40B4-BE49-F238E27FC236}">
                <a16:creationId xmlns:a16="http://schemas.microsoft.com/office/drawing/2014/main" id="{78D3159E-494B-4F1F-8799-3BBEAC5A966D}"/>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85831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5196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Text Placeholder 1">
            <a:extLst>
              <a:ext uri="{FF2B5EF4-FFF2-40B4-BE49-F238E27FC236}">
                <a16:creationId xmlns:a16="http://schemas.microsoft.com/office/drawing/2014/main" id="{C75DB1B5-B5B2-435F-A199-AFA37DEB77DC}"/>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17" name="Subtitle 2">
            <a:extLst>
              <a:ext uri="{FF2B5EF4-FFF2-40B4-BE49-F238E27FC236}">
                <a16:creationId xmlns:a16="http://schemas.microsoft.com/office/drawing/2014/main" id="{9E065D56-2C88-4561-BB9D-5F3252BE59C8}"/>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D7106F29-D997-426D-AAF8-253E8EAA84A0}"/>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pic>
        <p:nvPicPr>
          <p:cNvPr id="23" name="Graphic 22">
            <a:extLst>
              <a:ext uri="{FF2B5EF4-FFF2-40B4-BE49-F238E27FC236}">
                <a16:creationId xmlns:a16="http://schemas.microsoft.com/office/drawing/2014/main" id="{BC05A9E7-336B-4548-BFB2-1629458E10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9" name="Picture Placeholder 6" descr="A picture containing person&#10;&#10;Description automatically generated">
            <a:extLst>
              <a:ext uri="{FF2B5EF4-FFF2-40B4-BE49-F238E27FC236}">
                <a16:creationId xmlns:a16="http://schemas.microsoft.com/office/drawing/2014/main" id="{7B7D2192-665B-4496-831E-D63B70384846}"/>
              </a:ext>
            </a:extLst>
          </p:cNvPr>
          <p:cNvPicPr>
            <a:picLocks noChangeAspect="1"/>
          </p:cNvPicPr>
          <p:nvPr userDrawn="1"/>
        </p:nvPicPr>
        <p:blipFill>
          <a:blip r:embed="rId8"/>
          <a:srcRect t="22515" b="22515"/>
          <a:stretch>
            <a:fillRect/>
          </a:stretch>
        </p:blipFill>
        <p:spPr>
          <a:xfrm>
            <a:off x="0" y="1"/>
            <a:ext cx="12192000" cy="4578349"/>
          </a:xfrm>
          <a:prstGeom prst="rect">
            <a:avLst/>
          </a:prstGeom>
        </p:spPr>
      </p:pic>
    </p:spTree>
    <p:extLst>
      <p:ext uri="{BB962C8B-B14F-4D97-AF65-F5344CB8AC3E}">
        <p14:creationId xmlns:p14="http://schemas.microsoft.com/office/powerpoint/2010/main" val="3909749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AB5AD5-18D3-4DE3-98B1-5AE6B4CEDDE5}"/>
              </a:ext>
            </a:extLst>
          </p:cNvPr>
          <p:cNvGraphicFramePr>
            <a:graphicFrameLocks noChangeAspect="1"/>
          </p:cNvGraphicFramePr>
          <p:nvPr userDrawn="1">
            <p:custDataLst>
              <p:tags r:id="rId1"/>
            </p:custDataLst>
            <p:extLst>
              <p:ext uri="{D42A27DB-BD31-4B8C-83A1-F6EECF244321}">
                <p14:modId xmlns:p14="http://schemas.microsoft.com/office/powerpoint/2010/main" val="228592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1AB5AD5-18D3-4DE3-98B1-5AE6B4CEDD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4A3DF2F9-DA43-46C4-9F68-108822D8275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FA2240A2-B6FC-43A5-BCB8-04A1CFA91F7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404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56F728B-0A67-44A8-8774-787C9B12EE42}"/>
              </a:ext>
            </a:extLst>
          </p:cNvPr>
          <p:cNvGraphicFramePr>
            <a:graphicFrameLocks noChangeAspect="1"/>
          </p:cNvGraphicFramePr>
          <p:nvPr userDrawn="1">
            <p:custDataLst>
              <p:tags r:id="rId1"/>
            </p:custDataLst>
            <p:extLst>
              <p:ext uri="{D42A27DB-BD31-4B8C-83A1-F6EECF244321}">
                <p14:modId xmlns:p14="http://schemas.microsoft.com/office/powerpoint/2010/main" val="42036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F56F728B-0A67-44A8-8774-787C9B12EE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334433" y="2085628"/>
            <a:ext cx="11302831"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705A91E6-66A4-4AD8-A374-77870803E26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E65BB392-EA9F-4C43-AB26-3A4E9AF4813D}"/>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309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4BF5396-92EB-403B-A82A-8946FC8BE2DD}"/>
              </a:ext>
            </a:extLst>
          </p:cNvPr>
          <p:cNvGraphicFramePr>
            <a:graphicFrameLocks noChangeAspect="1"/>
          </p:cNvGraphicFramePr>
          <p:nvPr userDrawn="1">
            <p:custDataLst>
              <p:tags r:id="rId1"/>
            </p:custDataLst>
            <p:extLst>
              <p:ext uri="{D42A27DB-BD31-4B8C-83A1-F6EECF244321}">
                <p14:modId xmlns:p14="http://schemas.microsoft.com/office/powerpoint/2010/main" val="5678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14BF5396-92EB-403B-A82A-8946FC8BE2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3" y="2158987"/>
            <a:ext cx="4039567" cy="541687"/>
          </a:xfrm>
          <a:prstGeom prst="rect">
            <a:avLst/>
          </a:prstGeom>
        </p:spPr>
        <p:txBody>
          <a:bodyPr>
            <a:noAutofit/>
          </a:bodyPr>
          <a:lstStyle>
            <a:lvl1pPr marL="0" indent="0" algn="l">
              <a:buNone/>
              <a:defRPr sz="1600">
                <a:solidFill>
                  <a:schemeClr val="accent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334433" y="1227048"/>
            <a:ext cx="4039567" cy="664797"/>
          </a:xfrm>
        </p:spPr>
        <p:txBody>
          <a:bodyPr vert="horz" anchor="t">
            <a:noAutofit/>
          </a:bodyPr>
          <a:lstStyle>
            <a:lvl1pPr>
              <a:defRPr sz="24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11" name="Text Placeholder 4">
            <a:extLst>
              <a:ext uri="{FF2B5EF4-FFF2-40B4-BE49-F238E27FC236}">
                <a16:creationId xmlns:a16="http://schemas.microsoft.com/office/drawing/2014/main" id="{238418F4-B498-4136-B9C2-FD2A9FA5791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08705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2A937A5-86BC-46E9-ADAE-ABAF97A7305B}"/>
              </a:ext>
            </a:extLst>
          </p:cNvPr>
          <p:cNvGraphicFramePr>
            <a:graphicFrameLocks noChangeAspect="1"/>
          </p:cNvGraphicFramePr>
          <p:nvPr userDrawn="1">
            <p:custDataLst>
              <p:tags r:id="rId1"/>
            </p:custDataLst>
            <p:extLst>
              <p:ext uri="{D42A27DB-BD31-4B8C-83A1-F6EECF244321}">
                <p14:modId xmlns:p14="http://schemas.microsoft.com/office/powerpoint/2010/main" val="3711298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72A937A5-86BC-46E9-ADAE-ABAF97A730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334433" y="2668041"/>
            <a:ext cx="1130283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3" y="1424081"/>
            <a:ext cx="951721" cy="951721"/>
          </a:xfrm>
          <a:prstGeom prst="rect">
            <a:avLst/>
          </a:prstGeom>
          <a:no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E0861A09-5FF9-4D60-9FD3-9F23AE979CC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528008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 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4C9340-A9DC-4997-B29D-B5CA33611FAE}"/>
              </a:ext>
            </a:extLst>
          </p:cNvPr>
          <p:cNvGraphicFramePr>
            <a:graphicFrameLocks noChangeAspect="1"/>
          </p:cNvGraphicFramePr>
          <p:nvPr userDrawn="1">
            <p:custDataLst>
              <p:tags r:id="rId1"/>
            </p:custDataLst>
            <p:extLst>
              <p:ext uri="{D42A27DB-BD31-4B8C-83A1-F6EECF244321}">
                <p14:modId xmlns:p14="http://schemas.microsoft.com/office/powerpoint/2010/main" val="2958917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374C9340-A9DC-4997-B29D-B5CA33611F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3" y="3826800"/>
            <a:ext cx="11302831" cy="2041200"/>
          </a:xfrm>
        </p:spPr>
        <p:txBody>
          <a:bodyPr vert="horz" anchor="t">
            <a:noAutofit/>
          </a:bodyPr>
          <a:lstStyle>
            <a:lvl1pPr>
              <a:defRPr sz="5400">
                <a:solidFill>
                  <a:schemeClr val="accent1"/>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3" y="3680016"/>
            <a:ext cx="11854154" cy="0"/>
          </a:xfrm>
          <a:prstGeom prst="line">
            <a:avLst/>
          </a:prstGeom>
          <a:ln w="19050" cmpd="sng">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FC354C1-4FB1-476D-A9C5-9594E3EC13D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857166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F72AF70-E4A6-4B0F-9C8E-F3E0E400A06D}"/>
              </a:ext>
            </a:extLst>
          </p:cNvPr>
          <p:cNvGraphicFramePr>
            <a:graphicFrameLocks noChangeAspect="1"/>
          </p:cNvGraphicFramePr>
          <p:nvPr userDrawn="1">
            <p:custDataLst>
              <p:tags r:id="rId1"/>
            </p:custDataLst>
            <p:extLst>
              <p:ext uri="{D42A27DB-BD31-4B8C-83A1-F6EECF244321}">
                <p14:modId xmlns:p14="http://schemas.microsoft.com/office/powerpoint/2010/main" val="3398005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8F72AF70-E4A6-4B0F-9C8E-F3E0E400A0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24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4EEF4BE0-80F7-42E3-948D-7D860959AF5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D1DA85B3-2905-4979-8B5C-2793DDE0DFF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036875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965D8-11C6-4CF8-A42C-977406BDD006}"/>
              </a:ext>
            </a:extLst>
          </p:cNvPr>
          <p:cNvGraphicFramePr>
            <a:graphicFrameLocks noChangeAspect="1"/>
          </p:cNvGraphicFramePr>
          <p:nvPr userDrawn="1">
            <p:custDataLst>
              <p:tags r:id="rId1"/>
            </p:custDataLst>
            <p:extLst>
              <p:ext uri="{D42A27DB-BD31-4B8C-83A1-F6EECF244321}">
                <p14:modId xmlns:p14="http://schemas.microsoft.com/office/powerpoint/2010/main" val="1260354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08E965D8-11C6-4CF8-A42C-977406BDD0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72096"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E3AA7A86-10EE-400E-8D5A-A8A7EE9CCEC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3ECB065-E492-47AE-94ED-9DC5D0BDCBE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415599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D73304-E241-49D9-9CA1-AF5CD0FBB6F0}"/>
              </a:ext>
            </a:extLst>
          </p:cNvPr>
          <p:cNvGraphicFramePr>
            <a:graphicFrameLocks noChangeAspect="1"/>
          </p:cNvGraphicFramePr>
          <p:nvPr userDrawn="1">
            <p:custDataLst>
              <p:tags r:id="rId1"/>
            </p:custDataLst>
            <p:extLst>
              <p:ext uri="{D42A27DB-BD31-4B8C-83A1-F6EECF244321}">
                <p14:modId xmlns:p14="http://schemas.microsoft.com/office/powerpoint/2010/main" val="1801530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C4D73304-E241-49D9-9CA1-AF5CD0FBB6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3" y="3826800"/>
            <a:ext cx="11302831"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3"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0AB4BB-8BA4-45D1-8F31-5D317F33791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458E563B-F3E8-4553-87DB-E2D4C956145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185946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A737C22-3FB7-4C12-AC04-A09581B1A410}"/>
              </a:ext>
            </a:extLst>
          </p:cNvPr>
          <p:cNvGraphicFramePr>
            <a:graphicFrameLocks noChangeAspect="1"/>
          </p:cNvGraphicFramePr>
          <p:nvPr userDrawn="1">
            <p:custDataLst>
              <p:tags r:id="rId1"/>
            </p:custDataLst>
            <p:extLst>
              <p:ext uri="{D42A27DB-BD31-4B8C-83A1-F6EECF244321}">
                <p14:modId xmlns:p14="http://schemas.microsoft.com/office/powerpoint/2010/main" val="1529177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3A737C22-3FB7-4C12-AC04-A09581B1A4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8397151"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7EF16BB3-0B99-4DF8-8ABA-627F21B01D63}"/>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4F7806EF-372A-481B-AEE7-FD602C48ADE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620249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8777A3-37E6-41F1-8E65-C8513C86B719}"/>
              </a:ext>
            </a:extLst>
          </p:cNvPr>
          <p:cNvGraphicFramePr>
            <a:graphicFrameLocks noChangeAspect="1"/>
          </p:cNvGraphicFramePr>
          <p:nvPr userDrawn="1">
            <p:custDataLst>
              <p:tags r:id="rId1"/>
            </p:custDataLst>
            <p:extLst>
              <p:ext uri="{D42A27DB-BD31-4B8C-83A1-F6EECF244321}">
                <p14:modId xmlns:p14="http://schemas.microsoft.com/office/powerpoint/2010/main" val="3037559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18777A3-37E6-41F1-8E65-C8513C86B7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834EBEF7-4977-46FD-BA6A-8A2B605A73F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BB253D67-B0A0-467E-B0EA-98B5C656E56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753179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D. Green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2611A6-FA70-4DD9-BC19-53F8B9345466}"/>
              </a:ext>
            </a:extLst>
          </p:cNvPr>
          <p:cNvGraphicFramePr>
            <a:graphicFrameLocks noChangeAspect="1"/>
          </p:cNvGraphicFramePr>
          <p:nvPr userDrawn="1">
            <p:custDataLst>
              <p:tags r:id="rId1"/>
            </p:custDataLst>
            <p:extLst>
              <p:ext uri="{D42A27DB-BD31-4B8C-83A1-F6EECF244321}">
                <p14:modId xmlns:p14="http://schemas.microsoft.com/office/powerpoint/2010/main" val="2595134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D2611A6-FA70-4DD9-BC19-53F8B93454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3" y="1785600"/>
            <a:ext cx="4683967"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4" name="TextBox 13">
            <a:extLst>
              <a:ext uri="{FF2B5EF4-FFF2-40B4-BE49-F238E27FC236}">
                <a16:creationId xmlns:a16="http://schemas.microsoft.com/office/drawing/2014/main" id="{045F7766-9FDD-45A6-9199-59161DF4D96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5" name="Text Placeholder 4">
            <a:extLst>
              <a:ext uri="{FF2B5EF4-FFF2-40B4-BE49-F238E27FC236}">
                <a16:creationId xmlns:a16="http://schemas.microsoft.com/office/drawing/2014/main" id="{F6F7C50E-A771-4EB2-AC8F-F2918F85845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206504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B2FAA1F-659C-47E8-83AF-79B14AEF5BBB}"/>
              </a:ext>
            </a:extLst>
          </p:cNvPr>
          <p:cNvGraphicFramePr>
            <a:graphicFrameLocks noChangeAspect="1"/>
          </p:cNvGraphicFramePr>
          <p:nvPr userDrawn="1">
            <p:custDataLst>
              <p:tags r:id="rId1"/>
            </p:custDataLst>
            <p:extLst>
              <p:ext uri="{D42A27DB-BD31-4B8C-83A1-F6EECF244321}">
                <p14:modId xmlns:p14="http://schemas.microsoft.com/office/powerpoint/2010/main" val="960184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B2FAA1F-659C-47E8-83AF-79B14AEF5B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334433" y="1785600"/>
            <a:ext cx="6544055"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TextBox 12">
            <a:extLst>
              <a:ext uri="{FF2B5EF4-FFF2-40B4-BE49-F238E27FC236}">
                <a16:creationId xmlns:a16="http://schemas.microsoft.com/office/drawing/2014/main" id="{D78CC4B1-9BAB-4C76-9ACC-4F4FE6EA5BC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4" name="Text Placeholder 4">
            <a:extLst>
              <a:ext uri="{FF2B5EF4-FFF2-40B4-BE49-F238E27FC236}">
                <a16:creationId xmlns:a16="http://schemas.microsoft.com/office/drawing/2014/main" id="{13B2094C-33FE-46DA-98BA-060B25F97F0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88107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03432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3" name="Text Placeholder 11">
            <a:extLst>
              <a:ext uri="{FF2B5EF4-FFF2-40B4-BE49-F238E27FC236}">
                <a16:creationId xmlns:a16="http://schemas.microsoft.com/office/drawing/2014/main" id="{6BEB7381-20E5-48C6-8831-A6B4008DB628}"/>
              </a:ext>
            </a:extLst>
          </p:cNvPr>
          <p:cNvSpPr>
            <a:spLocks noGrp="1"/>
          </p:cNvSpPr>
          <p:nvPr>
            <p:ph type="body" sz="quarter" idx="10" hasCustomPrompt="1"/>
          </p:nvPr>
        </p:nvSpPr>
        <p:spPr>
          <a:xfrm>
            <a:off x="334433" y="2764203"/>
            <a:ext cx="2774205" cy="1314311"/>
          </a:xfrm>
        </p:spPr>
        <p:txBody>
          <a:bodyPr anchor="ctr"/>
          <a:lstStyle>
            <a:lvl1pPr indent="0">
              <a:lnSpc>
                <a:spcPct val="100000"/>
              </a:lnSpc>
              <a:spcAft>
                <a:spcPts val="0"/>
              </a:spcAft>
              <a:defRPr sz="2400" b="1">
                <a:solidFill>
                  <a:schemeClr val="accent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15A41F-C229-4C8B-9F83-E3643BFD4CF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7898ABC8-4747-4300-980F-B0656F96829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21540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DB7012-9815-4CD7-9170-48C41C891C4D}"/>
              </a:ext>
            </a:extLst>
          </p:cNvPr>
          <p:cNvGraphicFramePr>
            <a:graphicFrameLocks noChangeAspect="1"/>
          </p:cNvGraphicFramePr>
          <p:nvPr userDrawn="1">
            <p:custDataLst>
              <p:tags r:id="rId1"/>
            </p:custDataLst>
            <p:extLst>
              <p:ext uri="{D42A27DB-BD31-4B8C-83A1-F6EECF244321}">
                <p14:modId xmlns:p14="http://schemas.microsoft.com/office/powerpoint/2010/main" val="2176135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3CDB7012-9815-4CD7-9170-48C41C891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3" y="2764203"/>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TextBox 10">
            <a:extLst>
              <a:ext uri="{FF2B5EF4-FFF2-40B4-BE49-F238E27FC236}">
                <a16:creationId xmlns:a16="http://schemas.microsoft.com/office/drawing/2014/main" id="{28001752-59AA-423A-AF42-084A2B5AA03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B53E48B3-FE25-414E-B095-D119DFD12D7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447665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89D413B-EAD2-4488-84D1-307DA1F3E87B}"/>
              </a:ext>
            </a:extLst>
          </p:cNvPr>
          <p:cNvGraphicFramePr>
            <a:graphicFrameLocks noChangeAspect="1"/>
          </p:cNvGraphicFramePr>
          <p:nvPr userDrawn="1">
            <p:custDataLst>
              <p:tags r:id="rId1"/>
            </p:custDataLst>
            <p:extLst>
              <p:ext uri="{D42A27DB-BD31-4B8C-83A1-F6EECF244321}">
                <p14:modId xmlns:p14="http://schemas.microsoft.com/office/powerpoint/2010/main" val="2811448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89D413B-EAD2-4488-84D1-307DA1F3E8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667BAD-E5CB-4099-9849-F0569721BA2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E53CB3AE-27A8-4C6D-B76C-5DDBA799FFF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871912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D0A508-55A6-42C1-B295-C1502915976A}"/>
              </a:ext>
            </a:extLst>
          </p:cNvPr>
          <p:cNvGraphicFramePr>
            <a:graphicFrameLocks noChangeAspect="1"/>
          </p:cNvGraphicFramePr>
          <p:nvPr userDrawn="1">
            <p:custDataLst>
              <p:tags r:id="rId1"/>
            </p:custDataLst>
            <p:extLst>
              <p:ext uri="{D42A27DB-BD31-4B8C-83A1-F6EECF244321}">
                <p14:modId xmlns:p14="http://schemas.microsoft.com/office/powerpoint/2010/main" val="2829958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FCD0A508-55A6-42C1-B295-C150291597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a:extLst>
              <a:ext uri="{FF2B5EF4-FFF2-40B4-BE49-F238E27FC236}">
                <a16:creationId xmlns:a16="http://schemas.microsoft.com/office/drawing/2014/main" id="{72CEC55B-9231-4571-BB84-7B448A12BEC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B0622EC-9E57-4FCC-AEB4-3729DF1504D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7843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D. Arrow half">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BA1861-3FCD-4113-B6BA-C671A97939AE}"/>
              </a:ext>
            </a:extLst>
          </p:cNvPr>
          <p:cNvGraphicFramePr>
            <a:graphicFrameLocks noChangeAspect="1"/>
          </p:cNvGraphicFramePr>
          <p:nvPr userDrawn="1">
            <p:custDataLst>
              <p:tags r:id="rId1"/>
            </p:custDataLst>
            <p:extLst>
              <p:ext uri="{D42A27DB-BD31-4B8C-83A1-F6EECF244321}">
                <p14:modId xmlns:p14="http://schemas.microsoft.com/office/powerpoint/2010/main" val="2230415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0BBA1861-3FCD-4113-B6BA-C671A97939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553442"/>
            <a:ext cx="5043389"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F0E7BE-69BD-44A1-8432-C35ECEEDC1C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71BC73F8-2E68-485E-A93C-AB34D6D51B0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287116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A5DB459-5E9E-482A-A0CA-942FD9136177}"/>
              </a:ext>
            </a:extLst>
          </p:cNvPr>
          <p:cNvGraphicFramePr>
            <a:graphicFrameLocks noChangeAspect="1"/>
          </p:cNvGraphicFramePr>
          <p:nvPr userDrawn="1">
            <p:custDataLst>
              <p:tags r:id="rId1"/>
            </p:custDataLst>
            <p:extLst>
              <p:ext uri="{D42A27DB-BD31-4B8C-83A1-F6EECF244321}">
                <p14:modId xmlns:p14="http://schemas.microsoft.com/office/powerpoint/2010/main" val="407236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1A5DB459-5E9E-482A-A0CA-942FD91361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553442"/>
            <a:ext cx="5043389" cy="332399"/>
          </a:xfrm>
          <a:prstGeom prst="rect">
            <a:avLst/>
          </a:prstGeom>
        </p:spPr>
        <p:txBody>
          <a:bodyPr vert="horz" lIns="502920" tIns="0" rIns="0" bIns="0"/>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1" name="TextBox 10">
            <a:extLst>
              <a:ext uri="{FF2B5EF4-FFF2-40B4-BE49-F238E27FC236}">
                <a16:creationId xmlns:a16="http://schemas.microsoft.com/office/drawing/2014/main" id="{6906EC18-9991-4F1D-BE1A-8E65BE69B27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46BABEB7-1591-4433-B468-0FCA1B74FB7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235649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White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DFDDB2-7583-436F-8ACE-4FFD308A3581}"/>
              </a:ext>
            </a:extLst>
          </p:cNvPr>
          <p:cNvGraphicFramePr>
            <a:graphicFrameLocks noChangeAspect="1"/>
          </p:cNvGraphicFramePr>
          <p:nvPr userDrawn="1">
            <p:custDataLst>
              <p:tags r:id="rId1"/>
            </p:custDataLst>
            <p:extLst>
              <p:ext uri="{D42A27DB-BD31-4B8C-83A1-F6EECF244321}">
                <p14:modId xmlns:p14="http://schemas.microsoft.com/office/powerpoint/2010/main" val="3374214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ADFDDB2-7583-436F-8ACE-4FFD308A35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32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72E3E92B-3B1E-4155-8529-0FB58F745CD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AC1D13B-C939-4AF5-94CC-44152F8ABB9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867477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B10575-6762-4D1F-A650-41A6276C8B75}"/>
              </a:ext>
            </a:extLst>
          </p:cNvPr>
          <p:cNvGraphicFramePr>
            <a:graphicFrameLocks noChangeAspect="1"/>
          </p:cNvGraphicFramePr>
          <p:nvPr userDrawn="1">
            <p:custDataLst>
              <p:tags r:id="rId1"/>
            </p:custDataLst>
            <p:extLst>
              <p:ext uri="{D42A27DB-BD31-4B8C-83A1-F6EECF244321}">
                <p14:modId xmlns:p14="http://schemas.microsoft.com/office/powerpoint/2010/main" val="3924606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4B10575-6762-4D1F-A650-41A6276C8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50063"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FDA863-D5B9-45D2-8CF5-8D35A0E4D02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2110D1B0-BC66-422D-B7E6-774B664FE2E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327476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B1388F-ECF1-4024-920A-74DB5FAD37C0}"/>
              </a:ext>
            </a:extLst>
          </p:cNvPr>
          <p:cNvGraphicFramePr>
            <a:graphicFrameLocks noChangeAspect="1"/>
          </p:cNvGraphicFramePr>
          <p:nvPr userDrawn="1">
            <p:custDataLst>
              <p:tags r:id="rId1"/>
            </p:custDataLst>
            <p:extLst>
              <p:ext uri="{D42A27DB-BD31-4B8C-83A1-F6EECF244321}">
                <p14:modId xmlns:p14="http://schemas.microsoft.com/office/powerpoint/2010/main" val="3543826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6CB1388F-ECF1-4024-920A-74DB5FAD3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50063" cy="332399"/>
          </a:xfrm>
          <a:prstGeom prst="rect">
            <a:avLst/>
          </a:prstGeom>
        </p:spPr>
        <p:txBody>
          <a:bodyPr vert="horz" lIns="502920" tIns="0" rIns="0" bIns="0"/>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extBox 9">
            <a:extLst>
              <a:ext uri="{FF2B5EF4-FFF2-40B4-BE49-F238E27FC236}">
                <a16:creationId xmlns:a16="http://schemas.microsoft.com/office/drawing/2014/main" id="{29FDE660-D817-4B1F-9F92-05C16D5AC72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AEEDB9D2-1F8D-4027-A641-FE0B0ACA13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766973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A6CF051-E2FE-42B2-A484-0C9282E29F99}"/>
              </a:ext>
            </a:extLst>
          </p:cNvPr>
          <p:cNvGraphicFramePr>
            <a:graphicFrameLocks noChangeAspect="1"/>
          </p:cNvGraphicFramePr>
          <p:nvPr userDrawn="1">
            <p:custDataLst>
              <p:tags r:id="rId1"/>
            </p:custDataLst>
            <p:extLst>
              <p:ext uri="{D42A27DB-BD31-4B8C-83A1-F6EECF244321}">
                <p14:modId xmlns:p14="http://schemas.microsoft.com/office/powerpoint/2010/main" val="291588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A6CF051-E2FE-42B2-A484-0C9282E2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34433" y="3826333"/>
            <a:ext cx="11302831"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8" name="TextBox 7">
            <a:extLst>
              <a:ext uri="{FF2B5EF4-FFF2-40B4-BE49-F238E27FC236}">
                <a16:creationId xmlns:a16="http://schemas.microsoft.com/office/drawing/2014/main" id="{16547177-E4FD-4032-9A10-938D3B192DC0}"/>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CDD9DC90-C899-48D1-BCC8-E2792AE6865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850535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 Big statement ic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17F5D1-B9C0-451D-8C4A-86C98DB5F311}"/>
              </a:ext>
            </a:extLst>
          </p:cNvPr>
          <p:cNvGraphicFramePr>
            <a:graphicFrameLocks noChangeAspect="1"/>
          </p:cNvGraphicFramePr>
          <p:nvPr userDrawn="1">
            <p:custDataLst>
              <p:tags r:id="rId1"/>
            </p:custDataLst>
            <p:extLst>
              <p:ext uri="{D42A27DB-BD31-4B8C-83A1-F6EECF244321}">
                <p14:modId xmlns:p14="http://schemas.microsoft.com/office/powerpoint/2010/main" val="1011419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217F5D1-B9C0-451D-8C4A-86C98DB5F3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334433" y="625475"/>
            <a:ext cx="932688" cy="9326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3" y="3826333"/>
            <a:ext cx="11302831"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big statement text</a:t>
            </a:r>
          </a:p>
        </p:txBody>
      </p:sp>
      <p:sp>
        <p:nvSpPr>
          <p:cNvPr id="9" name="Text Placeholder 4">
            <a:extLst>
              <a:ext uri="{FF2B5EF4-FFF2-40B4-BE49-F238E27FC236}">
                <a16:creationId xmlns:a16="http://schemas.microsoft.com/office/drawing/2014/main" id="{309ABBA7-7AA7-4A57-8D63-E73846C20A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75B3F3E7-70CA-4BA6-B910-474360609D5A}"/>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181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187279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a:extLst>
              <a:ext uri="{FF2B5EF4-FFF2-40B4-BE49-F238E27FC236}">
                <a16:creationId xmlns:a16="http://schemas.microsoft.com/office/drawing/2014/main" id="{DBDA9E1E-71AE-410E-BD1C-9BFC9D42EAE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DE2C12F5-7B6F-472F-A107-83D0441EBE0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643178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D. Special gra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585DA60-7065-442C-9FDC-73132F3DB6D9}"/>
              </a:ext>
            </a:extLst>
          </p:cNvPr>
          <p:cNvGraphicFramePr>
            <a:graphicFrameLocks noChangeAspect="1"/>
          </p:cNvGraphicFramePr>
          <p:nvPr userDrawn="1">
            <p:custDataLst>
              <p:tags r:id="rId1"/>
            </p:custDataLst>
            <p:extLst>
              <p:ext uri="{D42A27DB-BD31-4B8C-83A1-F6EECF244321}">
                <p14:modId xmlns:p14="http://schemas.microsoft.com/office/powerpoint/2010/main" val="24131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B585DA60-7065-442C-9FDC-73132F3DB6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433" y="553442"/>
            <a:ext cx="11302831" cy="332399"/>
          </a:xfrm>
        </p:spPr>
        <p:txBody>
          <a:bodyPr vert="horz" lIns="502920" tIns="0" rIns="0" bIns="0"/>
          <a:lstStyle>
            <a:lvl1pPr>
              <a:defRPr>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8" name="TextBox 7">
            <a:extLst>
              <a:ext uri="{FF2B5EF4-FFF2-40B4-BE49-F238E27FC236}">
                <a16:creationId xmlns:a16="http://schemas.microsoft.com/office/drawing/2014/main" id="{6E79938E-B30B-4A88-BE50-DA0A7A3200DF}"/>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C866404F-6828-4D52-ADBF-B5C72875060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994E7167-0984-44D4-8CF5-206482491056}"/>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077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5DD2ED-3089-43B2-BCF5-FB56F4587B92}"/>
              </a:ext>
            </a:extLst>
          </p:cNvPr>
          <p:cNvGraphicFramePr>
            <a:graphicFrameLocks noChangeAspect="1"/>
          </p:cNvGraphicFramePr>
          <p:nvPr userDrawn="1">
            <p:custDataLst>
              <p:tags r:id="rId1"/>
            </p:custDataLst>
            <p:extLst>
              <p:ext uri="{D42A27DB-BD31-4B8C-83A1-F6EECF244321}">
                <p14:modId xmlns:p14="http://schemas.microsoft.com/office/powerpoint/2010/main" val="3790416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1E5DD2ED-3089-43B2-BCF5-FB56F4587B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3" y="2577934"/>
            <a:ext cx="311496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accent1"/>
                </a:solidFill>
                <a:latin typeface="+mn-lt"/>
                <a:ea typeface="+mn-ea"/>
                <a:cs typeface="+mn-cs"/>
                <a:sym typeface="Trebuchet MS" panose="020B0603020202020204" pitchFamily="34" charset="0"/>
              </a:rPr>
              <a:t>Table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89BAA0-0F08-4483-A4B9-2CDF8FCF940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7EEB0108-B506-4A6A-A741-0EB8B189E556}"/>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928777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D. Blank gree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CCCC42-B761-4684-8C6F-41E4B4FF1507}"/>
              </a:ext>
            </a:extLst>
          </p:cNvPr>
          <p:cNvGraphicFramePr>
            <a:graphicFrameLocks noChangeAspect="1"/>
          </p:cNvGraphicFramePr>
          <p:nvPr userDrawn="1">
            <p:custDataLst>
              <p:tags r:id="rId1"/>
            </p:custDataLst>
            <p:extLst>
              <p:ext uri="{D42A27DB-BD31-4B8C-83A1-F6EECF244321}">
                <p14:modId xmlns:p14="http://schemas.microsoft.com/office/powerpoint/2010/main" val="238772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DDCCCC42-B761-4684-8C6F-41E4B4FF15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084FC1B-E130-4BEF-9E8C-048F2157175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4" name="Text Placeholder 4">
            <a:extLst>
              <a:ext uri="{FF2B5EF4-FFF2-40B4-BE49-F238E27FC236}">
                <a16:creationId xmlns:a16="http://schemas.microsoft.com/office/drawing/2014/main" id="{E5018775-FE73-40EC-AE99-9C9099E4D62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5" name="Straight Connector 4">
            <a:extLst>
              <a:ext uri="{FF2B5EF4-FFF2-40B4-BE49-F238E27FC236}">
                <a16:creationId xmlns:a16="http://schemas.microsoft.com/office/drawing/2014/main" id="{09BA1170-BEAD-4FA3-A967-E00923EEF27E}"/>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84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D.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77725CE-6F71-4EFF-A5E8-93E70BDB5087}"/>
              </a:ext>
            </a:extLst>
          </p:cNvPr>
          <p:cNvGraphicFramePr>
            <a:graphicFrameLocks noChangeAspect="1"/>
          </p:cNvGraphicFramePr>
          <p:nvPr userDrawn="1">
            <p:custDataLst>
              <p:tags r:id="rId1"/>
            </p:custDataLst>
            <p:extLst>
              <p:ext uri="{D42A27DB-BD31-4B8C-83A1-F6EECF244321}">
                <p14:modId xmlns:p14="http://schemas.microsoft.com/office/powerpoint/2010/main" val="1515057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277725CE-6F71-4EFF-A5E8-93E70BDB50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9D9F6854-C27A-4D4C-83AF-A4B26B0E0F1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F028E56C-5470-427F-A6E9-81B679F2FE6B}"/>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240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FACC8B-2936-4490-868E-828A448F373A}"/>
              </a:ext>
            </a:extLst>
          </p:cNvPr>
          <p:cNvGraphicFramePr>
            <a:graphicFrameLocks noChangeAspect="1"/>
          </p:cNvGraphicFramePr>
          <p:nvPr userDrawn="1">
            <p:custDataLst>
              <p:tags r:id="rId1"/>
            </p:custDataLst>
            <p:extLst>
              <p:ext uri="{D42A27DB-BD31-4B8C-83A1-F6EECF244321}">
                <p14:modId xmlns:p14="http://schemas.microsoft.com/office/powerpoint/2010/main" val="1838105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C0FACC8B-2936-4490-868E-828A448F37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7F1D162D-62F0-4E75-8F17-46C4181200E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FCDA8171-50B0-4075-95DE-4D83546CF140}"/>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236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een highligh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70870B-BFAB-4E6F-B31D-6149CAD83963}"/>
              </a:ext>
            </a:extLst>
          </p:cNvPr>
          <p:cNvGraphicFramePr>
            <a:graphicFrameLocks noChangeAspect="1"/>
          </p:cNvGraphicFramePr>
          <p:nvPr userDrawn="1">
            <p:custDataLst>
              <p:tags r:id="rId1"/>
            </p:custDataLst>
            <p:extLst>
              <p:ext uri="{D42A27DB-BD31-4B8C-83A1-F6EECF244321}">
                <p14:modId xmlns:p14="http://schemas.microsoft.com/office/powerpoint/2010/main" val="155827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C70870B-BFAB-4E6F-B31D-6149CAD839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sp>
        <p:nvSpPr>
          <p:cNvPr id="11" name="TextBox 10">
            <a:extLst>
              <a:ext uri="{FF2B5EF4-FFF2-40B4-BE49-F238E27FC236}">
                <a16:creationId xmlns:a16="http://schemas.microsoft.com/office/drawing/2014/main" id="{B67AF77C-056B-4131-BDE2-E68A5543E599}"/>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D49FE5D9-5605-4A21-8BFA-CCB3638820DD}"/>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872002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182519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3">
            <a:extLst>
              <a:ext uri="{FF2B5EF4-FFF2-40B4-BE49-F238E27FC236}">
                <a16:creationId xmlns:a16="http://schemas.microsoft.com/office/drawing/2014/main" id="{88DE4B9A-5859-49B1-B509-17DDD1CE0F8F}"/>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accent4"/>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11" name="Text Placeholder 3">
            <a:extLst>
              <a:ext uri="{FF2B5EF4-FFF2-40B4-BE49-F238E27FC236}">
                <a16:creationId xmlns:a16="http://schemas.microsoft.com/office/drawing/2014/main" id="{E0D1910C-34B2-4ECC-B6A2-0D71C121C55F}"/>
              </a:ext>
            </a:extLst>
          </p:cNvPr>
          <p:cNvSpPr>
            <a:spLocks noGrp="1"/>
          </p:cNvSpPr>
          <p:nvPr>
            <p:ph type="body" sz="quarter" idx="12" hasCustomPrompt="1"/>
          </p:nvPr>
        </p:nvSpPr>
        <p:spPr>
          <a:xfrm>
            <a:off x="322217" y="5813956"/>
            <a:ext cx="5778500" cy="492443"/>
          </a:xfrm>
        </p:spPr>
        <p:txBody>
          <a:bodyPr anchor="b"/>
          <a:lstStyle>
            <a:lvl1pPr>
              <a:defRPr sz="1600">
                <a:solidFill>
                  <a:schemeClr val="bg1"/>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12" name="Graphic 11">
            <a:extLst>
              <a:ext uri="{FF2B5EF4-FFF2-40B4-BE49-F238E27FC236}">
                <a16:creationId xmlns:a16="http://schemas.microsoft.com/office/drawing/2014/main" id="{1B9C352A-17C5-40F8-92F8-6739344870E1}"/>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9464758" y="5607050"/>
            <a:ext cx="2172506" cy="708237"/>
          </a:xfrm>
          <a:prstGeom prst="rect">
            <a:avLst/>
          </a:prstGeom>
        </p:spPr>
      </p:pic>
      <p:sp>
        <p:nvSpPr>
          <p:cNvPr id="13" name="Text Placeholder 4">
            <a:extLst>
              <a:ext uri="{FF2B5EF4-FFF2-40B4-BE49-F238E27FC236}">
                <a16:creationId xmlns:a16="http://schemas.microsoft.com/office/drawing/2014/main" id="{994A77A2-F262-4E18-AEC8-973FB323082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F4F0E6"/>
                </a:solidFill>
                <a:effectLst/>
                <a:latin typeface="+mn-lt"/>
                <a:ea typeface="+mn-ea"/>
                <a:cs typeface="+mn-cs"/>
              </a:rPr>
              <a:t>COVID-19 Vaccine Delivery Partnership</a:t>
            </a:r>
            <a:endParaRPr lang="en-GB" sz="800">
              <a:solidFill>
                <a:srgbClr val="F4F0E6"/>
              </a:solidFill>
              <a:latin typeface="+mn-lt"/>
              <a:ea typeface="+mn-ea"/>
              <a:cs typeface="+mn-cs"/>
            </a:endParaRPr>
          </a:p>
        </p:txBody>
      </p:sp>
      <p:cxnSp>
        <p:nvCxnSpPr>
          <p:cNvPr id="14" name="Straight Connector 13">
            <a:extLst>
              <a:ext uri="{FF2B5EF4-FFF2-40B4-BE49-F238E27FC236}">
                <a16:creationId xmlns:a16="http://schemas.microsoft.com/office/drawing/2014/main" id="{32E20F44-B18F-438E-BB45-4B474632D059}"/>
              </a:ext>
            </a:extLst>
          </p:cNvPr>
          <p:cNvCxnSpPr>
            <a:cxnSpLocks/>
          </p:cNvCxnSpPr>
          <p:nvPr userDrawn="1"/>
        </p:nvCxnSpPr>
        <p:spPr bwMode="ltGray">
          <a:xfrm>
            <a:off x="317500" y="373529"/>
            <a:ext cx="11319764" cy="0"/>
          </a:xfrm>
          <a:prstGeom prst="line">
            <a:avLst/>
          </a:prstGeom>
          <a:ln w="3175" cap="flat">
            <a:solidFill>
              <a:srgbClr val="F4F0E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77D973-F9EE-49B8-96BB-1D8654DAC411}"/>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15317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D. Layout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1CC6546-CDD4-4D10-B082-36A6E813BF5B}"/>
              </a:ext>
            </a:extLst>
          </p:cNvPr>
          <p:cNvGraphicFramePr>
            <a:graphicFrameLocks noChangeAspect="1"/>
          </p:cNvGraphicFramePr>
          <p:nvPr userDrawn="1">
            <p:custDataLst>
              <p:tags r:id="rId1"/>
            </p:custDataLst>
            <p:extLst>
              <p:ext uri="{D42A27DB-BD31-4B8C-83A1-F6EECF244321}">
                <p14:modId xmlns:p14="http://schemas.microsoft.com/office/powerpoint/2010/main" val="4220381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31CC6546-CDD4-4D10-B082-36A6E813BF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0" name="Text Placeholder 4">
            <a:extLst>
              <a:ext uri="{FF2B5EF4-FFF2-40B4-BE49-F238E27FC236}">
                <a16:creationId xmlns:a16="http://schemas.microsoft.com/office/drawing/2014/main" id="{284522F9-335E-4482-AF3C-543527836C1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977986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44738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7" name="TextBox 6">
            <a:extLst>
              <a:ext uri="{FF2B5EF4-FFF2-40B4-BE49-F238E27FC236}">
                <a16:creationId xmlns:a16="http://schemas.microsoft.com/office/drawing/2014/main" id="{D6ED8277-2AA0-49EB-8EAA-2BE2761861F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8" name="Text Placeholder 4">
            <a:extLst>
              <a:ext uri="{FF2B5EF4-FFF2-40B4-BE49-F238E27FC236}">
                <a16:creationId xmlns:a16="http://schemas.microsoft.com/office/drawing/2014/main" id="{6C30A702-6A29-4ED7-8738-5C30935B4C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045243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27995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5" name="TextBox 4">
            <a:extLst>
              <a:ext uri="{FF2B5EF4-FFF2-40B4-BE49-F238E27FC236}">
                <a16:creationId xmlns:a16="http://schemas.microsoft.com/office/drawing/2014/main" id="{0D94E41C-A400-4829-A2AF-8CF34A86E3DE}"/>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48DB60DB-BA83-46C4-8234-23A4C32B633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476414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09047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29697C-7930-49B3-B83F-CAF2891B3124}"/>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0A8D4C3E-6EFD-4732-AB5B-E3EA87CE600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995245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857734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6" name="TextBox 5">
            <a:extLst>
              <a:ext uri="{FF2B5EF4-FFF2-40B4-BE49-F238E27FC236}">
                <a16:creationId xmlns:a16="http://schemas.microsoft.com/office/drawing/2014/main" id="{DA7FABB6-A650-4DA3-8F7C-D67EB379F43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7" name="Text Placeholder 4">
            <a:extLst>
              <a:ext uri="{FF2B5EF4-FFF2-40B4-BE49-F238E27FC236}">
                <a16:creationId xmlns:a16="http://schemas.microsoft.com/office/drawing/2014/main" id="{2C411BF0-0573-41A2-B901-5A476C32D1F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76276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653174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1220467"/>
          </a:xfrm>
          <a:prstGeom prst="rect">
            <a:avLst/>
          </a:prstGeom>
          <a:noFill/>
          <a:ln>
            <a:solidFill>
              <a:schemeClr val="accent1"/>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chemeClr val="accent1"/>
                </a:solidFill>
                <a:latin typeface="+mn-lt"/>
                <a:ea typeface="+mn-ea"/>
                <a:cs typeface="+mn-cs"/>
              </a:rPr>
              <a:t>Agenda</a:t>
            </a:r>
          </a:p>
        </p:txBody>
      </p:sp>
      <p:sp>
        <p:nvSpPr>
          <p:cNvPr id="7" name="Text Placeholder 4">
            <a:extLst>
              <a:ext uri="{FF2B5EF4-FFF2-40B4-BE49-F238E27FC236}">
                <a16:creationId xmlns:a16="http://schemas.microsoft.com/office/drawing/2014/main" id="{8855FC53-D8E9-4680-AC5C-9AC9B9A31CB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700404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28921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5" name="Text Placeholder 4">
            <a:extLst>
              <a:ext uri="{FF2B5EF4-FFF2-40B4-BE49-F238E27FC236}">
                <a16:creationId xmlns:a16="http://schemas.microsoft.com/office/drawing/2014/main" id="{BC791C5C-71B5-4D4B-BA5E-592ECA20960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585110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31141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1"/>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22DF743-8062-448D-A9E4-4C58175EB19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751021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626428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6" name="TextBox 5">
            <a:extLst>
              <a:ext uri="{FF2B5EF4-FFF2-40B4-BE49-F238E27FC236}">
                <a16:creationId xmlns:a16="http://schemas.microsoft.com/office/drawing/2014/main" id="{27FC1A45-BF0E-44B2-8FF8-5CBC3F73DF8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7" name="Text Placeholder 4">
            <a:extLst>
              <a:ext uri="{FF2B5EF4-FFF2-40B4-BE49-F238E27FC236}">
                <a16:creationId xmlns:a16="http://schemas.microsoft.com/office/drawing/2014/main" id="{57B684BD-F063-4261-A98C-3CE58A1559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4245222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een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349D4EB-10BF-44EA-B6E8-338F0A0D7A95}"/>
              </a:ext>
            </a:extLst>
          </p:cNvPr>
          <p:cNvGraphicFramePr>
            <a:graphicFrameLocks noChangeAspect="1"/>
          </p:cNvGraphicFramePr>
          <p:nvPr userDrawn="1">
            <p:custDataLst>
              <p:tags r:id="rId1"/>
            </p:custDataLst>
            <p:extLst>
              <p:ext uri="{D42A27DB-BD31-4B8C-83A1-F6EECF244321}">
                <p14:modId xmlns:p14="http://schemas.microsoft.com/office/powerpoint/2010/main" val="1133913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D349D4EB-10BF-44EA-B6E8-338F0A0D7A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9C9234C0-D3F4-447A-B0B3-F5BE30DB9ACF}"/>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1CF36309-7141-47A8-8CD1-27B75F36C26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490933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631753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3" y="2577934"/>
            <a:ext cx="311496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BFCB16-4012-427F-BDCF-89F5ECD65D8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D054E41A-56CD-47EE-8020-1B75EE4B500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487393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Custom Layout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443895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52FEBE5F-0C85-4590-82EA-6AF76D9028A3}"/>
              </a:ext>
            </a:extLst>
          </p:cNvPr>
          <p:cNvSpPr/>
          <p:nvPr userDrawn="1">
            <p:custDataLst>
              <p:tags r:id="rId2"/>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332399"/>
          </a:xfrm>
          <a:prstGeom prst="rect">
            <a:avLst/>
          </a:prstGeom>
        </p:spPr>
        <p:txBody>
          <a:bodyPr vert="horz" wrap="square" lIns="0" tIns="0" rIns="0" bIns="0" rtlCol="0" anchor="t" anchorCtr="0">
            <a:spAutoFit/>
          </a:bodyPr>
          <a:lstStyle>
            <a:lvl1pPr>
              <a:defRPr>
                <a:solidFill>
                  <a:srgbClr val="092C3A"/>
                </a:solidFill>
                <a:latin typeface="+mj-lt"/>
                <a:ea typeface="+mj-ea"/>
                <a:cs typeface="+mj-cs"/>
              </a:defRPr>
            </a:lvl1pPr>
          </a:lstStyle>
          <a:p>
            <a:pPr lvl="0"/>
            <a:r>
              <a:rPr lang="en-GB"/>
              <a:t>Section title</a:t>
            </a:r>
            <a:endParaRPr lang="en-US"/>
          </a:p>
        </p:txBody>
      </p:sp>
      <p:pic>
        <p:nvPicPr>
          <p:cNvPr id="6" name="Picture Placeholder 4" descr="A person wearing a mask&#10;&#10;Description automatically generated with medium confidence">
            <a:extLst>
              <a:ext uri="{FF2B5EF4-FFF2-40B4-BE49-F238E27FC236}">
                <a16:creationId xmlns:a16="http://schemas.microsoft.com/office/drawing/2014/main" id="{9F04AEEF-F801-435E-87A1-4A7951AF784E}"/>
              </a:ext>
            </a:extLst>
          </p:cNvPr>
          <p:cNvPicPr>
            <a:picLocks noChangeAspect="1"/>
          </p:cNvPicPr>
          <p:nvPr userDrawn="1"/>
        </p:nvPicPr>
        <p:blipFill rotWithShape="1">
          <a:blip r:embed="rId7"/>
          <a:srcRect l="20340" r="20370"/>
          <a:stretch/>
        </p:blipFill>
        <p:spPr>
          <a:xfrm>
            <a:off x="6092952" y="0"/>
            <a:ext cx="6099048" cy="6858000"/>
          </a:xfrm>
          <a:prstGeom prst="rect">
            <a:avLst/>
          </a:prstGeom>
        </p:spPr>
      </p:pic>
    </p:spTree>
    <p:extLst>
      <p:ext uri="{BB962C8B-B14F-4D97-AF65-F5344CB8AC3E}">
        <p14:creationId xmlns:p14="http://schemas.microsoft.com/office/powerpoint/2010/main" val="47312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332399"/>
          </a:xfrm>
          <a:prstGeom prst="rect">
            <a:avLst/>
          </a:prstGeom>
        </p:spPr>
        <p:txBody>
          <a:bodyPr vert="horz" wrap="square" lIns="0" tIns="0" rIns="0" bIns="0" rtlCol="0" anchor="t" anchorCtr="0">
            <a:spAutoFit/>
          </a:bodyPr>
          <a:lstStyle>
            <a:lvl1pPr>
              <a:defRPr>
                <a:solidFill>
                  <a:schemeClr val="bg1"/>
                </a:solidFill>
                <a:latin typeface="+mj-lt"/>
                <a:ea typeface="+mj-ea"/>
                <a:cs typeface="+mj-cs"/>
              </a:defRPr>
            </a:lvl1pPr>
          </a:lstStyle>
          <a:p>
            <a:pPr lvl="0"/>
            <a:r>
              <a:rPr lang="en-GB"/>
              <a:t>Section title</a:t>
            </a:r>
            <a:endParaRPr lang="en-US"/>
          </a:p>
        </p:txBody>
      </p:sp>
      <p:pic>
        <p:nvPicPr>
          <p:cNvPr id="7" name="Picture Placeholder 4" descr="A person holding a syringe&#10;&#10;Description automatically generated with low confidence">
            <a:extLst>
              <a:ext uri="{FF2B5EF4-FFF2-40B4-BE49-F238E27FC236}">
                <a16:creationId xmlns:a16="http://schemas.microsoft.com/office/drawing/2014/main" id="{D1DE06F9-423C-4CBF-B674-9525EB1FDE09}"/>
              </a:ext>
            </a:extLst>
          </p:cNvPr>
          <p:cNvPicPr>
            <a:picLocks noChangeAspect="1"/>
          </p:cNvPicPr>
          <p:nvPr userDrawn="1"/>
        </p:nvPicPr>
        <p:blipFill>
          <a:blip r:embed="rId7"/>
          <a:srcRect l="20113" r="20113"/>
          <a:stretch>
            <a:fillRect/>
          </a:stretch>
        </p:blipFill>
        <p:spPr>
          <a:xfrm>
            <a:off x="6096000" y="0"/>
            <a:ext cx="6096000" cy="6857999"/>
          </a:xfrm>
          <a:prstGeom prst="rect">
            <a:avLst/>
          </a:prstGeom>
        </p:spPr>
      </p:pic>
    </p:spTree>
    <p:extLst>
      <p:ext uri="{BB962C8B-B14F-4D97-AF65-F5344CB8AC3E}">
        <p14:creationId xmlns:p14="http://schemas.microsoft.com/office/powerpoint/2010/main" val="4214804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732543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Placeholder 6" descr="A picture containing person&#10;&#10;Description automatically generated">
            <a:extLst>
              <a:ext uri="{FF2B5EF4-FFF2-40B4-BE49-F238E27FC236}">
                <a16:creationId xmlns:a16="http://schemas.microsoft.com/office/drawing/2014/main" id="{36BB352A-5E60-41CE-B8E0-0A7907B4D726}"/>
              </a:ext>
            </a:extLst>
          </p:cNvPr>
          <p:cNvPicPr>
            <a:picLocks noChangeAspect="1"/>
          </p:cNvPicPr>
          <p:nvPr userDrawn="1"/>
        </p:nvPicPr>
        <p:blipFill rotWithShape="1">
          <a:blip r:embed="rId6"/>
          <a:srcRect t="17679" b="-21"/>
          <a:stretch/>
        </p:blipFill>
        <p:spPr>
          <a:xfrm>
            <a:off x="0" y="-1"/>
            <a:ext cx="12192000" cy="6858000"/>
          </a:xfrm>
          <a:prstGeom prst="rect">
            <a:avLst/>
          </a:prstGeom>
        </p:spPr>
      </p:pic>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2"/>
            </p:custDataLst>
          </p:nvPr>
        </p:nvSpPr>
        <p:spPr>
          <a:xfrm>
            <a:off x="334434" y="491579"/>
            <a:ext cx="5041900" cy="1726688"/>
          </a:xfrm>
          <a:prstGeom prst="rect">
            <a:avLst/>
          </a:prstGeom>
        </p:spPr>
        <p:txBody>
          <a:bodyPr vert="horz" wrap="square" lIns="91440" tIns="45720" rIns="91440" bIns="45720" rtlCol="0" anchor="t" anchorCtr="0">
            <a:noAutofit/>
          </a:bodyPr>
          <a:lstStyle>
            <a:lvl1pPr>
              <a:defRPr>
                <a:solidFill>
                  <a:schemeClr val="bg1"/>
                </a:solidFill>
                <a:latin typeface="+mj-lt"/>
                <a:ea typeface="+mj-ea"/>
                <a:cs typeface="+mj-cs"/>
              </a:defRPr>
            </a:lvl1pPr>
          </a:lstStyle>
          <a:p>
            <a:pPr lvl="0"/>
            <a:r>
              <a:rPr lang="en-GB"/>
              <a:t>Section 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Tree>
    <p:extLst>
      <p:ext uri="{BB962C8B-B14F-4D97-AF65-F5344CB8AC3E}">
        <p14:creationId xmlns:p14="http://schemas.microsoft.com/office/powerpoint/2010/main" val="295849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pPr lvl="0"/>
            <a:r>
              <a:rPr lang="en-GB"/>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8">
            <a:extLst>
              <a:ext uri="{96DAC541-7B7A-43D3-8B79-37D633B846F1}">
                <asvg:svgBlip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endParaRPr lang="en-GB"/>
          </a:p>
        </p:txBody>
      </p:sp>
      <p:sp>
        <p:nvSpPr>
          <p:cNvPr id="7" name="Slide Number">
            <a:extLst>
              <a:ext uri="{FF2B5EF4-FFF2-40B4-BE49-F238E27FC236}">
                <a16:creationId xmlns:a16="http://schemas.microsoft.com/office/drawing/2014/main" id="{66587A64-0EEB-4B0B-95A0-E777CC713B0E}"/>
              </a:ext>
            </a:extLst>
          </p:cNvPr>
          <p:cNvSpPr>
            <a:spLocks noChangeArrowheads="1"/>
          </p:cNvSpPr>
          <p:nvPr userDrawn="1">
            <p:custDataLst>
              <p:tags r:id="rId4"/>
            </p:custDataLst>
          </p:nvPr>
        </p:nvSpPr>
        <p:spPr bwMode="black">
          <a:xfrm>
            <a:off x="11385762" y="196703"/>
            <a:ext cx="225896" cy="123111"/>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800" b="1" smtClean="0">
                <a:solidFill>
                  <a:schemeClr val="accent4"/>
                </a:solidFill>
                <a:latin typeface="+mn-lt"/>
                <a:ea typeface="+mn-ea"/>
                <a:cs typeface="+mn-cs"/>
              </a:rPr>
              <a:pPr algn="r" defTabSz="610744" fontAlgn="auto">
                <a:spcBef>
                  <a:spcPts val="0"/>
                </a:spcBef>
                <a:spcAft>
                  <a:spcPts val="0"/>
                </a:spcAft>
                <a:defRPr/>
              </a:pPr>
              <a:t>‹#›</a:t>
            </a:fld>
            <a:endParaRPr lang="en-US" sz="800" b="1">
              <a:solidFill>
                <a:schemeClr val="accent4"/>
              </a:solidFill>
              <a:latin typeface="+mn-lt"/>
              <a:ea typeface="+mn-ea"/>
              <a:cs typeface="+mn-cs"/>
            </a:endParaRPr>
          </a:p>
        </p:txBody>
      </p:sp>
      <p:sp>
        <p:nvSpPr>
          <p:cNvPr id="8" name="Text Placeholder 4">
            <a:extLst>
              <a:ext uri="{FF2B5EF4-FFF2-40B4-BE49-F238E27FC236}">
                <a16:creationId xmlns:a16="http://schemas.microsoft.com/office/drawing/2014/main" id="{83C51797-6106-4B0A-A1FF-D16DDF2706C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092C3A"/>
                </a:solidFill>
                <a:effectLst/>
                <a:latin typeface="+mn-lt"/>
                <a:ea typeface="+mn-ea"/>
                <a:cs typeface="+mn-cs"/>
              </a:rPr>
              <a:t>COVID-19 Vaccine Delivery Partnership</a:t>
            </a:r>
            <a:endParaRPr lang="en-GB" sz="800">
              <a:solidFill>
                <a:srgbClr val="092C3A"/>
              </a:solidFill>
              <a:latin typeface="+mn-lt"/>
              <a:ea typeface="+mn-ea"/>
              <a:cs typeface="+mn-cs"/>
            </a:endParaRPr>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670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Custom Layout 5">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30613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FE54146E-A6AE-4B29-B826-CC23311C8EB2}"/>
              </a:ext>
            </a:extLst>
          </p:cNvPr>
          <p:cNvSpPr/>
          <p:nvPr userDrawn="1">
            <p:custDataLst>
              <p:tags r:id="rId2"/>
            </p:custDataLst>
          </p:nvPr>
        </p:nvSpPr>
        <p:spPr bwMode="ltGray">
          <a:xfrm>
            <a:off x="0" y="0"/>
            <a:ext cx="3941233"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a:solidFill>
                  <a:schemeClr val="accent1"/>
                </a:solidFill>
                <a:latin typeface="+mj-lt"/>
                <a:ea typeface="+mj-ea"/>
                <a:cs typeface="+mj-cs"/>
              </a:defRPr>
            </a:lvl1pPr>
          </a:lstStyle>
          <a:p>
            <a:pPr lvl="0"/>
            <a:r>
              <a:rPr lang="en-GB"/>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8">
            <a:extLst>
              <a:ext uri="{96DAC541-7B7A-43D3-8B79-37D633B846F1}">
                <asvg:svgBlip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endParaRPr lang="en-GB"/>
          </a:p>
        </p:txBody>
      </p:sp>
      <p:sp>
        <p:nvSpPr>
          <p:cNvPr id="7" name="Slide Number">
            <a:extLst>
              <a:ext uri="{FF2B5EF4-FFF2-40B4-BE49-F238E27FC236}">
                <a16:creationId xmlns:a16="http://schemas.microsoft.com/office/drawing/2014/main" id="{66587A64-0EEB-4B0B-95A0-E777CC713B0E}"/>
              </a:ext>
            </a:extLst>
          </p:cNvPr>
          <p:cNvSpPr>
            <a:spLocks noChangeArrowheads="1"/>
          </p:cNvSpPr>
          <p:nvPr userDrawn="1">
            <p:custDataLst>
              <p:tags r:id="rId4"/>
            </p:custDataLst>
          </p:nvPr>
        </p:nvSpPr>
        <p:spPr bwMode="black">
          <a:xfrm>
            <a:off x="11385762" y="196703"/>
            <a:ext cx="225896" cy="123111"/>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800" b="1" smtClean="0">
                <a:solidFill>
                  <a:schemeClr val="accent4"/>
                </a:solidFill>
                <a:latin typeface="+mn-lt"/>
                <a:ea typeface="+mn-ea"/>
                <a:cs typeface="+mn-cs"/>
              </a:rPr>
              <a:pPr algn="r" defTabSz="610744" fontAlgn="auto">
                <a:spcBef>
                  <a:spcPts val="0"/>
                </a:spcBef>
                <a:spcAft>
                  <a:spcPts val="0"/>
                </a:spcAft>
                <a:defRPr/>
              </a:pPr>
              <a:t>‹#›</a:t>
            </a:fld>
            <a:endParaRPr lang="en-US" sz="800" b="1">
              <a:solidFill>
                <a:schemeClr val="accent4"/>
              </a:solidFill>
              <a:latin typeface="+mn-lt"/>
              <a:ea typeface="+mn-ea"/>
              <a:cs typeface="+mn-cs"/>
            </a:endParaRPr>
          </a:p>
        </p:txBody>
      </p:sp>
      <p:sp>
        <p:nvSpPr>
          <p:cNvPr id="8" name="Text Placeholder 4">
            <a:extLst>
              <a:ext uri="{FF2B5EF4-FFF2-40B4-BE49-F238E27FC236}">
                <a16:creationId xmlns:a16="http://schemas.microsoft.com/office/drawing/2014/main" id="{83C51797-6106-4B0A-A1FF-D16DDF2706C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092C3A"/>
                </a:solidFill>
                <a:effectLst/>
                <a:latin typeface="+mn-lt"/>
                <a:ea typeface="+mn-ea"/>
                <a:cs typeface="+mn-cs"/>
              </a:rPr>
              <a:t>COVID-19 Vaccine Delivery Partnership</a:t>
            </a:r>
            <a:endParaRPr lang="en-GB" sz="800">
              <a:solidFill>
                <a:srgbClr val="092C3A"/>
              </a:solidFill>
              <a:latin typeface="+mn-lt"/>
              <a:ea typeface="+mn-ea"/>
              <a:cs typeface="+mn-cs"/>
            </a:endParaRPr>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912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022971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Effra" panose="020B0603020203020204" pitchFamily="34" charset="0"/>
                <a:sym typeface="Effra" panose="020B0603020203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Effra" panose="020B0603020203020204" pitchFamily="34" charset="0"/>
                <a:sym typeface="Effra" panose="020B0603020203020204" pitchFamily="34" charset="0"/>
              </a:rPr>
              <a:t>Copyright © 2020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Effra" panose="020B0603020203020204" pitchFamily="34" charset="0"/>
                <a:sym typeface="Effra" panose="020B0603020203020204" pitchFamily="34" charset="0"/>
              </a:defRPr>
            </a:lvl1pPr>
          </a:lstStyle>
          <a:p>
            <a:r>
              <a:rPr lang="en-US"/>
              <a:t>CLICK TO ADD TITLE</a:t>
            </a:r>
          </a:p>
        </p:txBody>
      </p:sp>
      <p:sp>
        <p:nvSpPr>
          <p:cNvPr id="9" name="Rectangle 8"/>
          <p:cNvSpPr/>
          <p:nvPr userDrawn="1"/>
        </p:nvSpPr>
        <p:spPr>
          <a:xfrm>
            <a:off x="7994904" y="6583680"/>
            <a:ext cx="4197096" cy="274320"/>
          </a:xfrm>
          <a:prstGeom prst="rect">
            <a:avLst/>
          </a:prstGeom>
          <a:solidFill>
            <a:srgbClr val="004B87"/>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394889"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Effra" panose="020B0603020203020204" pitchFamily="34" charset="0"/>
              <a:sym typeface="Effra" panose="020B0603020203020204" pitchFamily="34" charset="0"/>
            </a:endParaRPr>
          </a:p>
        </p:txBody>
      </p:sp>
      <p:sp>
        <p:nvSpPr>
          <p:cNvPr id="11" name="Rectangle 10"/>
          <p:cNvSpPr/>
          <p:nvPr userDrawn="1"/>
        </p:nvSpPr>
        <p:spPr>
          <a:xfrm>
            <a:off x="0" y="6583680"/>
            <a:ext cx="8000156" cy="274320"/>
          </a:xfrm>
          <a:prstGeom prst="rect">
            <a:avLst/>
          </a:prstGeom>
          <a:solidFill>
            <a:srgbClr val="0085CA"/>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394889"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Effra" panose="020B0603020203020204" pitchFamily="34" charset="0"/>
              <a:sym typeface="Effra" panose="020B0603020203020204" pitchFamily="34" charset="0"/>
            </a:endParaRPr>
          </a:p>
        </p:txBody>
      </p:sp>
      <p:pic>
        <p:nvPicPr>
          <p:cNvPr id="13" name="Picture 12" descr="med_logo_rgb_rev_REG_OL.emf"/>
          <p:cNvPicPr>
            <a:picLocks noChangeAspect="1"/>
          </p:cNvPicPr>
          <p:nvPr userDrawn="1"/>
        </p:nvPicPr>
        <p:blipFill rotWithShape="1">
          <a:blip r:embed="rId5" cstate="print">
            <a:extLst>
              <a:ext uri="{28A0092B-C50C-407E-A947-70E740481C1C}">
                <a14:useLocalDpi xmlns:a14="http://schemas.microsoft.com/office/drawing/2010/main" val="0"/>
              </a:ext>
            </a:extLst>
          </a:blip>
          <a:srcRect l="9614" t="30172" r="9559" b="31519"/>
          <a:stretch/>
        </p:blipFill>
        <p:spPr>
          <a:xfrm>
            <a:off x="10244138" y="6586538"/>
            <a:ext cx="1266825" cy="273843"/>
          </a:xfrm>
          <a:prstGeom prst="rect">
            <a:avLst/>
          </a:prstGeom>
        </p:spPr>
      </p:pic>
      <p:sp>
        <p:nvSpPr>
          <p:cNvPr id="4" name="Text Placeholder 3"/>
          <p:cNvSpPr>
            <a:spLocks noGrp="1"/>
          </p:cNvSpPr>
          <p:nvPr>
            <p:ph type="body" sz="quarter" idx="15" hasCustomPrompt="1"/>
          </p:nvPr>
        </p:nvSpPr>
        <p:spPr>
          <a:xfrm>
            <a:off x="630000" y="1000172"/>
            <a:ext cx="10933350" cy="221599"/>
          </a:xfrm>
        </p:spPr>
        <p:txBody>
          <a:bodyPr/>
          <a:lstStyle>
            <a:lvl1pPr>
              <a:defRPr baseline="0">
                <a:latin typeface="Effra" panose="020B0603020203020204" pitchFamily="34" charset="0"/>
                <a:sym typeface="Effra" panose="020B0603020203020204" pitchFamily="34" charset="0"/>
              </a:defRPr>
            </a:lvl1pPr>
          </a:lstStyle>
          <a:p>
            <a:pPr lvl="0"/>
            <a:r>
              <a:rPr lang="en-US"/>
              <a:t>CLICK TO  SUBTITLE</a:t>
            </a:r>
          </a:p>
        </p:txBody>
      </p:sp>
      <p:sp>
        <p:nvSpPr>
          <p:cNvPr id="14" name="TextBox 13"/>
          <p:cNvSpPr txBox="1"/>
          <p:nvPr userDrawn="1"/>
        </p:nvSpPr>
        <p:spPr>
          <a:xfrm>
            <a:off x="534286" y="664389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Effra" panose="020B0603020203020204" pitchFamily="34" charset="0"/>
                <a:ea typeface="+mn-ea"/>
                <a:cs typeface="+mn-cs"/>
                <a:sym typeface="Effra" panose="020B0603020203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Effra" panose="020B0603020203020204" pitchFamily="34" charset="0"/>
              <a:ea typeface="+mn-ea"/>
              <a:cs typeface="+mn-cs"/>
              <a:sym typeface="Effra" panose="020B0603020203020204" pitchFamily="34" charset="0"/>
            </a:endParaRPr>
          </a:p>
        </p:txBody>
      </p:sp>
      <p:sp>
        <p:nvSpPr>
          <p:cNvPr id="15" name="Footer Placeholder 5"/>
          <p:cNvSpPr txBox="1">
            <a:spLocks/>
          </p:cNvSpPr>
          <p:nvPr userDrawn="1"/>
        </p:nvSpPr>
        <p:spPr>
          <a:xfrm>
            <a:off x="988098" y="6606540"/>
            <a:ext cx="6638953" cy="2286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spTree>
    <p:extLst>
      <p:ext uri="{BB962C8B-B14F-4D97-AF65-F5344CB8AC3E}">
        <p14:creationId xmlns:p14="http://schemas.microsoft.com/office/powerpoint/2010/main" val="757307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2_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363842-E023-41C3-9F9A-113D4CE194D5}"/>
              </a:ext>
            </a:extLst>
          </p:cNvPr>
          <p:cNvGraphicFramePr>
            <a:graphicFrameLocks noChangeAspect="1"/>
          </p:cNvGraphicFramePr>
          <p:nvPr userDrawn="1">
            <p:custDataLst>
              <p:tags r:id="rId1"/>
            </p:custDataLst>
            <p:extLst>
              <p:ext uri="{D42A27DB-BD31-4B8C-83A1-F6EECF244321}">
                <p14:modId xmlns:p14="http://schemas.microsoft.com/office/powerpoint/2010/main" val="3600967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63" progId="TCLayout.ActiveDocument.1">
                  <p:embed/>
                </p:oleObj>
              </mc:Choice>
              <mc:Fallback>
                <p:oleObj name="think-cell Slide" r:id="rId5" imgW="351" imgH="363" progId="TCLayout.ActiveDocument.1">
                  <p:embed/>
                  <p:pic>
                    <p:nvPicPr>
                      <p:cNvPr id="3" name="Object 2" hidden="1">
                        <a:extLst>
                          <a:ext uri="{FF2B5EF4-FFF2-40B4-BE49-F238E27FC236}">
                            <a16:creationId xmlns:a16="http://schemas.microsoft.com/office/drawing/2014/main" id="{C4363842-E023-41C3-9F9A-113D4CE194D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554736" y="197613"/>
            <a:ext cx="11082528" cy="470898"/>
          </a:xfrm>
        </p:spPr>
        <p:txBody>
          <a:bodyPr vert="horz">
            <a:noAutofit/>
          </a:bodyPr>
          <a:lstStyle>
            <a:lvl1pPr>
              <a:defRPr>
                <a:latin typeface="+mj-lt"/>
                <a:ea typeface="+mj-ea"/>
                <a:cs typeface="+mj-cs"/>
                <a:sym typeface="Trebuchet MS" panose="020B0603020202020204" pitchFamily="34" charset="0"/>
              </a:defRPr>
            </a:lvl1pPr>
          </a:lstStyle>
          <a:p>
            <a:r>
              <a:rPr lang="en-US"/>
              <a:t>Click to add title</a:t>
            </a:r>
          </a:p>
        </p:txBody>
      </p:sp>
      <p:cxnSp>
        <p:nvCxnSpPr>
          <p:cNvPr id="14" name="Straight Connector 13">
            <a:extLst>
              <a:ext uri="{FF2B5EF4-FFF2-40B4-BE49-F238E27FC236}">
                <a16:creationId xmlns:a16="http://schemas.microsoft.com/office/drawing/2014/main" id="{15DFE865-9785-46C3-B6BF-038EADFB744E}"/>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 name="1. On-page tracker">
            <a:extLst>
              <a:ext uri="{FF2B5EF4-FFF2-40B4-BE49-F238E27FC236}">
                <a16:creationId xmlns:a16="http://schemas.microsoft.com/office/drawing/2014/main" id="{93935BEA-D473-4238-B9C2-5F66B8FFC6F8}"/>
              </a:ext>
            </a:extLst>
          </p:cNvPr>
          <p:cNvSpPr>
            <a:spLocks noGrp="1"/>
          </p:cNvSpPr>
          <p:nvPr>
            <p:ph type="body" sz="quarter" idx="10" hasCustomPrompt="1"/>
            <p:custDataLst>
              <p:tags r:id="rId2"/>
            </p:custDataLst>
          </p:nvPr>
        </p:nvSpPr>
        <p:spPr>
          <a:xfrm>
            <a:off x="554736" y="41597"/>
            <a:ext cx="2236089" cy="124906"/>
          </a:xfrm>
          <a:prstGeom prst="rect">
            <a:avLst/>
          </a:prstGeom>
          <a:ln w="6350">
            <a:noFill/>
            <a:miter lim="800000"/>
          </a:ln>
        </p:spPr>
        <p:txBody>
          <a:bodyPr vert="horz" wrap="square" lIns="0" tIns="0" rIns="0" bIns="0" rtlCol="0">
            <a:spAutoFit/>
          </a:bodyPr>
          <a:lstStyle>
            <a:lvl1pPr>
              <a:defRPr lang="en-US" sz="800" b="0" dirty="0">
                <a:solidFill>
                  <a:srgbClr val="082E3B"/>
                </a:solidFill>
                <a:latin typeface="+mn-lt"/>
                <a:ea typeface="+mn-ea"/>
                <a:cs typeface="+mn-cs"/>
              </a:defRPr>
            </a:lvl1pPr>
          </a:lstStyle>
          <a:p>
            <a:pPr lvl="0">
              <a:buNone/>
            </a:pPr>
            <a:r>
              <a:rPr lang="en-US"/>
              <a:t>Add tracker</a:t>
            </a:r>
          </a:p>
        </p:txBody>
      </p:sp>
      <p:sp>
        <p:nvSpPr>
          <p:cNvPr id="6" name="3. Subtitle">
            <a:extLst>
              <a:ext uri="{FF2B5EF4-FFF2-40B4-BE49-F238E27FC236}">
                <a16:creationId xmlns:a16="http://schemas.microsoft.com/office/drawing/2014/main" id="{1988A499-33E3-4B9B-90B3-E4EF4EE7B63E}"/>
              </a:ext>
            </a:extLst>
          </p:cNvPr>
          <p:cNvSpPr>
            <a:spLocks noGrp="1"/>
          </p:cNvSpPr>
          <p:nvPr>
            <p:ph type="subTitle" idx="1" hasCustomPrompt="1"/>
            <p:custDataLst>
              <p:tags r:id="rId3"/>
            </p:custDataLst>
          </p:nvPr>
        </p:nvSpPr>
        <p:spPr>
          <a:xfrm>
            <a:off x="554736" y="663224"/>
            <a:ext cx="11082528" cy="246221"/>
          </a:xfrm>
          <a:prstGeom prst="rect">
            <a:avLst/>
          </a:prstGeom>
        </p:spPr>
        <p:txBody>
          <a:bodyPr wrap="square">
            <a:noAutofit/>
          </a:bodyPr>
          <a:lstStyle>
            <a:lvl1pPr marL="0" indent="0" algn="l">
              <a:buNone/>
              <a:defRPr sz="1600" b="0" baseline="0">
                <a:solidFill>
                  <a:srgbClr val="002C5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t>
            </a:r>
            <a:r>
              <a:rPr lang="en-US"/>
              <a:t>add subtitle</a:t>
            </a:r>
          </a:p>
        </p:txBody>
      </p:sp>
    </p:spTree>
    <p:extLst>
      <p:ext uri="{BB962C8B-B14F-4D97-AF65-F5344CB8AC3E}">
        <p14:creationId xmlns:p14="http://schemas.microsoft.com/office/powerpoint/2010/main" val="2564601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een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FD5E8DC-69D1-487F-9980-7538D92E5A94}"/>
              </a:ext>
            </a:extLst>
          </p:cNvPr>
          <p:cNvGraphicFramePr>
            <a:graphicFrameLocks noChangeAspect="1"/>
          </p:cNvGraphicFramePr>
          <p:nvPr userDrawn="1">
            <p:custDataLst>
              <p:tags r:id="rId1"/>
            </p:custDataLst>
            <p:extLst>
              <p:ext uri="{D42A27DB-BD31-4B8C-83A1-F6EECF244321}">
                <p14:modId xmlns:p14="http://schemas.microsoft.com/office/powerpoint/2010/main" val="936428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FD5E8DC-69D1-487F-9980-7538D92E5A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3" y="1785600"/>
            <a:ext cx="4683967"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6964FD86-7F6A-4A50-B362-0B349FCB2EC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5" name="Text Placeholder 4">
            <a:extLst>
              <a:ext uri="{FF2B5EF4-FFF2-40B4-BE49-F238E27FC236}">
                <a16:creationId xmlns:a16="http://schemas.microsoft.com/office/drawing/2014/main" id="{8A8FF457-C22F-4A23-91BD-D2C13846782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694700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6FB8274-CB35-47DF-83F4-B5EBCE469660}"/>
              </a:ext>
            </a:extLst>
          </p:cNvPr>
          <p:cNvGraphicFramePr>
            <a:graphicFrameLocks noChangeAspect="1"/>
          </p:cNvGraphicFramePr>
          <p:nvPr userDrawn="1">
            <p:custDataLst>
              <p:tags r:id="rId1"/>
            </p:custDataLst>
            <p:extLst>
              <p:ext uri="{D42A27DB-BD31-4B8C-83A1-F6EECF244321}">
                <p14:modId xmlns:p14="http://schemas.microsoft.com/office/powerpoint/2010/main" val="2316233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6FB8274-CB35-47DF-83F4-B5EBCE4696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334433" y="1804650"/>
            <a:ext cx="6543119"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2" name="TextBox 11">
            <a:extLst>
              <a:ext uri="{FF2B5EF4-FFF2-40B4-BE49-F238E27FC236}">
                <a16:creationId xmlns:a16="http://schemas.microsoft.com/office/drawing/2014/main" id="{9D2E2755-49E0-45E2-9507-BDBBF13328D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3" name="Text Placeholder 4">
            <a:extLst>
              <a:ext uri="{FF2B5EF4-FFF2-40B4-BE49-F238E27FC236}">
                <a16:creationId xmlns:a16="http://schemas.microsoft.com/office/drawing/2014/main" id="{C2F7E365-BE9D-4F2F-BCFB-86CBDCAC790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285345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arro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C1DAFA-4FEE-4C7F-864F-862ED4EEC1AC}"/>
              </a:ext>
            </a:extLst>
          </p:cNvPr>
          <p:cNvGraphicFramePr>
            <a:graphicFrameLocks noChangeAspect="1"/>
          </p:cNvGraphicFramePr>
          <p:nvPr userDrawn="1">
            <p:custDataLst>
              <p:tags r:id="rId1"/>
            </p:custDataLst>
            <p:extLst>
              <p:ext uri="{D42A27DB-BD31-4B8C-83A1-F6EECF244321}">
                <p14:modId xmlns:p14="http://schemas.microsoft.com/office/powerpoint/2010/main" val="1632364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C8C1DAFA-4FEE-4C7F-864F-862ED4EEC1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2" name="Text Placeholder 11">
            <a:extLst>
              <a:ext uri="{FF2B5EF4-FFF2-40B4-BE49-F238E27FC236}">
                <a16:creationId xmlns:a16="http://schemas.microsoft.com/office/drawing/2014/main" id="{22050AE2-1DF2-4FBB-8B5B-C75CD87848AD}"/>
              </a:ext>
            </a:extLst>
          </p:cNvPr>
          <p:cNvSpPr>
            <a:spLocks noGrp="1"/>
          </p:cNvSpPr>
          <p:nvPr>
            <p:ph type="body" sz="quarter" idx="10" hasCustomPrompt="1"/>
          </p:nvPr>
        </p:nvSpPr>
        <p:spPr>
          <a:xfrm>
            <a:off x="334433" y="2764203"/>
            <a:ext cx="2774205" cy="1314311"/>
          </a:xfrm>
        </p:spPr>
        <p:txBody>
          <a:bodyPr anchor="ctr"/>
          <a:lstStyle>
            <a:lvl1pPr indent="0">
              <a:lnSpc>
                <a:spcPct val="100000"/>
              </a:lnSpc>
              <a:spcAft>
                <a:spcPts val="0"/>
              </a:spcAft>
              <a:defRPr sz="3200" b="1">
                <a:solidFill>
                  <a:schemeClr val="accent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BFF45C-241B-43ED-B415-C2F4D2373A6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8BFA271-E351-4250-9D4E-E3FB52D74072}"/>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47579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5D0101-47D8-4145-ACFC-5BD02FBF6ED6}"/>
              </a:ext>
            </a:extLst>
          </p:cNvPr>
          <p:cNvGraphicFramePr>
            <a:graphicFrameLocks noChangeAspect="1"/>
          </p:cNvGraphicFramePr>
          <p:nvPr userDrawn="1">
            <p:custDataLst>
              <p:tags r:id="rId1"/>
            </p:custDataLst>
            <p:extLst>
              <p:ext uri="{D42A27DB-BD31-4B8C-83A1-F6EECF244321}">
                <p14:modId xmlns:p14="http://schemas.microsoft.com/office/powerpoint/2010/main" val="237951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565D0101-47D8-4145-ACFC-5BD02FBF6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2764203"/>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a:extLst>
              <a:ext uri="{FF2B5EF4-FFF2-40B4-BE49-F238E27FC236}">
                <a16:creationId xmlns:a16="http://schemas.microsoft.com/office/drawing/2014/main" id="{B3C26658-16D2-460B-8B77-EC7620E93B50}"/>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1D54269-F27F-4305-A649-00E7524FC09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90355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244623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E8C830A-95DE-4AD9-890C-BAD4CA30545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9ADBB2A8-3E1C-4181-A3A0-84FDC79D638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888246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023F-4649-A62F-C7ED-A204D2FAE6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3D674C-6AC7-DD89-DF39-718481A3A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A3C6A-26C5-AD81-B66D-8767C903AD65}"/>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AFFC7180-5B1A-2E09-B047-F5CA03219A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039DFE-022B-2407-38DE-BDE101EC6683}"/>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4001101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93BD8B-0248-4A40-B1A3-EE7A844039F1}"/>
              </a:ext>
            </a:extLst>
          </p:cNvPr>
          <p:cNvGraphicFramePr>
            <a:graphicFrameLocks noChangeAspect="1"/>
          </p:cNvGraphicFramePr>
          <p:nvPr userDrawn="1">
            <p:custDataLst>
              <p:tags r:id="rId1"/>
            </p:custDataLst>
            <p:extLst>
              <p:ext uri="{D42A27DB-BD31-4B8C-83A1-F6EECF244321}">
                <p14:modId xmlns:p14="http://schemas.microsoft.com/office/powerpoint/2010/main" val="2491924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C93BD8B-0248-4A40-B1A3-EE7A844039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a:extLst>
              <a:ext uri="{FF2B5EF4-FFF2-40B4-BE49-F238E27FC236}">
                <a16:creationId xmlns:a16="http://schemas.microsoft.com/office/drawing/2014/main" id="{D217FC25-65F5-4A34-95C3-F3472B44EE6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0FA4213D-A940-48FC-A505-4854615D74A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871860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rrow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63DF86-0D9E-4C60-8747-176125140EF3}"/>
              </a:ext>
            </a:extLst>
          </p:cNvPr>
          <p:cNvGraphicFramePr>
            <a:graphicFrameLocks noChangeAspect="1"/>
          </p:cNvGraphicFramePr>
          <p:nvPr userDrawn="1">
            <p:custDataLst>
              <p:tags r:id="rId1"/>
            </p:custDataLst>
            <p:extLst>
              <p:ext uri="{D42A27DB-BD31-4B8C-83A1-F6EECF244321}">
                <p14:modId xmlns:p14="http://schemas.microsoft.com/office/powerpoint/2010/main" val="2284452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5663DF86-0D9E-4C60-8747-176125140E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334433" y="553442"/>
            <a:ext cx="4969213"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0DF68A-27FD-4A73-8FC1-37C0CE970C8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8E2D29B4-4396-46C4-8D6D-07F52896E2E6}"/>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426969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59D98F3-574F-4822-AF5C-A352E330C737}"/>
              </a:ext>
            </a:extLst>
          </p:cNvPr>
          <p:cNvGraphicFramePr>
            <a:graphicFrameLocks noChangeAspect="1"/>
          </p:cNvGraphicFramePr>
          <p:nvPr userDrawn="1">
            <p:custDataLst>
              <p:tags r:id="rId1"/>
            </p:custDataLst>
            <p:extLst>
              <p:ext uri="{D42A27DB-BD31-4B8C-83A1-F6EECF244321}">
                <p14:modId xmlns:p14="http://schemas.microsoft.com/office/powerpoint/2010/main" val="588427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559D98F3-574F-4822-AF5C-A352E330C7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334433" y="553442"/>
            <a:ext cx="49692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TextBox 9">
            <a:extLst>
              <a:ext uri="{FF2B5EF4-FFF2-40B4-BE49-F238E27FC236}">
                <a16:creationId xmlns:a16="http://schemas.microsoft.com/office/drawing/2014/main" id="{6510706A-30C3-48B6-B605-BDF4467631E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341BDD49-A37B-4255-A66F-B56A254536F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082705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rrow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EF4B3D-C12D-4558-8D18-20D8109821A4}"/>
              </a:ext>
            </a:extLst>
          </p:cNvPr>
          <p:cNvGraphicFramePr>
            <a:graphicFrameLocks noChangeAspect="1"/>
          </p:cNvGraphicFramePr>
          <p:nvPr userDrawn="1">
            <p:custDataLst>
              <p:tags r:id="rId1"/>
            </p:custDataLst>
            <p:extLst>
              <p:ext uri="{D42A27DB-BD31-4B8C-83A1-F6EECF244321}">
                <p14:modId xmlns:p14="http://schemas.microsoft.com/office/powerpoint/2010/main" val="3428452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ECEF4B3D-C12D-4558-8D18-20D8109821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0E3F0C-9B75-450D-9F6A-C16AD192997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F70C1169-E8F7-4AE2-8972-67161104968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067591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E1D084-8128-4AF4-AE0C-FF215A9F4DFF}"/>
              </a:ext>
            </a:extLst>
          </p:cNvPr>
          <p:cNvGraphicFramePr>
            <a:graphicFrameLocks noChangeAspect="1"/>
          </p:cNvGraphicFramePr>
          <p:nvPr userDrawn="1">
            <p:custDataLst>
              <p:tags r:id="rId1"/>
            </p:custDataLst>
            <p:extLst>
              <p:ext uri="{D42A27DB-BD31-4B8C-83A1-F6EECF244321}">
                <p14:modId xmlns:p14="http://schemas.microsoft.com/office/powerpoint/2010/main" val="620924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7E1D084-8128-4AF4-AE0C-FF215A9F4D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334433" y="553442"/>
            <a:ext cx="6552367"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extBox 9">
            <a:extLst>
              <a:ext uri="{FF2B5EF4-FFF2-40B4-BE49-F238E27FC236}">
                <a16:creationId xmlns:a16="http://schemas.microsoft.com/office/drawing/2014/main" id="{CAA59790-9A21-47A4-8B48-9F5B21E8D57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3" name="Text Placeholder 4">
            <a:extLst>
              <a:ext uri="{FF2B5EF4-FFF2-40B4-BE49-F238E27FC236}">
                <a16:creationId xmlns:a16="http://schemas.microsoft.com/office/drawing/2014/main" id="{EB77AA1A-C1A6-44D5-A809-43D92B332F7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654444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12075AF-93C2-4333-93FF-619C5E5EDE36}"/>
              </a:ext>
            </a:extLst>
          </p:cNvPr>
          <p:cNvGraphicFramePr>
            <a:graphicFrameLocks noChangeAspect="1"/>
          </p:cNvGraphicFramePr>
          <p:nvPr userDrawn="1">
            <p:custDataLst>
              <p:tags r:id="rId1"/>
            </p:custDataLst>
            <p:extLst>
              <p:ext uri="{D42A27DB-BD31-4B8C-83A1-F6EECF244321}">
                <p14:modId xmlns:p14="http://schemas.microsoft.com/office/powerpoint/2010/main" val="933766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12075AF-93C2-4333-93FF-619C5E5ED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334433" y="3826333"/>
            <a:ext cx="11302831"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a:extLst>
              <a:ext uri="{FF2B5EF4-FFF2-40B4-BE49-F238E27FC236}">
                <a16:creationId xmlns:a16="http://schemas.microsoft.com/office/drawing/2014/main" id="{AE414741-C72E-446E-ACBA-A13396E5CB6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00D43E69-2BC1-4716-9B6D-114C42A727A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3EE07E01-8B47-4765-81AD-3C6377136EFE}"/>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547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3882F67-2E03-4BE4-8F43-0BA639CF10EE}"/>
              </a:ext>
            </a:extLst>
          </p:cNvPr>
          <p:cNvGraphicFramePr>
            <a:graphicFrameLocks noChangeAspect="1"/>
          </p:cNvGraphicFramePr>
          <p:nvPr userDrawn="1">
            <p:custDataLst>
              <p:tags r:id="rId1"/>
            </p:custDataLst>
            <p:extLst>
              <p:ext uri="{D42A27DB-BD31-4B8C-83A1-F6EECF244321}">
                <p14:modId xmlns:p14="http://schemas.microsoft.com/office/powerpoint/2010/main" val="2543965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3882F67-2E03-4BE4-8F43-0BA639CF10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334433" y="625475"/>
            <a:ext cx="932688" cy="9326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3" y="3826333"/>
            <a:ext cx="11302831"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big statement text</a:t>
            </a:r>
          </a:p>
        </p:txBody>
      </p:sp>
      <p:sp>
        <p:nvSpPr>
          <p:cNvPr id="9" name="Text Placeholder 4">
            <a:extLst>
              <a:ext uri="{FF2B5EF4-FFF2-40B4-BE49-F238E27FC236}">
                <a16:creationId xmlns:a16="http://schemas.microsoft.com/office/drawing/2014/main" id="{19E47DD9-5AAF-431E-AA85-8A4E2DE714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92141C52-A633-412E-970E-3BF41A17D8C8}"/>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541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905851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a:extLst>
              <a:ext uri="{FF2B5EF4-FFF2-40B4-BE49-F238E27FC236}">
                <a16:creationId xmlns:a16="http://schemas.microsoft.com/office/drawing/2014/main" id="{4D50C0FF-9302-4E02-A645-C5245FE01A6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BB2605C9-4DC2-4BEB-8720-319A5202425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084915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pecial gra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5780A7F-48B7-4A0E-AFC0-E3E1F20B79AA}"/>
              </a:ext>
            </a:extLst>
          </p:cNvPr>
          <p:cNvGraphicFramePr>
            <a:graphicFrameLocks noChangeAspect="1"/>
          </p:cNvGraphicFramePr>
          <p:nvPr userDrawn="1">
            <p:custDataLst>
              <p:tags r:id="rId1"/>
            </p:custDataLst>
            <p:extLst>
              <p:ext uri="{D42A27DB-BD31-4B8C-83A1-F6EECF244321}">
                <p14:modId xmlns:p14="http://schemas.microsoft.com/office/powerpoint/2010/main" val="1647478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5780A7F-48B7-4A0E-AFC0-E3E1F20B79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334433" y="553442"/>
            <a:ext cx="11302831" cy="470898"/>
          </a:xfrm>
        </p:spPr>
        <p:txBody>
          <a:bodyPr vert="horz" lIns="502920" tIns="0" rIns="0" bIns="0"/>
          <a:lstStyle>
            <a:lvl1pPr>
              <a:defRPr sz="3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DA8848C3-2006-43F5-8AA3-B097FEF02044}"/>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18162A56-0D97-4236-BF68-5D9E4BD1645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1" name="Straight Connector 10">
            <a:extLst>
              <a:ext uri="{FF2B5EF4-FFF2-40B4-BE49-F238E27FC236}">
                <a16:creationId xmlns:a16="http://schemas.microsoft.com/office/drawing/2014/main" id="{7631F28E-7E80-4D63-BFFF-B39D2E1AD001}"/>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795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A2A6BD9-577E-4B49-BDB2-CE59515E742C}"/>
              </a:ext>
            </a:extLst>
          </p:cNvPr>
          <p:cNvGraphicFramePr>
            <a:graphicFrameLocks noChangeAspect="1"/>
          </p:cNvGraphicFramePr>
          <p:nvPr userDrawn="1">
            <p:custDataLst>
              <p:tags r:id="rId1"/>
            </p:custDataLst>
            <p:extLst>
              <p:ext uri="{D42A27DB-BD31-4B8C-83A1-F6EECF244321}">
                <p14:modId xmlns:p14="http://schemas.microsoft.com/office/powerpoint/2010/main" val="836449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7A2A6BD9-577E-4B49-BDB2-CE59515E74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B26B1BC0-411F-446A-A195-5CD790E033F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9F200E59-5D35-4B4D-B062-6F3FE2E5FD6A}"/>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06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A0B2-F4C9-BBA3-8C8F-9EEC7D19CE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7EA211-DAD6-E830-6C81-BBEB208C29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124AA3-E40C-4421-B73B-DAC287424B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D2AC16-8535-EE02-1273-C03EBEA02530}"/>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6" name="Footer Placeholder 5">
            <a:extLst>
              <a:ext uri="{FF2B5EF4-FFF2-40B4-BE49-F238E27FC236}">
                <a16:creationId xmlns:a16="http://schemas.microsoft.com/office/drawing/2014/main" id="{8D5A5C90-0BB2-4261-7F63-F0FFFC3E25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779F6D-F5B1-0C14-A5BC-4B5A4FEC154E}"/>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3643394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gree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F614DE-FBB5-44A7-AD56-8E02CE759FFC}"/>
              </a:ext>
            </a:extLst>
          </p:cNvPr>
          <p:cNvGraphicFramePr>
            <a:graphicFrameLocks noChangeAspect="1"/>
          </p:cNvGraphicFramePr>
          <p:nvPr userDrawn="1">
            <p:custDataLst>
              <p:tags r:id="rId1"/>
            </p:custDataLst>
            <p:extLst>
              <p:ext uri="{D42A27DB-BD31-4B8C-83A1-F6EECF244321}">
                <p14:modId xmlns:p14="http://schemas.microsoft.com/office/powerpoint/2010/main" val="257917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BAF614DE-FBB5-44A7-AD56-8E02CE759F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B7F1BAE-4DD9-4CB9-8455-7E1A3AEAFD5E}"/>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4" name="Text Placeholder 4">
            <a:extLst>
              <a:ext uri="{FF2B5EF4-FFF2-40B4-BE49-F238E27FC236}">
                <a16:creationId xmlns:a16="http://schemas.microsoft.com/office/drawing/2014/main" id="{6D828F4F-9157-4801-96AC-179AC14185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5" name="Straight Connector 4">
            <a:extLst>
              <a:ext uri="{FF2B5EF4-FFF2-40B4-BE49-F238E27FC236}">
                <a16:creationId xmlns:a16="http://schemas.microsoft.com/office/drawing/2014/main" id="{C3B2EE1D-9D0C-4D06-9DDE-CF9A71128F57}"/>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1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09C3BB-DDE3-4733-AFCE-A258F63D4334}"/>
              </a:ext>
            </a:extLst>
          </p:cNvPr>
          <p:cNvGraphicFramePr>
            <a:graphicFrameLocks noChangeAspect="1"/>
          </p:cNvGraphicFramePr>
          <p:nvPr userDrawn="1">
            <p:custDataLst>
              <p:tags r:id="rId1"/>
            </p:custDataLst>
            <p:extLst>
              <p:ext uri="{D42A27DB-BD31-4B8C-83A1-F6EECF244321}">
                <p14:modId xmlns:p14="http://schemas.microsoft.com/office/powerpoint/2010/main" val="2600054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F309C3BB-DDE3-4733-AFCE-A258F63D43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BCCF943F-0005-4FED-B68B-2473B9CC075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77954EC4-7938-4E65-A290-B4C7E7622A17}"/>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98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7068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33708566-7F68-4EE1-9CDF-E696A57822E3}"/>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accent4"/>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12" name="Text Placeholder 3">
            <a:extLst>
              <a:ext uri="{FF2B5EF4-FFF2-40B4-BE49-F238E27FC236}">
                <a16:creationId xmlns:a16="http://schemas.microsoft.com/office/drawing/2014/main" id="{EDA2FCE7-8963-4AC5-A4B1-D6CD4641543E}"/>
              </a:ext>
            </a:extLst>
          </p:cNvPr>
          <p:cNvSpPr>
            <a:spLocks noGrp="1"/>
          </p:cNvSpPr>
          <p:nvPr>
            <p:ph type="body" sz="quarter" idx="12" hasCustomPrompt="1"/>
          </p:nvPr>
        </p:nvSpPr>
        <p:spPr>
          <a:xfrm>
            <a:off x="322217" y="5813956"/>
            <a:ext cx="5778500" cy="492443"/>
          </a:xfrm>
        </p:spPr>
        <p:txBody>
          <a:bodyPr anchor="b"/>
          <a:lstStyle>
            <a:lvl1pPr>
              <a:defRPr sz="1600">
                <a:solidFill>
                  <a:schemeClr val="bg1"/>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13" name="Graphic 12">
            <a:extLst>
              <a:ext uri="{FF2B5EF4-FFF2-40B4-BE49-F238E27FC236}">
                <a16:creationId xmlns:a16="http://schemas.microsoft.com/office/drawing/2014/main" id="{AC361383-9F8B-4838-9FAA-FD709C2C0A3F}"/>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9464758" y="5607050"/>
            <a:ext cx="2172506" cy="708237"/>
          </a:xfrm>
          <a:prstGeom prst="rect">
            <a:avLst/>
          </a:prstGeom>
        </p:spPr>
      </p:pic>
      <p:sp>
        <p:nvSpPr>
          <p:cNvPr id="14" name="Text Placeholder 4">
            <a:extLst>
              <a:ext uri="{FF2B5EF4-FFF2-40B4-BE49-F238E27FC236}">
                <a16:creationId xmlns:a16="http://schemas.microsoft.com/office/drawing/2014/main" id="{D7798325-E4AE-42CB-B5AC-29396F6CB80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F4F0E6"/>
                </a:solidFill>
                <a:effectLst/>
                <a:latin typeface="+mn-lt"/>
                <a:ea typeface="+mn-ea"/>
                <a:cs typeface="+mn-cs"/>
              </a:rPr>
              <a:t>COVID-19 Vaccine Delivery Partnership</a:t>
            </a:r>
            <a:endParaRPr lang="en-GB" sz="800">
              <a:solidFill>
                <a:srgbClr val="F4F0E6"/>
              </a:solidFill>
              <a:latin typeface="+mn-lt"/>
              <a:ea typeface="+mn-ea"/>
              <a:cs typeface="+mn-cs"/>
            </a:endParaRPr>
          </a:p>
        </p:txBody>
      </p:sp>
      <p:cxnSp>
        <p:nvCxnSpPr>
          <p:cNvPr id="16" name="Straight Connector 15">
            <a:extLst>
              <a:ext uri="{FF2B5EF4-FFF2-40B4-BE49-F238E27FC236}">
                <a16:creationId xmlns:a16="http://schemas.microsoft.com/office/drawing/2014/main" id="{AD99644F-239D-4A7C-8B25-1C11A8C03517}"/>
              </a:ext>
            </a:extLst>
          </p:cNvPr>
          <p:cNvCxnSpPr>
            <a:cxnSpLocks/>
          </p:cNvCxnSpPr>
          <p:nvPr userDrawn="1"/>
        </p:nvCxnSpPr>
        <p:spPr bwMode="ltGray">
          <a:xfrm>
            <a:off x="317500" y="373529"/>
            <a:ext cx="11319764" cy="0"/>
          </a:xfrm>
          <a:prstGeom prst="line">
            <a:avLst/>
          </a:prstGeom>
          <a:ln w="3175" cap="flat">
            <a:solidFill>
              <a:srgbClr val="F4F0E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5BDB68-D938-4A2D-9060-8BFFE2302BE8}"/>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803780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90821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Text Placeholder 3">
            <a:extLst>
              <a:ext uri="{FF2B5EF4-FFF2-40B4-BE49-F238E27FC236}">
                <a16:creationId xmlns:a16="http://schemas.microsoft.com/office/drawing/2014/main" id="{A136B286-673E-4606-915B-5CBDB7BDB63F}"/>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tx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4" name="Text Placeholder 3">
            <a:extLst>
              <a:ext uri="{FF2B5EF4-FFF2-40B4-BE49-F238E27FC236}">
                <a16:creationId xmlns:a16="http://schemas.microsoft.com/office/drawing/2014/main" id="{1DF73BBF-5CC0-43CE-B281-6929F5123EFA}"/>
              </a:ext>
            </a:extLst>
          </p:cNvPr>
          <p:cNvSpPr>
            <a:spLocks noGrp="1"/>
          </p:cNvSpPr>
          <p:nvPr>
            <p:ph type="body" sz="quarter" idx="12" hasCustomPrompt="1"/>
          </p:nvPr>
        </p:nvSpPr>
        <p:spPr>
          <a:xfrm>
            <a:off x="322217" y="5813956"/>
            <a:ext cx="5778500" cy="492443"/>
          </a:xfrm>
        </p:spPr>
        <p:txBody>
          <a:bodyPr anchor="b"/>
          <a:lstStyle>
            <a:lvl1pPr>
              <a:defRPr sz="1600">
                <a:solidFill>
                  <a:schemeClr val="accent4"/>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9" name="Graphic 8">
            <a:extLst>
              <a:ext uri="{FF2B5EF4-FFF2-40B4-BE49-F238E27FC236}">
                <a16:creationId xmlns:a16="http://schemas.microsoft.com/office/drawing/2014/main" id="{FFD5172D-40A2-41A9-BE2F-A94B6E6688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64759" y="5607050"/>
            <a:ext cx="2172506" cy="708237"/>
          </a:xfrm>
          <a:prstGeom prst="rect">
            <a:avLst/>
          </a:prstGeom>
        </p:spPr>
      </p:pic>
      <p:sp>
        <p:nvSpPr>
          <p:cNvPr id="6" name="Text Placeholder 4">
            <a:extLst>
              <a:ext uri="{FF2B5EF4-FFF2-40B4-BE49-F238E27FC236}">
                <a16:creationId xmlns:a16="http://schemas.microsoft.com/office/drawing/2014/main" id="{A74993B1-1423-45A1-B639-7882E5D9A02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7" name="Straight Connector 6">
            <a:extLst>
              <a:ext uri="{FF2B5EF4-FFF2-40B4-BE49-F238E27FC236}">
                <a16:creationId xmlns:a16="http://schemas.microsoft.com/office/drawing/2014/main" id="{8BE3560D-C220-4186-B948-FEDA6380E3E2}"/>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8498D2-4D12-424D-8E7F-054B7ABCFF1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21374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Layout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670BEF-B46B-466F-9EE1-A82B267FF623}"/>
              </a:ext>
            </a:extLst>
          </p:cNvPr>
          <p:cNvGraphicFramePr>
            <a:graphicFrameLocks noChangeAspect="1"/>
          </p:cNvGraphicFramePr>
          <p:nvPr userDrawn="1">
            <p:custDataLst>
              <p:tags r:id="rId1"/>
            </p:custDataLst>
            <p:extLst>
              <p:ext uri="{D42A27DB-BD31-4B8C-83A1-F6EECF244321}">
                <p14:modId xmlns:p14="http://schemas.microsoft.com/office/powerpoint/2010/main" val="38082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4B670BEF-B46B-466F-9EE1-A82B267FF6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5" name="Text Placeholder 4">
            <a:extLst>
              <a:ext uri="{FF2B5EF4-FFF2-40B4-BE49-F238E27FC236}">
                <a16:creationId xmlns:a16="http://schemas.microsoft.com/office/drawing/2014/main" id="{78D3159E-494B-4F1F-8799-3BBEAC5A966D}"/>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41128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5196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Text Placeholder 1">
            <a:extLst>
              <a:ext uri="{FF2B5EF4-FFF2-40B4-BE49-F238E27FC236}">
                <a16:creationId xmlns:a16="http://schemas.microsoft.com/office/drawing/2014/main" id="{C75DB1B5-B5B2-435F-A199-AFA37DEB77DC}"/>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17" name="Subtitle 2">
            <a:extLst>
              <a:ext uri="{FF2B5EF4-FFF2-40B4-BE49-F238E27FC236}">
                <a16:creationId xmlns:a16="http://schemas.microsoft.com/office/drawing/2014/main" id="{9E065D56-2C88-4561-BB9D-5F3252BE59C8}"/>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D7106F29-D997-426D-AAF8-253E8EAA84A0}"/>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pic>
        <p:nvPicPr>
          <p:cNvPr id="23" name="Graphic 22">
            <a:extLst>
              <a:ext uri="{FF2B5EF4-FFF2-40B4-BE49-F238E27FC236}">
                <a16:creationId xmlns:a16="http://schemas.microsoft.com/office/drawing/2014/main" id="{BC05A9E7-336B-4548-BFB2-1629458E10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9" name="Picture Placeholder 6" descr="A picture containing person&#10;&#10;Description automatically generated">
            <a:extLst>
              <a:ext uri="{FF2B5EF4-FFF2-40B4-BE49-F238E27FC236}">
                <a16:creationId xmlns:a16="http://schemas.microsoft.com/office/drawing/2014/main" id="{7B7D2192-665B-4496-831E-D63B70384846}"/>
              </a:ext>
            </a:extLst>
          </p:cNvPr>
          <p:cNvPicPr>
            <a:picLocks noChangeAspect="1"/>
          </p:cNvPicPr>
          <p:nvPr userDrawn="1"/>
        </p:nvPicPr>
        <p:blipFill>
          <a:blip r:embed="rId8"/>
          <a:srcRect t="22515" b="22515"/>
          <a:stretch>
            <a:fillRect/>
          </a:stretch>
        </p:blipFill>
        <p:spPr>
          <a:xfrm>
            <a:off x="0" y="1"/>
            <a:ext cx="12192000" cy="4578349"/>
          </a:xfrm>
          <a:prstGeom prst="rect">
            <a:avLst/>
          </a:prstGeom>
        </p:spPr>
      </p:pic>
    </p:spTree>
    <p:extLst>
      <p:ext uri="{BB962C8B-B14F-4D97-AF65-F5344CB8AC3E}">
        <p14:creationId xmlns:p14="http://schemas.microsoft.com/office/powerpoint/2010/main" val="396662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AB5AD5-18D3-4DE3-98B1-5AE6B4CEDDE5}"/>
              </a:ext>
            </a:extLst>
          </p:cNvPr>
          <p:cNvGraphicFramePr>
            <a:graphicFrameLocks noChangeAspect="1"/>
          </p:cNvGraphicFramePr>
          <p:nvPr userDrawn="1">
            <p:custDataLst>
              <p:tags r:id="rId1"/>
            </p:custDataLst>
            <p:extLst>
              <p:ext uri="{D42A27DB-BD31-4B8C-83A1-F6EECF244321}">
                <p14:modId xmlns:p14="http://schemas.microsoft.com/office/powerpoint/2010/main" val="228592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01AB5AD5-18D3-4DE3-98B1-5AE6B4CEDD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4A3DF2F9-DA43-46C4-9F68-108822D8275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FA2240A2-B6FC-43A5-BCB8-04A1CFA91F7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520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56F728B-0A67-44A8-8774-787C9B12EE42}"/>
              </a:ext>
            </a:extLst>
          </p:cNvPr>
          <p:cNvGraphicFramePr>
            <a:graphicFrameLocks noChangeAspect="1"/>
          </p:cNvGraphicFramePr>
          <p:nvPr userDrawn="1">
            <p:custDataLst>
              <p:tags r:id="rId1"/>
            </p:custDataLst>
            <p:extLst>
              <p:ext uri="{D42A27DB-BD31-4B8C-83A1-F6EECF244321}">
                <p14:modId xmlns:p14="http://schemas.microsoft.com/office/powerpoint/2010/main" val="42036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F56F728B-0A67-44A8-8774-787C9B12EE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334433" y="553442"/>
            <a:ext cx="11302831" cy="332399"/>
          </a:xfrm>
        </p:spPr>
        <p:txBody>
          <a:bodyPr vert="horz" lIns="502920" tIns="0" rIns="0" bIns="0"/>
          <a:lstStyle>
            <a:lvl1pPr>
              <a:defRPr>
                <a:solidFill>
                  <a:schemeClr val="accent1"/>
                </a:solidFill>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334433" y="2085628"/>
            <a:ext cx="11302831"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705A91E6-66A4-4AD8-A374-77870803E26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E65BB392-EA9F-4C43-AB26-3A4E9AF4813D}"/>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134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4BF5396-92EB-403B-A82A-8946FC8BE2DD}"/>
              </a:ext>
            </a:extLst>
          </p:cNvPr>
          <p:cNvGraphicFramePr>
            <a:graphicFrameLocks noChangeAspect="1"/>
          </p:cNvGraphicFramePr>
          <p:nvPr userDrawn="1">
            <p:custDataLst>
              <p:tags r:id="rId1"/>
            </p:custDataLst>
            <p:extLst>
              <p:ext uri="{D42A27DB-BD31-4B8C-83A1-F6EECF244321}">
                <p14:modId xmlns:p14="http://schemas.microsoft.com/office/powerpoint/2010/main" val="5678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14BF5396-92EB-403B-A82A-8946FC8BE2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3" y="2158987"/>
            <a:ext cx="4039567" cy="541687"/>
          </a:xfrm>
          <a:prstGeom prst="rect">
            <a:avLst/>
          </a:prstGeom>
        </p:spPr>
        <p:txBody>
          <a:bodyPr>
            <a:noAutofit/>
          </a:bodyPr>
          <a:lstStyle>
            <a:lvl1pPr marL="0" indent="0" algn="l">
              <a:buNone/>
              <a:defRPr sz="1600">
                <a:solidFill>
                  <a:schemeClr val="accent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334433" y="1227048"/>
            <a:ext cx="4039567" cy="664797"/>
          </a:xfrm>
        </p:spPr>
        <p:txBody>
          <a:bodyPr vert="horz" anchor="t">
            <a:noAutofit/>
          </a:bodyPr>
          <a:lstStyle>
            <a:lvl1pPr>
              <a:defRPr sz="24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11" name="Text Placeholder 4">
            <a:extLst>
              <a:ext uri="{FF2B5EF4-FFF2-40B4-BE49-F238E27FC236}">
                <a16:creationId xmlns:a16="http://schemas.microsoft.com/office/drawing/2014/main" id="{238418F4-B498-4136-B9C2-FD2A9FA5791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42359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2A937A5-86BC-46E9-ADAE-ABAF97A7305B}"/>
              </a:ext>
            </a:extLst>
          </p:cNvPr>
          <p:cNvGraphicFramePr>
            <a:graphicFrameLocks noChangeAspect="1"/>
          </p:cNvGraphicFramePr>
          <p:nvPr userDrawn="1">
            <p:custDataLst>
              <p:tags r:id="rId1"/>
            </p:custDataLst>
            <p:extLst>
              <p:ext uri="{D42A27DB-BD31-4B8C-83A1-F6EECF244321}">
                <p14:modId xmlns:p14="http://schemas.microsoft.com/office/powerpoint/2010/main" val="3711298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72A937A5-86BC-46E9-ADAE-ABAF97A730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334433" y="2668041"/>
            <a:ext cx="1130283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3" y="1424081"/>
            <a:ext cx="951721" cy="951721"/>
          </a:xfrm>
          <a:prstGeom prst="rect">
            <a:avLst/>
          </a:prstGeom>
          <a:no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E0861A09-5FF9-4D60-9FD3-9F23AE979CC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111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EF78-F326-D1AD-D0DA-5194037834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A11E8-E3FC-53E7-D547-C789A554D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A89BDE-ACC3-A77F-8A26-F6D31F8C71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B85B173-A9C2-514E-609C-6578124766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EE9FDF-AB43-146B-43D7-D36F380E9B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0DB155-9512-04C4-FA9F-1F6B0075D45E}"/>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8" name="Footer Placeholder 7">
            <a:extLst>
              <a:ext uri="{FF2B5EF4-FFF2-40B4-BE49-F238E27FC236}">
                <a16:creationId xmlns:a16="http://schemas.microsoft.com/office/drawing/2014/main" id="{8EC6E3B2-1778-9C1D-AF6B-226B33703D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A318B0-CFA2-59C5-7F70-F95BA27475A4}"/>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694140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4C9340-A9DC-4997-B29D-B5CA33611FAE}"/>
              </a:ext>
            </a:extLst>
          </p:cNvPr>
          <p:cNvGraphicFramePr>
            <a:graphicFrameLocks noChangeAspect="1"/>
          </p:cNvGraphicFramePr>
          <p:nvPr userDrawn="1">
            <p:custDataLst>
              <p:tags r:id="rId1"/>
            </p:custDataLst>
            <p:extLst>
              <p:ext uri="{D42A27DB-BD31-4B8C-83A1-F6EECF244321}">
                <p14:modId xmlns:p14="http://schemas.microsoft.com/office/powerpoint/2010/main" val="2958917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374C9340-A9DC-4997-B29D-B5CA33611F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3" y="3826800"/>
            <a:ext cx="11302831" cy="2041200"/>
          </a:xfrm>
        </p:spPr>
        <p:txBody>
          <a:bodyPr vert="horz" anchor="t">
            <a:noAutofit/>
          </a:bodyPr>
          <a:lstStyle>
            <a:lvl1pPr>
              <a:defRPr sz="5400">
                <a:solidFill>
                  <a:schemeClr val="accent1"/>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3" y="3680016"/>
            <a:ext cx="11854154" cy="0"/>
          </a:xfrm>
          <a:prstGeom prst="line">
            <a:avLst/>
          </a:prstGeom>
          <a:ln w="19050" cmpd="sng">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FC354C1-4FB1-476D-A9C5-9594E3EC13D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480214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F72AF70-E4A6-4B0F-9C8E-F3E0E400A06D}"/>
              </a:ext>
            </a:extLst>
          </p:cNvPr>
          <p:cNvGraphicFramePr>
            <a:graphicFrameLocks noChangeAspect="1"/>
          </p:cNvGraphicFramePr>
          <p:nvPr userDrawn="1">
            <p:custDataLst>
              <p:tags r:id="rId1"/>
            </p:custDataLst>
            <p:extLst>
              <p:ext uri="{D42A27DB-BD31-4B8C-83A1-F6EECF244321}">
                <p14:modId xmlns:p14="http://schemas.microsoft.com/office/powerpoint/2010/main" val="3398005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8F72AF70-E4A6-4B0F-9C8E-F3E0E400A0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2400">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4EEF4BE0-80F7-42E3-948D-7D860959AF5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D1DA85B3-2905-4979-8B5C-2793DDE0DFF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22409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965D8-11C6-4CF8-A42C-977406BDD006}"/>
              </a:ext>
            </a:extLst>
          </p:cNvPr>
          <p:cNvGraphicFramePr>
            <a:graphicFrameLocks noChangeAspect="1"/>
          </p:cNvGraphicFramePr>
          <p:nvPr userDrawn="1">
            <p:custDataLst>
              <p:tags r:id="rId1"/>
            </p:custDataLst>
            <p:extLst>
              <p:ext uri="{D42A27DB-BD31-4B8C-83A1-F6EECF244321}">
                <p14:modId xmlns:p14="http://schemas.microsoft.com/office/powerpoint/2010/main" val="1260354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08E965D8-11C6-4CF8-A42C-977406BDD0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72096"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E3AA7A86-10EE-400E-8D5A-A8A7EE9CCEC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3ECB065-E492-47AE-94ED-9DC5D0BDCBE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720634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A737C22-3FB7-4C12-AC04-A09581B1A410}"/>
              </a:ext>
            </a:extLst>
          </p:cNvPr>
          <p:cNvGraphicFramePr>
            <a:graphicFrameLocks noChangeAspect="1"/>
          </p:cNvGraphicFramePr>
          <p:nvPr userDrawn="1">
            <p:custDataLst>
              <p:tags r:id="rId1"/>
            </p:custDataLst>
            <p:extLst>
              <p:ext uri="{D42A27DB-BD31-4B8C-83A1-F6EECF244321}">
                <p14:modId xmlns:p14="http://schemas.microsoft.com/office/powerpoint/2010/main" val="1529177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3A737C22-3FB7-4C12-AC04-A09581B1A4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8397151"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sp>
        <p:nvSpPr>
          <p:cNvPr id="9" name="TextBox 8">
            <a:extLst>
              <a:ext uri="{FF2B5EF4-FFF2-40B4-BE49-F238E27FC236}">
                <a16:creationId xmlns:a16="http://schemas.microsoft.com/office/drawing/2014/main" id="{7EF16BB3-0B99-4DF8-8ABA-627F21B01D63}"/>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4F7806EF-372A-481B-AEE7-FD602C48ADE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901758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8777A3-37E6-41F1-8E65-C8513C86B719}"/>
              </a:ext>
            </a:extLst>
          </p:cNvPr>
          <p:cNvGraphicFramePr>
            <a:graphicFrameLocks noChangeAspect="1"/>
          </p:cNvGraphicFramePr>
          <p:nvPr userDrawn="1">
            <p:custDataLst>
              <p:tags r:id="rId1"/>
            </p:custDataLst>
            <p:extLst>
              <p:ext uri="{D42A27DB-BD31-4B8C-83A1-F6EECF244321}">
                <p14:modId xmlns:p14="http://schemas.microsoft.com/office/powerpoint/2010/main" val="3037559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18777A3-37E6-41F1-8E65-C8513C86B7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334433" y="2681103"/>
            <a:ext cx="3423448"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834EBEF7-4977-46FD-BA6A-8A2B605A73F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BB253D67-B0A0-467E-B0EA-98B5C656E56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476351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half">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2611A6-FA70-4DD9-BC19-53F8B9345466}"/>
              </a:ext>
            </a:extLst>
          </p:cNvPr>
          <p:cNvGraphicFramePr>
            <a:graphicFrameLocks noChangeAspect="1"/>
          </p:cNvGraphicFramePr>
          <p:nvPr userDrawn="1">
            <p:custDataLst>
              <p:tags r:id="rId1"/>
            </p:custDataLst>
            <p:extLst>
              <p:ext uri="{D42A27DB-BD31-4B8C-83A1-F6EECF244321}">
                <p14:modId xmlns:p14="http://schemas.microsoft.com/office/powerpoint/2010/main" val="2595134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D2611A6-FA70-4DD9-BC19-53F8B93454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3" y="1785600"/>
            <a:ext cx="4683967"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4" name="TextBox 13">
            <a:extLst>
              <a:ext uri="{FF2B5EF4-FFF2-40B4-BE49-F238E27FC236}">
                <a16:creationId xmlns:a16="http://schemas.microsoft.com/office/drawing/2014/main" id="{045F7766-9FDD-45A6-9199-59161DF4D96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5" name="Text Placeholder 4">
            <a:extLst>
              <a:ext uri="{FF2B5EF4-FFF2-40B4-BE49-F238E27FC236}">
                <a16:creationId xmlns:a16="http://schemas.microsoft.com/office/drawing/2014/main" id="{F6F7C50E-A771-4EB2-AC8F-F2918F85845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007545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B2FAA1F-659C-47E8-83AF-79B14AEF5BBB}"/>
              </a:ext>
            </a:extLst>
          </p:cNvPr>
          <p:cNvGraphicFramePr>
            <a:graphicFrameLocks noChangeAspect="1"/>
          </p:cNvGraphicFramePr>
          <p:nvPr userDrawn="1">
            <p:custDataLst>
              <p:tags r:id="rId1"/>
            </p:custDataLst>
            <p:extLst>
              <p:ext uri="{D42A27DB-BD31-4B8C-83A1-F6EECF244321}">
                <p14:modId xmlns:p14="http://schemas.microsoft.com/office/powerpoint/2010/main" val="960184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B2FAA1F-659C-47E8-83AF-79B14AEF5B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334433" y="1785600"/>
            <a:ext cx="6544055"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TextBox 12">
            <a:extLst>
              <a:ext uri="{FF2B5EF4-FFF2-40B4-BE49-F238E27FC236}">
                <a16:creationId xmlns:a16="http://schemas.microsoft.com/office/drawing/2014/main" id="{D78CC4B1-9BAB-4C76-9ACC-4F4FE6EA5BC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4" name="Text Placeholder 4">
            <a:extLst>
              <a:ext uri="{FF2B5EF4-FFF2-40B4-BE49-F238E27FC236}">
                <a16:creationId xmlns:a16="http://schemas.microsoft.com/office/drawing/2014/main" id="{13B2094C-33FE-46DA-98BA-060B25F97F0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4187744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03432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3" name="Text Placeholder 11">
            <a:extLst>
              <a:ext uri="{FF2B5EF4-FFF2-40B4-BE49-F238E27FC236}">
                <a16:creationId xmlns:a16="http://schemas.microsoft.com/office/drawing/2014/main" id="{6BEB7381-20E5-48C6-8831-A6B4008DB628}"/>
              </a:ext>
            </a:extLst>
          </p:cNvPr>
          <p:cNvSpPr>
            <a:spLocks noGrp="1"/>
          </p:cNvSpPr>
          <p:nvPr>
            <p:ph type="body" sz="quarter" idx="10" hasCustomPrompt="1"/>
          </p:nvPr>
        </p:nvSpPr>
        <p:spPr>
          <a:xfrm>
            <a:off x="334433" y="2764203"/>
            <a:ext cx="2774205" cy="1314311"/>
          </a:xfrm>
        </p:spPr>
        <p:txBody>
          <a:bodyPr anchor="ctr"/>
          <a:lstStyle>
            <a:lvl1pPr indent="0">
              <a:lnSpc>
                <a:spcPct val="100000"/>
              </a:lnSpc>
              <a:spcAft>
                <a:spcPts val="0"/>
              </a:spcAft>
              <a:defRPr sz="2400" b="1">
                <a:solidFill>
                  <a:schemeClr val="accent1"/>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15A41F-C229-4C8B-9F83-E3643BFD4CFD}"/>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7898ABC8-4747-4300-980F-B0656F96829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426440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DB7012-9815-4CD7-9170-48C41C891C4D}"/>
              </a:ext>
            </a:extLst>
          </p:cNvPr>
          <p:cNvGraphicFramePr>
            <a:graphicFrameLocks noChangeAspect="1"/>
          </p:cNvGraphicFramePr>
          <p:nvPr userDrawn="1">
            <p:custDataLst>
              <p:tags r:id="rId1"/>
            </p:custDataLst>
            <p:extLst>
              <p:ext uri="{D42A27DB-BD31-4B8C-83A1-F6EECF244321}">
                <p14:modId xmlns:p14="http://schemas.microsoft.com/office/powerpoint/2010/main" val="2176135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3CDB7012-9815-4CD7-9170-48C41C891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3" y="2764203"/>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TextBox 10">
            <a:extLst>
              <a:ext uri="{FF2B5EF4-FFF2-40B4-BE49-F238E27FC236}">
                <a16:creationId xmlns:a16="http://schemas.microsoft.com/office/drawing/2014/main" id="{28001752-59AA-423A-AF42-084A2B5AA03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B53E48B3-FE25-414E-B095-D119DFD12D74}"/>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004675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89D413B-EAD2-4488-84D1-307DA1F3E87B}"/>
              </a:ext>
            </a:extLst>
          </p:cNvPr>
          <p:cNvGraphicFramePr>
            <a:graphicFrameLocks noChangeAspect="1"/>
          </p:cNvGraphicFramePr>
          <p:nvPr userDrawn="1">
            <p:custDataLst>
              <p:tags r:id="rId1"/>
            </p:custDataLst>
            <p:extLst>
              <p:ext uri="{D42A27DB-BD31-4B8C-83A1-F6EECF244321}">
                <p14:modId xmlns:p14="http://schemas.microsoft.com/office/powerpoint/2010/main" val="2811448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289D413B-EAD2-4488-84D1-307DA1F3E8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667BAD-E5CB-4099-9849-F0569721BA26}"/>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E53CB3AE-27A8-4C6D-B76C-5DDBA799FFF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020309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E45E-8D79-0151-2CF7-168F29EA62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CE668D-2462-8830-A442-BFFE6FE2987E}"/>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4" name="Footer Placeholder 3">
            <a:extLst>
              <a:ext uri="{FF2B5EF4-FFF2-40B4-BE49-F238E27FC236}">
                <a16:creationId xmlns:a16="http://schemas.microsoft.com/office/drawing/2014/main" id="{41A3007D-7752-9306-69E7-8E4AC7A613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24B257-A25E-693D-9844-98D38567672A}"/>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1930031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D0A508-55A6-42C1-B295-C1502915976A}"/>
              </a:ext>
            </a:extLst>
          </p:cNvPr>
          <p:cNvGraphicFramePr>
            <a:graphicFrameLocks noChangeAspect="1"/>
          </p:cNvGraphicFramePr>
          <p:nvPr userDrawn="1">
            <p:custDataLst>
              <p:tags r:id="rId1"/>
            </p:custDataLst>
            <p:extLst>
              <p:ext uri="{D42A27DB-BD31-4B8C-83A1-F6EECF244321}">
                <p14:modId xmlns:p14="http://schemas.microsoft.com/office/powerpoint/2010/main" val="2829958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FCD0A508-55A6-42C1-B295-C150291597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2"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a:extLst>
              <a:ext uri="{FF2B5EF4-FFF2-40B4-BE49-F238E27FC236}">
                <a16:creationId xmlns:a16="http://schemas.microsoft.com/office/drawing/2014/main" id="{72CEC55B-9231-4571-BB84-7B448A12BEC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6B0622EC-9E57-4FCC-AEB4-3729DF1504D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34955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Arrow half">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BA1861-3FCD-4113-B6BA-C671A97939AE}"/>
              </a:ext>
            </a:extLst>
          </p:cNvPr>
          <p:cNvGraphicFramePr>
            <a:graphicFrameLocks noChangeAspect="1"/>
          </p:cNvGraphicFramePr>
          <p:nvPr userDrawn="1">
            <p:custDataLst>
              <p:tags r:id="rId1"/>
            </p:custDataLst>
            <p:extLst>
              <p:ext uri="{D42A27DB-BD31-4B8C-83A1-F6EECF244321}">
                <p14:modId xmlns:p14="http://schemas.microsoft.com/office/powerpoint/2010/main" val="2230415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0BBA1861-3FCD-4113-B6BA-C671A97939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553442"/>
            <a:ext cx="5043389"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F0E7BE-69BD-44A1-8432-C35ECEEDC1C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71BC73F8-2E68-485E-A93C-AB34D6D51B0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117021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A5DB459-5E9E-482A-A0CA-942FD9136177}"/>
              </a:ext>
            </a:extLst>
          </p:cNvPr>
          <p:cNvGraphicFramePr>
            <a:graphicFrameLocks noChangeAspect="1"/>
          </p:cNvGraphicFramePr>
          <p:nvPr userDrawn="1">
            <p:custDataLst>
              <p:tags r:id="rId1"/>
            </p:custDataLst>
            <p:extLst>
              <p:ext uri="{D42A27DB-BD31-4B8C-83A1-F6EECF244321}">
                <p14:modId xmlns:p14="http://schemas.microsoft.com/office/powerpoint/2010/main" val="407236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1A5DB459-5E9E-482A-A0CA-942FD91361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3" y="553442"/>
            <a:ext cx="5043389" cy="332399"/>
          </a:xfrm>
          <a:prstGeom prst="rect">
            <a:avLst/>
          </a:prstGeom>
        </p:spPr>
        <p:txBody>
          <a:bodyPr vert="horz" lIns="502920" tIns="0" rIns="0" bIns="0"/>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1" name="TextBox 10">
            <a:extLst>
              <a:ext uri="{FF2B5EF4-FFF2-40B4-BE49-F238E27FC236}">
                <a16:creationId xmlns:a16="http://schemas.microsoft.com/office/drawing/2014/main" id="{6906EC18-9991-4F1D-BE1A-8E65BE69B27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2" name="Text Placeholder 4">
            <a:extLst>
              <a:ext uri="{FF2B5EF4-FFF2-40B4-BE49-F238E27FC236}">
                <a16:creationId xmlns:a16="http://schemas.microsoft.com/office/drawing/2014/main" id="{46BABEB7-1591-4433-B468-0FCA1B74FB7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77613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B10575-6762-4D1F-A650-41A6276C8B75}"/>
              </a:ext>
            </a:extLst>
          </p:cNvPr>
          <p:cNvGraphicFramePr>
            <a:graphicFrameLocks noChangeAspect="1"/>
          </p:cNvGraphicFramePr>
          <p:nvPr userDrawn="1">
            <p:custDataLst>
              <p:tags r:id="rId1"/>
            </p:custDataLst>
            <p:extLst>
              <p:ext uri="{D42A27DB-BD31-4B8C-83A1-F6EECF244321}">
                <p14:modId xmlns:p14="http://schemas.microsoft.com/office/powerpoint/2010/main" val="3924606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4B10575-6762-4D1F-A650-41A6276C8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50063" cy="332399"/>
          </a:xfrm>
          <a:prstGeom prst="rect">
            <a:avLst/>
          </a:prstGeom>
        </p:spPr>
        <p:txBody>
          <a:bodyPr vert="horz" lIns="502920" tIns="0" rIns="0" bIns="0"/>
          <a:lstStyle>
            <a:lvl1pPr>
              <a:defRPr>
                <a:solidFill>
                  <a:schemeClr val="accent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FDA863-D5B9-45D2-8CF5-8D35A0E4D027}"/>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2110D1B0-BC66-422D-B7E6-774B664FE2E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795764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B1388F-ECF1-4024-920A-74DB5FAD37C0}"/>
              </a:ext>
            </a:extLst>
          </p:cNvPr>
          <p:cNvGraphicFramePr>
            <a:graphicFrameLocks noChangeAspect="1"/>
          </p:cNvGraphicFramePr>
          <p:nvPr userDrawn="1">
            <p:custDataLst>
              <p:tags r:id="rId1"/>
            </p:custDataLst>
            <p:extLst>
              <p:ext uri="{D42A27DB-BD31-4B8C-83A1-F6EECF244321}">
                <p14:modId xmlns:p14="http://schemas.microsoft.com/office/powerpoint/2010/main" val="3543826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6CB1388F-ECF1-4024-920A-74DB5FAD3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334433" y="553442"/>
            <a:ext cx="6550063" cy="332399"/>
          </a:xfrm>
          <a:prstGeom prst="rect">
            <a:avLst/>
          </a:prstGeom>
        </p:spPr>
        <p:txBody>
          <a:bodyPr vert="horz" lIns="502920" tIns="0" rIns="0" bIns="0"/>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extBox 9">
            <a:extLst>
              <a:ext uri="{FF2B5EF4-FFF2-40B4-BE49-F238E27FC236}">
                <a16:creationId xmlns:a16="http://schemas.microsoft.com/office/drawing/2014/main" id="{29FDE660-D817-4B1F-9F92-05C16D5AC72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11" name="Text Placeholder 4">
            <a:extLst>
              <a:ext uri="{FF2B5EF4-FFF2-40B4-BE49-F238E27FC236}">
                <a16:creationId xmlns:a16="http://schemas.microsoft.com/office/drawing/2014/main" id="{AEEDB9D2-1F8D-4027-A641-FE0B0ACA13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835774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A6CF051-E2FE-42B2-A484-0C9282E29F99}"/>
              </a:ext>
            </a:extLst>
          </p:cNvPr>
          <p:cNvGraphicFramePr>
            <a:graphicFrameLocks noChangeAspect="1"/>
          </p:cNvGraphicFramePr>
          <p:nvPr userDrawn="1">
            <p:custDataLst>
              <p:tags r:id="rId1"/>
            </p:custDataLst>
            <p:extLst>
              <p:ext uri="{D42A27DB-BD31-4B8C-83A1-F6EECF244321}">
                <p14:modId xmlns:p14="http://schemas.microsoft.com/office/powerpoint/2010/main" val="291588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9A6CF051-E2FE-42B2-A484-0C9282E29F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34433" y="3826333"/>
            <a:ext cx="11302831"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8" name="TextBox 7">
            <a:extLst>
              <a:ext uri="{FF2B5EF4-FFF2-40B4-BE49-F238E27FC236}">
                <a16:creationId xmlns:a16="http://schemas.microsoft.com/office/drawing/2014/main" id="{16547177-E4FD-4032-9A10-938D3B192DC0}"/>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CDD9DC90-C899-48D1-BCC8-E2792AE6865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345690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Big statement ic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17F5D1-B9C0-451D-8C4A-86C98DB5F311}"/>
              </a:ext>
            </a:extLst>
          </p:cNvPr>
          <p:cNvGraphicFramePr>
            <a:graphicFrameLocks noChangeAspect="1"/>
          </p:cNvGraphicFramePr>
          <p:nvPr userDrawn="1">
            <p:custDataLst>
              <p:tags r:id="rId1"/>
            </p:custDataLst>
            <p:extLst>
              <p:ext uri="{D42A27DB-BD31-4B8C-83A1-F6EECF244321}">
                <p14:modId xmlns:p14="http://schemas.microsoft.com/office/powerpoint/2010/main" val="1011419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6217F5D1-B9C0-451D-8C4A-86C98DB5F3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334433" y="625475"/>
            <a:ext cx="932688" cy="9326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3" y="3826333"/>
            <a:ext cx="11302831"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1"/>
                </a:solidFill>
                <a:latin typeface="+mj-lt"/>
                <a:ea typeface="+mj-ea"/>
                <a:cs typeface="+mj-cs"/>
                <a:sym typeface="Trebuchet MS" panose="020B0603020202020204" pitchFamily="34" charset="0"/>
              </a:defRPr>
            </a:lvl1pPr>
          </a:lstStyle>
          <a:p>
            <a:r>
              <a:rPr lang="en-US"/>
              <a:t>Click to add big statement text</a:t>
            </a:r>
          </a:p>
        </p:txBody>
      </p:sp>
      <p:sp>
        <p:nvSpPr>
          <p:cNvPr id="9" name="Text Placeholder 4">
            <a:extLst>
              <a:ext uri="{FF2B5EF4-FFF2-40B4-BE49-F238E27FC236}">
                <a16:creationId xmlns:a16="http://schemas.microsoft.com/office/drawing/2014/main" id="{309ABBA7-7AA7-4A57-8D63-E73846C20ABE}"/>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75B3F3E7-70CA-4BA6-B910-474360609D5A}"/>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969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187279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a:extLst>
              <a:ext uri="{FF2B5EF4-FFF2-40B4-BE49-F238E27FC236}">
                <a16:creationId xmlns:a16="http://schemas.microsoft.com/office/drawing/2014/main" id="{DBDA9E1E-71AE-410E-BD1C-9BFC9D42EAE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DE2C12F5-7B6F-472F-A107-83D0441EBE0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230167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Special gra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585DA60-7065-442C-9FDC-73132F3DB6D9}"/>
              </a:ext>
            </a:extLst>
          </p:cNvPr>
          <p:cNvGraphicFramePr>
            <a:graphicFrameLocks noChangeAspect="1"/>
          </p:cNvGraphicFramePr>
          <p:nvPr userDrawn="1">
            <p:custDataLst>
              <p:tags r:id="rId1"/>
            </p:custDataLst>
            <p:extLst>
              <p:ext uri="{D42A27DB-BD31-4B8C-83A1-F6EECF244321}">
                <p14:modId xmlns:p14="http://schemas.microsoft.com/office/powerpoint/2010/main" val="24131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B585DA60-7065-442C-9FDC-73132F3DB6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34433" y="553442"/>
            <a:ext cx="11302831" cy="332399"/>
          </a:xfrm>
        </p:spPr>
        <p:txBody>
          <a:bodyPr vert="horz" lIns="502920" tIns="0" rIns="0" bIns="0"/>
          <a:lstStyle>
            <a:lvl1pPr>
              <a:defRPr>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8" name="TextBox 7">
            <a:extLst>
              <a:ext uri="{FF2B5EF4-FFF2-40B4-BE49-F238E27FC236}">
                <a16:creationId xmlns:a16="http://schemas.microsoft.com/office/drawing/2014/main" id="{6E79938E-B30B-4A88-BE50-DA0A7A3200DF}"/>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C866404F-6828-4D52-ADBF-B5C72875060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994E7167-0984-44D4-8CF5-206482491056}"/>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677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5DD2ED-3089-43B2-BCF5-FB56F4587B92}"/>
              </a:ext>
            </a:extLst>
          </p:cNvPr>
          <p:cNvGraphicFramePr>
            <a:graphicFrameLocks noChangeAspect="1"/>
          </p:cNvGraphicFramePr>
          <p:nvPr userDrawn="1">
            <p:custDataLst>
              <p:tags r:id="rId1"/>
            </p:custDataLst>
            <p:extLst>
              <p:ext uri="{D42A27DB-BD31-4B8C-83A1-F6EECF244321}">
                <p14:modId xmlns:p14="http://schemas.microsoft.com/office/powerpoint/2010/main" val="3790416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1E5DD2ED-3089-43B2-BCF5-FB56F4587B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3" y="2577934"/>
            <a:ext cx="311496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accent1"/>
                </a:solidFill>
                <a:latin typeface="+mn-lt"/>
                <a:ea typeface="+mn-ea"/>
                <a:cs typeface="+mn-cs"/>
                <a:sym typeface="Trebuchet MS" panose="020B0603020202020204" pitchFamily="34" charset="0"/>
              </a:rPr>
              <a:t>Table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89BAA0-0F08-4483-A4B9-2CDF8FCF940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7EEB0108-B506-4A6A-A741-0EB8B189E556}"/>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937285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ADFCC-9744-46F7-F6BB-81B28BA9EC3F}"/>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3" name="Footer Placeholder 2">
            <a:extLst>
              <a:ext uri="{FF2B5EF4-FFF2-40B4-BE49-F238E27FC236}">
                <a16:creationId xmlns:a16="http://schemas.microsoft.com/office/drawing/2014/main" id="{F8B9CAFA-8084-AFE3-72EE-66C0CB3E15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D1D8AE-F8DD-B3B2-FE88-B63D11F060D1}"/>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25343179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 Blank gree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CCCC42-B761-4684-8C6F-41E4B4FF1507}"/>
              </a:ext>
            </a:extLst>
          </p:cNvPr>
          <p:cNvGraphicFramePr>
            <a:graphicFrameLocks noChangeAspect="1"/>
          </p:cNvGraphicFramePr>
          <p:nvPr userDrawn="1">
            <p:custDataLst>
              <p:tags r:id="rId1"/>
            </p:custDataLst>
            <p:extLst>
              <p:ext uri="{D42A27DB-BD31-4B8C-83A1-F6EECF244321}">
                <p14:modId xmlns:p14="http://schemas.microsoft.com/office/powerpoint/2010/main" val="238772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DDCCCC42-B761-4684-8C6F-41E4B4FF15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084FC1B-E130-4BEF-9E8C-048F2157175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4" name="Text Placeholder 4">
            <a:extLst>
              <a:ext uri="{FF2B5EF4-FFF2-40B4-BE49-F238E27FC236}">
                <a16:creationId xmlns:a16="http://schemas.microsoft.com/office/drawing/2014/main" id="{E5018775-FE73-40EC-AE99-9C9099E4D62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cxnSp>
        <p:nvCxnSpPr>
          <p:cNvPr id="5" name="Straight Connector 4">
            <a:extLst>
              <a:ext uri="{FF2B5EF4-FFF2-40B4-BE49-F238E27FC236}">
                <a16:creationId xmlns:a16="http://schemas.microsoft.com/office/drawing/2014/main" id="{09BA1170-BEAD-4FA3-A967-E00923EEF27E}"/>
              </a:ext>
            </a:extLst>
          </p:cNvPr>
          <p:cNvCxnSpPr>
            <a:cxnSpLocks/>
          </p:cNvCxnSpPr>
          <p:nvPr userDrawn="1"/>
        </p:nvCxnSpPr>
        <p:spPr bwMode="ltGray">
          <a:xfrm>
            <a:off x="317500" y="373529"/>
            <a:ext cx="11319764" cy="0"/>
          </a:xfrm>
          <a:prstGeom prst="line">
            <a:avLst/>
          </a:prstGeom>
          <a:ln w="3175"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101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77725CE-6F71-4EFF-A5E8-93E70BDB5087}"/>
              </a:ext>
            </a:extLst>
          </p:cNvPr>
          <p:cNvGraphicFramePr>
            <a:graphicFrameLocks noChangeAspect="1"/>
          </p:cNvGraphicFramePr>
          <p:nvPr userDrawn="1">
            <p:custDataLst>
              <p:tags r:id="rId1"/>
            </p:custDataLst>
            <p:extLst>
              <p:ext uri="{D42A27DB-BD31-4B8C-83A1-F6EECF244321}">
                <p14:modId xmlns:p14="http://schemas.microsoft.com/office/powerpoint/2010/main" val="1515057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277725CE-6F71-4EFF-A5E8-93E70BDB50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9D9F6854-C27A-4D4C-83AF-A4B26B0E0F1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F028E56C-5470-427F-A6E9-81B679F2FE6B}"/>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196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FACC8B-2936-4490-868E-828A448F373A}"/>
              </a:ext>
            </a:extLst>
          </p:cNvPr>
          <p:cNvGraphicFramePr>
            <a:graphicFrameLocks noChangeAspect="1"/>
          </p:cNvGraphicFramePr>
          <p:nvPr userDrawn="1">
            <p:custDataLst>
              <p:tags r:id="rId1"/>
            </p:custDataLst>
            <p:extLst>
              <p:ext uri="{D42A27DB-BD31-4B8C-83A1-F6EECF244321}">
                <p14:modId xmlns:p14="http://schemas.microsoft.com/office/powerpoint/2010/main" val="1838105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C0FACC8B-2936-4490-868E-828A448F37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4">
            <a:extLst>
              <a:ext uri="{FF2B5EF4-FFF2-40B4-BE49-F238E27FC236}">
                <a16:creationId xmlns:a16="http://schemas.microsoft.com/office/drawing/2014/main" id="{7F1D162D-62F0-4E75-8F17-46C4181200E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4" name="Straight Connector 3">
            <a:extLst>
              <a:ext uri="{FF2B5EF4-FFF2-40B4-BE49-F238E27FC236}">
                <a16:creationId xmlns:a16="http://schemas.microsoft.com/office/drawing/2014/main" id="{FCDA8171-50B0-4075-95DE-4D83546CF140}"/>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230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182519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3">
            <a:extLst>
              <a:ext uri="{FF2B5EF4-FFF2-40B4-BE49-F238E27FC236}">
                <a16:creationId xmlns:a16="http://schemas.microsoft.com/office/drawing/2014/main" id="{88DE4B9A-5859-49B1-B509-17DDD1CE0F8F}"/>
              </a:ext>
            </a:extLst>
          </p:cNvPr>
          <p:cNvSpPr>
            <a:spLocks noGrp="1"/>
          </p:cNvSpPr>
          <p:nvPr>
            <p:ph type="body" sz="quarter" idx="10" hasCustomPrompt="1"/>
          </p:nvPr>
        </p:nvSpPr>
        <p:spPr>
          <a:xfrm>
            <a:off x="322217" y="1955073"/>
            <a:ext cx="11315047" cy="738664"/>
          </a:xfrm>
        </p:spPr>
        <p:txBody>
          <a:bodyPr/>
          <a:lstStyle>
            <a:lvl1pPr indent="0">
              <a:lnSpc>
                <a:spcPct val="100000"/>
              </a:lnSpc>
              <a:spcAft>
                <a:spcPts val="0"/>
              </a:spcAft>
              <a:defRPr sz="4800" b="1">
                <a:solidFill>
                  <a:schemeClr val="accent4"/>
                </a:solidFill>
                <a:latin typeface="+mn-lt"/>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en-US"/>
              <a:t>Thank you message goes here</a:t>
            </a:r>
          </a:p>
        </p:txBody>
      </p:sp>
      <p:sp>
        <p:nvSpPr>
          <p:cNvPr id="11" name="Text Placeholder 3">
            <a:extLst>
              <a:ext uri="{FF2B5EF4-FFF2-40B4-BE49-F238E27FC236}">
                <a16:creationId xmlns:a16="http://schemas.microsoft.com/office/drawing/2014/main" id="{E0D1910C-34B2-4ECC-B6A2-0D71C121C55F}"/>
              </a:ext>
            </a:extLst>
          </p:cNvPr>
          <p:cNvSpPr>
            <a:spLocks noGrp="1"/>
          </p:cNvSpPr>
          <p:nvPr>
            <p:ph type="body" sz="quarter" idx="12" hasCustomPrompt="1"/>
          </p:nvPr>
        </p:nvSpPr>
        <p:spPr>
          <a:xfrm>
            <a:off x="322217" y="5813956"/>
            <a:ext cx="5778500" cy="492443"/>
          </a:xfrm>
        </p:spPr>
        <p:txBody>
          <a:bodyPr anchor="b"/>
          <a:lstStyle>
            <a:lvl1pPr>
              <a:defRPr sz="1600">
                <a:solidFill>
                  <a:schemeClr val="bg1"/>
                </a:solidFill>
                <a:latin typeface="+mn-lt"/>
                <a:ea typeface="+mn-ea"/>
                <a:cs typeface="+mn-cs"/>
              </a:defRPr>
            </a:lvl1pPr>
          </a:lstStyle>
          <a:p>
            <a:r>
              <a:rPr lang="hr-HR"/>
              <a:t>Insert </a:t>
            </a:r>
            <a:r>
              <a:rPr lang="hr-HR" b="1"/>
              <a:t>names</a:t>
            </a:r>
            <a:r>
              <a:rPr lang="hr-HR"/>
              <a:t> and </a:t>
            </a:r>
            <a:br>
              <a:rPr lang="hr-HR"/>
            </a:br>
            <a:r>
              <a:rPr lang="hr-HR" b="1"/>
              <a:t>contact information</a:t>
            </a:r>
            <a:r>
              <a:rPr lang="hr-HR"/>
              <a:t> here</a:t>
            </a:r>
          </a:p>
        </p:txBody>
      </p:sp>
      <p:pic>
        <p:nvPicPr>
          <p:cNvPr id="12" name="Graphic 11">
            <a:extLst>
              <a:ext uri="{FF2B5EF4-FFF2-40B4-BE49-F238E27FC236}">
                <a16:creationId xmlns:a16="http://schemas.microsoft.com/office/drawing/2014/main" id="{1B9C352A-17C5-40F8-92F8-6739344870E1}"/>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9464758" y="5607050"/>
            <a:ext cx="2172506" cy="708237"/>
          </a:xfrm>
          <a:prstGeom prst="rect">
            <a:avLst/>
          </a:prstGeom>
        </p:spPr>
      </p:pic>
      <p:sp>
        <p:nvSpPr>
          <p:cNvPr id="13" name="Text Placeholder 4">
            <a:extLst>
              <a:ext uri="{FF2B5EF4-FFF2-40B4-BE49-F238E27FC236}">
                <a16:creationId xmlns:a16="http://schemas.microsoft.com/office/drawing/2014/main" id="{994A77A2-F262-4E18-AEC8-973FB323082F}"/>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F4F0E6"/>
                </a:solidFill>
                <a:effectLst/>
                <a:latin typeface="+mn-lt"/>
                <a:ea typeface="+mn-ea"/>
                <a:cs typeface="+mn-cs"/>
              </a:rPr>
              <a:t>COVID-19 Vaccine Delivery Partnership</a:t>
            </a:r>
            <a:endParaRPr lang="en-GB" sz="800">
              <a:solidFill>
                <a:srgbClr val="F4F0E6"/>
              </a:solidFill>
              <a:latin typeface="+mn-lt"/>
              <a:ea typeface="+mn-ea"/>
              <a:cs typeface="+mn-cs"/>
            </a:endParaRPr>
          </a:p>
        </p:txBody>
      </p:sp>
      <p:cxnSp>
        <p:nvCxnSpPr>
          <p:cNvPr id="14" name="Straight Connector 13">
            <a:extLst>
              <a:ext uri="{FF2B5EF4-FFF2-40B4-BE49-F238E27FC236}">
                <a16:creationId xmlns:a16="http://schemas.microsoft.com/office/drawing/2014/main" id="{32E20F44-B18F-438E-BB45-4B474632D059}"/>
              </a:ext>
            </a:extLst>
          </p:cNvPr>
          <p:cNvCxnSpPr>
            <a:cxnSpLocks/>
          </p:cNvCxnSpPr>
          <p:nvPr userDrawn="1"/>
        </p:nvCxnSpPr>
        <p:spPr bwMode="ltGray">
          <a:xfrm>
            <a:off x="317500" y="373529"/>
            <a:ext cx="11319764" cy="0"/>
          </a:xfrm>
          <a:prstGeom prst="line">
            <a:avLst/>
          </a:prstGeom>
          <a:ln w="3175" cap="flat">
            <a:solidFill>
              <a:srgbClr val="F4F0E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77D973-F9EE-49B8-96BB-1D8654DAC411}"/>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85154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 Layout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1CC6546-CDD4-4D10-B082-36A6E813BF5B}"/>
              </a:ext>
            </a:extLst>
          </p:cNvPr>
          <p:cNvGraphicFramePr>
            <a:graphicFrameLocks noChangeAspect="1"/>
          </p:cNvGraphicFramePr>
          <p:nvPr userDrawn="1">
            <p:custDataLst>
              <p:tags r:id="rId1"/>
            </p:custDataLst>
            <p:extLst>
              <p:ext uri="{D42A27DB-BD31-4B8C-83A1-F6EECF244321}">
                <p14:modId xmlns:p14="http://schemas.microsoft.com/office/powerpoint/2010/main" val="4220381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2" name="Object 1" hidden="1">
                        <a:extLst>
                          <a:ext uri="{FF2B5EF4-FFF2-40B4-BE49-F238E27FC236}">
                            <a16:creationId xmlns:a16="http://schemas.microsoft.com/office/drawing/2014/main" id="{31CC6546-CDD4-4D10-B082-36A6E813BF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0" name="Text Placeholder 4">
            <a:extLst>
              <a:ext uri="{FF2B5EF4-FFF2-40B4-BE49-F238E27FC236}">
                <a16:creationId xmlns:a16="http://schemas.microsoft.com/office/drawing/2014/main" id="{284522F9-335E-4482-AF3C-543527836C1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537800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44738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7" name="TextBox 6">
            <a:extLst>
              <a:ext uri="{FF2B5EF4-FFF2-40B4-BE49-F238E27FC236}">
                <a16:creationId xmlns:a16="http://schemas.microsoft.com/office/drawing/2014/main" id="{D6ED8277-2AA0-49EB-8EAA-2BE2761861FC}"/>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8" name="Text Placeholder 4">
            <a:extLst>
              <a:ext uri="{FF2B5EF4-FFF2-40B4-BE49-F238E27FC236}">
                <a16:creationId xmlns:a16="http://schemas.microsoft.com/office/drawing/2014/main" id="{6C30A702-6A29-4ED7-8738-5C30935B4C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568370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27995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5" name="TextBox 4">
            <a:extLst>
              <a:ext uri="{FF2B5EF4-FFF2-40B4-BE49-F238E27FC236}">
                <a16:creationId xmlns:a16="http://schemas.microsoft.com/office/drawing/2014/main" id="{0D94E41C-A400-4829-A2AF-8CF34A86E3DE}"/>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48DB60DB-BA83-46C4-8234-23A4C32B6331}"/>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2029056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09047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29697C-7930-49B3-B83F-CAF2891B3124}"/>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6" name="Text Placeholder 4">
            <a:extLst>
              <a:ext uri="{FF2B5EF4-FFF2-40B4-BE49-F238E27FC236}">
                <a16:creationId xmlns:a16="http://schemas.microsoft.com/office/drawing/2014/main" id="{0A8D4C3E-6EFD-4732-AB5B-E3EA87CE600B}"/>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304693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857734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6" name="TextBox 5">
            <a:extLst>
              <a:ext uri="{FF2B5EF4-FFF2-40B4-BE49-F238E27FC236}">
                <a16:creationId xmlns:a16="http://schemas.microsoft.com/office/drawing/2014/main" id="{DA7FABB6-A650-4DA3-8F7C-D67EB379F432}"/>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7" name="Text Placeholder 4">
            <a:extLst>
              <a:ext uri="{FF2B5EF4-FFF2-40B4-BE49-F238E27FC236}">
                <a16:creationId xmlns:a16="http://schemas.microsoft.com/office/drawing/2014/main" id="{2C411BF0-0573-41A2-B901-5A476C32D1F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683009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653174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1220467"/>
          </a:xfrm>
          <a:prstGeom prst="rect">
            <a:avLst/>
          </a:prstGeom>
          <a:noFill/>
          <a:ln>
            <a:solidFill>
              <a:schemeClr val="accent1"/>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chemeClr val="accent1"/>
                </a:solidFill>
                <a:latin typeface="+mn-lt"/>
                <a:ea typeface="+mn-ea"/>
                <a:cs typeface="+mn-cs"/>
              </a:rPr>
              <a:t>Agenda</a:t>
            </a:r>
          </a:p>
        </p:txBody>
      </p:sp>
      <p:sp>
        <p:nvSpPr>
          <p:cNvPr id="7" name="Text Placeholder 4">
            <a:extLst>
              <a:ext uri="{FF2B5EF4-FFF2-40B4-BE49-F238E27FC236}">
                <a16:creationId xmlns:a16="http://schemas.microsoft.com/office/drawing/2014/main" id="{8855FC53-D8E9-4680-AC5C-9AC9B9A31CB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982711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775D-BE90-05B8-F4F2-F4258D8B3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E2931F-AE4A-A6B2-C439-1526CD6BBD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B659AF-A5CE-6186-7037-12553A8F0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1368E-DF95-DC48-A1D4-30450F17F5CF}"/>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6" name="Footer Placeholder 5">
            <a:extLst>
              <a:ext uri="{FF2B5EF4-FFF2-40B4-BE49-F238E27FC236}">
                <a16:creationId xmlns:a16="http://schemas.microsoft.com/office/drawing/2014/main" id="{57CC3EBB-EADF-4073-C895-AA117871B8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BB5570-3B89-7FFB-9DCB-7B7F5A07EDA2}"/>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2885260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28921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5" name="Text Placeholder 4">
            <a:extLst>
              <a:ext uri="{FF2B5EF4-FFF2-40B4-BE49-F238E27FC236}">
                <a16:creationId xmlns:a16="http://schemas.microsoft.com/office/drawing/2014/main" id="{BC791C5C-71B5-4D4B-BA5E-592ECA20960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3004007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31141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1"/>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22DF743-8062-448D-A9E4-4C58175EB195}"/>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056222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626428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6" name="TextBox 5">
            <a:extLst>
              <a:ext uri="{FF2B5EF4-FFF2-40B4-BE49-F238E27FC236}">
                <a16:creationId xmlns:a16="http://schemas.microsoft.com/office/drawing/2014/main" id="{27FC1A45-BF0E-44B2-8FF8-5CBC3F73DF85}"/>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
        <p:nvSpPr>
          <p:cNvPr id="7" name="Text Placeholder 4">
            <a:extLst>
              <a:ext uri="{FF2B5EF4-FFF2-40B4-BE49-F238E27FC236}">
                <a16:creationId xmlns:a16="http://schemas.microsoft.com/office/drawing/2014/main" id="{57B684BD-F063-4261-A98C-3CE58A15597A}"/>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2783904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631753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3" y="2577934"/>
            <a:ext cx="311496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BFCB16-4012-427F-BDCF-89F5ECD65D8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D054E41A-56CD-47EE-8020-1B75EE4B500C}"/>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63103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ustom Layout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443895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52FEBE5F-0C85-4590-82EA-6AF76D9028A3}"/>
              </a:ext>
            </a:extLst>
          </p:cNvPr>
          <p:cNvSpPr/>
          <p:nvPr userDrawn="1">
            <p:custDataLst>
              <p:tags r:id="rId2"/>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332399"/>
          </a:xfrm>
          <a:prstGeom prst="rect">
            <a:avLst/>
          </a:prstGeom>
        </p:spPr>
        <p:txBody>
          <a:bodyPr vert="horz" wrap="square" lIns="0" tIns="0" rIns="0" bIns="0" rtlCol="0" anchor="t" anchorCtr="0">
            <a:spAutoFit/>
          </a:bodyPr>
          <a:lstStyle>
            <a:lvl1pPr>
              <a:defRPr>
                <a:solidFill>
                  <a:srgbClr val="092C3A"/>
                </a:solidFill>
                <a:latin typeface="+mj-lt"/>
                <a:ea typeface="+mj-ea"/>
                <a:cs typeface="+mj-cs"/>
              </a:defRPr>
            </a:lvl1pPr>
          </a:lstStyle>
          <a:p>
            <a:pPr lvl="0"/>
            <a:r>
              <a:rPr lang="en-GB"/>
              <a:t>Section title</a:t>
            </a:r>
            <a:endParaRPr lang="en-US"/>
          </a:p>
        </p:txBody>
      </p:sp>
      <p:pic>
        <p:nvPicPr>
          <p:cNvPr id="6" name="Picture Placeholder 4" descr="A person wearing a mask&#10;&#10;Description automatically generated with medium confidence">
            <a:extLst>
              <a:ext uri="{FF2B5EF4-FFF2-40B4-BE49-F238E27FC236}">
                <a16:creationId xmlns:a16="http://schemas.microsoft.com/office/drawing/2014/main" id="{9F04AEEF-F801-435E-87A1-4A7951AF784E}"/>
              </a:ext>
            </a:extLst>
          </p:cNvPr>
          <p:cNvPicPr>
            <a:picLocks noChangeAspect="1"/>
          </p:cNvPicPr>
          <p:nvPr userDrawn="1"/>
        </p:nvPicPr>
        <p:blipFill rotWithShape="1">
          <a:blip r:embed="rId7"/>
          <a:srcRect l="20340" r="20370"/>
          <a:stretch/>
        </p:blipFill>
        <p:spPr>
          <a:xfrm>
            <a:off x="6092952" y="0"/>
            <a:ext cx="6099048" cy="6858000"/>
          </a:xfrm>
          <a:prstGeom prst="rect">
            <a:avLst/>
          </a:prstGeom>
        </p:spPr>
      </p:pic>
    </p:spTree>
    <p:extLst>
      <p:ext uri="{BB962C8B-B14F-4D97-AF65-F5344CB8AC3E}">
        <p14:creationId xmlns:p14="http://schemas.microsoft.com/office/powerpoint/2010/main" val="2452620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332399"/>
          </a:xfrm>
          <a:prstGeom prst="rect">
            <a:avLst/>
          </a:prstGeom>
        </p:spPr>
        <p:txBody>
          <a:bodyPr vert="horz" wrap="square" lIns="0" tIns="0" rIns="0" bIns="0" rtlCol="0" anchor="t" anchorCtr="0">
            <a:spAutoFit/>
          </a:bodyPr>
          <a:lstStyle>
            <a:lvl1pPr>
              <a:defRPr>
                <a:solidFill>
                  <a:schemeClr val="bg1"/>
                </a:solidFill>
                <a:latin typeface="+mj-lt"/>
                <a:ea typeface="+mj-ea"/>
                <a:cs typeface="+mj-cs"/>
              </a:defRPr>
            </a:lvl1pPr>
          </a:lstStyle>
          <a:p>
            <a:pPr lvl="0"/>
            <a:r>
              <a:rPr lang="en-GB"/>
              <a:t>Section title</a:t>
            </a:r>
            <a:endParaRPr lang="en-US"/>
          </a:p>
        </p:txBody>
      </p:sp>
      <p:pic>
        <p:nvPicPr>
          <p:cNvPr id="7" name="Picture Placeholder 4" descr="A person holding a syringe&#10;&#10;Description automatically generated with low confidence">
            <a:extLst>
              <a:ext uri="{FF2B5EF4-FFF2-40B4-BE49-F238E27FC236}">
                <a16:creationId xmlns:a16="http://schemas.microsoft.com/office/drawing/2014/main" id="{D1DE06F9-423C-4CBF-B674-9525EB1FDE09}"/>
              </a:ext>
            </a:extLst>
          </p:cNvPr>
          <p:cNvPicPr>
            <a:picLocks noChangeAspect="1"/>
          </p:cNvPicPr>
          <p:nvPr userDrawn="1"/>
        </p:nvPicPr>
        <p:blipFill>
          <a:blip r:embed="rId7"/>
          <a:srcRect l="20113" r="20113"/>
          <a:stretch>
            <a:fillRect/>
          </a:stretch>
        </p:blipFill>
        <p:spPr>
          <a:xfrm>
            <a:off x="6096000" y="0"/>
            <a:ext cx="6096000" cy="6857999"/>
          </a:xfrm>
          <a:prstGeom prst="rect">
            <a:avLst/>
          </a:prstGeom>
        </p:spPr>
      </p:pic>
    </p:spTree>
    <p:extLst>
      <p:ext uri="{BB962C8B-B14F-4D97-AF65-F5344CB8AC3E}">
        <p14:creationId xmlns:p14="http://schemas.microsoft.com/office/powerpoint/2010/main" val="3959302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732543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Placeholder 6" descr="A picture containing person&#10;&#10;Description automatically generated">
            <a:extLst>
              <a:ext uri="{FF2B5EF4-FFF2-40B4-BE49-F238E27FC236}">
                <a16:creationId xmlns:a16="http://schemas.microsoft.com/office/drawing/2014/main" id="{36BB352A-5E60-41CE-B8E0-0A7907B4D726}"/>
              </a:ext>
            </a:extLst>
          </p:cNvPr>
          <p:cNvPicPr>
            <a:picLocks noChangeAspect="1"/>
          </p:cNvPicPr>
          <p:nvPr userDrawn="1"/>
        </p:nvPicPr>
        <p:blipFill rotWithShape="1">
          <a:blip r:embed="rId6"/>
          <a:srcRect t="17679" b="-21"/>
          <a:stretch/>
        </p:blipFill>
        <p:spPr>
          <a:xfrm>
            <a:off x="0" y="-1"/>
            <a:ext cx="12192000" cy="6858000"/>
          </a:xfrm>
          <a:prstGeom prst="rect">
            <a:avLst/>
          </a:prstGeom>
        </p:spPr>
      </p:pic>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2"/>
            </p:custDataLst>
          </p:nvPr>
        </p:nvSpPr>
        <p:spPr>
          <a:xfrm>
            <a:off x="334434" y="491579"/>
            <a:ext cx="5041900" cy="1726688"/>
          </a:xfrm>
          <a:prstGeom prst="rect">
            <a:avLst/>
          </a:prstGeom>
        </p:spPr>
        <p:txBody>
          <a:bodyPr vert="horz" wrap="square" lIns="91440" tIns="45720" rIns="91440" bIns="45720" rtlCol="0" anchor="t" anchorCtr="0">
            <a:noAutofit/>
          </a:bodyPr>
          <a:lstStyle>
            <a:lvl1pPr>
              <a:defRPr>
                <a:solidFill>
                  <a:schemeClr val="bg1"/>
                </a:solidFill>
                <a:latin typeface="+mj-lt"/>
                <a:ea typeface="+mj-ea"/>
                <a:cs typeface="+mj-cs"/>
              </a:defRPr>
            </a:lvl1pPr>
          </a:lstStyle>
          <a:p>
            <a:pPr lvl="0"/>
            <a:r>
              <a:rPr lang="en-GB"/>
              <a:t>Section 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Tree>
    <p:extLst>
      <p:ext uri="{BB962C8B-B14F-4D97-AF65-F5344CB8AC3E}">
        <p14:creationId xmlns:p14="http://schemas.microsoft.com/office/powerpoint/2010/main" val="291405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pPr lvl="0"/>
            <a:r>
              <a:rPr lang="en-GB"/>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8">
            <a:extLst>
              <a:ext uri="{96DAC541-7B7A-43D3-8B79-37D633B846F1}">
                <asvg:svgBlip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endParaRPr lang="en-GB"/>
          </a:p>
        </p:txBody>
      </p:sp>
      <p:sp>
        <p:nvSpPr>
          <p:cNvPr id="7" name="Slide Number">
            <a:extLst>
              <a:ext uri="{FF2B5EF4-FFF2-40B4-BE49-F238E27FC236}">
                <a16:creationId xmlns:a16="http://schemas.microsoft.com/office/drawing/2014/main" id="{66587A64-0EEB-4B0B-95A0-E777CC713B0E}"/>
              </a:ext>
            </a:extLst>
          </p:cNvPr>
          <p:cNvSpPr>
            <a:spLocks noChangeArrowheads="1"/>
          </p:cNvSpPr>
          <p:nvPr userDrawn="1">
            <p:custDataLst>
              <p:tags r:id="rId4"/>
            </p:custDataLst>
          </p:nvPr>
        </p:nvSpPr>
        <p:spPr bwMode="black">
          <a:xfrm>
            <a:off x="11385762" y="196703"/>
            <a:ext cx="225896" cy="123111"/>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800" b="1" smtClean="0">
                <a:solidFill>
                  <a:schemeClr val="accent4"/>
                </a:solidFill>
                <a:latin typeface="+mn-lt"/>
                <a:ea typeface="+mn-ea"/>
                <a:cs typeface="+mn-cs"/>
              </a:rPr>
              <a:pPr algn="r" defTabSz="610744" fontAlgn="auto">
                <a:spcBef>
                  <a:spcPts val="0"/>
                </a:spcBef>
                <a:spcAft>
                  <a:spcPts val="0"/>
                </a:spcAft>
                <a:defRPr/>
              </a:pPr>
              <a:t>‹#›</a:t>
            </a:fld>
            <a:endParaRPr lang="en-US" sz="800" b="1">
              <a:solidFill>
                <a:schemeClr val="accent4"/>
              </a:solidFill>
              <a:latin typeface="+mn-lt"/>
              <a:ea typeface="+mn-ea"/>
              <a:cs typeface="+mn-cs"/>
            </a:endParaRPr>
          </a:p>
        </p:txBody>
      </p:sp>
      <p:sp>
        <p:nvSpPr>
          <p:cNvPr id="8" name="Text Placeholder 4">
            <a:extLst>
              <a:ext uri="{FF2B5EF4-FFF2-40B4-BE49-F238E27FC236}">
                <a16:creationId xmlns:a16="http://schemas.microsoft.com/office/drawing/2014/main" id="{83C51797-6106-4B0A-A1FF-D16DDF2706C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092C3A"/>
                </a:solidFill>
                <a:effectLst/>
                <a:latin typeface="+mn-lt"/>
                <a:ea typeface="+mn-ea"/>
                <a:cs typeface="+mn-cs"/>
              </a:rPr>
              <a:t>COVID-19 Vaccine Delivery Partnership</a:t>
            </a:r>
            <a:endParaRPr lang="en-GB" sz="800">
              <a:solidFill>
                <a:srgbClr val="092C3A"/>
              </a:solidFill>
              <a:latin typeface="+mn-lt"/>
              <a:ea typeface="+mn-ea"/>
              <a:cs typeface="+mn-cs"/>
            </a:endParaRPr>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56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ustom Layout 5">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30613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FE54146E-A6AE-4B29-B826-CC23311C8EB2}"/>
              </a:ext>
            </a:extLst>
          </p:cNvPr>
          <p:cNvSpPr/>
          <p:nvPr userDrawn="1">
            <p:custDataLst>
              <p:tags r:id="rId2"/>
            </p:custDataLst>
          </p:nvPr>
        </p:nvSpPr>
        <p:spPr bwMode="ltGray">
          <a:xfrm>
            <a:off x="0" y="0"/>
            <a:ext cx="3941233"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a:solidFill>
                  <a:schemeClr val="accent1"/>
                </a:solidFill>
                <a:latin typeface="+mj-lt"/>
                <a:ea typeface="+mj-ea"/>
                <a:cs typeface="+mj-cs"/>
              </a:defRPr>
            </a:lvl1pPr>
          </a:lstStyle>
          <a:p>
            <a:pPr lvl="0"/>
            <a:r>
              <a:rPr lang="en-GB"/>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8">
            <a:extLst>
              <a:ext uri="{96DAC541-7B7A-43D3-8B79-37D633B846F1}">
                <asvg:svgBlip xmlns:asvg="http://schemas.microsoft.com/office/drawing/2016/SVG/main" r:embed="rId9"/>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a:lstStyle>
            <a:lvl1pPr>
              <a:defRPr>
                <a:latin typeface="+mn-lt"/>
                <a:ea typeface="+mn-ea"/>
                <a:cs typeface="+mn-cs"/>
              </a:defRPr>
            </a:lvl1pPr>
          </a:lstStyle>
          <a:p>
            <a:endParaRPr lang="en-GB"/>
          </a:p>
        </p:txBody>
      </p:sp>
      <p:sp>
        <p:nvSpPr>
          <p:cNvPr id="7" name="Slide Number">
            <a:extLst>
              <a:ext uri="{FF2B5EF4-FFF2-40B4-BE49-F238E27FC236}">
                <a16:creationId xmlns:a16="http://schemas.microsoft.com/office/drawing/2014/main" id="{66587A64-0EEB-4B0B-95A0-E777CC713B0E}"/>
              </a:ext>
            </a:extLst>
          </p:cNvPr>
          <p:cNvSpPr>
            <a:spLocks noChangeArrowheads="1"/>
          </p:cNvSpPr>
          <p:nvPr userDrawn="1">
            <p:custDataLst>
              <p:tags r:id="rId4"/>
            </p:custDataLst>
          </p:nvPr>
        </p:nvSpPr>
        <p:spPr bwMode="black">
          <a:xfrm>
            <a:off x="11385762" y="196703"/>
            <a:ext cx="225896" cy="123111"/>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800" b="1" smtClean="0">
                <a:solidFill>
                  <a:schemeClr val="accent4"/>
                </a:solidFill>
                <a:latin typeface="+mn-lt"/>
                <a:ea typeface="+mn-ea"/>
                <a:cs typeface="+mn-cs"/>
              </a:rPr>
              <a:pPr algn="r" defTabSz="610744" fontAlgn="auto">
                <a:spcBef>
                  <a:spcPts val="0"/>
                </a:spcBef>
                <a:spcAft>
                  <a:spcPts val="0"/>
                </a:spcAft>
                <a:defRPr/>
              </a:pPr>
              <a:t>‹#›</a:t>
            </a:fld>
            <a:endParaRPr lang="en-US" sz="800" b="1">
              <a:solidFill>
                <a:schemeClr val="accent4"/>
              </a:solidFill>
              <a:latin typeface="+mn-lt"/>
              <a:ea typeface="+mn-ea"/>
              <a:cs typeface="+mn-cs"/>
            </a:endParaRPr>
          </a:p>
        </p:txBody>
      </p:sp>
      <p:sp>
        <p:nvSpPr>
          <p:cNvPr id="8" name="Text Placeholder 4">
            <a:extLst>
              <a:ext uri="{FF2B5EF4-FFF2-40B4-BE49-F238E27FC236}">
                <a16:creationId xmlns:a16="http://schemas.microsoft.com/office/drawing/2014/main" id="{83C51797-6106-4B0A-A1FF-D16DDF2706C7}"/>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rgbClr val="092C3A"/>
                </a:solidFill>
                <a:effectLst/>
                <a:latin typeface="+mn-lt"/>
                <a:ea typeface="+mn-ea"/>
                <a:cs typeface="+mn-cs"/>
              </a:rPr>
              <a:t>COVID-19 Vaccine Delivery Partnership</a:t>
            </a:r>
            <a:endParaRPr lang="en-GB" sz="800">
              <a:solidFill>
                <a:srgbClr val="092C3A"/>
              </a:solidFill>
              <a:latin typeface="+mn-lt"/>
              <a:ea typeface="+mn-ea"/>
              <a:cs typeface="+mn-cs"/>
            </a:endParaRPr>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50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A0B2-F4C9-BBA3-8C8F-9EEC7D19CE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7EA211-DAD6-E830-6C81-BBEB208C29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124AA3-E40C-4421-B73B-DAC287424B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D2AC16-8535-EE02-1273-C03EBEA02530}"/>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6" name="Footer Placeholder 5">
            <a:extLst>
              <a:ext uri="{FF2B5EF4-FFF2-40B4-BE49-F238E27FC236}">
                <a16:creationId xmlns:a16="http://schemas.microsoft.com/office/drawing/2014/main" id="{8D5A5C90-0BB2-4261-7F63-F0FFFC3E25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779F6D-F5B1-0C14-A5BC-4B5A4FEC154E}"/>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344586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E844-77B7-7669-6A77-F264398CEA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2450CC-D1E0-CFC4-011E-BD48A750F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D74E7D-530E-A99A-3232-2D9E30CC0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88071-4334-4C59-07A3-EA5E1A600CCC}"/>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6" name="Footer Placeholder 5">
            <a:extLst>
              <a:ext uri="{FF2B5EF4-FFF2-40B4-BE49-F238E27FC236}">
                <a16:creationId xmlns:a16="http://schemas.microsoft.com/office/drawing/2014/main" id="{423F7B86-8104-C736-664C-D40692CD0D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5D4005-9AAB-D33F-7900-3230E0C59E50}"/>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15087398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D4C8-D3E3-FE05-E8B6-797FB53F7D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711812-4647-EA17-1057-B7775CF38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A13446-5A01-668F-C246-D66CB6BD8915}"/>
              </a:ext>
            </a:extLst>
          </p:cNvPr>
          <p:cNvSpPr>
            <a:spLocks noGrp="1"/>
          </p:cNvSpPr>
          <p:nvPr>
            <p:ph type="dt" sz="half" idx="10"/>
          </p:nvPr>
        </p:nvSpPr>
        <p:spPr/>
        <p:txBody>
          <a:body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3007A1A2-1EE0-78F5-A930-5E53950D6C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C4ED4D-8902-B3A0-AACE-71034F79D12D}"/>
              </a:ext>
            </a:extLst>
          </p:cNvPr>
          <p:cNvSpPr>
            <a:spLocks noGrp="1"/>
          </p:cNvSpPr>
          <p:nvPr>
            <p:ph type="sldNum" sz="quarter" idx="12"/>
          </p:nvPr>
        </p:nvSpPr>
        <p:spPr/>
        <p:txBody>
          <a:bodyPr/>
          <a:lstStyle/>
          <a:p>
            <a:fld id="{6AC08886-4C26-4981-84A5-186AEE04FF27}" type="slidenum">
              <a:rPr lang="en-GB" smtClean="0"/>
              <a:t>‹#›</a:t>
            </a:fld>
            <a:endParaRPr lang="en-GB"/>
          </a:p>
        </p:txBody>
      </p:sp>
    </p:spTree>
    <p:extLst>
      <p:ext uri="{BB962C8B-B14F-4D97-AF65-F5344CB8AC3E}">
        <p14:creationId xmlns:p14="http://schemas.microsoft.com/office/powerpoint/2010/main" val="30537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tx2"/>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r>
              <a:rPr lang="en-US"/>
              <a:t>Title (image is to be replaced accordingly) </a:t>
            </a:r>
          </a:p>
        </p:txBody>
      </p:sp>
      <p:pic>
        <p:nvPicPr>
          <p:cNvPr id="32" name="Graphic 31">
            <a:extLst>
              <a:ext uri="{FF2B5EF4-FFF2-40B4-BE49-F238E27FC236}">
                <a16:creationId xmlns:a16="http://schemas.microsoft.com/office/drawing/2014/main" id="{16684985-C5F4-42AC-A84D-58E2DAE59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10" name="Picture Placeholder 6" descr="A picture containing person&#10;&#10;Description automatically generated">
            <a:extLst>
              <a:ext uri="{FF2B5EF4-FFF2-40B4-BE49-F238E27FC236}">
                <a16:creationId xmlns:a16="http://schemas.microsoft.com/office/drawing/2014/main" id="{B6B323EF-15A2-4DF8-9CEB-25B2E46100D5}"/>
              </a:ext>
            </a:extLst>
          </p:cNvPr>
          <p:cNvPicPr>
            <a:picLocks noChangeAspect="1"/>
          </p:cNvPicPr>
          <p:nvPr userDrawn="1"/>
        </p:nvPicPr>
        <p:blipFill>
          <a:blip r:embed="rId8"/>
          <a:srcRect t="22515" b="22515"/>
          <a:stretch>
            <a:fillRect/>
          </a:stretch>
        </p:blipFill>
        <p:spPr>
          <a:xfrm>
            <a:off x="0" y="1"/>
            <a:ext cx="12192000" cy="4578349"/>
          </a:xfrm>
          <a:prstGeom prst="rect">
            <a:avLst/>
          </a:prstGeom>
        </p:spPr>
      </p:pic>
    </p:spTree>
    <p:extLst>
      <p:ext uri="{BB962C8B-B14F-4D97-AF65-F5344CB8AC3E}">
        <p14:creationId xmlns:p14="http://schemas.microsoft.com/office/powerpoint/2010/main" val="3301386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anchor="t">
            <a:normAutofit/>
          </a:bodyPr>
          <a:lstStyle>
            <a:lvl1pPr algn="l">
              <a:lnSpc>
                <a:spcPct val="93000"/>
              </a:lnSpc>
              <a:defRPr sz="3200" b="1" baseline="0">
                <a:solidFill>
                  <a:schemeClr val="bg1"/>
                </a:solidFill>
                <a:latin typeface="+mj-lt"/>
                <a:ea typeface="+mj-ea"/>
                <a:cs typeface="+mj-cs"/>
                <a:sym typeface="Trebuchet MS" panose="020B0603020202020204" pitchFamily="34" charset="0"/>
              </a:defRPr>
            </a:lvl1pPr>
          </a:lstStyle>
          <a:p>
            <a:r>
              <a:rPr lang="en-US"/>
              <a:t>Title (image is to be replaced accordingly) </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pic>
        <p:nvPicPr>
          <p:cNvPr id="2" name="Picture 1">
            <a:extLst>
              <a:ext uri="{FF2B5EF4-FFF2-40B4-BE49-F238E27FC236}">
                <a16:creationId xmlns:a16="http://schemas.microsoft.com/office/drawing/2014/main" id="{70B34A8B-5D11-4583-A4C1-804181EADC3C}"/>
              </a:ext>
            </a:extLst>
          </p:cNvPr>
          <p:cNvPicPr>
            <a:picLocks noChangeAspect="1"/>
          </p:cNvPicPr>
          <p:nvPr userDrawn="1"/>
        </p:nvPicPr>
        <p:blipFill>
          <a:blip r:embed="rId8"/>
          <a:stretch>
            <a:fillRect/>
          </a:stretch>
        </p:blipFill>
        <p:spPr>
          <a:xfrm>
            <a:off x="0" y="1"/>
            <a:ext cx="12192000" cy="4578096"/>
          </a:xfrm>
          <a:prstGeom prst="rect">
            <a:avLst/>
          </a:prstGeom>
        </p:spPr>
      </p:pic>
    </p:spTree>
    <p:extLst>
      <p:ext uri="{BB962C8B-B14F-4D97-AF65-F5344CB8AC3E}">
        <p14:creationId xmlns:p14="http://schemas.microsoft.com/office/powerpoint/2010/main" val="378447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75098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tx1"/>
                </a:solidFill>
                <a:latin typeface="+mj-lt"/>
                <a:ea typeface="+mj-ea"/>
                <a:cs typeface="+mj-cs"/>
                <a:sym typeface="Trebuchet MS" panose="020B0603020202020204" pitchFamily="34" charset="0"/>
              </a:defRPr>
            </a:lvl1pPr>
          </a:lstStyle>
          <a:p>
            <a:r>
              <a:rPr lang="en-US"/>
              <a:t>White Background </a:t>
            </a:r>
            <a:br>
              <a:rPr lang="en-US"/>
            </a:br>
            <a:r>
              <a:rPr lang="en-US"/>
              <a:t>Title</a:t>
            </a:r>
          </a:p>
        </p:txBody>
      </p:sp>
      <p:pic>
        <p:nvPicPr>
          <p:cNvPr id="18" name="Graphic 17">
            <a:extLst>
              <a:ext uri="{FF2B5EF4-FFF2-40B4-BE49-F238E27FC236}">
                <a16:creationId xmlns:a16="http://schemas.microsoft.com/office/drawing/2014/main" id="{F793554D-6D2F-40EA-91AB-C65D23206D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056322"/>
            <a:ext cx="2440823" cy="795708"/>
          </a:xfrm>
          <a:prstGeom prst="rect">
            <a:avLst/>
          </a:prstGeom>
        </p:spPr>
      </p:pic>
    </p:spTree>
    <p:extLst>
      <p:ext uri="{BB962C8B-B14F-4D97-AF65-F5344CB8AC3E}">
        <p14:creationId xmlns:p14="http://schemas.microsoft.com/office/powerpoint/2010/main" val="4230854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a:noAutofit/>
          </a:bodyPr>
          <a:lstStyle>
            <a:lvl1pPr>
              <a:defRPr sz="1400">
                <a:solidFill>
                  <a:schemeClr val="bg1"/>
                </a:solidFill>
                <a:latin typeface="+mn-lt"/>
                <a:ea typeface="+mn-ea"/>
                <a:cs typeface="+mn-cs"/>
              </a:defRPr>
            </a:lvl1pPr>
          </a:lstStyle>
          <a:p>
            <a:r>
              <a:rPr lang="hr-H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r>
              <a:rPr lang="en-US"/>
              <a:t>Dark Background </a:t>
            </a:r>
            <a:br>
              <a:rPr lang="en-US"/>
            </a:br>
            <a:r>
              <a:rPr lang="en-US"/>
              <a:t>Title</a:t>
            </a:r>
          </a:p>
        </p:txBody>
      </p:sp>
      <p:pic>
        <p:nvPicPr>
          <p:cNvPr id="10" name="Graphic 9">
            <a:extLst>
              <a:ext uri="{FF2B5EF4-FFF2-40B4-BE49-F238E27FC236}">
                <a16:creationId xmlns:a16="http://schemas.microsoft.com/office/drawing/2014/main" id="{D17A51EB-5DF2-458A-84AE-53ACACF3FF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056322"/>
            <a:ext cx="2440823" cy="795708"/>
          </a:xfrm>
          <a:prstGeom prst="rect">
            <a:avLst/>
          </a:prstGeom>
        </p:spPr>
      </p:pic>
    </p:spTree>
    <p:extLst>
      <p:ext uri="{BB962C8B-B14F-4D97-AF65-F5344CB8AC3E}">
        <p14:creationId xmlns:p14="http://schemas.microsoft.com/office/powerpoint/2010/main" val="2644955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1906111-05FF-4A82-87DD-D9641AE41ECF}"/>
              </a:ext>
            </a:extLst>
          </p:cNvPr>
          <p:cNvGraphicFramePr>
            <a:graphicFrameLocks noChangeAspect="1"/>
          </p:cNvGraphicFramePr>
          <p:nvPr userDrawn="1">
            <p:custDataLst>
              <p:tags r:id="rId1"/>
            </p:custDataLst>
            <p:extLst>
              <p:ext uri="{D42A27DB-BD31-4B8C-83A1-F6EECF244321}">
                <p14:modId xmlns:p14="http://schemas.microsoft.com/office/powerpoint/2010/main" val="325907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E1906111-05FF-4A82-87DD-D9641AE41E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hasCustomPrompt="1"/>
          </p:nvPr>
        </p:nvSpPr>
        <p:spPr>
          <a:xfrm>
            <a:off x="334433" y="553442"/>
            <a:ext cx="11302831" cy="470898"/>
          </a:xfrm>
          <a:prstGeom prst="rect">
            <a:avLst/>
          </a:prstGeom>
        </p:spPr>
        <p:txBody>
          <a:bodyPr vert="horz" wrap="square" lIns="502920" tIns="0" rIns="0" bIns="0" anchor="t" anchorCtr="0">
            <a:spAutoFit/>
          </a:bodyPr>
          <a:lstStyle>
            <a:lvl1pPr marL="0" indent="0" algn="l">
              <a:lnSpc>
                <a:spcPct val="90000"/>
              </a:lnSpc>
              <a:spcBef>
                <a:spcPct val="0"/>
              </a:spcBef>
              <a:spcAft>
                <a:spcPts val="0"/>
              </a:spcAft>
              <a:defRPr sz="3400" b="1" i="0" u="none" kern="1200" spc="0">
                <a:solidFill>
                  <a:schemeClr val="accent1"/>
                </a:solidFill>
                <a:latin typeface="+mj-lt"/>
                <a:ea typeface="+mj-ea"/>
                <a:cs typeface="+mj-cs"/>
                <a:sym typeface="Trebuchet MS" panose="020B0603020202020204" pitchFamily="34" charset="0"/>
              </a:defRPr>
            </a:lvl1pPr>
          </a:lstStyle>
          <a:p>
            <a:pPr lvl="0"/>
            <a:r>
              <a:rPr lang="en-US"/>
              <a:t>Click to add title</a:t>
            </a:r>
          </a:p>
        </p:txBody>
      </p:sp>
      <p:sp>
        <p:nvSpPr>
          <p:cNvPr id="9" name="Text Placeholder 4">
            <a:extLst>
              <a:ext uri="{FF2B5EF4-FFF2-40B4-BE49-F238E27FC236}">
                <a16:creationId xmlns:a16="http://schemas.microsoft.com/office/drawing/2014/main" id="{1EEEE3A4-049D-4A27-B6BF-74C9FC68C558}"/>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0" name="Straight Connector 9">
            <a:extLst>
              <a:ext uri="{FF2B5EF4-FFF2-40B4-BE49-F238E27FC236}">
                <a16:creationId xmlns:a16="http://schemas.microsoft.com/office/drawing/2014/main" id="{5129E9CA-E60F-4547-AD64-ED575F3036D5}"/>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43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334433" y="553442"/>
            <a:ext cx="11302831" cy="470898"/>
          </a:xfrm>
        </p:spPr>
        <p:txBody>
          <a:bodyPr vert="horz" lIns="502920" tIns="0" rIns="0" bIns="0"/>
          <a:lstStyle>
            <a:lvl1pPr>
              <a:defRPr sz="3400">
                <a:latin typeface="+mj-lt"/>
                <a:ea typeface="+mj-ea"/>
                <a:cs typeface="+mj-cs"/>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334433" y="2085628"/>
            <a:ext cx="11302831"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CA46CF-8F75-4FEB-B6F2-98764B52C92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cxnSp>
        <p:nvCxnSpPr>
          <p:cNvPr id="11" name="Straight Connector 10">
            <a:extLst>
              <a:ext uri="{FF2B5EF4-FFF2-40B4-BE49-F238E27FC236}">
                <a16:creationId xmlns:a16="http://schemas.microsoft.com/office/drawing/2014/main" id="{B062E7FD-E981-4515-B2A9-9E6D9AE0B52C}"/>
              </a:ext>
            </a:extLst>
          </p:cNvPr>
          <p:cNvCxnSpPr>
            <a:cxnSpLocks/>
          </p:cNvCxnSpPr>
          <p:nvPr userDrawn="1"/>
        </p:nvCxnSpPr>
        <p:spPr bwMode="ltGray">
          <a:xfrm>
            <a:off x="317500" y="373529"/>
            <a:ext cx="11319764" cy="0"/>
          </a:xfrm>
          <a:prstGeom prst="line">
            <a:avLst/>
          </a:prstGeom>
          <a:ln w="31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77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B44C699-F289-425F-83D8-9BD1F5DD6AD9}"/>
              </a:ext>
            </a:extLst>
          </p:cNvPr>
          <p:cNvGraphicFramePr>
            <a:graphicFrameLocks noChangeAspect="1"/>
          </p:cNvGraphicFramePr>
          <p:nvPr userDrawn="1">
            <p:custDataLst>
              <p:tags r:id="rId1"/>
            </p:custDataLst>
            <p:extLst>
              <p:ext uri="{D42A27DB-BD31-4B8C-83A1-F6EECF244321}">
                <p14:modId xmlns:p14="http://schemas.microsoft.com/office/powerpoint/2010/main" val="3535832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BB44C699-F289-425F-83D8-9BD1F5DD6A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3" y="1544274"/>
            <a:ext cx="3747967" cy="1495794"/>
          </a:xfrm>
          <a:noFill/>
        </p:spPr>
        <p:txBody>
          <a:bodyPr vert="horz" wrap="square" lIns="0" tIns="0" rIns="320040" bIns="0" anchor="b">
            <a:noAutofit/>
          </a:bodyPr>
          <a:lstStyle>
            <a:lvl1pPr>
              <a:defRPr sz="3200">
                <a:solidFill>
                  <a:schemeClr val="accent1"/>
                </a:solidFill>
                <a:latin typeface="+mj-lt"/>
                <a:ea typeface="+mj-ea"/>
                <a:cs typeface="+mj-cs"/>
              </a:defRPr>
            </a:lvl1pPr>
          </a:lstStyle>
          <a:p>
            <a:r>
              <a:rPr lang="en-US"/>
              <a:t>Click to add title</a:t>
            </a:r>
          </a:p>
        </p:txBody>
      </p:sp>
      <p:sp>
        <p:nvSpPr>
          <p:cNvPr id="11" name="Text Placeholder 4">
            <a:extLst>
              <a:ext uri="{FF2B5EF4-FFF2-40B4-BE49-F238E27FC236}">
                <a16:creationId xmlns:a16="http://schemas.microsoft.com/office/drawing/2014/main" id="{B6FBC716-344E-469B-B80A-29C97CB708E0}"/>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tx2"/>
                </a:solidFill>
                <a:effectLst/>
                <a:latin typeface="+mn-lt"/>
                <a:ea typeface="+mn-ea"/>
                <a:cs typeface="+mn-cs"/>
              </a:rPr>
              <a:t>COVID-19 Vaccine Delivery Partnership</a:t>
            </a:r>
            <a:endParaRPr lang="en-GB" sz="800">
              <a:solidFill>
                <a:schemeClr val="tx2"/>
              </a:solidFill>
              <a:latin typeface="+mn-lt"/>
              <a:ea typeface="+mn-ea"/>
              <a:cs typeface="+mn-cs"/>
            </a:endParaRPr>
          </a:p>
        </p:txBody>
      </p:sp>
    </p:spTree>
    <p:extLst>
      <p:ext uri="{BB962C8B-B14F-4D97-AF65-F5344CB8AC3E}">
        <p14:creationId xmlns:p14="http://schemas.microsoft.com/office/powerpoint/2010/main" val="1144138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ction header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568075-7355-451E-8DE3-8E0113E54FC8}"/>
              </a:ext>
            </a:extLst>
          </p:cNvPr>
          <p:cNvGraphicFramePr>
            <a:graphicFrameLocks noChangeAspect="1"/>
          </p:cNvGraphicFramePr>
          <p:nvPr userDrawn="1">
            <p:custDataLst>
              <p:tags r:id="rId1"/>
            </p:custDataLst>
            <p:extLst>
              <p:ext uri="{D42A27DB-BD31-4B8C-83A1-F6EECF244321}">
                <p14:modId xmlns:p14="http://schemas.microsoft.com/office/powerpoint/2010/main" val="3212403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56568075-7355-451E-8DE3-8E0113E54F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3" y="2668041"/>
            <a:ext cx="1130283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a:extLst>
              <a:ext uri="{FF2B5EF4-FFF2-40B4-BE49-F238E27FC236}">
                <a16:creationId xmlns:a16="http://schemas.microsoft.com/office/drawing/2014/main" id="{A5F7365F-6B81-45C7-AFAE-A3FE6E06EFCA}"/>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9" name="Text Placeholder 4">
            <a:extLst>
              <a:ext uri="{FF2B5EF4-FFF2-40B4-BE49-F238E27FC236}">
                <a16:creationId xmlns:a16="http://schemas.microsoft.com/office/drawing/2014/main" id="{9134D6C4-EDF6-4242-9A79-16DD99A4BF93}"/>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1874246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D73304-E241-49D9-9CA1-AF5CD0FBB6F0}"/>
              </a:ext>
            </a:extLst>
          </p:cNvPr>
          <p:cNvGraphicFramePr>
            <a:graphicFrameLocks noChangeAspect="1"/>
          </p:cNvGraphicFramePr>
          <p:nvPr userDrawn="1">
            <p:custDataLst>
              <p:tags r:id="rId1"/>
            </p:custDataLst>
            <p:extLst>
              <p:ext uri="{D42A27DB-BD31-4B8C-83A1-F6EECF244321}">
                <p14:modId xmlns:p14="http://schemas.microsoft.com/office/powerpoint/2010/main" val="1801530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3" name="Object 2" hidden="1">
                        <a:extLst>
                          <a:ext uri="{FF2B5EF4-FFF2-40B4-BE49-F238E27FC236}">
                            <a16:creationId xmlns:a16="http://schemas.microsoft.com/office/drawing/2014/main" id="{C4D73304-E241-49D9-9CA1-AF5CD0FBB6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3" y="3826800"/>
            <a:ext cx="11302831"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3"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0AB4BB-8BA4-45D1-8F31-5D317F33791B}"/>
              </a:ext>
            </a:extLst>
          </p:cNvPr>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rgbClr val="FFFFFF"/>
              </a:solidFill>
              <a:latin typeface="+mn-lt"/>
              <a:ea typeface="+mn-ea"/>
              <a:cs typeface="+mn-cs"/>
              <a:sym typeface="Trebuchet MS" panose="020B0603020202020204" pitchFamily="34" charset="0"/>
            </a:endParaRPr>
          </a:p>
        </p:txBody>
      </p:sp>
      <p:sp>
        <p:nvSpPr>
          <p:cNvPr id="10" name="Text Placeholder 4">
            <a:extLst>
              <a:ext uri="{FF2B5EF4-FFF2-40B4-BE49-F238E27FC236}">
                <a16:creationId xmlns:a16="http://schemas.microsoft.com/office/drawing/2014/main" id="{458E563B-F3E8-4553-87DB-E2D4C9561459}"/>
              </a:ext>
            </a:extLst>
          </p:cNvPr>
          <p:cNvSpPr txBox="1">
            <a:spLocks/>
          </p:cNvSpPr>
          <p:nvPr userDrawn="1"/>
        </p:nvSpPr>
        <p:spPr>
          <a:xfrm>
            <a:off x="8898990" y="196703"/>
            <a:ext cx="2484655"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800" b="0" i="0" kern="1200">
                <a:solidFill>
                  <a:schemeClr val="bg1"/>
                </a:solidFill>
                <a:effectLst/>
                <a:latin typeface="+mn-lt"/>
                <a:ea typeface="+mn-ea"/>
                <a:cs typeface="+mn-cs"/>
              </a:rPr>
              <a:t>COVID-19 Vaccine Delivery Partnership</a:t>
            </a:r>
            <a:endParaRPr lang="en-GB" sz="800">
              <a:solidFill>
                <a:schemeClr val="bg1"/>
              </a:solidFill>
              <a:latin typeface="+mn-lt"/>
              <a:ea typeface="+mn-ea"/>
              <a:cs typeface="+mn-cs"/>
            </a:endParaRPr>
          </a:p>
        </p:txBody>
      </p:sp>
    </p:spTree>
    <p:extLst>
      <p:ext uri="{BB962C8B-B14F-4D97-AF65-F5344CB8AC3E}">
        <p14:creationId xmlns:p14="http://schemas.microsoft.com/office/powerpoint/2010/main" val="3488205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76" Type="http://schemas.openxmlformats.org/officeDocument/2006/relationships/slideLayout" Target="../slideLayouts/slideLayout88.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slideLayout" Target="../slideLayouts/slideLayout86.xml"/><Relationship Id="rId79" Type="http://schemas.openxmlformats.org/officeDocument/2006/relationships/theme" Target="../theme/theme2.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82" Type="http://schemas.openxmlformats.org/officeDocument/2006/relationships/image" Target="../media/image2.emf"/><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oleObject" Target="../embeddings/oleObject2.bin"/><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80" Type="http://schemas.openxmlformats.org/officeDocument/2006/relationships/tags" Target="../tags/tag2.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6" Type="http://schemas.openxmlformats.org/officeDocument/2006/relationships/slideLayout" Target="../slideLayouts/slideLayout166.xml"/><Relationship Id="rId7" Type="http://schemas.openxmlformats.org/officeDocument/2006/relationships/slideLayout" Target="../slideLayouts/slideLayout97.xml"/><Relationship Id="rId71" Type="http://schemas.openxmlformats.org/officeDocument/2006/relationships/slideLayout" Target="../slideLayouts/slideLayout161.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82" Type="http://schemas.openxmlformats.org/officeDocument/2006/relationships/oleObject" Target="../embeddings/oleObject79.bin"/><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81" Type="http://schemas.openxmlformats.org/officeDocument/2006/relationships/tags" Target="../tags/tag97.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77" Type="http://schemas.openxmlformats.org/officeDocument/2006/relationships/slideLayout" Target="../slideLayouts/slideLayout167.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80" Type="http://schemas.openxmlformats.org/officeDocument/2006/relationships/theme" Target="../theme/theme3.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83" Type="http://schemas.openxmlformats.org/officeDocument/2006/relationships/image" Target="../media/image2.emf"/><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55" Type="http://schemas.openxmlformats.org/officeDocument/2006/relationships/slideLayout" Target="../slideLayouts/slideLayout224.xml"/><Relationship Id="rId63" Type="http://schemas.openxmlformats.org/officeDocument/2006/relationships/slideLayout" Target="../slideLayouts/slideLayout232.xml"/><Relationship Id="rId68" Type="http://schemas.openxmlformats.org/officeDocument/2006/relationships/slideLayout" Target="../slideLayouts/slideLayout237.xml"/><Relationship Id="rId76" Type="http://schemas.openxmlformats.org/officeDocument/2006/relationships/slideLayout" Target="../slideLayouts/slideLayout245.xml"/><Relationship Id="rId7" Type="http://schemas.openxmlformats.org/officeDocument/2006/relationships/slideLayout" Target="../slideLayouts/slideLayout176.xml"/><Relationship Id="rId71" Type="http://schemas.openxmlformats.org/officeDocument/2006/relationships/slideLayout" Target="../slideLayouts/slideLayout240.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9" Type="http://schemas.openxmlformats.org/officeDocument/2006/relationships/slideLayout" Target="../slideLayouts/slideLayout198.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3" Type="http://schemas.openxmlformats.org/officeDocument/2006/relationships/slideLayout" Target="../slideLayouts/slideLayout222.xml"/><Relationship Id="rId58" Type="http://schemas.openxmlformats.org/officeDocument/2006/relationships/slideLayout" Target="../slideLayouts/slideLayout227.xml"/><Relationship Id="rId66" Type="http://schemas.openxmlformats.org/officeDocument/2006/relationships/slideLayout" Target="../slideLayouts/slideLayout235.xml"/><Relationship Id="rId74" Type="http://schemas.openxmlformats.org/officeDocument/2006/relationships/slideLayout" Target="../slideLayouts/slideLayout243.xml"/><Relationship Id="rId79" Type="http://schemas.openxmlformats.org/officeDocument/2006/relationships/theme" Target="../theme/theme4.xml"/><Relationship Id="rId5" Type="http://schemas.openxmlformats.org/officeDocument/2006/relationships/slideLayout" Target="../slideLayouts/slideLayout174.xml"/><Relationship Id="rId61" Type="http://schemas.openxmlformats.org/officeDocument/2006/relationships/slideLayout" Target="../slideLayouts/slideLayout230.xml"/><Relationship Id="rId82" Type="http://schemas.openxmlformats.org/officeDocument/2006/relationships/image" Target="../media/image2.emf"/><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slideLayout" Target="../slideLayouts/slideLayout221.xml"/><Relationship Id="rId60" Type="http://schemas.openxmlformats.org/officeDocument/2006/relationships/slideLayout" Target="../slideLayouts/slideLayout229.xml"/><Relationship Id="rId65" Type="http://schemas.openxmlformats.org/officeDocument/2006/relationships/slideLayout" Target="../slideLayouts/slideLayout234.xml"/><Relationship Id="rId73" Type="http://schemas.openxmlformats.org/officeDocument/2006/relationships/slideLayout" Target="../slideLayouts/slideLayout242.xml"/><Relationship Id="rId78" Type="http://schemas.openxmlformats.org/officeDocument/2006/relationships/slideLayout" Target="../slideLayouts/slideLayout247.xml"/><Relationship Id="rId81" Type="http://schemas.openxmlformats.org/officeDocument/2006/relationships/oleObject" Target="../embeddings/oleObject159.bin"/><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56" Type="http://schemas.openxmlformats.org/officeDocument/2006/relationships/slideLayout" Target="../slideLayouts/slideLayout225.xml"/><Relationship Id="rId64" Type="http://schemas.openxmlformats.org/officeDocument/2006/relationships/slideLayout" Target="../slideLayouts/slideLayout233.xml"/><Relationship Id="rId69" Type="http://schemas.openxmlformats.org/officeDocument/2006/relationships/slideLayout" Target="../slideLayouts/slideLayout238.xml"/><Relationship Id="rId77" Type="http://schemas.openxmlformats.org/officeDocument/2006/relationships/slideLayout" Target="../slideLayouts/slideLayout246.xml"/><Relationship Id="rId8" Type="http://schemas.openxmlformats.org/officeDocument/2006/relationships/slideLayout" Target="../slideLayouts/slideLayout177.xml"/><Relationship Id="rId51" Type="http://schemas.openxmlformats.org/officeDocument/2006/relationships/slideLayout" Target="../slideLayouts/slideLayout220.xml"/><Relationship Id="rId72" Type="http://schemas.openxmlformats.org/officeDocument/2006/relationships/slideLayout" Target="../slideLayouts/slideLayout241.xml"/><Relationship Id="rId80" Type="http://schemas.openxmlformats.org/officeDocument/2006/relationships/tags" Target="../tags/tag206.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59" Type="http://schemas.openxmlformats.org/officeDocument/2006/relationships/slideLayout" Target="../slideLayouts/slideLayout228.xml"/><Relationship Id="rId67" Type="http://schemas.openxmlformats.org/officeDocument/2006/relationships/slideLayout" Target="../slideLayouts/slideLayout236.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54" Type="http://schemas.openxmlformats.org/officeDocument/2006/relationships/slideLayout" Target="../slideLayouts/slideLayout223.xml"/><Relationship Id="rId62" Type="http://schemas.openxmlformats.org/officeDocument/2006/relationships/slideLayout" Target="../slideLayouts/slideLayout231.xml"/><Relationship Id="rId70" Type="http://schemas.openxmlformats.org/officeDocument/2006/relationships/slideLayout" Target="../slideLayouts/slideLayout239.xml"/><Relationship Id="rId75" Type="http://schemas.openxmlformats.org/officeDocument/2006/relationships/slideLayout" Target="../slideLayouts/slideLayout244.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57"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2B95A-8FF0-8B7A-074E-EA09A02D4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569602-222D-052C-AD3E-0A61FBEC1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AE99F-7244-6CAE-C9E7-1176B54BB7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A901B-B6CF-4F7A-A92A-655DA2B12797}" type="datetimeFigureOut">
              <a:rPr lang="en-GB" smtClean="0"/>
              <a:t>02/05/2023</a:t>
            </a:fld>
            <a:endParaRPr lang="en-GB"/>
          </a:p>
        </p:txBody>
      </p:sp>
      <p:sp>
        <p:nvSpPr>
          <p:cNvPr id="5" name="Footer Placeholder 4">
            <a:extLst>
              <a:ext uri="{FF2B5EF4-FFF2-40B4-BE49-F238E27FC236}">
                <a16:creationId xmlns:a16="http://schemas.microsoft.com/office/drawing/2014/main" id="{F5CC4256-CE43-1DA5-B425-E208A47336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8785A24-700C-92E1-6ABF-38CE980B0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08886-4C26-4981-84A5-186AEE04FF27}" type="slidenum">
              <a:rPr lang="en-GB" smtClean="0"/>
              <a:t>‹#›</a:t>
            </a:fld>
            <a:endParaRPr lang="en-GB"/>
          </a:p>
        </p:txBody>
      </p:sp>
    </p:spTree>
    <p:extLst>
      <p:ext uri="{BB962C8B-B14F-4D97-AF65-F5344CB8AC3E}">
        <p14:creationId xmlns:p14="http://schemas.microsoft.com/office/powerpoint/2010/main" val="532481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0"/>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12" name="TextBox 11"/>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42019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1"/>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2" imgW="270" imgH="270" progId="TCLayout.ActiveDocument.1">
                  <p:embed/>
                </p:oleObj>
              </mc:Choice>
              <mc:Fallback>
                <p:oleObj name="think-cell Slide" r:id="rId82" imgW="270" imgH="270" progId="TCLayout.ActiveDocument.1">
                  <p:embed/>
                  <p:pic>
                    <p:nvPicPr>
                      <p:cNvPr id="2" name="Object 1" hidden="1"/>
                      <p:cNvPicPr/>
                      <p:nvPr/>
                    </p:nvPicPr>
                    <p:blipFill>
                      <a:blip r:embed="rId8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352426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 id="2147483791" r:id="rId51"/>
    <p:sldLayoutId id="2147483792" r:id="rId52"/>
    <p:sldLayoutId id="2147483793" r:id="rId53"/>
    <p:sldLayoutId id="2147483794" r:id="rId54"/>
    <p:sldLayoutId id="2147483795" r:id="rId55"/>
    <p:sldLayoutId id="2147483796" r:id="rId56"/>
    <p:sldLayoutId id="2147483797" r:id="rId57"/>
    <p:sldLayoutId id="2147483798" r:id="rId58"/>
    <p:sldLayoutId id="2147483799" r:id="rId59"/>
    <p:sldLayoutId id="2147483800" r:id="rId60"/>
    <p:sldLayoutId id="2147483801" r:id="rId61"/>
    <p:sldLayoutId id="2147483802" r:id="rId62"/>
    <p:sldLayoutId id="2147483803" r:id="rId63"/>
    <p:sldLayoutId id="2147483804" r:id="rId64"/>
    <p:sldLayoutId id="2147483805" r:id="rId65"/>
    <p:sldLayoutId id="2147483806" r:id="rId66"/>
    <p:sldLayoutId id="2147483807" r:id="rId67"/>
    <p:sldLayoutId id="2147483808" r:id="rId68"/>
    <p:sldLayoutId id="2147483809" r:id="rId69"/>
    <p:sldLayoutId id="2147483810" r:id="rId70"/>
    <p:sldLayoutId id="2147483811" r:id="rId71"/>
    <p:sldLayoutId id="2147483812" r:id="rId72"/>
    <p:sldLayoutId id="2147483813" r:id="rId73"/>
    <p:sldLayoutId id="2147483814" r:id="rId74"/>
    <p:sldLayoutId id="2147483815" r:id="rId75"/>
    <p:sldLayoutId id="2147483816" r:id="rId76"/>
    <p:sldLayoutId id="2147483817" r:id="rId77"/>
    <p:sldLayoutId id="2147483818" r:id="rId78"/>
    <p:sldLayoutId id="2147483819" r:id="rId7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0"/>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12" name="TextBox 11"/>
          <p:cNvSpPr txBox="1"/>
          <p:nvPr userDrawn="1"/>
        </p:nvSpPr>
        <p:spPr>
          <a:xfrm>
            <a:off x="11385762" y="196703"/>
            <a:ext cx="225896" cy="123111"/>
          </a:xfrm>
          <a:prstGeom prst="rect">
            <a:avLst/>
          </a:prstGeom>
          <a:noFill/>
        </p:spPr>
        <p:txBody>
          <a:bodyPr wrap="square" lIns="0" tIns="0" rIns="0" bIns="0" rtlCol="0" anchor="ctr">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b="1" kern="1200" smtClean="0">
                <a:solidFill>
                  <a:schemeClr val="accent4"/>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b="1" kern="1200">
              <a:solidFill>
                <a:schemeClr val="accent4"/>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6820162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 id="2147483893" r:id="rId73"/>
    <p:sldLayoutId id="2147483894" r:id="rId74"/>
    <p:sldLayoutId id="2147483895" r:id="rId75"/>
    <p:sldLayoutId id="2147483896" r:id="rId76"/>
    <p:sldLayoutId id="2147483897" r:id="rId77"/>
    <p:sldLayoutId id="2147483898" r:id="rId7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publications/i/item/9789240064454"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hyperlink" Target="https://www.technet-21.org/en/knowledge-hub/main/16552&amp;Itemid=1272" TargetMode="External"/><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chnet-21.org/en/knowledge-hub/main/16552&amp;Itemid=1272"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chnet-21.org/en/knowledge-hub/main/16552&amp;Itemid=1272" TargetMode="External"/><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s://www.technet-21.org/en/library/main/8255-fiji_social-listening_unicef-pacific"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39.bin"/><Relationship Id="rId13" Type="http://schemas.openxmlformats.org/officeDocument/2006/relationships/image" Target="../media/image59.png"/><Relationship Id="rId18" Type="http://schemas.openxmlformats.org/officeDocument/2006/relationships/image" Target="../media/image62.png"/><Relationship Id="rId26" Type="http://schemas.openxmlformats.org/officeDocument/2006/relationships/hyperlink" Target="https://www.who.int/publications/i/item/9789240064454" TargetMode="External"/><Relationship Id="rId3" Type="http://schemas.openxmlformats.org/officeDocument/2006/relationships/tags" Target="../tags/tag307.xml"/><Relationship Id="rId21" Type="http://schemas.openxmlformats.org/officeDocument/2006/relationships/image" Target="../media/image64.png"/><Relationship Id="rId7" Type="http://schemas.openxmlformats.org/officeDocument/2006/relationships/image" Target="../media/image1.emf"/><Relationship Id="rId12" Type="http://schemas.openxmlformats.org/officeDocument/2006/relationships/hyperlink" Target="https://www.who.int/publications/i/item/9789240052154" TargetMode="External"/><Relationship Id="rId17" Type="http://schemas.openxmlformats.org/officeDocument/2006/relationships/hyperlink" Target="https://apps.who.int/iris/handle/10665/329882" TargetMode="External"/><Relationship Id="rId25" Type="http://schemas.openxmlformats.org/officeDocument/2006/relationships/hyperlink" Target="https://apps.who.int/iris/bitstream/handle/10665/325906/9789241515597-eng.pdf?ua=1" TargetMode="External"/><Relationship Id="rId2" Type="http://schemas.openxmlformats.org/officeDocument/2006/relationships/tags" Target="../tags/tag306.xml"/><Relationship Id="rId16" Type="http://schemas.openxmlformats.org/officeDocument/2006/relationships/image" Target="../media/image61.jpeg"/><Relationship Id="rId20" Type="http://schemas.openxmlformats.org/officeDocument/2006/relationships/image" Target="../media/image63.jpeg"/><Relationship Id="rId29" Type="http://schemas.openxmlformats.org/officeDocument/2006/relationships/image" Target="../media/image67.png"/><Relationship Id="rId1" Type="http://schemas.openxmlformats.org/officeDocument/2006/relationships/tags" Target="../tags/tag305.xml"/><Relationship Id="rId6" Type="http://schemas.openxmlformats.org/officeDocument/2006/relationships/oleObject" Target="../embeddings/oleObject238.bin"/><Relationship Id="rId11" Type="http://schemas.openxmlformats.org/officeDocument/2006/relationships/image" Target="../media/image58.jpeg"/><Relationship Id="rId24" Type="http://schemas.openxmlformats.org/officeDocument/2006/relationships/image" Target="../media/image65.jpeg"/><Relationship Id="rId5" Type="http://schemas.openxmlformats.org/officeDocument/2006/relationships/notesSlide" Target="../notesSlides/notesSlide18.xml"/><Relationship Id="rId15" Type="http://schemas.openxmlformats.org/officeDocument/2006/relationships/hyperlink" Target="https://www.who.int/publications/i/item/WHO-IVB-16.06" TargetMode="External"/><Relationship Id="rId23" Type="http://schemas.openxmlformats.org/officeDocument/2006/relationships/hyperlink" Target="https://www.who.int/publications/m/item/options-for-linking-health-interventions-for-adolescents-with-hpv-vaccination" TargetMode="External"/><Relationship Id="rId28" Type="http://schemas.openxmlformats.org/officeDocument/2006/relationships/hyperlink" Target="https://www.who.int/publications/i/item/WHO-2019-nCoV-FAQ-Pregnancy-Vaccines-2022.1" TargetMode="External"/><Relationship Id="rId10" Type="http://schemas.openxmlformats.org/officeDocument/2006/relationships/oleObject" Target="../embeddings/oleObject240.bin"/><Relationship Id="rId19" Type="http://schemas.openxmlformats.org/officeDocument/2006/relationships/hyperlink" Target="https://apps.who.int/iris/handle/10665/276546" TargetMode="External"/><Relationship Id="rId31" Type="http://schemas.openxmlformats.org/officeDocument/2006/relationships/image" Target="../media/image69.png"/><Relationship Id="rId4" Type="http://schemas.openxmlformats.org/officeDocument/2006/relationships/slideLayout" Target="../slideLayouts/slideLayout7.xml"/><Relationship Id="rId9" Type="http://schemas.openxmlformats.org/officeDocument/2006/relationships/image" Target="../media/image57.emf"/><Relationship Id="rId14" Type="http://schemas.openxmlformats.org/officeDocument/2006/relationships/image" Target="../media/image60.jpeg"/><Relationship Id="rId22" Type="http://schemas.openxmlformats.org/officeDocument/2006/relationships/hyperlink" Target="https://www.who.int/teams/immunization-vaccines-and-biologicals/essential-programme-on-immunization/integration/school-vaccination" TargetMode="External"/><Relationship Id="rId27" Type="http://schemas.openxmlformats.org/officeDocument/2006/relationships/image" Target="../media/image66.png"/><Relationship Id="rId30"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who.int/publications/i/item/WHO-2019-nCoV-Vaccines-SAGE-Roadmap"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who.int/groups/strategic-advisory-group-of-experts-on-immunization" TargetMode="External"/><Relationship Id="rId5" Type="http://schemas.openxmlformats.org/officeDocument/2006/relationships/hyperlink" Target="https://www.who.int/news/item/19-04-2023-global-compendium-of-knowledge-on-covid-19"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publications/i/item/978924006445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75"/>
        <p:cNvGrpSpPr/>
        <p:nvPr/>
      </p:nvGrpSpPr>
      <p:grpSpPr>
        <a:xfrm>
          <a:off x="0" y="0"/>
          <a:ext cx="0" cy="0"/>
          <a:chOff x="0" y="0"/>
          <a:chExt cx="0" cy="0"/>
        </a:xfrm>
      </p:grpSpPr>
      <p:sp>
        <p:nvSpPr>
          <p:cNvPr id="76" name="Google Shape;76;p1"/>
          <p:cNvSpPr/>
          <p:nvPr/>
        </p:nvSpPr>
        <p:spPr>
          <a:xfrm>
            <a:off x="4576886" y="0"/>
            <a:ext cx="7615114" cy="6858980"/>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77" name="Google Shape;77;p1"/>
          <p:cNvSpPr txBox="1"/>
          <p:nvPr/>
        </p:nvSpPr>
        <p:spPr>
          <a:xfrm>
            <a:off x="4782312" y="1408116"/>
            <a:ext cx="6932400"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1" dirty="0">
                <a:solidFill>
                  <a:schemeClr val="bg1"/>
                </a:solidFill>
              </a:rPr>
              <a:t>Considerations for integrating COVID-19 vaccination into immunization programmes and primary health care</a:t>
            </a:r>
            <a:endParaRPr sz="3600" b="0" i="0" u="none" strike="sngStrike" cap="none" dirty="0">
              <a:solidFill>
                <a:schemeClr val="bg1"/>
              </a:solidFill>
              <a:latin typeface="Atkinson Hyperlegible"/>
              <a:ea typeface="Atkinson Hyperlegible"/>
              <a:cs typeface="Atkinson Hyperlegible"/>
              <a:sym typeface="Atkinson Hyperlegible"/>
            </a:endParaRPr>
          </a:p>
        </p:txBody>
      </p:sp>
      <p:cxnSp>
        <p:nvCxnSpPr>
          <p:cNvPr id="78" name="Google Shape;78;p1"/>
          <p:cNvCxnSpPr/>
          <p:nvPr/>
        </p:nvCxnSpPr>
        <p:spPr>
          <a:xfrm>
            <a:off x="4804962" y="953800"/>
            <a:ext cx="6887100" cy="29100"/>
          </a:xfrm>
          <a:prstGeom prst="straightConnector1">
            <a:avLst/>
          </a:prstGeom>
          <a:noFill/>
          <a:ln w="57150" cap="flat" cmpd="sng">
            <a:solidFill>
              <a:schemeClr val="lt1"/>
            </a:solidFill>
            <a:prstDash val="solid"/>
            <a:miter lim="800000"/>
            <a:headEnd type="none" w="sm" len="sm"/>
            <a:tailEnd type="none" w="sm" len="sm"/>
          </a:ln>
        </p:spPr>
      </p:cxnSp>
      <p:sp>
        <p:nvSpPr>
          <p:cNvPr id="82" name="Google Shape;82;p1"/>
          <p:cNvSpPr txBox="1"/>
          <p:nvPr/>
        </p:nvSpPr>
        <p:spPr>
          <a:xfrm>
            <a:off x="4804962" y="5828041"/>
            <a:ext cx="6930675" cy="64629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800"/>
              <a:buFont typeface="Arial"/>
              <a:buNone/>
            </a:pPr>
            <a:r>
              <a:rPr lang="en-US" dirty="0">
                <a:solidFill>
                  <a:schemeClr val="bg1"/>
                </a:solidFill>
                <a:latin typeface="Atkinson Hyperlegible"/>
              </a:rPr>
              <a:t>For more information and to download: https://www.who.int/publications/i/item/9789240064454</a:t>
            </a:r>
          </a:p>
        </p:txBody>
      </p:sp>
      <p:pic>
        <p:nvPicPr>
          <p:cNvPr id="2" name="Content Placeholder 3" descr="A picture containing text, person, screenshot&#10;&#10;Description automatically generated">
            <a:extLst>
              <a:ext uri="{FF2B5EF4-FFF2-40B4-BE49-F238E27FC236}">
                <a16:creationId xmlns:a16="http://schemas.microsoft.com/office/drawing/2014/main" id="{3CD31414-4B9E-FA7E-4B6A-342C1511342A}"/>
              </a:ext>
            </a:extLst>
          </p:cNvPr>
          <p:cNvPicPr>
            <a:picLocks noChangeAspect="1"/>
          </p:cNvPicPr>
          <p:nvPr/>
        </p:nvPicPr>
        <p:blipFill rotWithShape="1">
          <a:blip r:embed="rId3">
            <a:extLst>
              <a:ext uri="{28A0092B-C50C-407E-A947-70E740481C1C}">
                <a14:useLocalDpi xmlns:a14="http://schemas.microsoft.com/office/drawing/2010/main" val="0"/>
              </a:ext>
            </a:extLst>
          </a:blip>
          <a:srcRect l="2484" b="1886"/>
          <a:stretch/>
        </p:blipFill>
        <p:spPr>
          <a:xfrm>
            <a:off x="279141" y="968350"/>
            <a:ext cx="3356364" cy="4746172"/>
          </a:xfrm>
          <a:prstGeom prst="rect">
            <a:avLst/>
          </a:prstGeom>
          <a:solidFill>
            <a:schemeClr val="tx1"/>
          </a:solidFill>
          <a:ln>
            <a:solidFill>
              <a:schemeClr val="accent1"/>
            </a:solidFill>
          </a:ln>
        </p:spPr>
      </p:pic>
      <p:sp>
        <p:nvSpPr>
          <p:cNvPr id="3" name="TextBox 2">
            <a:extLst>
              <a:ext uri="{FF2B5EF4-FFF2-40B4-BE49-F238E27FC236}">
                <a16:creationId xmlns:a16="http://schemas.microsoft.com/office/drawing/2014/main" id="{6F45ABBA-31ED-AC0A-4324-65C2CD0D1AC9}"/>
              </a:ext>
            </a:extLst>
          </p:cNvPr>
          <p:cNvSpPr txBox="1"/>
          <p:nvPr/>
        </p:nvSpPr>
        <p:spPr>
          <a:xfrm>
            <a:off x="635595" y="5830697"/>
            <a:ext cx="2769422" cy="584775"/>
          </a:xfrm>
          <a:prstGeom prst="rect">
            <a:avLst/>
          </a:prstGeom>
          <a:noFill/>
        </p:spPr>
        <p:txBody>
          <a:bodyPr wrap="square" rtlCol="0">
            <a:spAutoFit/>
          </a:bodyPr>
          <a:lstStyle/>
          <a:p>
            <a:pPr>
              <a:buClr>
                <a:srgbClr val="000000"/>
              </a:buClr>
              <a:buSzPts val="3200"/>
            </a:pPr>
            <a:r>
              <a:rPr lang="en-GB" sz="3200" b="1" dirty="0">
                <a:solidFill>
                  <a:srgbClr val="009ADE"/>
                </a:solidFill>
                <a:latin typeface="Atkinson Hyperlegible"/>
              </a:rPr>
              <a:t>April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3" name="Google Shape;93;p3"/>
          <p:cNvSpPr/>
          <p:nvPr/>
        </p:nvSpPr>
        <p:spPr>
          <a:xfrm>
            <a:off x="11400" y="-36895"/>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 </a:t>
            </a:r>
            <a:endParaRPr kumimoji="0"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8" name="TextBox 7">
            <a:extLst>
              <a:ext uri="{FF2B5EF4-FFF2-40B4-BE49-F238E27FC236}">
                <a16:creationId xmlns:a16="http://schemas.microsoft.com/office/drawing/2014/main" id="{3CF8A863-3962-DC93-9796-B3419B7ABAEF}"/>
              </a:ext>
            </a:extLst>
          </p:cNvPr>
          <p:cNvSpPr txBox="1"/>
          <p:nvPr/>
        </p:nvSpPr>
        <p:spPr>
          <a:xfrm>
            <a:off x="58829" y="246153"/>
            <a:ext cx="11632906" cy="584775"/>
          </a:xfrm>
          <a:prstGeom prst="rect">
            <a:avLst/>
          </a:prstGeom>
          <a:noFill/>
        </p:spPr>
        <p:txBody>
          <a:bodyPr wrap="square" rtlCol="0">
            <a:spAutoFit/>
          </a:bodyPr>
          <a:lstStyle/>
          <a:p>
            <a:r>
              <a:rPr lang="en-GB" sz="3200" b="1" dirty="0">
                <a:solidFill>
                  <a:schemeClr val="bg1"/>
                </a:solidFill>
              </a:rPr>
              <a:t>Step 1: Initiating/building on the integration process</a:t>
            </a:r>
          </a:p>
        </p:txBody>
      </p:sp>
      <p:sp>
        <p:nvSpPr>
          <p:cNvPr id="11" name="Content Placeholder 5">
            <a:extLst>
              <a:ext uri="{FF2B5EF4-FFF2-40B4-BE49-F238E27FC236}">
                <a16:creationId xmlns:a16="http://schemas.microsoft.com/office/drawing/2014/main" id="{EE222539-E42A-D3E7-DD26-4D48AAB67A7D}"/>
              </a:ext>
            </a:extLst>
          </p:cNvPr>
          <p:cNvSpPr txBox="1">
            <a:spLocks/>
          </p:cNvSpPr>
          <p:nvPr/>
        </p:nvSpPr>
        <p:spPr>
          <a:xfrm>
            <a:off x="475014" y="1353229"/>
            <a:ext cx="8805620" cy="4805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400" dirty="0"/>
              <a:t>Engage with ministry partners, immunization partners and PHC managers on the benefits of integration.</a:t>
            </a:r>
          </a:p>
          <a:p>
            <a:pPr>
              <a:lnSpc>
                <a:spcPct val="110000"/>
              </a:lnSpc>
            </a:pPr>
            <a:r>
              <a:rPr lang="en-GB" sz="2400" dirty="0"/>
              <a:t>Use COVID-19 experience and innovations to strengthen other immunization services. </a:t>
            </a:r>
          </a:p>
          <a:p>
            <a:pPr>
              <a:lnSpc>
                <a:spcPct val="110000"/>
              </a:lnSpc>
            </a:pPr>
            <a:r>
              <a:rPr lang="en-GB" sz="2400" dirty="0"/>
              <a:t>Work with different agencies/programmes/CSOs/community leaders to support integrated health services.  </a:t>
            </a:r>
          </a:p>
          <a:p>
            <a:pPr>
              <a:lnSpc>
                <a:spcPct val="110000"/>
              </a:lnSpc>
            </a:pPr>
            <a:r>
              <a:rPr lang="en-GB" sz="2400" dirty="0"/>
              <a:t>Conduct situational analysis of national and subnational level readiness for/status of COVID-19 vaccine integration.</a:t>
            </a:r>
          </a:p>
          <a:p>
            <a:pPr>
              <a:lnSpc>
                <a:spcPct val="110000"/>
              </a:lnSpc>
            </a:pPr>
            <a:r>
              <a:rPr lang="en-GB" sz="2400" dirty="0"/>
              <a:t>Conduct research on community and health worker perceptions and acceptance of integrated services.</a:t>
            </a:r>
          </a:p>
        </p:txBody>
      </p:sp>
      <p:sp>
        <p:nvSpPr>
          <p:cNvPr id="114" name="Oval 113">
            <a:extLst>
              <a:ext uri="{FF2B5EF4-FFF2-40B4-BE49-F238E27FC236}">
                <a16:creationId xmlns:a16="http://schemas.microsoft.com/office/drawing/2014/main" id="{6A921094-78AA-1DF1-2B18-CB96CF9D13D6}"/>
              </a:ext>
            </a:extLst>
          </p:cNvPr>
          <p:cNvSpPr/>
          <p:nvPr/>
        </p:nvSpPr>
        <p:spPr>
          <a:xfrm>
            <a:off x="9956423" y="3054422"/>
            <a:ext cx="1157133" cy="1177702"/>
          </a:xfrm>
          <a:prstGeom prst="ellipse">
            <a:avLst/>
          </a:prstGeom>
          <a:blipFill rotWithShape="1">
            <a:blip r:embed="rId3">
              <a:extLst>
                <a:ext uri="{28A0092B-C50C-407E-A947-70E740481C1C}">
                  <a14:useLocalDpi xmlns:a14="http://schemas.microsoft.com/office/drawing/2010/main" val="0"/>
                </a:ext>
              </a:extLst>
            </a:blip>
            <a:srcRect/>
            <a:stretch>
              <a:fillRect/>
            </a:stretch>
          </a:blipFill>
          <a:ln>
            <a:solidFill>
              <a:srgbClr val="7F7F7F"/>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5" name="Oval 114">
            <a:extLst>
              <a:ext uri="{FF2B5EF4-FFF2-40B4-BE49-F238E27FC236}">
                <a16:creationId xmlns:a16="http://schemas.microsoft.com/office/drawing/2014/main" id="{5A6ED698-A9E6-D9BF-D8E0-849A893749D4}"/>
              </a:ext>
            </a:extLst>
          </p:cNvPr>
          <p:cNvSpPr/>
          <p:nvPr/>
        </p:nvSpPr>
        <p:spPr>
          <a:xfrm>
            <a:off x="10022616" y="1177646"/>
            <a:ext cx="1157133" cy="1206998"/>
          </a:xfrm>
          <a:prstGeom prst="ellipse">
            <a:avLst/>
          </a:prstGeom>
          <a: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t="-4000" b="-4000"/>
            </a:stretch>
          </a:blipFill>
          <a:ln>
            <a:solidFill>
              <a:srgbClr val="7F7F7F"/>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8" name="Oval 117">
            <a:extLst>
              <a:ext uri="{FF2B5EF4-FFF2-40B4-BE49-F238E27FC236}">
                <a16:creationId xmlns:a16="http://schemas.microsoft.com/office/drawing/2014/main" id="{F8FC2216-C0C6-D131-CEBA-9DB3A6100D6B}"/>
              </a:ext>
            </a:extLst>
          </p:cNvPr>
          <p:cNvSpPr/>
          <p:nvPr/>
        </p:nvSpPr>
        <p:spPr>
          <a:xfrm>
            <a:off x="9956423" y="4901903"/>
            <a:ext cx="1223325" cy="1177702"/>
          </a:xfrm>
          <a:prstGeom prst="ellipse">
            <a:avLst/>
          </a:prstGeom>
          <a:blipFill rotWithShape="1">
            <a:blip r:embed="rId5">
              <a:extLst>
                <a:ext uri="{28A0092B-C50C-407E-A947-70E740481C1C}">
                  <a14:useLocalDpi xmlns:a14="http://schemas.microsoft.com/office/drawing/2010/main" val="0"/>
                </a:ext>
              </a:extLst>
            </a:blip>
            <a:srcRect/>
            <a:stretch>
              <a:fillRect l="-25000" r="-25000"/>
            </a:stretch>
          </a:blipFill>
          <a:ln>
            <a:solidFill>
              <a:srgbClr val="7030A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485459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3" name="Google Shape;93;p3"/>
          <p:cNvSpPr/>
          <p:nvPr/>
        </p:nvSpPr>
        <p:spPr>
          <a:xfrm>
            <a:off x="11400" y="-36895"/>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 </a:t>
            </a:r>
            <a:endParaRPr kumimoji="0"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8" name="TextBox 7">
            <a:extLst>
              <a:ext uri="{FF2B5EF4-FFF2-40B4-BE49-F238E27FC236}">
                <a16:creationId xmlns:a16="http://schemas.microsoft.com/office/drawing/2014/main" id="{3CF8A863-3962-DC93-9796-B3419B7ABAEF}"/>
              </a:ext>
            </a:extLst>
          </p:cNvPr>
          <p:cNvSpPr txBox="1"/>
          <p:nvPr/>
        </p:nvSpPr>
        <p:spPr>
          <a:xfrm>
            <a:off x="183746" y="240133"/>
            <a:ext cx="11632906" cy="523220"/>
          </a:xfrm>
          <a:prstGeom prst="rect">
            <a:avLst/>
          </a:prstGeom>
          <a:noFill/>
        </p:spPr>
        <p:txBody>
          <a:bodyPr wrap="square" rtlCol="0">
            <a:spAutoFit/>
          </a:bodyPr>
          <a:lstStyle/>
          <a:p>
            <a:r>
              <a:rPr lang="en-GB" sz="2800" b="1" dirty="0">
                <a:solidFill>
                  <a:schemeClr val="bg1"/>
                </a:solidFill>
              </a:rPr>
              <a:t>Situational Analysis:  Using the Readiness assessment checklist – Annex 3</a:t>
            </a:r>
          </a:p>
        </p:txBody>
      </p:sp>
      <p:sp>
        <p:nvSpPr>
          <p:cNvPr id="11" name="Content Placeholder 5">
            <a:extLst>
              <a:ext uri="{FF2B5EF4-FFF2-40B4-BE49-F238E27FC236}">
                <a16:creationId xmlns:a16="http://schemas.microsoft.com/office/drawing/2014/main" id="{EE222539-E42A-D3E7-DD26-4D48AAB67A7D}"/>
              </a:ext>
            </a:extLst>
          </p:cNvPr>
          <p:cNvSpPr txBox="1">
            <a:spLocks/>
          </p:cNvSpPr>
          <p:nvPr/>
        </p:nvSpPr>
        <p:spPr>
          <a:xfrm>
            <a:off x="475014" y="1225884"/>
            <a:ext cx="8458144" cy="4821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GB" sz="2200" dirty="0"/>
          </a:p>
        </p:txBody>
      </p:sp>
      <p:grpSp>
        <p:nvGrpSpPr>
          <p:cNvPr id="4" name="Group 3">
            <a:extLst>
              <a:ext uri="{FF2B5EF4-FFF2-40B4-BE49-F238E27FC236}">
                <a16:creationId xmlns:a16="http://schemas.microsoft.com/office/drawing/2014/main" id="{F4BB609D-0AC4-FC88-07EB-D88FA74CBB5D}"/>
              </a:ext>
            </a:extLst>
          </p:cNvPr>
          <p:cNvGrpSpPr/>
          <p:nvPr/>
        </p:nvGrpSpPr>
        <p:grpSpPr>
          <a:xfrm>
            <a:off x="531453" y="1449892"/>
            <a:ext cx="858548" cy="1078248"/>
            <a:chOff x="531453" y="1449892"/>
            <a:chExt cx="858548" cy="1078248"/>
          </a:xfrm>
        </p:grpSpPr>
        <p:pic>
          <p:nvPicPr>
            <p:cNvPr id="5" name="Picture 4">
              <a:hlinkClick r:id="rId3"/>
              <a:extLst>
                <a:ext uri="{FF2B5EF4-FFF2-40B4-BE49-F238E27FC236}">
                  <a16:creationId xmlns:a16="http://schemas.microsoft.com/office/drawing/2014/main" id="{8AC80E4E-6926-853C-E6E8-EB89D278896C}"/>
                </a:ext>
              </a:extLst>
            </p:cNvPr>
            <p:cNvPicPr>
              <a:picLocks noChangeAspect="1"/>
            </p:cNvPicPr>
            <p:nvPr/>
          </p:nvPicPr>
          <p:blipFill>
            <a:blip r:embed="rId4"/>
            <a:stretch>
              <a:fillRect/>
            </a:stretch>
          </p:blipFill>
          <p:spPr>
            <a:xfrm>
              <a:off x="666101" y="1449892"/>
              <a:ext cx="723900" cy="666750"/>
            </a:xfrm>
            <a:prstGeom prst="rect">
              <a:avLst/>
            </a:prstGeom>
          </p:spPr>
        </p:pic>
        <p:sp>
          <p:nvSpPr>
            <p:cNvPr id="6" name="TextBox 5">
              <a:extLst>
                <a:ext uri="{FF2B5EF4-FFF2-40B4-BE49-F238E27FC236}">
                  <a16:creationId xmlns:a16="http://schemas.microsoft.com/office/drawing/2014/main" id="{39D82F33-4E26-17AC-C44D-FBDC5C45EEC5}"/>
                </a:ext>
              </a:extLst>
            </p:cNvPr>
            <p:cNvSpPr txBox="1"/>
            <p:nvPr/>
          </p:nvSpPr>
          <p:spPr>
            <a:xfrm>
              <a:off x="531453" y="2050299"/>
              <a:ext cx="849397" cy="477841"/>
            </a:xfrm>
            <a:prstGeom prst="rect">
              <a:avLst/>
            </a:prstGeom>
            <a:noFill/>
            <a:ln w="9525" cap="rnd" cmpd="sng" algn="ctr">
              <a:solidFill>
                <a:schemeClr val="accent4"/>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AEEF"/>
                  </a:solidFill>
                  <a:effectLst/>
                  <a:uLnTx/>
                  <a:uFillTx/>
                  <a:latin typeface="Arial"/>
                  <a:ea typeface="+mn-ea"/>
                  <a:cs typeface="+mn-cs"/>
                  <a:hlinkClick r:id="rId3"/>
                </a:rPr>
                <a:t>Click here to access</a:t>
              </a:r>
              <a:endParaRPr kumimoji="0" lang="en-US" sz="1000" b="0" i="0" u="none" strike="noStrike" kern="1200" cap="none" spc="0" normalizeH="0" baseline="0" noProof="0">
                <a:ln>
                  <a:noFill/>
                </a:ln>
                <a:solidFill>
                  <a:srgbClr val="00AEEF"/>
                </a:solidFill>
                <a:effectLst/>
                <a:uLnTx/>
                <a:uFillTx/>
                <a:latin typeface="Arial"/>
                <a:ea typeface="+mn-ea"/>
                <a:cs typeface="+mn-cs"/>
              </a:endParaRPr>
            </a:p>
          </p:txBody>
        </p:sp>
      </p:grpSp>
      <p:pic>
        <p:nvPicPr>
          <p:cNvPr id="7" name="Picture 6">
            <a:extLst>
              <a:ext uri="{FF2B5EF4-FFF2-40B4-BE49-F238E27FC236}">
                <a16:creationId xmlns:a16="http://schemas.microsoft.com/office/drawing/2014/main" id="{4136AA1D-3860-A1B0-0E87-A60C0D99F665}"/>
              </a:ext>
            </a:extLst>
          </p:cNvPr>
          <p:cNvPicPr>
            <a:picLocks noChangeAspect="1"/>
          </p:cNvPicPr>
          <p:nvPr/>
        </p:nvPicPr>
        <p:blipFill>
          <a:blip r:embed="rId5"/>
          <a:stretch>
            <a:fillRect/>
          </a:stretch>
        </p:blipFill>
        <p:spPr>
          <a:xfrm>
            <a:off x="1704031" y="1430245"/>
            <a:ext cx="2022746" cy="2771130"/>
          </a:xfrm>
          <a:prstGeom prst="rect">
            <a:avLst/>
          </a:prstGeom>
          <a:ln w="9525" cap="flat" cmpd="sng" algn="ctr">
            <a:solidFill>
              <a:srgbClr val="9A9A9A"/>
            </a:solidFill>
            <a:prstDash val="solid"/>
            <a:round/>
            <a:headEnd type="none" w="med" len="med"/>
            <a:tailEnd type="none" w="med" len="med"/>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9F60943B-7A62-9DCB-C642-CB3CD2B59641}"/>
              </a:ext>
            </a:extLst>
          </p:cNvPr>
          <p:cNvGrpSpPr/>
          <p:nvPr/>
        </p:nvGrpSpPr>
        <p:grpSpPr>
          <a:xfrm>
            <a:off x="183746" y="4213625"/>
            <a:ext cx="3660337" cy="2011417"/>
            <a:chOff x="830941" y="4213625"/>
            <a:chExt cx="3013143" cy="2011417"/>
          </a:xfrm>
        </p:grpSpPr>
        <p:sp>
          <p:nvSpPr>
            <p:cNvPr id="10" name="Text Placeholder 3">
              <a:extLst>
                <a:ext uri="{FF2B5EF4-FFF2-40B4-BE49-F238E27FC236}">
                  <a16:creationId xmlns:a16="http://schemas.microsoft.com/office/drawing/2014/main" id="{48F93982-2628-038E-ABA7-D97E4E75362E}"/>
                </a:ext>
              </a:extLst>
            </p:cNvPr>
            <p:cNvSpPr txBox="1">
              <a:spLocks/>
            </p:cNvSpPr>
            <p:nvPr/>
          </p:nvSpPr>
          <p:spPr>
            <a:xfrm>
              <a:off x="830941" y="4213625"/>
              <a:ext cx="1080000" cy="218586"/>
            </a:xfrm>
            <a:prstGeom prst="rect">
              <a:avLst/>
            </a:prstGeom>
            <a:solidFill>
              <a:schemeClr val="bg1"/>
            </a:solidFill>
          </p:spPr>
          <p:txBody>
            <a:bodyPr wrap="square" lIns="0" tIns="0" rIns="0" bIns="0">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82E3B"/>
                  </a:solidFill>
                  <a:effectLst/>
                  <a:uLnTx/>
                  <a:uFillTx/>
                  <a:latin typeface="Arial"/>
                  <a:ea typeface="+mn-ea"/>
                  <a:cs typeface="+mn-cs"/>
                  <a:sym typeface="Trebuchet MS" panose="020B0603020202020204" pitchFamily="34" charset="0"/>
                </a:rPr>
                <a:t>Objective</a:t>
              </a:r>
            </a:p>
          </p:txBody>
        </p:sp>
        <p:sp>
          <p:nvSpPr>
            <p:cNvPr id="12" name="TextBox 11">
              <a:extLst>
                <a:ext uri="{FF2B5EF4-FFF2-40B4-BE49-F238E27FC236}">
                  <a16:creationId xmlns:a16="http://schemas.microsoft.com/office/drawing/2014/main" id="{8678FE87-6118-4444-D51D-84E99DF9F10D}"/>
                </a:ext>
              </a:extLst>
            </p:cNvPr>
            <p:cNvSpPr txBox="1"/>
            <p:nvPr/>
          </p:nvSpPr>
          <p:spPr>
            <a:xfrm>
              <a:off x="975498" y="4409160"/>
              <a:ext cx="2868586" cy="181588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2">
                      <a:lumMod val="20000"/>
                      <a:lumOff val="80000"/>
                    </a:schemeClr>
                  </a:solidFill>
                </a14:hiddenFill>
              </a:ext>
              <a:ext uri="{91240B29-F687-4F45-9708-019B960494DF}">
                <a14:hiddenLine xmlns:a14="http://schemas.microsoft.com/office/drawing/2010/main" w="9525" cap="rnd" cmpd="sng" algn="ctr">
                  <a:solidFill>
                    <a:srgbClr val="BFED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1" indent="0" algn="l" defTabSz="914400" rtl="0" eaLnBrk="1" fontAlgn="auto" latinLnBrk="0" hangingPunct="1">
                <a:lnSpc>
                  <a:spcPct val="100000"/>
                </a:lnSpc>
                <a:spcBef>
                  <a:spcPts val="0"/>
                </a:spcBef>
                <a:spcAft>
                  <a:spcPts val="0"/>
                </a:spcAft>
                <a:buClr>
                  <a:srgbClr val="00AEEF"/>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Support countries identify </a:t>
              </a:r>
              <a:r>
                <a:rPr kumimoji="0" lang="en-US" sz="1400" b="1" i="0" u="none" strike="noStrike" kern="1200" cap="none" spc="0" normalizeH="0" baseline="0" noProof="0" dirty="0">
                  <a:ln>
                    <a:noFill/>
                  </a:ln>
                  <a:solidFill>
                    <a:srgbClr val="000000"/>
                  </a:solidFill>
                  <a:effectLst/>
                  <a:uLnTx/>
                  <a:uFillTx/>
                  <a:latin typeface="Arial"/>
                  <a:ea typeface="+mn-ea"/>
                  <a:cs typeface="+mn-cs"/>
                </a:rPr>
                <a:t>specific technical actions which should be incorporated</a:t>
              </a:r>
              <a:r>
                <a:rPr kumimoji="0" lang="en-US" sz="1400" b="0" i="0" u="none" strike="noStrike" kern="1200" cap="none" spc="0" normalizeH="0" baseline="0" noProof="0" dirty="0">
                  <a:ln>
                    <a:noFill/>
                  </a:ln>
                  <a:solidFill>
                    <a:srgbClr val="000000"/>
                  </a:solidFill>
                  <a:effectLst/>
                  <a:uLnTx/>
                  <a:uFillTx/>
                  <a:latin typeface="Arial"/>
                  <a:ea typeface="+mn-ea"/>
                  <a:cs typeface="+mn-cs"/>
                </a:rPr>
                <a:t> into the integration strategy and implemented in order to </a:t>
              </a:r>
              <a:r>
                <a:rPr kumimoji="0" lang="en-US" sz="1400" b="1" i="0" u="none" strike="noStrike" kern="1200" cap="none" spc="0" normalizeH="0" baseline="0" noProof="0" dirty="0">
                  <a:ln>
                    <a:noFill/>
                  </a:ln>
                  <a:solidFill>
                    <a:srgbClr val="000000"/>
                  </a:solidFill>
                  <a:effectLst/>
                  <a:uLnTx/>
                  <a:uFillTx/>
                  <a:latin typeface="Arial"/>
                  <a:ea typeface="+mn-ea"/>
                  <a:cs typeface="+mn-cs"/>
                </a:rPr>
                <a:t>address potential gaps and challenges </a:t>
              </a:r>
              <a:r>
                <a:rPr kumimoji="0" lang="en-US" sz="1400" b="0" i="0" u="none" strike="noStrike" kern="1200" cap="none" spc="0" normalizeH="0" baseline="0" noProof="0" dirty="0">
                  <a:ln>
                    <a:noFill/>
                  </a:ln>
                  <a:solidFill>
                    <a:srgbClr val="000000"/>
                  </a:solidFill>
                  <a:effectLst/>
                  <a:uLnTx/>
                  <a:uFillTx/>
                  <a:latin typeface="Arial"/>
                  <a:ea typeface="+mn-ea"/>
                  <a:cs typeface="+mn-cs"/>
                </a:rPr>
                <a:t>that have been identified in the diagnostic assessment</a:t>
              </a:r>
            </a:p>
          </p:txBody>
        </p:sp>
      </p:grpSp>
      <p:grpSp>
        <p:nvGrpSpPr>
          <p:cNvPr id="13" name="Group 12">
            <a:extLst>
              <a:ext uri="{FF2B5EF4-FFF2-40B4-BE49-F238E27FC236}">
                <a16:creationId xmlns:a16="http://schemas.microsoft.com/office/drawing/2014/main" id="{A895A4E3-BDB0-A733-CC6D-73F4D19E7D00}"/>
              </a:ext>
            </a:extLst>
          </p:cNvPr>
          <p:cNvGrpSpPr/>
          <p:nvPr/>
        </p:nvGrpSpPr>
        <p:grpSpPr>
          <a:xfrm>
            <a:off x="4199825" y="1465545"/>
            <a:ext cx="7437438" cy="4847109"/>
            <a:chOff x="4199825" y="1465545"/>
            <a:chExt cx="7437438" cy="4847109"/>
          </a:xfrm>
        </p:grpSpPr>
        <p:sp>
          <p:nvSpPr>
            <p:cNvPr id="14" name="Rectangle 13">
              <a:extLst>
                <a:ext uri="{FF2B5EF4-FFF2-40B4-BE49-F238E27FC236}">
                  <a16:creationId xmlns:a16="http://schemas.microsoft.com/office/drawing/2014/main" id="{B52C244B-0034-DBF9-B292-0BB8DC5A6F91}"/>
                </a:ext>
              </a:extLst>
            </p:cNvPr>
            <p:cNvSpPr/>
            <p:nvPr/>
          </p:nvSpPr>
          <p:spPr>
            <a:xfrm>
              <a:off x="4199825" y="1465545"/>
              <a:ext cx="7437438" cy="4200779"/>
            </a:xfrm>
            <a:prstGeom prst="rect">
              <a:avLst/>
            </a:prstGeom>
            <a:noFill/>
            <a:ln w="9525" cap="rnd" cmpd="sng" algn="ctr">
              <a:solidFill>
                <a:schemeClr val="tx2"/>
              </a:solidFill>
              <a:prstDash val="sysDot"/>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ECB26439-D275-2E6D-F510-6A5C388AEE6B}"/>
                </a:ext>
              </a:extLst>
            </p:cNvPr>
            <p:cNvSpPr txBox="1"/>
            <p:nvPr/>
          </p:nvSpPr>
          <p:spPr>
            <a:xfrm>
              <a:off x="4344568" y="1696006"/>
              <a:ext cx="7237770" cy="4616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The Readiness Assessment Checklist provides a </a:t>
              </a:r>
              <a:r>
                <a:rPr lang="en-GB" sz="1400" b="1" dirty="0">
                  <a:solidFill>
                    <a:srgbClr val="000000"/>
                  </a:solidFill>
                  <a:latin typeface="Arial"/>
                </a:rPr>
                <a:t>suggested list of questions for national and subnational managers to assess readiness for planning and implementing COVID-19 integration</a:t>
              </a:r>
              <a:r>
                <a:rPr lang="en-GB" sz="1400" dirty="0">
                  <a:solidFill>
                    <a:srgbClr val="000000"/>
                  </a:solidFill>
                  <a:latin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Arial"/>
                </a:rPr>
                <a:t>Questions are </a:t>
              </a:r>
              <a:r>
                <a:rPr kumimoji="0" lang="en-GB" sz="1400" b="0" i="0" u="none" strike="noStrike" kern="1200" cap="none" spc="0" normalizeH="0" baseline="0" noProof="0" dirty="0">
                  <a:ln>
                    <a:noFill/>
                  </a:ln>
                  <a:solidFill>
                    <a:srgbClr val="00AEEF"/>
                  </a:solidFill>
                  <a:effectLst/>
                  <a:uLnTx/>
                  <a:uFillTx/>
                  <a:latin typeface="Arial"/>
                  <a:ea typeface="+mn-ea"/>
                  <a:cs typeface="+mn-cs"/>
                </a:rPr>
                <a:t>categorized by the WHO Health Systems Building Blocks</a:t>
              </a:r>
            </a:p>
            <a:p>
              <a:pPr marL="742950" lvl="1" indent="-285750">
                <a:buFont typeface="Arial" panose="020B0604020202020204" pitchFamily="34" charset="0"/>
                <a:buChar char="•"/>
              </a:pPr>
              <a:r>
                <a:rPr kumimoji="0" lang="en-GB" sz="1400" b="0" i="0" u="none" strike="noStrike" kern="1200" cap="none" spc="0" normalizeH="0" baseline="0" noProof="0" dirty="0">
                  <a:ln>
                    <a:noFill/>
                  </a:ln>
                  <a:solidFill>
                    <a:schemeClr val="tx1"/>
                  </a:solidFill>
                  <a:effectLst/>
                  <a:uLnTx/>
                  <a:uFillTx/>
                  <a:latin typeface="Arial"/>
                  <a:ea typeface="+mn-ea"/>
                  <a:cs typeface="+mn-cs"/>
                </a:rPr>
                <a:t>Leadership and </a:t>
              </a:r>
              <a:r>
                <a:rPr lang="en-GB" sz="1400" dirty="0">
                  <a:solidFill>
                    <a:schemeClr val="tx1"/>
                  </a:solidFill>
                  <a:latin typeface="Arial"/>
                </a:rPr>
                <a:t>governance</a:t>
              </a:r>
            </a:p>
            <a:p>
              <a:pPr marL="742950" lvl="1" indent="-285750">
                <a:buFont typeface="Arial" panose="020B0604020202020204" pitchFamily="34" charset="0"/>
                <a:buChar char="•"/>
              </a:pPr>
              <a:r>
                <a:rPr kumimoji="0" lang="en-GB" sz="1400" b="0" i="0" u="none" strike="noStrike" kern="1200" cap="none" spc="0" normalizeH="0" baseline="0" noProof="0" dirty="0">
                  <a:ln>
                    <a:noFill/>
                  </a:ln>
                  <a:solidFill>
                    <a:schemeClr val="tx1"/>
                  </a:solidFill>
                  <a:effectLst/>
                  <a:uLnTx/>
                  <a:uFillTx/>
                  <a:latin typeface="Arial"/>
                  <a:ea typeface="+mn-ea"/>
                  <a:cs typeface="+mn-cs"/>
                </a:rPr>
                <a:t>Health systems financing</a:t>
              </a:r>
            </a:p>
            <a:p>
              <a:pPr marL="742950" lvl="1" indent="-285750">
                <a:buFont typeface="Arial" panose="020B0604020202020204" pitchFamily="34" charset="0"/>
                <a:buChar char="•"/>
              </a:pPr>
              <a:r>
                <a:rPr lang="en-GB" sz="1400" dirty="0">
                  <a:solidFill>
                    <a:schemeClr val="tx1"/>
                  </a:solidFill>
                  <a:latin typeface="Arial"/>
                </a:rPr>
                <a:t>Demand and community engagement</a:t>
              </a:r>
            </a:p>
            <a:p>
              <a:pPr marL="742950" lvl="1" indent="-285750">
                <a:buFont typeface="Arial" panose="020B0604020202020204" pitchFamily="34" charset="0"/>
                <a:buChar char="•"/>
              </a:pPr>
              <a:r>
                <a:rPr kumimoji="0" lang="en-GB" sz="1400" b="0" i="0" u="none" strike="noStrike" kern="1200" cap="none" spc="0" normalizeH="0" baseline="0" noProof="0" dirty="0">
                  <a:ln>
                    <a:noFill/>
                  </a:ln>
                  <a:solidFill>
                    <a:schemeClr val="tx1"/>
                  </a:solidFill>
                  <a:effectLst/>
                  <a:uLnTx/>
                  <a:uFillTx/>
                  <a:latin typeface="Arial"/>
                  <a:ea typeface="+mn-ea"/>
                  <a:cs typeface="+mn-cs"/>
                </a:rPr>
                <a:t>Service delivery</a:t>
              </a:r>
            </a:p>
            <a:p>
              <a:pPr marL="742950" lvl="1" indent="-285750">
                <a:buFont typeface="Arial" panose="020B0604020202020204" pitchFamily="34" charset="0"/>
                <a:buChar char="•"/>
              </a:pPr>
              <a:r>
                <a:rPr lang="en-GB" sz="1400" dirty="0">
                  <a:solidFill>
                    <a:schemeClr val="tx1"/>
                  </a:solidFill>
                  <a:latin typeface="Arial"/>
                </a:rPr>
                <a:t>Health workforce</a:t>
              </a:r>
            </a:p>
            <a:p>
              <a:pPr marL="742950" lvl="1" indent="-285750">
                <a:buFont typeface="Arial" panose="020B0604020202020204" pitchFamily="34" charset="0"/>
                <a:buChar char="•"/>
              </a:pPr>
              <a:r>
                <a:rPr kumimoji="0" lang="en-GB" sz="1400" b="0" i="0" u="none" strike="noStrike" kern="1200" cap="none" spc="0" normalizeH="0" baseline="0" noProof="0" dirty="0">
                  <a:ln>
                    <a:noFill/>
                  </a:ln>
                  <a:solidFill>
                    <a:schemeClr val="tx1"/>
                  </a:solidFill>
                  <a:effectLst/>
                  <a:uLnTx/>
                  <a:uFillTx/>
                  <a:latin typeface="Arial"/>
                  <a:ea typeface="+mn-ea"/>
                  <a:cs typeface="+mn-cs"/>
                </a:rPr>
                <a:t>Health information systems</a:t>
              </a:r>
            </a:p>
            <a:p>
              <a:pPr marL="742950" lvl="1" indent="-285750">
                <a:buFont typeface="Arial" panose="020B0604020202020204" pitchFamily="34" charset="0"/>
                <a:buChar char="•"/>
              </a:pPr>
              <a:r>
                <a:rPr lang="en-GB" sz="1400" dirty="0">
                  <a:solidFill>
                    <a:schemeClr val="tx1"/>
                  </a:solidFill>
                  <a:latin typeface="Arial"/>
                </a:rPr>
                <a:t>Access to essential medicines (including quality vaccines)</a:t>
              </a:r>
            </a:p>
            <a:p>
              <a:pPr marL="742950" lvl="1" indent="-285750">
                <a:buFont typeface="Arial" panose="020B0604020202020204" pitchFamily="34" charset="0"/>
                <a:buChar char="•"/>
              </a:pPr>
              <a:r>
                <a:rPr kumimoji="0" lang="en-GB" sz="1400" b="0" i="0" u="none" strike="noStrike" kern="1200" cap="none" spc="0" normalizeH="0" baseline="0" noProof="0" dirty="0">
                  <a:ln>
                    <a:noFill/>
                  </a:ln>
                  <a:solidFill>
                    <a:schemeClr val="tx1"/>
                  </a:solidFill>
                  <a:effectLst/>
                  <a:uLnTx/>
                  <a:uFillTx/>
                  <a:latin typeface="Arial"/>
                  <a:ea typeface="+mn-ea"/>
                  <a:cs typeface="+mn-cs"/>
                </a:rPr>
                <a:t>Monitoring and evaluation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Arial"/>
                </a:rPr>
                <a:t>The checklist lists actions toward integration and provides space for identifying actions/investments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AEEF"/>
                  </a:solidFill>
                  <a:latin typeface="Arial"/>
                </a:rPr>
                <a:t>Countries will need to adapt it based on their overall progress towards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Arial"/>
                </a:rPr>
                <a:t> </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575558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2" name="Google Shape;92;p3"/>
          <p:cNvSpPr txBox="1"/>
          <p:nvPr/>
        </p:nvSpPr>
        <p:spPr>
          <a:xfrm>
            <a:off x="359353" y="6484915"/>
            <a:ext cx="11473293"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primary health care for 2022 and beyond</a:t>
            </a:r>
            <a:endParaRPr kumimoji="0" sz="14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93" name="Google Shape;93;p3"/>
          <p:cNvSpPr/>
          <p:nvPr/>
        </p:nvSpPr>
        <p:spPr>
          <a:xfrm>
            <a:off x="11400" y="-36895"/>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3200" b="1"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rPr>
              <a:t>Initiating/building on the integration process – country experiences</a:t>
            </a:r>
            <a:endParaRPr kumimoji="0" sz="3200" b="1"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endParaRPr>
          </a:p>
        </p:txBody>
      </p:sp>
      <p:sp>
        <p:nvSpPr>
          <p:cNvPr id="3" name="ee4pFootnotes">
            <a:extLst>
              <a:ext uri="{FF2B5EF4-FFF2-40B4-BE49-F238E27FC236}">
                <a16:creationId xmlns:a16="http://schemas.microsoft.com/office/drawing/2014/main" id="{D76AA1BB-EBE4-75D0-27C2-7F7A969C973F}"/>
              </a:ext>
            </a:extLst>
          </p:cNvPr>
          <p:cNvSpPr>
            <a:spLocks noChangeArrowheads="1"/>
          </p:cNvSpPr>
          <p:nvPr/>
        </p:nvSpPr>
        <p:spPr bwMode="auto">
          <a:xfrm>
            <a:off x="334433" y="6421441"/>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a:solidFill>
                  <a:srgbClr val="000000"/>
                </a:solidFill>
              </a:rPr>
              <a:t>Source: </a:t>
            </a:r>
            <a:r>
              <a:rPr lang="en-GB" sz="1000">
                <a:solidFill>
                  <a:srgbClr val="000000"/>
                </a:solidFill>
                <a:hlinkClick r:id="rId3"/>
              </a:rPr>
              <a:t>Country experiences with COVID-19 vaccination: Mainstreaming &amp; integration with immunization programme services and PHC, 2022</a:t>
            </a:r>
            <a:endParaRPr lang="en-US" sz="1000">
              <a:solidFill>
                <a:srgbClr val="000000"/>
              </a:solidFill>
            </a:endParaRPr>
          </a:p>
        </p:txBody>
      </p:sp>
      <p:grpSp>
        <p:nvGrpSpPr>
          <p:cNvPr id="95" name="Group 94">
            <a:extLst>
              <a:ext uri="{FF2B5EF4-FFF2-40B4-BE49-F238E27FC236}">
                <a16:creationId xmlns:a16="http://schemas.microsoft.com/office/drawing/2014/main" id="{EA1A1CC2-09D4-A371-2EF5-8991F73DF8FC}"/>
              </a:ext>
            </a:extLst>
          </p:cNvPr>
          <p:cNvGrpSpPr/>
          <p:nvPr/>
        </p:nvGrpSpPr>
        <p:grpSpPr>
          <a:xfrm>
            <a:off x="6297443" y="2030928"/>
            <a:ext cx="5535203" cy="1206416"/>
            <a:chOff x="463138" y="1266853"/>
            <a:chExt cx="5535203" cy="1206416"/>
          </a:xfrm>
        </p:grpSpPr>
        <p:sp>
          <p:nvSpPr>
            <p:cNvPr id="19" name="Arrow: Pentagon 4">
              <a:extLst>
                <a:ext uri="{FF2B5EF4-FFF2-40B4-BE49-F238E27FC236}">
                  <a16:creationId xmlns:a16="http://schemas.microsoft.com/office/drawing/2014/main" id="{7896F247-557C-2A6F-DB1D-2EB42C9B866A}"/>
                </a:ext>
              </a:extLst>
            </p:cNvPr>
            <p:cNvSpPr txBox="1"/>
            <p:nvPr/>
          </p:nvSpPr>
          <p:spPr>
            <a:xfrm>
              <a:off x="995233" y="1266853"/>
              <a:ext cx="5003108" cy="1206416"/>
            </a:xfrm>
            <a:prstGeom prst="rect">
              <a:avLst/>
            </a:prstGeom>
            <a:solidFill>
              <a:schemeClr val="accent2">
                <a:lumMod val="20000"/>
                <a:lumOff val="80000"/>
              </a:schemeClr>
            </a:solidFill>
            <a:ln>
              <a:solidFill>
                <a:srgbClr val="0070C0"/>
              </a:solidFill>
            </a:ln>
            <a:effectLst/>
          </p:spPr>
          <p:txBody>
            <a:bodyPr spcFirstLastPara="0" vert="horz" wrap="square" lIns="639875" tIns="49530" rIns="92456" bIns="49530" numCol="1" spcCol="1270" anchor="ctr" anchorCtr="0">
              <a:noAutofit/>
            </a:bodyPr>
            <a:lstStyle/>
            <a:p>
              <a:pPr marL="0" marR="0" lvl="0" indent="0" algn="l" defTabSz="57785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effectLst/>
                  <a:uLnTx/>
                  <a:uFillTx/>
                  <a:latin typeface="Arial"/>
                  <a:ea typeface="+mn-ea"/>
                  <a:cs typeface="+mn-cs"/>
                </a:rPr>
                <a:t>PARTNERING WITH OTHER PROGRAMMES</a:t>
              </a:r>
            </a:p>
            <a:p>
              <a:pPr marL="0" marR="0" lvl="0" indent="0" algn="l" defTabSz="57785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effectLst/>
                  <a:uLnTx/>
                  <a:uFillTx/>
                  <a:latin typeface="Arial"/>
                  <a:ea typeface="+mn-ea"/>
                  <a:cs typeface="+mn-cs"/>
                </a:rPr>
                <a:t>The United Republic of Tanzania </a:t>
              </a:r>
              <a:r>
                <a:rPr kumimoji="0" lang="en-US" sz="1300" b="0" i="0" u="none" strike="noStrike" kern="1200" cap="none" spc="0" normalizeH="0" baseline="0" noProof="0" dirty="0">
                  <a:ln>
                    <a:noFill/>
                  </a:ln>
                  <a:solidFill>
                    <a:srgbClr val="000000"/>
                  </a:solidFill>
                  <a:effectLst/>
                  <a:uLnTx/>
                  <a:uFillTx/>
                  <a:latin typeface="Arial"/>
                  <a:ea typeface="+mn-ea"/>
                  <a:cs typeface="+mn-cs"/>
                </a:rPr>
                <a:t>partnered with the HIV </a:t>
              </a:r>
              <a:r>
                <a:rPr kumimoji="0" lang="en-US" sz="1300" b="0" i="0" u="none" strike="noStrike" kern="1200" cap="none" spc="0" normalizeH="0" baseline="0" noProof="0" dirty="0" err="1">
                  <a:ln>
                    <a:noFill/>
                  </a:ln>
                  <a:solidFill>
                    <a:srgbClr val="000000"/>
                  </a:solidFill>
                  <a:effectLst/>
                  <a:uLnTx/>
                  <a:uFillTx/>
                  <a:latin typeface="Arial"/>
                  <a:ea typeface="+mn-ea"/>
                  <a:cs typeface="+mn-cs"/>
                </a:rPr>
                <a:t>programme</a:t>
              </a:r>
              <a:r>
                <a:rPr kumimoji="0" lang="en-US" sz="1300" b="0" i="0" u="none" strike="noStrike" kern="1200" cap="none" spc="0" normalizeH="0" baseline="0" noProof="0" dirty="0">
                  <a:ln>
                    <a:noFill/>
                  </a:ln>
                  <a:solidFill>
                    <a:srgbClr val="000000"/>
                  </a:solidFill>
                  <a:effectLst/>
                  <a:uLnTx/>
                  <a:uFillTx/>
                  <a:latin typeface="Arial"/>
                  <a:ea typeface="+mn-ea"/>
                  <a:cs typeface="+mn-cs"/>
                </a:rPr>
                <a:t> and with physicians treating NCDs to provide COVID-19 vaccination in the respective clinics along with clinical care.</a:t>
              </a:r>
              <a:endParaRPr kumimoji="0" lang="en-GB" sz="1300" b="1" i="0" u="none" strike="noStrike" kern="1200" cap="none" spc="0" normalizeH="0" baseline="0" noProof="0" dirty="0">
                <a:ln>
                  <a:noFill/>
                </a:ln>
                <a:solidFill>
                  <a:srgbClr val="94D502">
                    <a:lumMod val="50000"/>
                  </a:srgbClr>
                </a:solidFill>
                <a:effectLst/>
                <a:uLnTx/>
                <a:uFillTx/>
                <a:latin typeface="Arial"/>
                <a:ea typeface="+mn-ea"/>
                <a:cs typeface="+mn-cs"/>
              </a:endParaRPr>
            </a:p>
          </p:txBody>
        </p:sp>
        <p:sp>
          <p:nvSpPr>
            <p:cNvPr id="17" name="Oval 16">
              <a:extLst>
                <a:ext uri="{FF2B5EF4-FFF2-40B4-BE49-F238E27FC236}">
                  <a16:creationId xmlns:a16="http://schemas.microsoft.com/office/drawing/2014/main" id="{0C69B7C3-2B8A-392E-34A6-A0B631C679C6}"/>
                </a:ext>
              </a:extLst>
            </p:cNvPr>
            <p:cNvSpPr/>
            <p:nvPr/>
          </p:nvSpPr>
          <p:spPr>
            <a:xfrm>
              <a:off x="463138" y="1369959"/>
              <a:ext cx="1013449" cy="1048516"/>
            </a:xfrm>
            <a:prstGeom prst="ellipse">
              <a:avLst/>
            </a:prstGeom>
            <a:blipFill rotWithShape="1">
              <a:blip r:embed="rId4">
                <a:extLst>
                  <a:ext uri="{28A0092B-C50C-407E-A947-70E740481C1C}">
                    <a14:useLocalDpi xmlns:a14="http://schemas.microsoft.com/office/drawing/2010/main" val="0"/>
                  </a:ext>
                </a:extLst>
              </a:blip>
              <a:srcRect/>
              <a:stretch>
                <a:fillRect t="-1000" b="-1000"/>
              </a:stretch>
            </a:blipFill>
            <a:ln w="10795" cap="flat" cmpd="sng" algn="ctr">
              <a:solidFill>
                <a:srgbClr val="002060"/>
              </a:solidFill>
              <a:prstDash val="solid"/>
            </a:ln>
            <a:effectLst/>
          </p:spPr>
        </p:sp>
      </p:grpSp>
      <p:grpSp>
        <p:nvGrpSpPr>
          <p:cNvPr id="82" name="Group 81">
            <a:extLst>
              <a:ext uri="{FF2B5EF4-FFF2-40B4-BE49-F238E27FC236}">
                <a16:creationId xmlns:a16="http://schemas.microsoft.com/office/drawing/2014/main" id="{DA78CB61-B89B-30C2-4F91-9C07872CF408}"/>
              </a:ext>
            </a:extLst>
          </p:cNvPr>
          <p:cNvGrpSpPr/>
          <p:nvPr/>
        </p:nvGrpSpPr>
        <p:grpSpPr>
          <a:xfrm>
            <a:off x="81317" y="2004205"/>
            <a:ext cx="5780745" cy="1260794"/>
            <a:chOff x="81317" y="2738483"/>
            <a:chExt cx="5780745" cy="1260794"/>
          </a:xfrm>
        </p:grpSpPr>
        <p:sp>
          <p:nvSpPr>
            <p:cNvPr id="27" name="Arrow: Pentagon 4">
              <a:extLst>
                <a:ext uri="{FF2B5EF4-FFF2-40B4-BE49-F238E27FC236}">
                  <a16:creationId xmlns:a16="http://schemas.microsoft.com/office/drawing/2014/main" id="{8D251A8A-2A9C-6CBB-D0D0-BB809676F2AD}"/>
                </a:ext>
              </a:extLst>
            </p:cNvPr>
            <p:cNvSpPr txBox="1"/>
            <p:nvPr/>
          </p:nvSpPr>
          <p:spPr>
            <a:xfrm>
              <a:off x="945271" y="2738483"/>
              <a:ext cx="4916791" cy="1260794"/>
            </a:xfrm>
            <a:prstGeom prst="rect">
              <a:avLst/>
            </a:prstGeom>
            <a:solidFill>
              <a:schemeClr val="accent5">
                <a:lumMod val="20000"/>
                <a:lumOff val="80000"/>
              </a:schemeClr>
            </a:solidFill>
            <a:ln>
              <a:solidFill>
                <a:srgbClr val="0070C0"/>
              </a:solidFill>
            </a:ln>
            <a:effectLst/>
          </p:spPr>
          <p:txBody>
            <a:bodyPr spcFirstLastPara="0" vert="horz" wrap="square" lIns="555975" tIns="49530" rIns="92456" bIns="49530" numCol="1" spcCol="1270" anchor="ctr" anchorCtr="0">
              <a:noAutofit/>
            </a:bodyPr>
            <a:lstStyle/>
            <a:p>
              <a:pPr marL="0" marR="0" lvl="0" indent="0" algn="l" defTabSz="533400" eaLnBrk="1" fontAlgn="auto" latinLnBrk="0" hangingPunct="1">
                <a:lnSpc>
                  <a:spcPct val="90000"/>
                </a:lnSpc>
                <a:spcBef>
                  <a:spcPct val="0"/>
                </a:spcBef>
                <a:spcAft>
                  <a:spcPct val="35000"/>
                </a:spcAft>
                <a:buClrTx/>
                <a:buSzTx/>
                <a:buFontTx/>
                <a:buNone/>
                <a:tabLst/>
                <a:defRPr/>
              </a:pPr>
              <a:r>
                <a:rPr kumimoji="0" lang="en-IN" sz="1300" b="1" i="0" u="none" strike="noStrike" kern="1200" cap="none" spc="0" normalizeH="0" baseline="0" noProof="0" dirty="0">
                  <a:ln>
                    <a:noFill/>
                  </a:ln>
                  <a:effectLst/>
                  <a:uLnTx/>
                  <a:uFillTx/>
                  <a:latin typeface="Arial"/>
                  <a:ea typeface="+mn-ea"/>
                  <a:cs typeface="+mn-cs"/>
                </a:rPr>
                <a:t>STRENGTHENING REGULATORY CAPACITY</a:t>
              </a:r>
            </a:p>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effectLst/>
                  <a:uLnTx/>
                  <a:uFillTx/>
                  <a:latin typeface="Arial"/>
                  <a:ea typeface="+mn-ea"/>
                  <a:cs typeface="+mn-cs"/>
                </a:rPr>
                <a:t>Philippines and Indonesia</a:t>
              </a:r>
              <a:r>
                <a:rPr kumimoji="0" lang="en-GB" sz="1300" b="0" i="0" u="none" strike="noStrike" kern="1200" cap="none" spc="0" normalizeH="0" baseline="0" noProof="0" dirty="0">
                  <a:ln>
                    <a:noFill/>
                  </a:ln>
                  <a:effectLst/>
                  <a:uLnTx/>
                  <a:uFillTx/>
                  <a:latin typeface="Arial"/>
                  <a:ea typeface="+mn-ea"/>
                  <a:cs typeface="+mn-cs"/>
                </a:rPr>
                <a:t>: </a:t>
              </a:r>
              <a:r>
                <a:rPr kumimoji="0" lang="en-GB" sz="1300" b="0" i="0" u="none" strike="noStrike" kern="1200" cap="none" spc="0" normalizeH="0" baseline="0" noProof="0" dirty="0">
                  <a:ln>
                    <a:noFill/>
                  </a:ln>
                  <a:solidFill>
                    <a:srgbClr val="000000"/>
                  </a:solidFill>
                  <a:effectLst/>
                  <a:uLnTx/>
                  <a:uFillTx/>
                  <a:latin typeface="Arial"/>
                  <a:ea typeface="+mn-ea"/>
                  <a:cs typeface="+mn-cs"/>
                </a:rPr>
                <a:t>Fast-tracked the process for emergency regulatory authorization, which could be capitalized for future emergency-related products.</a:t>
              </a:r>
              <a:endParaRPr kumimoji="0" lang="en-IN" sz="13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9255DE00-6C23-619B-810B-91F1F687F081}"/>
                </a:ext>
              </a:extLst>
            </p:cNvPr>
            <p:cNvSpPr/>
            <p:nvPr/>
          </p:nvSpPr>
          <p:spPr>
            <a:xfrm>
              <a:off x="81317" y="2815088"/>
              <a:ext cx="1292528" cy="1170950"/>
            </a:xfrm>
            <a:prstGeom prst="ellipse">
              <a:avLst/>
            </a:prstGeom>
            <a:blipFill rotWithShape="1">
              <a:blip r:embed="rId5">
                <a:extLst>
                  <a:ext uri="{28A0092B-C50C-407E-A947-70E740481C1C}">
                    <a14:useLocalDpi xmlns:a14="http://schemas.microsoft.com/office/drawing/2010/main" val="0"/>
                  </a:ext>
                </a:extLst>
              </a:blip>
              <a:srcRect/>
              <a:stretch>
                <a:fillRect t="-3000" b="-3000"/>
              </a:stretch>
            </a:blipFill>
            <a:ln w="10795" cap="flat" cmpd="sng" algn="ctr">
              <a:solidFill>
                <a:srgbClr val="002060"/>
              </a:solidFill>
              <a:prstDash val="solid"/>
            </a:ln>
            <a:effectLst/>
          </p:spPr>
          <p:txBody>
            <a:bodyPr/>
            <a:lstStyle/>
            <a:p>
              <a:endParaRPr lang="en-GB" dirty="0"/>
            </a:p>
          </p:txBody>
        </p:sp>
      </p:grpSp>
      <p:grpSp>
        <p:nvGrpSpPr>
          <p:cNvPr id="81" name="Group 80">
            <a:extLst>
              <a:ext uri="{FF2B5EF4-FFF2-40B4-BE49-F238E27FC236}">
                <a16:creationId xmlns:a16="http://schemas.microsoft.com/office/drawing/2014/main" id="{1A147FB3-A663-56A7-EDC5-5FF6E1B01612}"/>
              </a:ext>
            </a:extLst>
          </p:cNvPr>
          <p:cNvGrpSpPr/>
          <p:nvPr/>
        </p:nvGrpSpPr>
        <p:grpSpPr>
          <a:xfrm>
            <a:off x="200269" y="4264906"/>
            <a:ext cx="5661793" cy="1273135"/>
            <a:chOff x="256147" y="4236686"/>
            <a:chExt cx="5661793" cy="1273135"/>
          </a:xfrm>
        </p:grpSpPr>
        <p:sp>
          <p:nvSpPr>
            <p:cNvPr id="69" name="Arrow: Pentagon 4">
              <a:extLst>
                <a:ext uri="{FF2B5EF4-FFF2-40B4-BE49-F238E27FC236}">
                  <a16:creationId xmlns:a16="http://schemas.microsoft.com/office/drawing/2014/main" id="{596699A9-2EAF-13A0-DDFC-D8988FB3BCEF}"/>
                </a:ext>
              </a:extLst>
            </p:cNvPr>
            <p:cNvSpPr txBox="1"/>
            <p:nvPr/>
          </p:nvSpPr>
          <p:spPr>
            <a:xfrm>
              <a:off x="1075635" y="4236686"/>
              <a:ext cx="4842305" cy="1273135"/>
            </a:xfrm>
            <a:prstGeom prst="rect">
              <a:avLst/>
            </a:prstGeom>
            <a:solidFill>
              <a:schemeClr val="accent2">
                <a:lumMod val="20000"/>
                <a:lumOff val="80000"/>
              </a:schemeClr>
            </a:solidFill>
            <a:ln>
              <a:solidFill>
                <a:srgbClr val="0070C0"/>
              </a:solidFill>
            </a:ln>
            <a:effectLst/>
          </p:spPr>
          <p:txBody>
            <a:bodyPr spcFirstLastPara="0" vert="horz" wrap="square" lIns="555975" tIns="53340" rIns="99568" bIns="53340" numCol="1" spcCol="1270" anchor="ctr" anchorCtr="0">
              <a:noAutofit/>
            </a:bodyPr>
            <a:lstStyle/>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94D502">
                      <a:lumMod val="50000"/>
                    </a:srgbClr>
                  </a:solidFill>
                  <a:effectLst/>
                  <a:uLnTx/>
                  <a:uFillTx/>
                  <a:latin typeface="Arial"/>
                  <a:ea typeface="+mn-ea"/>
                  <a:cs typeface="+mn-cs"/>
                </a:rPr>
                <a:t>I</a:t>
              </a:r>
              <a:r>
                <a:rPr kumimoji="0" lang="en-GB" sz="1400" b="1" i="0" u="none" strike="noStrike" kern="1200" cap="none" spc="0" normalizeH="0" baseline="0" noProof="0" dirty="0">
                  <a:ln>
                    <a:noFill/>
                  </a:ln>
                  <a:effectLst/>
                  <a:uLnTx/>
                  <a:uFillTx/>
                  <a:latin typeface="Arial"/>
                  <a:ea typeface="+mn-ea"/>
                  <a:cs typeface="+mn-cs"/>
                </a:rPr>
                <a:t>NTEGRATING SOCIAL MOBILIZATION FOR COVID-19 WITH IDENTIFICATION OF MISSED CHILDREN</a:t>
              </a:r>
            </a:p>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Iraq</a:t>
              </a:r>
              <a:r>
                <a:rPr kumimoji="0" lang="en-GB" sz="1400" b="1" i="0" u="none" strike="noStrike" kern="1200" cap="none" spc="0" normalizeH="0" baseline="0" noProof="0" dirty="0">
                  <a:ln>
                    <a:noFill/>
                  </a:ln>
                  <a:solidFill>
                    <a:srgbClr val="94D502">
                      <a:lumMod val="50000"/>
                    </a:srgbClr>
                  </a:solidFill>
                  <a:effectLst/>
                  <a:uLnTx/>
                  <a:uFillTx/>
                  <a:latin typeface="Arial"/>
                  <a:ea typeface="+mn-ea"/>
                  <a:cs typeface="+mn-cs"/>
                </a:rPr>
                <a:t>: </a:t>
              </a:r>
              <a:r>
                <a:rPr kumimoji="0" lang="en-GB" sz="1400" b="0" i="0" u="none" strike="noStrike" kern="1200" cap="none" spc="0" normalizeH="0" baseline="0" noProof="0" dirty="0">
                  <a:ln>
                    <a:noFill/>
                  </a:ln>
                  <a:solidFill>
                    <a:srgbClr val="000000"/>
                  </a:solidFill>
                  <a:effectLst/>
                  <a:uLnTx/>
                  <a:uFillTx/>
                  <a:latin typeface="Arial"/>
                  <a:ea typeface="+mn-ea"/>
                  <a:cs typeface="+mn-cs"/>
                </a:rPr>
                <a:t>community mobilizers for COVID-19 vaccination also check vaccination records to identify children who missed essential vaccination doses.</a:t>
              </a:r>
              <a:endParaRPr kumimoji="0" lang="en-GB" sz="1400" b="1" i="0" u="none" strike="noStrike" kern="1200" cap="none" spc="0" normalizeH="0" baseline="0" noProof="0" dirty="0">
                <a:ln>
                  <a:noFill/>
                </a:ln>
                <a:solidFill>
                  <a:srgbClr val="94D502">
                    <a:lumMod val="50000"/>
                  </a:srgbClr>
                </a:solidFill>
                <a:effectLst/>
                <a:uLnTx/>
                <a:uFillTx/>
                <a:latin typeface="Arial"/>
                <a:ea typeface="+mn-ea"/>
                <a:cs typeface="+mn-cs"/>
              </a:endParaRPr>
            </a:p>
          </p:txBody>
        </p:sp>
        <p:sp>
          <p:nvSpPr>
            <p:cNvPr id="67" name="Oval 66">
              <a:extLst>
                <a:ext uri="{FF2B5EF4-FFF2-40B4-BE49-F238E27FC236}">
                  <a16:creationId xmlns:a16="http://schemas.microsoft.com/office/drawing/2014/main" id="{329C1A4F-79E6-0BE8-EA48-8B9ACFD23406}"/>
                </a:ext>
              </a:extLst>
            </p:cNvPr>
            <p:cNvSpPr/>
            <p:nvPr/>
          </p:nvSpPr>
          <p:spPr>
            <a:xfrm>
              <a:off x="256147" y="4291065"/>
              <a:ext cx="1220440" cy="1206415"/>
            </a:xfrm>
            <a:prstGeom prst="ellipse">
              <a:avLst/>
            </a:prstGeom>
            <a:blipFill rotWithShape="1">
              <a:blip r:embed="rId6">
                <a:extLst>
                  <a:ext uri="{28A0092B-C50C-407E-A947-70E740481C1C}">
                    <a14:useLocalDpi xmlns:a14="http://schemas.microsoft.com/office/drawing/2010/main" val="0"/>
                  </a:ext>
                </a:extLst>
              </a:blip>
              <a:srcRect/>
              <a:stretch>
                <a:fillRect t="-4000" b="-4000"/>
              </a:stretch>
            </a:blipFill>
            <a:ln w="10795" cap="flat" cmpd="sng" algn="ctr">
              <a:solidFill>
                <a:srgbClr val="0070C0"/>
              </a:solidFill>
              <a:prstDash val="solid"/>
            </a:ln>
            <a:effectLst/>
          </p:spPr>
          <p:txBody>
            <a:bodyPr/>
            <a:lstStyle/>
            <a:p>
              <a:endParaRPr lang="en-GB"/>
            </a:p>
          </p:txBody>
        </p:sp>
      </p:grpSp>
      <p:grpSp>
        <p:nvGrpSpPr>
          <p:cNvPr id="96" name="Group 95">
            <a:extLst>
              <a:ext uri="{FF2B5EF4-FFF2-40B4-BE49-F238E27FC236}">
                <a16:creationId xmlns:a16="http://schemas.microsoft.com/office/drawing/2014/main" id="{4CA0ADB5-C277-4084-72D4-EBEBC71F045B}"/>
              </a:ext>
            </a:extLst>
          </p:cNvPr>
          <p:cNvGrpSpPr/>
          <p:nvPr/>
        </p:nvGrpSpPr>
        <p:grpSpPr>
          <a:xfrm>
            <a:off x="6050703" y="4210112"/>
            <a:ext cx="5815851" cy="1315588"/>
            <a:chOff x="6050703" y="4210112"/>
            <a:chExt cx="5815851" cy="1315588"/>
          </a:xfrm>
        </p:grpSpPr>
        <p:sp>
          <p:nvSpPr>
            <p:cNvPr id="90" name="Arrow: Pentagon 4">
              <a:extLst>
                <a:ext uri="{FF2B5EF4-FFF2-40B4-BE49-F238E27FC236}">
                  <a16:creationId xmlns:a16="http://schemas.microsoft.com/office/drawing/2014/main" id="{B6F344BE-1F59-7E50-F64C-9261E8AA39D3}"/>
                </a:ext>
              </a:extLst>
            </p:cNvPr>
            <p:cNvSpPr txBox="1"/>
            <p:nvPr/>
          </p:nvSpPr>
          <p:spPr>
            <a:xfrm>
              <a:off x="6864140" y="4264906"/>
              <a:ext cx="5002414" cy="1260794"/>
            </a:xfrm>
            <a:prstGeom prst="rect">
              <a:avLst/>
            </a:prstGeom>
            <a:solidFill>
              <a:schemeClr val="accent5">
                <a:lumMod val="20000"/>
                <a:lumOff val="80000"/>
              </a:schemeClr>
            </a:solidFill>
            <a:ln>
              <a:solidFill>
                <a:srgbClr val="0070C0"/>
              </a:solidFill>
            </a:ln>
          </p:spPr>
          <p:style>
            <a:lnRef idx="0">
              <a:scrgbClr r="0" g="0" b="0"/>
            </a:lnRef>
            <a:fillRef idx="0">
              <a:scrgbClr r="0" g="0" b="0"/>
            </a:fillRef>
            <a:effectRef idx="0">
              <a:scrgbClr r="0" g="0" b="0"/>
            </a:effectRef>
            <a:fontRef idx="minor">
              <a:schemeClr val="dk1"/>
            </a:fontRef>
          </p:style>
          <p:txBody>
            <a:bodyPr spcFirstLastPara="0" vert="horz" wrap="square" lIns="555975" tIns="53340" rIns="99568" bIns="53340" numCol="1" spcCol="1270" anchor="ctr" anchorCtr="0">
              <a:noAutofit/>
            </a:bodyPr>
            <a:lstStyle/>
            <a:p>
              <a:pPr marL="0" lvl="0" indent="0" algn="l" defTabSz="533400">
                <a:lnSpc>
                  <a:spcPct val="90000"/>
                </a:lnSpc>
                <a:spcBef>
                  <a:spcPct val="0"/>
                </a:spcBef>
                <a:spcAft>
                  <a:spcPct val="35000"/>
                </a:spcAft>
                <a:buNone/>
              </a:pPr>
              <a:r>
                <a:rPr lang="en-GB" sz="1400" b="1" kern="1200" dirty="0">
                  <a:solidFill>
                    <a:schemeClr val="tx1"/>
                  </a:solidFill>
                  <a:latin typeface="Arial"/>
                  <a:ea typeface="+mn-ea"/>
                  <a:cs typeface="+mn-cs"/>
                </a:rPr>
                <a:t>MULTI-INTERVENTION CAMPAIGNS</a:t>
              </a:r>
            </a:p>
            <a:p>
              <a:pPr marL="0" lvl="0" indent="0" algn="l" defTabSz="533400">
                <a:lnSpc>
                  <a:spcPct val="90000"/>
                </a:lnSpc>
                <a:spcBef>
                  <a:spcPct val="0"/>
                </a:spcBef>
                <a:spcAft>
                  <a:spcPct val="35000"/>
                </a:spcAft>
                <a:buNone/>
              </a:pPr>
              <a:r>
                <a:rPr lang="en-GB" sz="1400" b="1" kern="1200" dirty="0">
                  <a:solidFill>
                    <a:schemeClr val="tx1"/>
                  </a:solidFill>
                  <a:latin typeface="Arial"/>
                  <a:ea typeface="+mn-ea"/>
                  <a:cs typeface="+mn-cs"/>
                </a:rPr>
                <a:t>Nigeria </a:t>
              </a:r>
              <a:r>
                <a:rPr lang="en-GB" sz="1400" b="0" kern="1200" dirty="0">
                  <a:solidFill>
                    <a:schemeClr val="tx1"/>
                  </a:solidFill>
                  <a:latin typeface="Arial"/>
                  <a:ea typeface="+mn-ea"/>
                  <a:cs typeface="+mn-cs"/>
                </a:rPr>
                <a:t>plans multi-intervention campaigns to concurrently deliver measles vaccines, other essential vaccines and vitamin A to children and COVID-19 vaccination to adults.</a:t>
              </a:r>
              <a:endParaRPr lang="en-GB" sz="1400" b="1" kern="1200" dirty="0">
                <a:solidFill>
                  <a:srgbClr val="94D502">
                    <a:lumMod val="50000"/>
                  </a:srgbClr>
                </a:solidFill>
                <a:latin typeface="Arial"/>
                <a:ea typeface="+mn-ea"/>
                <a:cs typeface="+mn-cs"/>
              </a:endParaRPr>
            </a:p>
          </p:txBody>
        </p:sp>
        <p:sp>
          <p:nvSpPr>
            <p:cNvPr id="91" name="Oval 90">
              <a:extLst>
                <a:ext uri="{FF2B5EF4-FFF2-40B4-BE49-F238E27FC236}">
                  <a16:creationId xmlns:a16="http://schemas.microsoft.com/office/drawing/2014/main" id="{90828D85-7456-A665-1133-FD341A37493C}"/>
                </a:ext>
              </a:extLst>
            </p:cNvPr>
            <p:cNvSpPr/>
            <p:nvPr/>
          </p:nvSpPr>
          <p:spPr>
            <a:xfrm>
              <a:off x="6050703" y="4210112"/>
              <a:ext cx="1260794" cy="1260794"/>
            </a:xfrm>
            <a:prstGeom prst="ellipse">
              <a:avLst/>
            </a:prstGeom>
            <a:blipFill rotWithShape="1">
              <a:blip r:embed="rId7">
                <a:extLst>
                  <a:ext uri="{28A0092B-C50C-407E-A947-70E740481C1C}">
                    <a14:useLocalDpi xmlns:a14="http://schemas.microsoft.com/office/drawing/2010/main" val="0"/>
                  </a:ext>
                </a:extLst>
              </a:blip>
              <a:srcRect/>
              <a:stretch>
                <a:fillRect/>
              </a:stretch>
            </a:blipFill>
            <a:ln>
              <a:solidFill>
                <a:srgbClr val="0070C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766345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3" name="Google Shape;93;p3"/>
          <p:cNvSpPr/>
          <p:nvPr/>
        </p:nvSpPr>
        <p:spPr>
          <a:xfrm>
            <a:off x="14228" y="0"/>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 </a:t>
            </a:r>
            <a:endParaRPr kumimoji="0"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8" name="TextBox 7">
            <a:extLst>
              <a:ext uri="{FF2B5EF4-FFF2-40B4-BE49-F238E27FC236}">
                <a16:creationId xmlns:a16="http://schemas.microsoft.com/office/drawing/2014/main" id="{3CF8A863-3962-DC93-9796-B3419B7ABAEF}"/>
              </a:ext>
            </a:extLst>
          </p:cNvPr>
          <p:cNvSpPr txBox="1"/>
          <p:nvPr/>
        </p:nvSpPr>
        <p:spPr>
          <a:xfrm>
            <a:off x="194872" y="41632"/>
            <a:ext cx="11982899" cy="1077218"/>
          </a:xfrm>
          <a:prstGeom prst="rect">
            <a:avLst/>
          </a:prstGeom>
          <a:noFill/>
        </p:spPr>
        <p:txBody>
          <a:bodyPr wrap="square" rtlCol="0">
            <a:spAutoFit/>
          </a:bodyPr>
          <a:lstStyle/>
          <a:p>
            <a:r>
              <a:rPr lang="en-GB" sz="3200" b="1" dirty="0">
                <a:solidFill>
                  <a:schemeClr val="bg1"/>
                </a:solidFill>
              </a:rPr>
              <a:t>Step 2: Planning and preparatory phase: develop a COVID-19 vaccination integration plan</a:t>
            </a:r>
          </a:p>
        </p:txBody>
      </p:sp>
      <p:sp>
        <p:nvSpPr>
          <p:cNvPr id="11" name="Content Placeholder 5">
            <a:extLst>
              <a:ext uri="{FF2B5EF4-FFF2-40B4-BE49-F238E27FC236}">
                <a16:creationId xmlns:a16="http://schemas.microsoft.com/office/drawing/2014/main" id="{EE222539-E42A-D3E7-DD26-4D48AAB67A7D}"/>
              </a:ext>
            </a:extLst>
          </p:cNvPr>
          <p:cNvSpPr txBox="1">
            <a:spLocks/>
          </p:cNvSpPr>
          <p:nvPr/>
        </p:nvSpPr>
        <p:spPr>
          <a:xfrm>
            <a:off x="52744" y="1727918"/>
            <a:ext cx="8208387" cy="4242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400" dirty="0"/>
              <a:t>Pay attention to any changes to the national immunization plan, COVID-19 vaccination policy and booster dose requirements.</a:t>
            </a:r>
          </a:p>
          <a:p>
            <a:pPr>
              <a:lnSpc>
                <a:spcPct val="110000"/>
              </a:lnSpc>
            </a:pPr>
            <a:r>
              <a:rPr lang="en-GB" sz="2400" dirty="0"/>
              <a:t>Identify delivery strategies where COVID-19 vaccination can be provided along with other services. </a:t>
            </a:r>
          </a:p>
          <a:p>
            <a:pPr>
              <a:lnSpc>
                <a:spcPct val="110000"/>
              </a:lnSpc>
            </a:pPr>
            <a:r>
              <a:rPr lang="en-GB" sz="2400" dirty="0"/>
              <a:t>Build integration activities into existing COVID-19 plans, immunization strategies and other health plans.</a:t>
            </a:r>
          </a:p>
          <a:p>
            <a:pPr marL="228600" lvl="1">
              <a:lnSpc>
                <a:spcPct val="110000"/>
              </a:lnSpc>
              <a:spcBef>
                <a:spcPts val="1000"/>
              </a:spcBef>
            </a:pPr>
            <a:r>
              <a:rPr lang="en-GB" dirty="0"/>
              <a:t>Map (or build on previous mapping) high-risk groups, zero-dose populations, missed populations and how to reach them.</a:t>
            </a:r>
          </a:p>
        </p:txBody>
      </p:sp>
      <p:sp>
        <p:nvSpPr>
          <p:cNvPr id="7" name="TextBox 6">
            <a:extLst>
              <a:ext uri="{FF2B5EF4-FFF2-40B4-BE49-F238E27FC236}">
                <a16:creationId xmlns:a16="http://schemas.microsoft.com/office/drawing/2014/main" id="{6F94AEE9-8009-ECDD-910E-3D0397601D7E}"/>
              </a:ext>
            </a:extLst>
          </p:cNvPr>
          <p:cNvSpPr txBox="1"/>
          <p:nvPr/>
        </p:nvSpPr>
        <p:spPr>
          <a:xfrm>
            <a:off x="514599" y="242159"/>
            <a:ext cx="1444830" cy="369332"/>
          </a:xfrm>
          <a:prstGeom prst="rect">
            <a:avLst/>
          </a:prstGeom>
          <a:noFill/>
        </p:spPr>
        <p:txBody>
          <a:bodyPr wrap="square" rtlCol="0">
            <a:spAutoFit/>
          </a:bodyPr>
          <a:lstStyle/>
          <a:p>
            <a:endParaRPr lang="en-GB" dirty="0"/>
          </a:p>
        </p:txBody>
      </p:sp>
      <p:grpSp>
        <p:nvGrpSpPr>
          <p:cNvPr id="13" name="Group 12">
            <a:extLst>
              <a:ext uri="{FF2B5EF4-FFF2-40B4-BE49-F238E27FC236}">
                <a16:creationId xmlns:a16="http://schemas.microsoft.com/office/drawing/2014/main" id="{F9D70483-C6AE-10DD-79F8-78903C371522}"/>
              </a:ext>
            </a:extLst>
          </p:cNvPr>
          <p:cNvGrpSpPr/>
          <p:nvPr/>
        </p:nvGrpSpPr>
        <p:grpSpPr>
          <a:xfrm>
            <a:off x="8261131" y="2313082"/>
            <a:ext cx="3930869" cy="2987023"/>
            <a:chOff x="8313874" y="2418654"/>
            <a:chExt cx="3930869" cy="2987023"/>
          </a:xfrm>
        </p:grpSpPr>
        <p:pic>
          <p:nvPicPr>
            <p:cNvPr id="10" name="Picture 9" descr="A picture containing person, indoor&#10;&#10;Description automatically generated">
              <a:extLst>
                <a:ext uri="{FF2B5EF4-FFF2-40B4-BE49-F238E27FC236}">
                  <a16:creationId xmlns:a16="http://schemas.microsoft.com/office/drawing/2014/main" id="{5DB2CFAF-C74D-EE82-ED18-6F595988E031}"/>
                </a:ext>
              </a:extLst>
            </p:cNvPr>
            <p:cNvPicPr>
              <a:picLocks noChangeAspect="1"/>
            </p:cNvPicPr>
            <p:nvPr/>
          </p:nvPicPr>
          <p:blipFill rotWithShape="1">
            <a:blip r:embed="rId3">
              <a:extLst>
                <a:ext uri="{28A0092B-C50C-407E-A947-70E740481C1C}">
                  <a14:useLocalDpi xmlns:a14="http://schemas.microsoft.com/office/drawing/2010/main" val="0"/>
                </a:ext>
              </a:extLst>
            </a:blip>
            <a:srcRect l="4855" r="2890"/>
            <a:stretch/>
          </p:blipFill>
          <p:spPr>
            <a:xfrm>
              <a:off x="8313874" y="2418654"/>
              <a:ext cx="3771349" cy="2726673"/>
            </a:xfrm>
            <a:prstGeom prst="rect">
              <a:avLst/>
            </a:prstGeom>
          </p:spPr>
        </p:pic>
        <p:sp>
          <p:nvSpPr>
            <p:cNvPr id="12" name="Text Box 2">
              <a:extLst>
                <a:ext uri="{FF2B5EF4-FFF2-40B4-BE49-F238E27FC236}">
                  <a16:creationId xmlns:a16="http://schemas.microsoft.com/office/drawing/2014/main" id="{B449B197-1D2E-824D-D57A-A22B89177896}"/>
                </a:ext>
              </a:extLst>
            </p:cNvPr>
            <p:cNvSpPr txBox="1">
              <a:spLocks noChangeArrowheads="1"/>
            </p:cNvSpPr>
            <p:nvPr/>
          </p:nvSpPr>
          <p:spPr bwMode="auto">
            <a:xfrm>
              <a:off x="10612793" y="5145327"/>
              <a:ext cx="1631950" cy="2603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WHO / Michael Duff</a:t>
              </a: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1336137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2" name="Google Shape;92;p3"/>
          <p:cNvSpPr txBox="1"/>
          <p:nvPr/>
        </p:nvSpPr>
        <p:spPr>
          <a:xfrm>
            <a:off x="359353" y="6484915"/>
            <a:ext cx="11473293"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primary health care for 2022 and beyond</a:t>
            </a:r>
            <a:endParaRPr kumimoji="0" sz="14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93" name="Google Shape;93;p3"/>
          <p:cNvSpPr/>
          <p:nvPr/>
        </p:nvSpPr>
        <p:spPr>
          <a:xfrm>
            <a:off x="11400" y="-36895"/>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3200" b="1"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rPr>
              <a:t>Planning and preparation for integration – country experiences</a:t>
            </a:r>
            <a:endParaRPr kumimoji="0" sz="3200" b="1"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endParaRPr>
          </a:p>
        </p:txBody>
      </p:sp>
      <p:sp>
        <p:nvSpPr>
          <p:cNvPr id="3" name="ee4pFootnotes">
            <a:extLst>
              <a:ext uri="{FF2B5EF4-FFF2-40B4-BE49-F238E27FC236}">
                <a16:creationId xmlns:a16="http://schemas.microsoft.com/office/drawing/2014/main" id="{D76AA1BB-EBE4-75D0-27C2-7F7A969C973F}"/>
              </a:ext>
            </a:extLst>
          </p:cNvPr>
          <p:cNvSpPr>
            <a:spLocks noChangeArrowheads="1"/>
          </p:cNvSpPr>
          <p:nvPr/>
        </p:nvSpPr>
        <p:spPr bwMode="auto">
          <a:xfrm>
            <a:off x="334433" y="6421441"/>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a:solidFill>
                  <a:srgbClr val="000000"/>
                </a:solidFill>
              </a:rPr>
              <a:t>Source: </a:t>
            </a:r>
            <a:r>
              <a:rPr lang="en-GB" sz="1000">
                <a:solidFill>
                  <a:srgbClr val="000000"/>
                </a:solidFill>
                <a:hlinkClick r:id="rId3"/>
              </a:rPr>
              <a:t>Country experiences with COVID-19 vaccination: Mainstreaming &amp; integration with immunization programme services and PHC, 2022</a:t>
            </a:r>
            <a:endParaRPr lang="en-US" sz="1000">
              <a:solidFill>
                <a:srgbClr val="000000"/>
              </a:solidFill>
            </a:endParaRPr>
          </a:p>
        </p:txBody>
      </p:sp>
      <p:grpSp>
        <p:nvGrpSpPr>
          <p:cNvPr id="2" name="Group 1">
            <a:extLst>
              <a:ext uri="{FF2B5EF4-FFF2-40B4-BE49-F238E27FC236}">
                <a16:creationId xmlns:a16="http://schemas.microsoft.com/office/drawing/2014/main" id="{0844009A-B79F-F8B5-D89A-C68CB4BE5D9E}"/>
              </a:ext>
            </a:extLst>
          </p:cNvPr>
          <p:cNvGrpSpPr/>
          <p:nvPr/>
        </p:nvGrpSpPr>
        <p:grpSpPr>
          <a:xfrm>
            <a:off x="6309688" y="1942595"/>
            <a:ext cx="5272521" cy="1501193"/>
            <a:chOff x="6065416" y="4153729"/>
            <a:chExt cx="5272521" cy="1501193"/>
          </a:xfrm>
        </p:grpSpPr>
        <p:grpSp>
          <p:nvGrpSpPr>
            <p:cNvPr id="4" name="Group 3">
              <a:extLst>
                <a:ext uri="{FF2B5EF4-FFF2-40B4-BE49-F238E27FC236}">
                  <a16:creationId xmlns:a16="http://schemas.microsoft.com/office/drawing/2014/main" id="{A7447EB0-1D86-8550-A803-CC2CCBD5B812}"/>
                </a:ext>
              </a:extLst>
            </p:cNvPr>
            <p:cNvGrpSpPr/>
            <p:nvPr/>
          </p:nvGrpSpPr>
          <p:grpSpPr>
            <a:xfrm>
              <a:off x="6383590" y="4153729"/>
              <a:ext cx="4954347" cy="1501193"/>
              <a:chOff x="510283" y="1525150"/>
              <a:chExt cx="4954347" cy="1501193"/>
            </a:xfrm>
          </p:grpSpPr>
          <p:sp>
            <p:nvSpPr>
              <p:cNvPr id="6" name="Arrow: Pentagon 5">
                <a:extLst>
                  <a:ext uri="{FF2B5EF4-FFF2-40B4-BE49-F238E27FC236}">
                    <a16:creationId xmlns:a16="http://schemas.microsoft.com/office/drawing/2014/main" id="{BCA26664-7033-1202-E118-BA0EF8732E96}"/>
                  </a:ext>
                </a:extLst>
              </p:cNvPr>
              <p:cNvSpPr/>
              <p:nvPr/>
            </p:nvSpPr>
            <p:spPr>
              <a:xfrm rot="10800000">
                <a:off x="510283" y="1525150"/>
                <a:ext cx="4954347" cy="1501193"/>
              </a:xfrm>
              <a:prstGeom prst="homePlate">
                <a:avLst/>
              </a:prstGeom>
              <a:solidFill>
                <a:srgbClr val="00AEEF"/>
              </a:solidFill>
              <a:ln w="10795" cap="flat" cmpd="sng" algn="ctr">
                <a:solidFill>
                  <a:srgbClr val="0070C0"/>
                </a:solidFill>
                <a:prstDash val="solid"/>
              </a:ln>
              <a:effectLst/>
            </p:spPr>
          </p:sp>
          <p:sp>
            <p:nvSpPr>
              <p:cNvPr id="7" name="Arrow: Pentagon 4">
                <a:extLst>
                  <a:ext uri="{FF2B5EF4-FFF2-40B4-BE49-F238E27FC236}">
                    <a16:creationId xmlns:a16="http://schemas.microsoft.com/office/drawing/2014/main" id="{E071D22F-6FD6-8DBA-6E03-A43FD08061B5}"/>
                  </a:ext>
                </a:extLst>
              </p:cNvPr>
              <p:cNvSpPr txBox="1"/>
              <p:nvPr/>
            </p:nvSpPr>
            <p:spPr>
              <a:xfrm rot="21600000">
                <a:off x="885581" y="1525150"/>
                <a:ext cx="4579049" cy="1501193"/>
              </a:xfrm>
              <a:prstGeom prst="rect">
                <a:avLst/>
              </a:prstGeom>
              <a:solidFill>
                <a:schemeClr val="accent5">
                  <a:lumMod val="20000"/>
                  <a:lumOff val="80000"/>
                </a:schemeClr>
              </a:solidFill>
              <a:ln>
                <a:solidFill>
                  <a:srgbClr val="0070C0"/>
                </a:solidFill>
              </a:ln>
              <a:effectLst/>
            </p:spPr>
            <p:txBody>
              <a:bodyPr spcFirstLastPara="0" vert="horz" wrap="square" lIns="815825" tIns="53340" rIns="99568" bIns="53340" numCol="1" spcCol="1270" anchor="ctr" anchorCtr="0">
                <a:noAutofit/>
              </a:bodyPr>
              <a:lstStyle/>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INTEGRATION OF GOVERNANCE PROCESSES</a:t>
                </a:r>
              </a:p>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India:</a:t>
                </a:r>
                <a:r>
                  <a:rPr kumimoji="0" lang="en-GB" sz="1400" b="1" i="0" u="none" strike="noStrike" kern="1200" cap="none" spc="0" normalizeH="0" baseline="0" noProof="0" dirty="0">
                    <a:ln>
                      <a:noFill/>
                    </a:ln>
                    <a:solidFill>
                      <a:srgbClr val="F37160">
                        <a:lumMod val="40000"/>
                        <a:lumOff val="60000"/>
                      </a:srgbClr>
                    </a:solidFill>
                    <a:effectLst/>
                    <a:uLnTx/>
                    <a:uFillTx/>
                    <a:latin typeface="Arial"/>
                    <a:ea typeface="+mn-ea"/>
                    <a:cs typeface="+mn-cs"/>
                  </a:rPr>
                  <a:t> </a:t>
                </a:r>
                <a:r>
                  <a:rPr kumimoji="0" lang="en-GB" sz="1400" b="0" i="0" u="none" strike="noStrike" kern="1200" cap="none" spc="0" normalizeH="0" baseline="0" noProof="0" dirty="0">
                    <a:ln>
                      <a:noFill/>
                    </a:ln>
                    <a:solidFill>
                      <a:srgbClr val="082E3B"/>
                    </a:solidFill>
                    <a:effectLst/>
                    <a:uLnTx/>
                    <a:uFillTx/>
                    <a:latin typeface="Arial"/>
                    <a:ea typeface="+mn-ea"/>
                    <a:cs typeface="+mn-cs"/>
                  </a:rPr>
                  <a:t>Task forces in state/district/urban areas developed for monitoring polio data were integrated for EPI and are now starting to discuss COVID-19 vaccination. </a:t>
                </a:r>
              </a:p>
            </p:txBody>
          </p:sp>
        </p:grpSp>
        <p:sp>
          <p:nvSpPr>
            <p:cNvPr id="5" name="Oval 4">
              <a:extLst>
                <a:ext uri="{FF2B5EF4-FFF2-40B4-BE49-F238E27FC236}">
                  <a16:creationId xmlns:a16="http://schemas.microsoft.com/office/drawing/2014/main" id="{31FCACE9-45C9-9FD1-D998-E0FD65C0A4DB}"/>
                </a:ext>
              </a:extLst>
            </p:cNvPr>
            <p:cNvSpPr/>
            <p:nvPr/>
          </p:nvSpPr>
          <p:spPr>
            <a:xfrm>
              <a:off x="6065416" y="4267178"/>
              <a:ext cx="1220762" cy="1220642"/>
            </a:xfrm>
            <a:prstGeom prst="ellipse">
              <a:avLst/>
            </a:prstGeom>
            <a:blipFill rotWithShape="1">
              <a:blip r:embed="rId4">
                <a:duotone>
                  <a:prstClr val="black"/>
                  <a:srgbClr val="7D919F">
                    <a:tint val="45000"/>
                    <a:satMod val="400000"/>
                  </a:srgbClr>
                </a:duotone>
                <a:extLst>
                  <a:ext uri="{28A0092B-C50C-407E-A947-70E740481C1C}">
                    <a14:useLocalDpi xmlns:a14="http://schemas.microsoft.com/office/drawing/2010/main" val="0"/>
                  </a:ext>
                </a:extLst>
              </a:blip>
              <a:srcRect/>
              <a:stretch>
                <a:fillRect t="-4000" b="-4000"/>
              </a:stretch>
            </a:blipFill>
            <a:ln w="10795" cap="flat" cmpd="sng" algn="ctr">
              <a:solidFill>
                <a:srgbClr val="0070C0"/>
              </a:solidFill>
              <a:prstDash val="solid"/>
            </a:ln>
            <a:effectLst/>
          </p:spPr>
        </p:sp>
      </p:grpSp>
      <p:grpSp>
        <p:nvGrpSpPr>
          <p:cNvPr id="9" name="Group 8">
            <a:extLst>
              <a:ext uri="{FF2B5EF4-FFF2-40B4-BE49-F238E27FC236}">
                <a16:creationId xmlns:a16="http://schemas.microsoft.com/office/drawing/2014/main" id="{45527F16-17A2-9513-83D6-BCCB0BA279FE}"/>
              </a:ext>
            </a:extLst>
          </p:cNvPr>
          <p:cNvGrpSpPr/>
          <p:nvPr/>
        </p:nvGrpSpPr>
        <p:grpSpPr>
          <a:xfrm>
            <a:off x="334433" y="1901995"/>
            <a:ext cx="5211045" cy="1504068"/>
            <a:chOff x="6365733" y="1951192"/>
            <a:chExt cx="5211045" cy="1504068"/>
          </a:xfrm>
        </p:grpSpPr>
        <p:grpSp>
          <p:nvGrpSpPr>
            <p:cNvPr id="10" name="Group 9">
              <a:extLst>
                <a:ext uri="{FF2B5EF4-FFF2-40B4-BE49-F238E27FC236}">
                  <a16:creationId xmlns:a16="http://schemas.microsoft.com/office/drawing/2014/main" id="{F78CBD88-06B0-9384-8C81-0FBEF442484D}"/>
                </a:ext>
              </a:extLst>
            </p:cNvPr>
            <p:cNvGrpSpPr/>
            <p:nvPr/>
          </p:nvGrpSpPr>
          <p:grpSpPr>
            <a:xfrm>
              <a:off x="6522809" y="1951192"/>
              <a:ext cx="5053969" cy="1504068"/>
              <a:chOff x="439513" y="2278242"/>
              <a:chExt cx="5053969" cy="1504068"/>
            </a:xfrm>
          </p:grpSpPr>
          <p:sp>
            <p:nvSpPr>
              <p:cNvPr id="20" name="Arrow: Pentagon 19">
                <a:extLst>
                  <a:ext uri="{FF2B5EF4-FFF2-40B4-BE49-F238E27FC236}">
                    <a16:creationId xmlns:a16="http://schemas.microsoft.com/office/drawing/2014/main" id="{47AC4850-800F-D991-B760-1BBDBFC02DC3}"/>
                  </a:ext>
                </a:extLst>
              </p:cNvPr>
              <p:cNvSpPr/>
              <p:nvPr/>
            </p:nvSpPr>
            <p:spPr>
              <a:xfrm rot="10800000">
                <a:off x="439513" y="2278242"/>
                <a:ext cx="5053969" cy="1504068"/>
              </a:xfrm>
              <a:prstGeom prst="homePlate">
                <a:avLst/>
              </a:prstGeom>
              <a:solidFill>
                <a:srgbClr val="00AEEF"/>
              </a:solidFill>
              <a:ln w="10795" cap="flat" cmpd="sng" algn="ctr">
                <a:solidFill>
                  <a:sysClr val="window" lastClr="FFFFFF">
                    <a:hueOff val="0"/>
                    <a:satOff val="0"/>
                    <a:lumOff val="0"/>
                    <a:alphaOff val="0"/>
                  </a:sysClr>
                </a:solidFill>
                <a:prstDash val="solid"/>
              </a:ln>
              <a:effectLst/>
            </p:spPr>
          </p:sp>
          <p:sp>
            <p:nvSpPr>
              <p:cNvPr id="21" name="Arrow: Pentagon 4">
                <a:extLst>
                  <a:ext uri="{FF2B5EF4-FFF2-40B4-BE49-F238E27FC236}">
                    <a16:creationId xmlns:a16="http://schemas.microsoft.com/office/drawing/2014/main" id="{FFF71A68-AF6B-296B-4148-00FEC81FC852}"/>
                  </a:ext>
                </a:extLst>
              </p:cNvPr>
              <p:cNvSpPr txBox="1"/>
              <p:nvPr/>
            </p:nvSpPr>
            <p:spPr>
              <a:xfrm rot="21600000">
                <a:off x="815530" y="2278242"/>
                <a:ext cx="4677952" cy="1504068"/>
              </a:xfrm>
              <a:prstGeom prst="rect">
                <a:avLst/>
              </a:prstGeom>
              <a:solidFill>
                <a:schemeClr val="accent5">
                  <a:lumMod val="20000"/>
                  <a:lumOff val="80000"/>
                </a:schemeClr>
              </a:solidFill>
              <a:ln>
                <a:solidFill>
                  <a:srgbClr val="0070C0"/>
                </a:solidFill>
              </a:ln>
              <a:effectLst/>
            </p:spPr>
            <p:txBody>
              <a:bodyPr spcFirstLastPara="0" vert="horz" wrap="square" lIns="816622" tIns="53340" rIns="99568" bIns="53340" numCol="1" spcCol="1270" anchor="ctr" anchorCtr="0">
                <a:noAutofit/>
              </a:bodyPr>
              <a:lstStyle/>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JOINT PLANNING</a:t>
                </a:r>
              </a:p>
              <a:p>
                <a:pPr marL="0" marR="0" lvl="0" indent="0" algn="l" defTabSz="53340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effectLst/>
                    <a:uLnTx/>
                    <a:uFillTx/>
                    <a:latin typeface="Arial"/>
                    <a:ea typeface="+mn-ea"/>
                    <a:cs typeface="+mn-cs"/>
                  </a:rPr>
                  <a:t>Colombia </a:t>
                </a:r>
                <a:r>
                  <a:rPr kumimoji="0" lang="en-GB" sz="1400" b="0" i="0" u="none" strike="noStrike" kern="1200" cap="none" spc="0" normalizeH="0" baseline="0" noProof="0" dirty="0">
                    <a:ln>
                      <a:noFill/>
                    </a:ln>
                    <a:effectLst/>
                    <a:uLnTx/>
                    <a:uFillTx/>
                    <a:latin typeface="Arial"/>
                    <a:ea typeface="+mn-ea"/>
                    <a:cs typeface="+mn-cs"/>
                  </a:rPr>
                  <a:t>conducted joint planning for procurement and delivery of COVID-19 and other essential vaccines in their national immunization programme</a:t>
                </a:r>
                <a:endParaRPr kumimoji="0" lang="en-GB" sz="1400" b="1" i="0" u="none" strike="noStrike" kern="1200" cap="none" spc="0" normalizeH="0" baseline="0" noProof="0" dirty="0">
                  <a:ln>
                    <a:noFill/>
                  </a:ln>
                  <a:effectLst/>
                  <a:uLnTx/>
                  <a:uFillTx/>
                  <a:latin typeface="Arial"/>
                  <a:ea typeface="+mn-ea"/>
                  <a:cs typeface="+mn-cs"/>
                </a:endParaRPr>
              </a:p>
            </p:txBody>
          </p:sp>
        </p:grpSp>
        <p:sp>
          <p:nvSpPr>
            <p:cNvPr id="11" name="Oval 10">
              <a:extLst>
                <a:ext uri="{FF2B5EF4-FFF2-40B4-BE49-F238E27FC236}">
                  <a16:creationId xmlns:a16="http://schemas.microsoft.com/office/drawing/2014/main" id="{4A363E9B-5C0C-D27C-A595-694D48B9E62B}"/>
                </a:ext>
              </a:extLst>
            </p:cNvPr>
            <p:cNvSpPr/>
            <p:nvPr/>
          </p:nvSpPr>
          <p:spPr>
            <a:xfrm>
              <a:off x="6365733" y="2132068"/>
              <a:ext cx="1220761" cy="1220642"/>
            </a:xfrm>
            <a:prstGeom prst="ellipse">
              <a:avLst/>
            </a:prstGeom>
            <a:blipFill rotWithShape="1">
              <a:blip r:embed="rId5">
                <a:extLst>
                  <a:ext uri="{28A0092B-C50C-407E-A947-70E740481C1C}">
                    <a14:useLocalDpi xmlns:a14="http://schemas.microsoft.com/office/drawing/2010/main" val="0"/>
                  </a:ext>
                </a:extLst>
              </a:blip>
              <a:srcRect/>
              <a:stretch>
                <a:fillRect/>
              </a:stretch>
            </a:blipFill>
            <a:ln>
              <a:solidFill>
                <a:srgbClr val="7F7F7F"/>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2" name="Group 21">
            <a:extLst>
              <a:ext uri="{FF2B5EF4-FFF2-40B4-BE49-F238E27FC236}">
                <a16:creationId xmlns:a16="http://schemas.microsoft.com/office/drawing/2014/main" id="{7CE554E0-F6C1-C76D-CE9E-2AAEFCCB46C9}"/>
              </a:ext>
            </a:extLst>
          </p:cNvPr>
          <p:cNvGrpSpPr/>
          <p:nvPr/>
        </p:nvGrpSpPr>
        <p:grpSpPr>
          <a:xfrm>
            <a:off x="3018493" y="4006232"/>
            <a:ext cx="5723455" cy="1260794"/>
            <a:chOff x="3246148" y="3617178"/>
            <a:chExt cx="5723455" cy="1260794"/>
          </a:xfrm>
        </p:grpSpPr>
        <p:grpSp>
          <p:nvGrpSpPr>
            <p:cNvPr id="23" name="Group 22">
              <a:extLst>
                <a:ext uri="{FF2B5EF4-FFF2-40B4-BE49-F238E27FC236}">
                  <a16:creationId xmlns:a16="http://schemas.microsoft.com/office/drawing/2014/main" id="{F139F095-7548-3689-177D-0F722159CE07}"/>
                </a:ext>
              </a:extLst>
            </p:cNvPr>
            <p:cNvGrpSpPr/>
            <p:nvPr/>
          </p:nvGrpSpPr>
          <p:grpSpPr>
            <a:xfrm>
              <a:off x="3698898" y="3617178"/>
              <a:ext cx="5270705" cy="1260794"/>
              <a:chOff x="428999" y="1664916"/>
              <a:chExt cx="5270705" cy="1260794"/>
            </a:xfrm>
          </p:grpSpPr>
          <p:sp>
            <p:nvSpPr>
              <p:cNvPr id="31" name="Arrow: Pentagon 30">
                <a:extLst>
                  <a:ext uri="{FF2B5EF4-FFF2-40B4-BE49-F238E27FC236}">
                    <a16:creationId xmlns:a16="http://schemas.microsoft.com/office/drawing/2014/main" id="{F3B825C5-514B-5A19-56A8-C267BC0A39E5}"/>
                  </a:ext>
                </a:extLst>
              </p:cNvPr>
              <p:cNvSpPr/>
              <p:nvPr/>
            </p:nvSpPr>
            <p:spPr>
              <a:xfrm rot="10800000">
                <a:off x="428999" y="1664916"/>
                <a:ext cx="5270705" cy="1260794"/>
              </a:xfrm>
              <a:prstGeom prst="homePlate">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4" name="Arrow: Pentagon 6">
                <a:extLst>
                  <a:ext uri="{FF2B5EF4-FFF2-40B4-BE49-F238E27FC236}">
                    <a16:creationId xmlns:a16="http://schemas.microsoft.com/office/drawing/2014/main" id="{46BE3EBD-C3A3-D222-56F9-5EF6EF307438}"/>
                  </a:ext>
                </a:extLst>
              </p:cNvPr>
              <p:cNvSpPr txBox="1"/>
              <p:nvPr/>
            </p:nvSpPr>
            <p:spPr>
              <a:xfrm rot="21600000">
                <a:off x="744197" y="1664916"/>
                <a:ext cx="4955507" cy="1260794"/>
              </a:xfrm>
              <a:prstGeom prst="rect">
                <a:avLst/>
              </a:prstGeom>
              <a:solidFill>
                <a:schemeClr val="accent5">
                  <a:lumMod val="20000"/>
                  <a:lumOff val="8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spcFirstLastPara="0" vert="horz" wrap="square" lIns="555975" tIns="49530" rIns="92456" bIns="49530" numCol="1" spcCol="1270" anchor="ctr" anchorCtr="0">
                <a:noAutofit/>
              </a:bodyPr>
              <a:lstStyle/>
              <a:p>
                <a:pPr marL="0" lvl="0" indent="0" algn="l" defTabSz="533400">
                  <a:lnSpc>
                    <a:spcPct val="90000"/>
                  </a:lnSpc>
                  <a:spcBef>
                    <a:spcPct val="0"/>
                  </a:spcBef>
                  <a:spcAft>
                    <a:spcPct val="35000"/>
                  </a:spcAft>
                  <a:buNone/>
                </a:pPr>
                <a:r>
                  <a:rPr lang="en-GB" sz="1300" b="1" kern="1200" dirty="0">
                    <a:solidFill>
                      <a:schemeClr val="tx1"/>
                    </a:solidFill>
                    <a:latin typeface="Arial"/>
                    <a:ea typeface="+mn-ea"/>
                    <a:cs typeface="+mn-cs"/>
                  </a:rPr>
                  <a:t>INTEGRATED APPROACH TO COLD CHAIN CAPACITY PLANNING</a:t>
                </a:r>
              </a:p>
              <a:p>
                <a:pPr marL="0" lvl="0" indent="0" algn="l" defTabSz="533400">
                  <a:lnSpc>
                    <a:spcPct val="90000"/>
                  </a:lnSpc>
                  <a:spcBef>
                    <a:spcPct val="0"/>
                  </a:spcBef>
                  <a:spcAft>
                    <a:spcPct val="35000"/>
                  </a:spcAft>
                  <a:buNone/>
                </a:pPr>
                <a:r>
                  <a:rPr lang="en-US" sz="1400" b="1" kern="1200" dirty="0">
                    <a:solidFill>
                      <a:schemeClr val="tx1"/>
                    </a:solidFill>
                  </a:rPr>
                  <a:t>Cambodia:</a:t>
                </a:r>
                <a:r>
                  <a:rPr lang="en-US" sz="1400" kern="1200" dirty="0">
                    <a:solidFill>
                      <a:schemeClr val="accent3">
                        <a:lumMod val="75000"/>
                      </a:schemeClr>
                    </a:solidFill>
                  </a:rPr>
                  <a:t> </a:t>
                </a:r>
                <a:r>
                  <a:rPr lang="en-US" sz="1400" kern="1200" dirty="0">
                    <a:solidFill>
                      <a:schemeClr val="tx1"/>
                    </a:solidFill>
                  </a:rPr>
                  <a:t>Cold chain assessment and distribution for COVID-19 vaccine deployment was integrated with essential immunizations when planning cold chain capacity</a:t>
                </a:r>
                <a:endParaRPr lang="en-GB" sz="1400" b="1" kern="1200" dirty="0">
                  <a:solidFill>
                    <a:schemeClr val="tx1"/>
                  </a:solidFill>
                  <a:latin typeface="Arial"/>
                  <a:ea typeface="+mn-ea"/>
                  <a:cs typeface="+mn-cs"/>
                </a:endParaRPr>
              </a:p>
            </p:txBody>
          </p:sp>
        </p:grpSp>
        <p:sp>
          <p:nvSpPr>
            <p:cNvPr id="30" name="Oval 29">
              <a:extLst>
                <a:ext uri="{FF2B5EF4-FFF2-40B4-BE49-F238E27FC236}">
                  <a16:creationId xmlns:a16="http://schemas.microsoft.com/office/drawing/2014/main" id="{15699D31-170B-C102-B08F-F09BA06F39AA}"/>
                </a:ext>
              </a:extLst>
            </p:cNvPr>
            <p:cNvSpPr/>
            <p:nvPr/>
          </p:nvSpPr>
          <p:spPr>
            <a:xfrm>
              <a:off x="3246148" y="3617178"/>
              <a:ext cx="1260794" cy="1260794"/>
            </a:xfrm>
            <a:prstGeom prst="ellipse">
              <a:avLst/>
            </a:prstGeom>
            <a:blipFill rotWithShape="1">
              <a:blip r:embed="rId6">
                <a:extLst>
                  <a:ext uri="{28A0092B-C50C-407E-A947-70E740481C1C}">
                    <a14:useLocalDpi xmlns:a14="http://schemas.microsoft.com/office/drawing/2010/main" val="0"/>
                  </a:ext>
                </a:extLst>
              </a:blip>
              <a:srcRect/>
              <a:stretch>
                <a:fillRect/>
              </a:stretch>
            </a:blipFill>
            <a:ln>
              <a:solidFill>
                <a:srgbClr val="0070C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2554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3" name="Google Shape;93;p3"/>
          <p:cNvSpPr/>
          <p:nvPr/>
        </p:nvSpPr>
        <p:spPr>
          <a:xfrm>
            <a:off x="0" y="-63089"/>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 </a:t>
            </a:r>
            <a:endParaRPr kumimoji="0"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8" name="TextBox 7">
            <a:extLst>
              <a:ext uri="{FF2B5EF4-FFF2-40B4-BE49-F238E27FC236}">
                <a16:creationId xmlns:a16="http://schemas.microsoft.com/office/drawing/2014/main" id="{3CF8A863-3962-DC93-9796-B3419B7ABAEF}"/>
              </a:ext>
            </a:extLst>
          </p:cNvPr>
          <p:cNvSpPr txBox="1"/>
          <p:nvPr/>
        </p:nvSpPr>
        <p:spPr>
          <a:xfrm>
            <a:off x="86084" y="177260"/>
            <a:ext cx="9057330" cy="584775"/>
          </a:xfrm>
          <a:prstGeom prst="rect">
            <a:avLst/>
          </a:prstGeom>
          <a:noFill/>
        </p:spPr>
        <p:txBody>
          <a:bodyPr wrap="square" rtlCol="0">
            <a:spAutoFit/>
          </a:bodyPr>
          <a:lstStyle/>
          <a:p>
            <a:r>
              <a:rPr lang="en-GB" sz="3200" b="1" dirty="0">
                <a:solidFill>
                  <a:schemeClr val="bg1"/>
                </a:solidFill>
              </a:rPr>
              <a:t>Step 3: Implementation and monitoring</a:t>
            </a:r>
          </a:p>
        </p:txBody>
      </p:sp>
      <p:sp>
        <p:nvSpPr>
          <p:cNvPr id="10" name="Content Placeholder 5">
            <a:extLst>
              <a:ext uri="{FF2B5EF4-FFF2-40B4-BE49-F238E27FC236}">
                <a16:creationId xmlns:a16="http://schemas.microsoft.com/office/drawing/2014/main" id="{7243438C-A202-0684-5AE2-52016F168FFC}"/>
              </a:ext>
            </a:extLst>
          </p:cNvPr>
          <p:cNvSpPr txBox="1">
            <a:spLocks/>
          </p:cNvSpPr>
          <p:nvPr/>
        </p:nvSpPr>
        <p:spPr>
          <a:xfrm>
            <a:off x="201699" y="1158907"/>
            <a:ext cx="6871763" cy="52524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Monitor progress based on national strategy, disease burden, WHO recommendations and booster doses. Potential indicators include:</a:t>
            </a:r>
          </a:p>
          <a:p>
            <a:pPr marL="536575" lvl="1" indent="-263525"/>
            <a:endParaRPr lang="en-GB" dirty="0"/>
          </a:p>
          <a:p>
            <a:pPr marL="536575" lvl="1" indent="-263525"/>
            <a:r>
              <a:rPr lang="en-GB" dirty="0"/>
              <a:t>COVID-19 vaccine coverage of primary series and booster dose by high-risk groups.</a:t>
            </a:r>
          </a:p>
          <a:p>
            <a:pPr marL="536575" lvl="1" indent="-263525">
              <a:lnSpc>
                <a:spcPct val="100000"/>
              </a:lnSpc>
            </a:pPr>
            <a:r>
              <a:rPr lang="en-GB" dirty="0"/>
              <a:t>Positive and negative impacts of integrating COVID-19 vaccination into PHC and immunization programmes. </a:t>
            </a:r>
          </a:p>
          <a:p>
            <a:pPr marL="536575" lvl="1" indent="-263525">
              <a:lnSpc>
                <a:spcPct val="100000"/>
              </a:lnSpc>
            </a:pPr>
            <a:r>
              <a:rPr lang="en-US" dirty="0"/>
              <a:t>Existing indicators on immunization </a:t>
            </a:r>
            <a:r>
              <a:rPr lang="en-US" dirty="0" err="1"/>
              <a:t>programmes</a:t>
            </a:r>
            <a:r>
              <a:rPr lang="en-US" dirty="0"/>
              <a:t> and COVID-19 vaccination that are reported through regional and global reporting systems can be leveraged for this purpose (e.g., electronic Joint Reporting Form (</a:t>
            </a:r>
            <a:r>
              <a:rPr lang="en-US" dirty="0" err="1"/>
              <a:t>eJRF</a:t>
            </a:r>
            <a:r>
              <a:rPr lang="en-US" dirty="0"/>
              <a:t>). </a:t>
            </a:r>
            <a:endParaRPr lang="en-GB" dirty="0">
              <a:highlight>
                <a:srgbClr val="FFFF00"/>
              </a:highlight>
            </a:endParaRPr>
          </a:p>
        </p:txBody>
      </p:sp>
      <p:pic>
        <p:nvPicPr>
          <p:cNvPr id="1026" name="Picture 2" descr="Dr Mali Phimmachan, Head of Treatment and Epidemiology at Yord Ou Distict Hospital, uses DHIS2, an open source, web-based platform most commonly used as a health management information system. WHO Laos, through its WHO Health Emergencies Programme (WHE) team and Lao PDR Ministry of Health’s Field Epidemiology Team, provides training and assessment in health care centers at local, district and provincial levels regarding pandemic outbreaks monitoring, early action and prevention through vaccination campaigns. The assessments and trainings are imparted all throughout Lao PDR’s provinces.">
            <a:extLst>
              <a:ext uri="{FF2B5EF4-FFF2-40B4-BE49-F238E27FC236}">
                <a16:creationId xmlns:a16="http://schemas.microsoft.com/office/drawing/2014/main" id="{ABCF38A3-E64D-E95C-A0CA-7AF8EFB6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663545E-7908-7222-6C6C-837A1AA66658}"/>
              </a:ext>
            </a:extLst>
          </p:cNvPr>
          <p:cNvGrpSpPr/>
          <p:nvPr/>
        </p:nvGrpSpPr>
        <p:grpSpPr>
          <a:xfrm>
            <a:off x="7304689" y="1676893"/>
            <a:ext cx="4685611" cy="3494197"/>
            <a:chOff x="7092799" y="1676893"/>
            <a:chExt cx="4897502" cy="3561221"/>
          </a:xfrm>
        </p:grpSpPr>
        <p:pic>
          <p:nvPicPr>
            <p:cNvPr id="3" name="Picture 2" descr="A person sitting at a desk using a computer&#10;&#10;Description automatically generated with medium confidence">
              <a:extLst>
                <a:ext uri="{FF2B5EF4-FFF2-40B4-BE49-F238E27FC236}">
                  <a16:creationId xmlns:a16="http://schemas.microsoft.com/office/drawing/2014/main" id="{6D916E9C-D6DB-FF85-900C-ACDC0789C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799" y="1676893"/>
              <a:ext cx="4880167" cy="3253444"/>
            </a:xfrm>
            <a:prstGeom prst="rect">
              <a:avLst/>
            </a:prstGeom>
          </p:spPr>
        </p:pic>
        <p:sp>
          <p:nvSpPr>
            <p:cNvPr id="4" name="TextBox 3">
              <a:extLst>
                <a:ext uri="{FF2B5EF4-FFF2-40B4-BE49-F238E27FC236}">
                  <a16:creationId xmlns:a16="http://schemas.microsoft.com/office/drawing/2014/main" id="{38E3B14A-CA3A-9030-9030-2281DF25E72A}"/>
                </a:ext>
              </a:extLst>
            </p:cNvPr>
            <p:cNvSpPr txBox="1"/>
            <p:nvPr/>
          </p:nvSpPr>
          <p:spPr>
            <a:xfrm>
              <a:off x="9858703" y="4930337"/>
              <a:ext cx="2131598" cy="307777"/>
            </a:xfrm>
            <a:prstGeom prst="rect">
              <a:avLst/>
            </a:prstGeom>
            <a:noFill/>
          </p:spPr>
          <p:txBody>
            <a:bodyPr wrap="square" rtlCol="0">
              <a:spAutoFit/>
            </a:bodyPr>
            <a:lstStyle/>
            <a:p>
              <a:pPr algn="r"/>
              <a:r>
                <a:rPr lang="en-GB" sz="1400" dirty="0"/>
                <a:t>©WHO/</a:t>
              </a:r>
              <a:r>
                <a:rPr lang="en-GB" sz="1400" dirty="0" err="1"/>
                <a:t>Enric</a:t>
              </a:r>
              <a:r>
                <a:rPr lang="en-GB" sz="1400" dirty="0"/>
                <a:t> </a:t>
              </a:r>
              <a:r>
                <a:rPr lang="en-GB" sz="1400" dirty="0" err="1"/>
                <a:t>Catala</a:t>
              </a:r>
              <a:endParaRPr lang="en-GB" sz="1400" dirty="0"/>
            </a:p>
          </p:txBody>
        </p:sp>
      </p:grpSp>
    </p:spTree>
    <p:extLst>
      <p:ext uri="{BB962C8B-B14F-4D97-AF65-F5344CB8AC3E}">
        <p14:creationId xmlns:p14="http://schemas.microsoft.com/office/powerpoint/2010/main" val="1545764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3" name="Google Shape;93;p3"/>
          <p:cNvSpPr/>
          <p:nvPr/>
        </p:nvSpPr>
        <p:spPr>
          <a:xfrm>
            <a:off x="-9620" y="-141597"/>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 </a:t>
            </a:r>
            <a:endParaRPr kumimoji="0" sz="4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8" name="TextBox 7">
            <a:extLst>
              <a:ext uri="{FF2B5EF4-FFF2-40B4-BE49-F238E27FC236}">
                <a16:creationId xmlns:a16="http://schemas.microsoft.com/office/drawing/2014/main" id="{3CF8A863-3962-DC93-9796-B3419B7ABAEF}"/>
              </a:ext>
            </a:extLst>
          </p:cNvPr>
          <p:cNvSpPr txBox="1"/>
          <p:nvPr/>
        </p:nvSpPr>
        <p:spPr>
          <a:xfrm>
            <a:off x="107143" y="57285"/>
            <a:ext cx="11440691" cy="584775"/>
          </a:xfrm>
          <a:prstGeom prst="rect">
            <a:avLst/>
          </a:prstGeom>
          <a:noFill/>
        </p:spPr>
        <p:txBody>
          <a:bodyPr wrap="square" rtlCol="0">
            <a:spAutoFit/>
          </a:bodyPr>
          <a:lstStyle/>
          <a:p>
            <a:r>
              <a:rPr lang="en-GB" sz="3200" b="1" dirty="0">
                <a:solidFill>
                  <a:schemeClr val="bg1"/>
                </a:solidFill>
              </a:rPr>
              <a:t>Step 4: Post-integration follow-up actions</a:t>
            </a:r>
          </a:p>
        </p:txBody>
      </p:sp>
      <p:sp>
        <p:nvSpPr>
          <p:cNvPr id="6" name="Content Placeholder 5">
            <a:extLst>
              <a:ext uri="{FF2B5EF4-FFF2-40B4-BE49-F238E27FC236}">
                <a16:creationId xmlns:a16="http://schemas.microsoft.com/office/drawing/2014/main" id="{246787D0-5E42-C27C-6AC4-B3F44709A798}"/>
              </a:ext>
            </a:extLst>
          </p:cNvPr>
          <p:cNvSpPr txBox="1">
            <a:spLocks/>
          </p:cNvSpPr>
          <p:nvPr/>
        </p:nvSpPr>
        <p:spPr>
          <a:xfrm>
            <a:off x="107143" y="1419946"/>
            <a:ext cx="7250096" cy="512853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Help managers reach and sustain higher coverage through a continual performance improvement and feedback process.</a:t>
            </a:r>
          </a:p>
          <a:p>
            <a:r>
              <a:rPr lang="en-GB" sz="2400" dirty="0"/>
              <a:t>Identify factors (enablers, barriers, capacity) and strategies to improve performance through implementation research.   Potential questions:</a:t>
            </a:r>
          </a:p>
          <a:p>
            <a:pPr lvl="1">
              <a:buFont typeface="Calibri" panose="020F0502020204030204" pitchFamily="34" charset="0"/>
              <a:buChar char="‐"/>
            </a:pPr>
            <a:r>
              <a:rPr lang="en-GB" dirty="0"/>
              <a:t>Which factors affect integration at different levels of the health system? </a:t>
            </a:r>
          </a:p>
          <a:p>
            <a:pPr lvl="1">
              <a:buFont typeface="Calibri" panose="020F0502020204030204" pitchFamily="34" charset="0"/>
              <a:buChar char="‐"/>
            </a:pPr>
            <a:r>
              <a:rPr lang="en-GB" dirty="0"/>
              <a:t>What are the outcomes of different integrated approaches?</a:t>
            </a:r>
          </a:p>
          <a:p>
            <a:pPr lvl="1">
              <a:buFont typeface="Calibri" panose="020F0502020204030204" pitchFamily="34" charset="0"/>
              <a:buChar char="‐"/>
            </a:pPr>
            <a:r>
              <a:rPr lang="en-GB" dirty="0"/>
              <a:t>Are coverage levels of COVID-19 vaccination and other interventions maintained or increasing?</a:t>
            </a:r>
          </a:p>
          <a:p>
            <a:r>
              <a:rPr lang="en-GB" sz="2400" dirty="0"/>
              <a:t>Conduct post-integration evaluation within</a:t>
            </a:r>
            <a:r>
              <a:rPr lang="en-GB" sz="2400" b="1" dirty="0"/>
              <a:t> </a:t>
            </a:r>
            <a:r>
              <a:rPr lang="en-GB" sz="2400" dirty="0"/>
              <a:t>the first six months after integration.</a:t>
            </a:r>
          </a:p>
        </p:txBody>
      </p:sp>
      <p:grpSp>
        <p:nvGrpSpPr>
          <p:cNvPr id="12" name="Group 11">
            <a:extLst>
              <a:ext uri="{FF2B5EF4-FFF2-40B4-BE49-F238E27FC236}">
                <a16:creationId xmlns:a16="http://schemas.microsoft.com/office/drawing/2014/main" id="{5040F89C-7325-1929-3A34-A577903AEF56}"/>
              </a:ext>
            </a:extLst>
          </p:cNvPr>
          <p:cNvGrpSpPr/>
          <p:nvPr/>
        </p:nvGrpSpPr>
        <p:grpSpPr>
          <a:xfrm>
            <a:off x="7357240" y="2181740"/>
            <a:ext cx="4813740" cy="3210067"/>
            <a:chOff x="7357240" y="2181740"/>
            <a:chExt cx="4813740" cy="3210067"/>
          </a:xfrm>
        </p:grpSpPr>
        <p:pic>
          <p:nvPicPr>
            <p:cNvPr id="10" name="Picture 9" descr="A group of people sitting at tables&#10;&#10;Description automatically generated with medium confidence">
              <a:extLst>
                <a:ext uri="{FF2B5EF4-FFF2-40B4-BE49-F238E27FC236}">
                  <a16:creationId xmlns:a16="http://schemas.microsoft.com/office/drawing/2014/main" id="{545A6DC8-6DCC-2227-8429-ABE85F307C02}"/>
                </a:ext>
              </a:extLst>
            </p:cNvPr>
            <p:cNvPicPr>
              <a:picLocks noChangeAspect="1"/>
            </p:cNvPicPr>
            <p:nvPr/>
          </p:nvPicPr>
          <p:blipFill rotWithShape="1">
            <a:blip r:embed="rId3">
              <a:extLst>
                <a:ext uri="{28A0092B-C50C-407E-A947-70E740481C1C}">
                  <a14:useLocalDpi xmlns:a14="http://schemas.microsoft.com/office/drawing/2010/main" val="0"/>
                </a:ext>
              </a:extLst>
            </a:blip>
            <a:srcRect l="30267" t="32601" r="4046" b="3645"/>
            <a:stretch/>
          </p:blipFill>
          <p:spPr>
            <a:xfrm>
              <a:off x="7357240" y="2181740"/>
              <a:ext cx="4708635" cy="3046694"/>
            </a:xfrm>
            <a:prstGeom prst="rect">
              <a:avLst/>
            </a:prstGeom>
          </p:spPr>
        </p:pic>
        <p:sp>
          <p:nvSpPr>
            <p:cNvPr id="11" name="Text Box 2">
              <a:extLst>
                <a:ext uri="{FF2B5EF4-FFF2-40B4-BE49-F238E27FC236}">
                  <a16:creationId xmlns:a16="http://schemas.microsoft.com/office/drawing/2014/main" id="{21406379-9D31-0A7D-6214-EDF3099E75E9}"/>
                </a:ext>
              </a:extLst>
            </p:cNvPr>
            <p:cNvSpPr txBox="1">
              <a:spLocks noChangeArrowheads="1"/>
            </p:cNvSpPr>
            <p:nvPr/>
          </p:nvSpPr>
          <p:spPr bwMode="auto">
            <a:xfrm>
              <a:off x="10731859" y="5228434"/>
              <a:ext cx="1439121" cy="16337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WHO / Billy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Miaron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4040438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2" name="Google Shape;92;p3"/>
          <p:cNvSpPr txBox="1"/>
          <p:nvPr/>
        </p:nvSpPr>
        <p:spPr>
          <a:xfrm>
            <a:off x="359353" y="6484915"/>
            <a:ext cx="11473293"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rPr>
              <a:t>primary health care for 2022 and beyond</a:t>
            </a:r>
            <a:endParaRPr kumimoji="0" sz="14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93" name="Google Shape;93;p3"/>
          <p:cNvSpPr/>
          <p:nvPr/>
        </p:nvSpPr>
        <p:spPr>
          <a:xfrm>
            <a:off x="11400" y="-36895"/>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3200" b="1"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rPr>
              <a:t>Implementation and monitoring  and post-integration – country experiences</a:t>
            </a:r>
            <a:endParaRPr kumimoji="0" sz="3200" b="1"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endParaRPr>
          </a:p>
        </p:txBody>
      </p:sp>
      <p:sp>
        <p:nvSpPr>
          <p:cNvPr id="3" name="ee4pFootnotes">
            <a:extLst>
              <a:ext uri="{FF2B5EF4-FFF2-40B4-BE49-F238E27FC236}">
                <a16:creationId xmlns:a16="http://schemas.microsoft.com/office/drawing/2014/main" id="{D76AA1BB-EBE4-75D0-27C2-7F7A969C973F}"/>
              </a:ext>
            </a:extLst>
          </p:cNvPr>
          <p:cNvSpPr>
            <a:spLocks noChangeArrowheads="1"/>
          </p:cNvSpPr>
          <p:nvPr/>
        </p:nvSpPr>
        <p:spPr bwMode="auto">
          <a:xfrm>
            <a:off x="334433" y="6421441"/>
            <a:ext cx="9030914"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a:solidFill>
                  <a:srgbClr val="000000"/>
                </a:solidFill>
              </a:rPr>
              <a:t>Source: </a:t>
            </a:r>
            <a:r>
              <a:rPr lang="en-GB" sz="1000">
                <a:solidFill>
                  <a:srgbClr val="000000"/>
                </a:solidFill>
                <a:hlinkClick r:id="rId3"/>
              </a:rPr>
              <a:t>Country experiences with COVID-19 vaccination: Mainstreaming &amp; integration with immunization programme services and PHC, 2022</a:t>
            </a:r>
            <a:endParaRPr lang="en-US" sz="1000">
              <a:solidFill>
                <a:srgbClr val="000000"/>
              </a:solidFill>
            </a:endParaRPr>
          </a:p>
        </p:txBody>
      </p:sp>
      <p:grpSp>
        <p:nvGrpSpPr>
          <p:cNvPr id="18" name="Group 17">
            <a:extLst>
              <a:ext uri="{FF2B5EF4-FFF2-40B4-BE49-F238E27FC236}">
                <a16:creationId xmlns:a16="http://schemas.microsoft.com/office/drawing/2014/main" id="{C0A07D03-4674-CC0B-F94A-86CC28347FFB}"/>
              </a:ext>
            </a:extLst>
          </p:cNvPr>
          <p:cNvGrpSpPr/>
          <p:nvPr/>
        </p:nvGrpSpPr>
        <p:grpSpPr>
          <a:xfrm>
            <a:off x="596859" y="1504340"/>
            <a:ext cx="5652996" cy="1260796"/>
            <a:chOff x="596859" y="1504340"/>
            <a:chExt cx="5652996" cy="1260796"/>
          </a:xfrm>
        </p:grpSpPr>
        <p:sp>
          <p:nvSpPr>
            <p:cNvPr id="4" name="Freeform: Shape 3">
              <a:extLst>
                <a:ext uri="{FF2B5EF4-FFF2-40B4-BE49-F238E27FC236}">
                  <a16:creationId xmlns:a16="http://schemas.microsoft.com/office/drawing/2014/main" id="{BE865333-0AC6-87B2-CE3D-A2BA3BAA9B77}"/>
                </a:ext>
              </a:extLst>
            </p:cNvPr>
            <p:cNvSpPr/>
            <p:nvPr/>
          </p:nvSpPr>
          <p:spPr>
            <a:xfrm>
              <a:off x="987457" y="1504340"/>
              <a:ext cx="5262398" cy="1260796"/>
            </a:xfrm>
            <a:custGeom>
              <a:avLst/>
              <a:gdLst>
                <a:gd name="connsiteX0" fmla="*/ 0 w 5262398"/>
                <a:gd name="connsiteY0" fmla="*/ 0 h 1260794"/>
                <a:gd name="connsiteX1" fmla="*/ 4632001 w 5262398"/>
                <a:gd name="connsiteY1" fmla="*/ 0 h 1260794"/>
                <a:gd name="connsiteX2" fmla="*/ 5262398 w 5262398"/>
                <a:gd name="connsiteY2" fmla="*/ 630397 h 1260794"/>
                <a:gd name="connsiteX3" fmla="*/ 4632001 w 5262398"/>
                <a:gd name="connsiteY3" fmla="*/ 1260794 h 1260794"/>
                <a:gd name="connsiteX4" fmla="*/ 0 w 5262398"/>
                <a:gd name="connsiteY4" fmla="*/ 1260794 h 1260794"/>
                <a:gd name="connsiteX5" fmla="*/ 0 w 5262398"/>
                <a:gd name="connsiteY5" fmla="*/ 0 h 126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398" h="1260794">
                  <a:moveTo>
                    <a:pt x="5262398" y="1260793"/>
                  </a:moveTo>
                  <a:lnTo>
                    <a:pt x="630397" y="1260793"/>
                  </a:lnTo>
                  <a:lnTo>
                    <a:pt x="0" y="630397"/>
                  </a:lnTo>
                  <a:lnTo>
                    <a:pt x="630397" y="1"/>
                  </a:lnTo>
                  <a:lnTo>
                    <a:pt x="5262398" y="1"/>
                  </a:lnTo>
                  <a:lnTo>
                    <a:pt x="5262398" y="1260793"/>
                  </a:lnTo>
                  <a:close/>
                </a:path>
              </a:pathLst>
            </a:custGeom>
            <a:solidFill>
              <a:schemeClr val="accent2">
                <a:lumMod val="20000"/>
                <a:lumOff val="80000"/>
              </a:schemeClr>
            </a:solidFill>
            <a:ln w="9525" cap="flat" cmpd="sng" algn="ctr">
              <a:solidFill>
                <a:srgbClr val="0187BC"/>
              </a:solidFill>
              <a:prstDash val="solid"/>
            </a:ln>
            <a:effectLst/>
          </p:spPr>
          <p:txBody>
            <a:bodyPr spcFirstLastPara="0" vert="horz" wrap="square" lIns="871173" tIns="49531" rIns="92456" bIns="49530" numCol="1" spcCol="1270" anchor="ctr" anchorCtr="0">
              <a:noAutofit/>
            </a:bodyPr>
            <a:lstStyle/>
            <a:p>
              <a:pPr marL="0" marR="0" lvl="0" indent="0" defTabSz="577850" eaLnBrk="1" fontAlgn="auto" latinLnBrk="0" hangingPunct="1">
                <a:lnSpc>
                  <a:spcPct val="90000"/>
                </a:lnSpc>
                <a:spcBef>
                  <a:spcPct val="0"/>
                </a:spcBef>
                <a:spcAft>
                  <a:spcPct val="35000"/>
                </a:spcAft>
                <a:buClrTx/>
                <a:buSzTx/>
                <a:buFontTx/>
                <a:buNone/>
                <a:tabLst/>
                <a:defRPr/>
              </a:pPr>
              <a:r>
                <a:rPr kumimoji="0" lang="en-US" sz="1300" b="1" i="0" u="none" strike="noStrike" kern="0" cap="none" spc="0" normalizeH="0" baseline="0" noProof="0" dirty="0">
                  <a:ln>
                    <a:noFill/>
                  </a:ln>
                  <a:solidFill>
                    <a:srgbClr val="002D5F"/>
                  </a:solidFill>
                  <a:effectLst/>
                  <a:uLnTx/>
                  <a:uFillTx/>
                  <a:latin typeface="Arial"/>
                  <a:ea typeface="+mn-ea"/>
                  <a:cs typeface="+mn-cs"/>
                </a:rPr>
                <a:t>​</a:t>
              </a:r>
              <a:r>
                <a:rPr kumimoji="0" lang="en-US" sz="1300" b="1" i="0" u="none" strike="noStrike" kern="0" cap="none" spc="0" normalizeH="0" baseline="0" noProof="0" dirty="0">
                  <a:ln>
                    <a:noFill/>
                  </a:ln>
                  <a:effectLst/>
                  <a:uLnTx/>
                  <a:uFillTx/>
                  <a:latin typeface="Arial"/>
                  <a:ea typeface="+mn-ea"/>
                  <a:cs typeface="+mn-cs"/>
                </a:rPr>
                <a:t>LEVERAGING DIGITAL DATA SYSTEMS </a:t>
              </a:r>
            </a:p>
            <a:p>
              <a:pPr marL="0" marR="0" lvl="0" indent="0" defTabSz="577850" eaLnBrk="1" fontAlgn="auto" latinLnBrk="0" hangingPunct="1">
                <a:lnSpc>
                  <a:spcPct val="90000"/>
                </a:lnSpc>
                <a:spcBef>
                  <a:spcPct val="0"/>
                </a:spcBef>
                <a:spcAft>
                  <a:spcPct val="35000"/>
                </a:spcAft>
                <a:buClrTx/>
                <a:buSzTx/>
                <a:buFontTx/>
                <a:buNone/>
                <a:tabLst/>
                <a:defRPr/>
              </a:pPr>
              <a:r>
                <a:rPr kumimoji="0" lang="en-US" sz="1300" b="1" i="0" u="none" strike="noStrike" kern="0" cap="none" spc="0" normalizeH="0" baseline="0" noProof="0" dirty="0">
                  <a:ln>
                    <a:noFill/>
                  </a:ln>
                  <a:effectLst/>
                  <a:uLnTx/>
                  <a:uFillTx/>
                  <a:latin typeface="Arial"/>
                  <a:ea typeface="+mn-ea"/>
                  <a:cs typeface="+mn-cs"/>
                </a:rPr>
                <a:t>Lao People’s Democratic Republic </a:t>
              </a:r>
              <a:r>
                <a:rPr kumimoji="0" lang="en-US" sz="1300" b="0" i="0" u="none" strike="noStrike" kern="0" cap="none" spc="0" normalizeH="0" baseline="0" noProof="0" dirty="0">
                  <a:ln>
                    <a:noFill/>
                  </a:ln>
                  <a:effectLst/>
                  <a:uLnTx/>
                  <a:uFillTx/>
                  <a:latin typeface="Arial"/>
                  <a:ea typeface="+mn-ea"/>
                  <a:cs typeface="+mn-cs"/>
                </a:rPr>
                <a:t>will leverage</a:t>
              </a:r>
              <a:r>
                <a:rPr kumimoji="0" lang="en-US" sz="1300" b="1" i="0" u="none" strike="noStrike" kern="0" cap="none" spc="0" normalizeH="0" baseline="0" noProof="0" dirty="0">
                  <a:ln>
                    <a:noFill/>
                  </a:ln>
                  <a:effectLst/>
                  <a:uLnTx/>
                  <a:uFillTx/>
                  <a:latin typeface="Arial"/>
                  <a:ea typeface="+mn-ea"/>
                  <a:cs typeface="+mn-cs"/>
                </a:rPr>
                <a:t> </a:t>
              </a:r>
              <a:r>
                <a:rPr kumimoji="0" lang="en-US" sz="1300" b="0" i="0" u="none" strike="noStrike" kern="0" cap="none" spc="0" normalizeH="0" baseline="0" noProof="0" dirty="0">
                  <a:ln>
                    <a:noFill/>
                  </a:ln>
                  <a:effectLst/>
                  <a:uLnTx/>
                  <a:uFillTx/>
                  <a:latin typeface="Arial"/>
                  <a:ea typeface="+mn-ea"/>
                  <a:cs typeface="+mn-cs"/>
                </a:rPr>
                <a:t>The COVID-19 Vaccination Registry (CVR), based on the DHIS2 software module, to establish an electronic registry for essential immunization. </a:t>
              </a:r>
              <a:endParaRPr kumimoji="0" lang="en-GB" sz="1300" b="0" i="0" u="none" strike="noStrike" kern="0" cap="none" spc="0" normalizeH="0" baseline="0" noProof="0" dirty="0">
                <a:ln>
                  <a:noFill/>
                </a:ln>
                <a:effectLst/>
                <a:uLnTx/>
                <a:uFillTx/>
                <a:latin typeface="Arial"/>
                <a:ea typeface="+mn-ea"/>
                <a:cs typeface="+mn-cs"/>
              </a:endParaRPr>
            </a:p>
          </p:txBody>
        </p:sp>
        <p:sp>
          <p:nvSpPr>
            <p:cNvPr id="5" name="Oval 4">
              <a:extLst>
                <a:ext uri="{FF2B5EF4-FFF2-40B4-BE49-F238E27FC236}">
                  <a16:creationId xmlns:a16="http://schemas.microsoft.com/office/drawing/2014/main" id="{A7E7BD46-C891-A77B-43A9-EA3377ACCADA}"/>
                </a:ext>
              </a:extLst>
            </p:cNvPr>
            <p:cNvSpPr/>
            <p:nvPr/>
          </p:nvSpPr>
          <p:spPr>
            <a:xfrm>
              <a:off x="596859" y="1512526"/>
              <a:ext cx="1114100" cy="1143036"/>
            </a:xfrm>
            <a:prstGeom prst="ellipse">
              <a:avLst/>
            </a:prstGeom>
            <a:blipFill rotWithShape="1">
              <a:blip r:embed="rId4">
                <a:extLst>
                  <a:ext uri="{28A0092B-C50C-407E-A947-70E740481C1C}">
                    <a14:useLocalDpi xmlns:a14="http://schemas.microsoft.com/office/drawing/2010/main" val="0"/>
                  </a:ext>
                </a:extLst>
              </a:blip>
              <a:srcRect/>
              <a:stretch>
                <a:fillRect l="-27000" r="-27000"/>
              </a:stretch>
            </a:blipFill>
            <a:ln w="10795" cap="flat" cmpd="sng" algn="ctr">
              <a:solidFill>
                <a:srgbClr val="002060"/>
              </a:solidFill>
              <a:prstDash val="solid"/>
            </a:ln>
            <a:effectLst/>
          </p:spPr>
        </p:sp>
      </p:grpSp>
      <p:grpSp>
        <p:nvGrpSpPr>
          <p:cNvPr id="2" name="Group 1">
            <a:extLst>
              <a:ext uri="{FF2B5EF4-FFF2-40B4-BE49-F238E27FC236}">
                <a16:creationId xmlns:a16="http://schemas.microsoft.com/office/drawing/2014/main" id="{0DE74A61-040F-E8D1-2389-5DFF872B0D87}"/>
              </a:ext>
            </a:extLst>
          </p:cNvPr>
          <p:cNvGrpSpPr/>
          <p:nvPr/>
        </p:nvGrpSpPr>
        <p:grpSpPr>
          <a:xfrm>
            <a:off x="6514333" y="2698816"/>
            <a:ext cx="5327836" cy="1636229"/>
            <a:chOff x="6640453" y="2698816"/>
            <a:chExt cx="5327836" cy="1636229"/>
          </a:xfrm>
        </p:grpSpPr>
        <p:sp>
          <p:nvSpPr>
            <p:cNvPr id="9" name="Arrow: Pentagon 4">
              <a:extLst>
                <a:ext uri="{FF2B5EF4-FFF2-40B4-BE49-F238E27FC236}">
                  <a16:creationId xmlns:a16="http://schemas.microsoft.com/office/drawing/2014/main" id="{8DC15534-0DD0-AD27-5D56-51400D939EA2}"/>
                </a:ext>
              </a:extLst>
            </p:cNvPr>
            <p:cNvSpPr txBox="1"/>
            <p:nvPr/>
          </p:nvSpPr>
          <p:spPr>
            <a:xfrm>
              <a:off x="7422999" y="2698816"/>
              <a:ext cx="4545290" cy="1636229"/>
            </a:xfrm>
            <a:prstGeom prst="rect">
              <a:avLst/>
            </a:prstGeom>
            <a:solidFill>
              <a:schemeClr val="accent5">
                <a:lumMod val="20000"/>
                <a:lumOff val="80000"/>
              </a:schemeClr>
            </a:solidFill>
            <a:ln>
              <a:solidFill>
                <a:srgbClr val="002060"/>
              </a:solidFill>
            </a:ln>
            <a:effectLst/>
          </p:spPr>
          <p:txBody>
            <a:bodyPr spcFirstLastPara="0" vert="horz" wrap="square" lIns="815825" tIns="49530" rIns="92456" bIns="49530" numCol="1" spcCol="1270" anchor="ctr" anchorCtr="0">
              <a:noAutofit/>
            </a:bodyPr>
            <a:lstStyle/>
            <a:p>
              <a:pPr marL="0" marR="0" lvl="0" indent="0" algn="l" defTabSz="57785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effectLst/>
                  <a:uLnTx/>
                  <a:uFillTx/>
                  <a:latin typeface="Arial"/>
                  <a:ea typeface="+mn-ea"/>
                  <a:cs typeface="+mn-cs"/>
                </a:rPr>
                <a:t>COMMUNITY INVOLVEMENT AND INTEGRATION OF VACCINATION WITH ROUTINE ANC SERVICES</a:t>
              </a:r>
            </a:p>
            <a:p>
              <a:pPr marL="0" marR="0" lvl="0" indent="0" algn="l" defTabSz="57785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Fiji</a:t>
              </a:r>
              <a:r>
                <a:rPr kumimoji="0" lang="en-US" sz="1300" b="1" i="0" u="none" strike="noStrike" kern="1200" cap="none" spc="0" normalizeH="0" baseline="0" noProof="0" dirty="0">
                  <a:ln>
                    <a:noFill/>
                  </a:ln>
                  <a:effectLst/>
                  <a:uLnTx/>
                  <a:uFillTx/>
                  <a:latin typeface="Arial"/>
                  <a:ea typeface="+mn-ea"/>
                  <a:cs typeface="+mn-cs"/>
                </a:rPr>
                <a:t> </a:t>
              </a:r>
              <a:r>
                <a:rPr kumimoji="0" lang="fr-FR" sz="1300" b="0" i="0" u="none" strike="noStrike" kern="1200" cap="none" spc="0" normalizeH="0" baseline="0" noProof="0" dirty="0" err="1">
                  <a:ln>
                    <a:noFill/>
                  </a:ln>
                  <a:effectLst/>
                  <a:uLnTx/>
                  <a:uFillTx/>
                  <a:latin typeface="Arial"/>
                  <a:ea typeface="+mn-ea"/>
                  <a:cs typeface="+mn-cs"/>
                </a:rPr>
                <a:t>used</a:t>
              </a:r>
              <a:r>
                <a:rPr kumimoji="0" lang="fr-FR" sz="1300" b="0" i="0" u="none" strike="noStrike" kern="1200" cap="none" spc="0" normalizeH="0" baseline="0" noProof="0" dirty="0">
                  <a:ln>
                    <a:noFill/>
                  </a:ln>
                  <a:effectLst/>
                  <a:uLnTx/>
                  <a:uFillTx/>
                  <a:latin typeface="Arial"/>
                  <a:ea typeface="+mn-ea"/>
                  <a:cs typeface="+mn-cs"/>
                </a:rPr>
                <a:t> </a:t>
              </a:r>
              <a:r>
                <a:rPr kumimoji="0" lang="en-IN" sz="1300" b="0" i="0" u="none" strike="noStrike" kern="1200" cap="none" spc="0" normalizeH="0" baseline="0" noProof="0" dirty="0">
                  <a:ln>
                    <a:noFill/>
                  </a:ln>
                  <a:effectLst/>
                  <a:uLnTx/>
                  <a:uFillTx/>
                  <a:latin typeface="Arial"/>
                  <a:ea typeface="+mn-ea"/>
                  <a:cs typeface="+mn-cs"/>
                </a:rPr>
                <a:t>community feedback </a:t>
              </a:r>
              <a:r>
                <a:rPr kumimoji="0" lang="fr-FR" sz="1300" b="0" i="0" u="none" strike="noStrike" kern="1200" cap="none" spc="0" normalizeH="0" baseline="0" noProof="0" dirty="0">
                  <a:ln>
                    <a:noFill/>
                  </a:ln>
                  <a:effectLst/>
                  <a:uLnTx/>
                  <a:uFillTx/>
                  <a:latin typeface="Arial"/>
                  <a:ea typeface="+mn-ea"/>
                  <a:cs typeface="+mn-cs"/>
                </a:rPr>
                <a:t>and </a:t>
              </a:r>
              <a:r>
                <a:rPr kumimoji="0" lang="fr-FR" sz="1300" b="0" i="0" u="none" strike="noStrike" kern="1200" cap="none" spc="0" normalizeH="0" baseline="0" noProof="0" dirty="0" err="1">
                  <a:ln>
                    <a:noFill/>
                  </a:ln>
                  <a:effectLst/>
                  <a:uLnTx/>
                  <a:uFillTx/>
                  <a:latin typeface="Arial"/>
                  <a:ea typeface="+mn-ea"/>
                  <a:cs typeface="+mn-cs"/>
                </a:rPr>
                <a:t>established</a:t>
              </a:r>
              <a:r>
                <a:rPr kumimoji="0" lang="fr-FR" sz="1300" b="0" i="0" u="none" strike="noStrike" kern="1200" cap="none" spc="0" normalizeH="0" baseline="0" noProof="0" dirty="0">
                  <a:ln>
                    <a:noFill/>
                  </a:ln>
                  <a:effectLst/>
                  <a:uLnTx/>
                  <a:uFillTx/>
                  <a:latin typeface="Arial"/>
                  <a:ea typeface="+mn-ea"/>
                  <a:cs typeface="+mn-cs"/>
                </a:rPr>
                <a:t> </a:t>
              </a:r>
              <a:r>
                <a:rPr kumimoji="0" lang="en-US" sz="1300" b="0" i="0" u="none" strike="noStrike" kern="1200" cap="none" spc="0" normalizeH="0" baseline="0" noProof="0" dirty="0">
                  <a:ln>
                    <a:noFill/>
                  </a:ln>
                  <a:effectLst/>
                  <a:uLnTx/>
                  <a:uFillTx/>
                  <a:latin typeface="Arial"/>
                  <a:ea typeface="+mn-ea"/>
                  <a:cs typeface="+mn-cs"/>
                </a:rPr>
                <a:t>a dedicated Social Listening Subgroup under a multi-partner RCCE initiative to improve demand for routine immunization and COVID-19 vaccination. </a:t>
              </a:r>
              <a:endParaRPr kumimoji="0" lang="en-IN" sz="1300" b="0" i="0" u="none" strike="noStrike" kern="1200" cap="none" spc="0" normalizeH="0" baseline="0" noProof="0" dirty="0">
                <a:ln>
                  <a:noFill/>
                </a:ln>
                <a:effectLst/>
                <a:uLnTx/>
                <a:uFillTx/>
                <a:latin typeface="Arial"/>
                <a:ea typeface="+mn-ea"/>
                <a:cs typeface="+mn-cs"/>
              </a:endParaRPr>
            </a:p>
          </p:txBody>
        </p:sp>
        <p:sp>
          <p:nvSpPr>
            <p:cNvPr id="7" name="Oval 6">
              <a:extLst>
                <a:ext uri="{FF2B5EF4-FFF2-40B4-BE49-F238E27FC236}">
                  <a16:creationId xmlns:a16="http://schemas.microsoft.com/office/drawing/2014/main" id="{3E273209-5141-1070-5E2A-7971CF40CB7F}"/>
                </a:ext>
              </a:extLst>
            </p:cNvPr>
            <p:cNvSpPr/>
            <p:nvPr/>
          </p:nvSpPr>
          <p:spPr>
            <a:xfrm>
              <a:off x="6640453" y="2779981"/>
              <a:ext cx="1432722" cy="1494218"/>
            </a:xfrm>
            <a:prstGeom prst="ellipse">
              <a:avLst/>
            </a:prstGeom>
            <a:blipFill rotWithShape="1">
              <a:blip r:embed="rId6">
                <a:extLst>
                  <a:ext uri="{28A0092B-C50C-407E-A947-70E740481C1C}">
                    <a14:useLocalDpi xmlns:a14="http://schemas.microsoft.com/office/drawing/2010/main" val="0"/>
                  </a:ext>
                </a:extLst>
              </a:blip>
              <a:srcRect/>
              <a:stretch>
                <a:fillRect l="-25000" r="-25000"/>
              </a:stretch>
            </a:blipFill>
            <a:ln w="10795" cap="flat" cmpd="sng" algn="ctr">
              <a:solidFill>
                <a:srgbClr val="002060"/>
              </a:solidFill>
              <a:prstDash val="solid"/>
            </a:ln>
            <a:effectLst/>
          </p:spPr>
        </p:sp>
      </p:grpSp>
      <p:sp>
        <p:nvSpPr>
          <p:cNvPr id="13" name="Arrow: Pentagon 4">
            <a:extLst>
              <a:ext uri="{FF2B5EF4-FFF2-40B4-BE49-F238E27FC236}">
                <a16:creationId xmlns:a16="http://schemas.microsoft.com/office/drawing/2014/main" id="{2883E1AD-8915-A00D-8308-EAB395D2ED2F}"/>
              </a:ext>
            </a:extLst>
          </p:cNvPr>
          <p:cNvSpPr txBox="1"/>
          <p:nvPr/>
        </p:nvSpPr>
        <p:spPr>
          <a:xfrm>
            <a:off x="1255678" y="4214824"/>
            <a:ext cx="4947200" cy="126079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fontRef>
        </p:style>
        <p:txBody>
          <a:bodyPr spcFirstLastPara="0" vert="horz" wrap="square" lIns="555975" tIns="49530" rIns="92456" bIns="49530" numCol="1" spcCol="1270" anchor="ctr" anchorCtr="0">
            <a:noAutofit/>
          </a:bodyPr>
          <a:lstStyle/>
          <a:p>
            <a:pPr marL="0" lvl="0" indent="0" algn="l" defTabSz="577850">
              <a:lnSpc>
                <a:spcPct val="90000"/>
              </a:lnSpc>
              <a:spcBef>
                <a:spcPct val="0"/>
              </a:spcBef>
              <a:spcAft>
                <a:spcPct val="35000"/>
              </a:spcAft>
              <a:buNone/>
            </a:pPr>
            <a:r>
              <a:rPr lang="en-GB" sz="1300" b="1" kern="1200" dirty="0">
                <a:solidFill>
                  <a:schemeClr val="tx1"/>
                </a:solidFill>
                <a:latin typeface="Arial" panose="020B0604020202020204" pitchFamily="34" charset="0"/>
                <a:cs typeface="Arial" panose="020B0604020202020204" pitchFamily="34" charset="0"/>
              </a:rPr>
              <a:t>COMPLIANCE WITH VACCINE SAFETY STANDARDS</a:t>
            </a:r>
          </a:p>
          <a:p>
            <a:pPr marL="0" lvl="0" algn="l" defTabSz="577850">
              <a:lnSpc>
                <a:spcPct val="90000"/>
              </a:lnSpc>
              <a:spcBef>
                <a:spcPct val="0"/>
              </a:spcBef>
              <a:spcAft>
                <a:spcPct val="35000"/>
              </a:spcAft>
              <a:buNone/>
            </a:pPr>
            <a:r>
              <a:rPr lang="en-US" sz="1300" b="1" kern="1200" dirty="0">
                <a:solidFill>
                  <a:schemeClr val="tx1"/>
                </a:solidFill>
                <a:latin typeface="Arial" panose="020B0604020202020204" pitchFamily="34" charset="0"/>
                <a:cs typeface="Arial" panose="020B0604020202020204" pitchFamily="34" charset="0"/>
              </a:rPr>
              <a:t>Bolivia </a:t>
            </a:r>
            <a:r>
              <a:rPr lang="en-US" sz="1300" b="0" kern="1200" dirty="0">
                <a:solidFill>
                  <a:schemeClr val="tx1"/>
                </a:solidFill>
                <a:latin typeface="Arial" panose="020B0604020202020204" pitchFamily="34" charset="0"/>
                <a:cs typeface="Arial" panose="020B0604020202020204" pitchFamily="34" charset="0"/>
              </a:rPr>
              <a:t>e</a:t>
            </a:r>
            <a:r>
              <a:rPr lang="en-US" sz="1300" kern="1200" dirty="0">
                <a:solidFill>
                  <a:schemeClr val="tx1"/>
                </a:solidFill>
                <a:latin typeface="Arial" panose="020B0604020202020204" pitchFamily="34" charset="0"/>
                <a:cs typeface="Arial" panose="020B0604020202020204" pitchFamily="34" charset="0"/>
              </a:rPr>
              <a:t>stablished mass COVID-19 vaccination campaign sites complying with AEFI technical standards for prevention and care that can be reproduced for other mass vaccination campaigns.</a:t>
            </a:r>
            <a:endParaRPr lang="en-GB" sz="1300" kern="1200" dirty="0">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F3395F53-E503-6716-408D-0CBAC13CCEF4}"/>
              </a:ext>
            </a:extLst>
          </p:cNvPr>
          <p:cNvSpPr/>
          <p:nvPr/>
        </p:nvSpPr>
        <p:spPr>
          <a:xfrm>
            <a:off x="359353" y="4168783"/>
            <a:ext cx="1260794" cy="1260794"/>
          </a:xfrm>
          <a:prstGeom prst="ellipse">
            <a:avLst/>
          </a:prstGeom>
          <a:blipFill rotWithShape="1">
            <a:blip r:embed="rId7">
              <a:extLst>
                <a:ext uri="{28A0092B-C50C-407E-A947-70E740481C1C}">
                  <a14:useLocalDpi xmlns:a14="http://schemas.microsoft.com/office/drawing/2010/main" val="0"/>
                </a:ext>
              </a:extLst>
            </a:blip>
            <a:srcRect/>
            <a:stretch>
              <a:fillRect/>
            </a:stretch>
          </a:blipFill>
          <a:ln>
            <a:solidFill>
              <a:srgbClr val="002060"/>
            </a:solid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28482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247D82-D4B8-41F5-B0F3-2784F7AB4A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1" imgH="363" progId="TCLayout.ActiveDocument.1">
                  <p:embed/>
                </p:oleObj>
              </mc:Choice>
              <mc:Fallback>
                <p:oleObj name="think-cell Slide" r:id="rId6" imgW="351" imgH="363" progId="TCLayout.ActiveDocument.1">
                  <p:embed/>
                  <p:pic>
                    <p:nvPicPr>
                      <p:cNvPr id="2" name="Object 1" hidden="1">
                        <a:extLst>
                          <a:ext uri="{FF2B5EF4-FFF2-40B4-BE49-F238E27FC236}">
                            <a16:creationId xmlns:a16="http://schemas.microsoft.com/office/drawing/2014/main" id="{16247D82-D4B8-41F5-B0F3-2784F7AB4AB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aphicFrame>
        <p:nvGraphicFramePr>
          <p:cNvPr id="3" name="Object 2" hidden="1">
            <a:extLst>
              <a:ext uri="{FF2B5EF4-FFF2-40B4-BE49-F238E27FC236}">
                <a16:creationId xmlns:a16="http://schemas.microsoft.com/office/drawing/2014/main" id="{810BCF61-7DF9-C36E-37DB-6DD03F39E95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53" imgH="357" progId="TCLayout.ActiveDocument.1">
                  <p:embed/>
                </p:oleObj>
              </mc:Choice>
              <mc:Fallback>
                <p:oleObj name="think-cell Slide" r:id="rId8" imgW="353" imgH="357" progId="TCLayout.ActiveDocument.1">
                  <p:embed/>
                  <p:pic>
                    <p:nvPicPr>
                      <p:cNvPr id="3" name="Object 2" hidden="1">
                        <a:extLst>
                          <a:ext uri="{FF2B5EF4-FFF2-40B4-BE49-F238E27FC236}">
                            <a16:creationId xmlns:a16="http://schemas.microsoft.com/office/drawing/2014/main" id="{810BCF61-7DF9-C36E-37DB-6DD03F39E95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graphicFrame>
        <p:nvGraphicFramePr>
          <p:cNvPr id="5" name="Object 4" hidden="1">
            <a:extLst>
              <a:ext uri="{FF2B5EF4-FFF2-40B4-BE49-F238E27FC236}">
                <a16:creationId xmlns:a16="http://schemas.microsoft.com/office/drawing/2014/main" id="{AA2FB498-8B50-3ECB-FFE4-41FD5E604B80}"/>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3" imgH="357" progId="TCLayout.ActiveDocument.1">
                  <p:embed/>
                </p:oleObj>
              </mc:Choice>
              <mc:Fallback>
                <p:oleObj name="think-cell Slide" r:id="rId10" imgW="353" imgH="357" progId="TCLayout.ActiveDocument.1">
                  <p:embed/>
                  <p:pic>
                    <p:nvPicPr>
                      <p:cNvPr id="5" name="Object 4" hidden="1">
                        <a:extLst>
                          <a:ext uri="{FF2B5EF4-FFF2-40B4-BE49-F238E27FC236}">
                            <a16:creationId xmlns:a16="http://schemas.microsoft.com/office/drawing/2014/main" id="{AA2FB498-8B50-3ECB-FFE4-41FD5E604B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graphicFrame>
        <p:nvGraphicFramePr>
          <p:cNvPr id="14" name="Table 13">
            <a:extLst>
              <a:ext uri="{FF2B5EF4-FFF2-40B4-BE49-F238E27FC236}">
                <a16:creationId xmlns:a16="http://schemas.microsoft.com/office/drawing/2014/main" id="{574503CE-00D7-D560-43AB-438C16C6B12B}"/>
              </a:ext>
            </a:extLst>
          </p:cNvPr>
          <p:cNvGraphicFramePr>
            <a:graphicFrameLocks noGrp="1"/>
          </p:cNvGraphicFramePr>
          <p:nvPr/>
        </p:nvGraphicFramePr>
        <p:xfrm>
          <a:off x="1247776" y="1161068"/>
          <a:ext cx="10389490" cy="370840"/>
        </p:xfrm>
        <a:graphic>
          <a:graphicData uri="http://schemas.openxmlformats.org/drawingml/2006/table">
            <a:tbl>
              <a:tblPr firstRow="1" bandRow="1">
                <a:tableStyleId>{5C22544A-7EE6-4342-B048-85BDC9FD1C3A}</a:tableStyleId>
              </a:tblPr>
              <a:tblGrid>
                <a:gridCol w="2077898">
                  <a:extLst>
                    <a:ext uri="{9D8B030D-6E8A-4147-A177-3AD203B41FA5}">
                      <a16:colId xmlns:a16="http://schemas.microsoft.com/office/drawing/2014/main" val="1197821204"/>
                    </a:ext>
                  </a:extLst>
                </a:gridCol>
                <a:gridCol w="2077898">
                  <a:extLst>
                    <a:ext uri="{9D8B030D-6E8A-4147-A177-3AD203B41FA5}">
                      <a16:colId xmlns:a16="http://schemas.microsoft.com/office/drawing/2014/main" val="397967227"/>
                    </a:ext>
                  </a:extLst>
                </a:gridCol>
                <a:gridCol w="2077898">
                  <a:extLst>
                    <a:ext uri="{9D8B030D-6E8A-4147-A177-3AD203B41FA5}">
                      <a16:colId xmlns:a16="http://schemas.microsoft.com/office/drawing/2014/main" val="346211687"/>
                    </a:ext>
                  </a:extLst>
                </a:gridCol>
                <a:gridCol w="2077898">
                  <a:extLst>
                    <a:ext uri="{9D8B030D-6E8A-4147-A177-3AD203B41FA5}">
                      <a16:colId xmlns:a16="http://schemas.microsoft.com/office/drawing/2014/main" val="1942869370"/>
                    </a:ext>
                  </a:extLst>
                </a:gridCol>
                <a:gridCol w="2077898">
                  <a:extLst>
                    <a:ext uri="{9D8B030D-6E8A-4147-A177-3AD203B41FA5}">
                      <a16:colId xmlns:a16="http://schemas.microsoft.com/office/drawing/2014/main" val="1693912659"/>
                    </a:ext>
                  </a:extLst>
                </a:gridCol>
              </a:tblGrid>
              <a:tr h="370840">
                <a:tc>
                  <a:txBody>
                    <a:bodyPr/>
                    <a:lstStyle/>
                    <a:p>
                      <a:pPr algn="ctr"/>
                      <a:endParaRPr lang="en-GB" sz="1600" dirty="0">
                        <a:latin typeface="Calibri" panose="020F0502020204030204" pitchFamily="34" charset="0"/>
                        <a:cs typeface="Calibri" panose="020F0502020204030204" pitchFamily="34" charset="0"/>
                      </a:endParaRPr>
                    </a:p>
                  </a:txBody>
                  <a:tcPr/>
                </a:tc>
                <a:tc>
                  <a:txBody>
                    <a:bodyPr/>
                    <a:lstStyle/>
                    <a:p>
                      <a:pPr algn="ctr"/>
                      <a:endParaRPr lang="en-GB" sz="1600">
                        <a:latin typeface="Calibri" panose="020F0502020204030204" pitchFamily="34" charset="0"/>
                        <a:cs typeface="Calibri" panose="020F0502020204030204" pitchFamily="34" charset="0"/>
                      </a:endParaRPr>
                    </a:p>
                  </a:txBody>
                  <a:tcPr>
                    <a:solidFill>
                      <a:schemeClr val="accent2"/>
                    </a:solidFill>
                  </a:tcPr>
                </a:tc>
                <a:tc>
                  <a:txBody>
                    <a:bodyPr/>
                    <a:lstStyle/>
                    <a:p>
                      <a:pPr algn="ctr"/>
                      <a:endParaRPr lang="en-GB" sz="1600" dirty="0">
                        <a:latin typeface="Calibri" panose="020F0502020204030204" pitchFamily="34" charset="0"/>
                        <a:cs typeface="Calibri" panose="020F0502020204030204" pitchFamily="34" charset="0"/>
                      </a:endParaRPr>
                    </a:p>
                  </a:txBody>
                  <a:tcPr>
                    <a:solidFill>
                      <a:schemeClr val="accent2"/>
                    </a:solidFill>
                  </a:tcPr>
                </a:tc>
                <a:tc>
                  <a:txBody>
                    <a:bodyPr/>
                    <a:lstStyle/>
                    <a:p>
                      <a:pPr algn="ctr"/>
                      <a:endParaRPr lang="en-GB" sz="1600" dirty="0">
                        <a:latin typeface="Calibri" panose="020F0502020204030204" pitchFamily="34" charset="0"/>
                        <a:cs typeface="Calibri" panose="020F0502020204030204" pitchFamily="34" charset="0"/>
                      </a:endParaRPr>
                    </a:p>
                  </a:txBody>
                  <a:tcPr>
                    <a:solidFill>
                      <a:schemeClr val="accent2"/>
                    </a:solidFill>
                  </a:tcPr>
                </a:tc>
                <a:tc>
                  <a:txBody>
                    <a:bodyPr/>
                    <a:lstStyle/>
                    <a:p>
                      <a:pPr algn="ctr"/>
                      <a:endParaRPr lang="en-GB"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3706200723"/>
                  </a:ext>
                </a:extLst>
              </a:tr>
            </a:tbl>
          </a:graphicData>
        </a:graphic>
      </p:graphicFrame>
      <p:pic>
        <p:nvPicPr>
          <p:cNvPr id="19" name="Picture 2" descr="Implementation guide for vaccination of health workers">
            <a:extLst>
              <a:ext uri="{FF2B5EF4-FFF2-40B4-BE49-F238E27FC236}">
                <a16:creationId xmlns:a16="http://schemas.microsoft.com/office/drawing/2014/main" id="{93530CE1-8E1B-C664-4631-8064F311BA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1412" y="3945359"/>
            <a:ext cx="557061" cy="78643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52BED88-5840-31C7-CAE0-2F4FB9D660D4}"/>
              </a:ext>
            </a:extLst>
          </p:cNvPr>
          <p:cNvSpPr txBox="1"/>
          <p:nvPr/>
        </p:nvSpPr>
        <p:spPr>
          <a:xfrm>
            <a:off x="4098124" y="4130829"/>
            <a:ext cx="1278602" cy="415498"/>
          </a:xfrm>
          <a:prstGeom prst="rect">
            <a:avLst/>
          </a:prstGeom>
          <a:noFill/>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folHlink"/>
                </a:solidFill>
                <a:effectLst/>
                <a:uLnTx/>
                <a:uFillTx/>
                <a:ea typeface="+mn-ea"/>
                <a:cs typeface="Arial"/>
                <a:sym typeface="Arial"/>
                <a:hlinkClick r:id="rId12">
                  <a:extLst>
                    <a:ext uri="{A12FA001-AC4F-418D-AE19-62706E023703}">
                      <ahyp:hlinkClr xmlns:ahyp="http://schemas.microsoft.com/office/drawing/2018/hyperlinkcolor" val="tx"/>
                    </a:ext>
                  </a:extLst>
                </a:hlinkClick>
              </a:rPr>
              <a:t>Implementation guide for vaccination of health workers</a:t>
            </a:r>
            <a:endParaRPr kumimoji="0" lang="en-US" sz="900" b="0" i="0" u="none" strike="noStrike" kern="0" cap="none" spc="0" normalizeH="0" baseline="0" noProof="0">
              <a:ln>
                <a:noFill/>
              </a:ln>
              <a:solidFill>
                <a:schemeClr val="folHlink"/>
              </a:solidFill>
              <a:effectLst/>
              <a:uLnTx/>
              <a:uFillTx/>
              <a:ea typeface="+mn-ea"/>
              <a:cs typeface="Arial"/>
              <a:sym typeface="Arial"/>
            </a:endParaRPr>
          </a:p>
        </p:txBody>
      </p:sp>
      <p:pic>
        <p:nvPicPr>
          <p:cNvPr id="45" name="Picture 44">
            <a:extLst>
              <a:ext uri="{FF2B5EF4-FFF2-40B4-BE49-F238E27FC236}">
                <a16:creationId xmlns:a16="http://schemas.microsoft.com/office/drawing/2014/main" id="{98B662A8-6796-3F39-A4F7-865FBC98537B}"/>
              </a:ext>
            </a:extLst>
          </p:cNvPr>
          <p:cNvPicPr>
            <a:picLocks noChangeAspect="1"/>
          </p:cNvPicPr>
          <p:nvPr/>
        </p:nvPicPr>
        <p:blipFill>
          <a:blip r:embed="rId13"/>
          <a:stretch>
            <a:fillRect/>
          </a:stretch>
        </p:blipFill>
        <p:spPr>
          <a:xfrm>
            <a:off x="3481413" y="5046719"/>
            <a:ext cx="554913" cy="786438"/>
          </a:xfrm>
          <a:prstGeom prst="rect">
            <a:avLst/>
          </a:prstGeom>
        </p:spPr>
      </p:pic>
      <p:cxnSp>
        <p:nvCxnSpPr>
          <p:cNvPr id="46" name="Straight Arrow Connector 45">
            <a:extLst>
              <a:ext uri="{FF2B5EF4-FFF2-40B4-BE49-F238E27FC236}">
                <a16:creationId xmlns:a16="http://schemas.microsoft.com/office/drawing/2014/main" id="{5F9423D5-A187-2CA4-116E-32D2CFBB4A1E}"/>
              </a:ext>
            </a:extLst>
          </p:cNvPr>
          <p:cNvCxnSpPr>
            <a:cxnSpLocks/>
          </p:cNvCxnSpPr>
          <p:nvPr/>
        </p:nvCxnSpPr>
        <p:spPr>
          <a:xfrm flipH="1">
            <a:off x="3330285" y="1476444"/>
            <a:ext cx="0" cy="4572000"/>
          </a:xfrm>
          <a:prstGeom prst="straightConnector1">
            <a:avLst/>
          </a:prstGeom>
          <a:ln w="6350" cap="flat">
            <a:solidFill>
              <a:srgbClr val="B3B3B3"/>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A8EB1B5-529D-0DA9-3EFA-7758A186D43C}"/>
              </a:ext>
            </a:extLst>
          </p:cNvPr>
          <p:cNvSpPr txBox="1"/>
          <p:nvPr/>
        </p:nvSpPr>
        <p:spPr>
          <a:xfrm>
            <a:off x="6041113" y="1603759"/>
            <a:ext cx="1425221" cy="415498"/>
          </a:xfrm>
          <a:prstGeom prst="rect">
            <a:avLst/>
          </a:prstGeom>
          <a:noFill/>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1" i="1" u="none" strike="noStrike" kern="0" cap="none" spc="0" normalizeH="0" baseline="0" noProof="0" dirty="0">
                <a:ln>
                  <a:noFill/>
                </a:ln>
                <a:effectLst/>
                <a:uLnTx/>
                <a:uFillTx/>
                <a:ea typeface="+mn-ea"/>
                <a:cs typeface="Arial"/>
                <a:sym typeface="Arial"/>
              </a:rPr>
              <a:t>COMING SOON!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effectLst/>
                <a:uLnTx/>
                <a:uFillTx/>
                <a:ea typeface="+mn-ea"/>
                <a:cs typeface="Arial"/>
                <a:sym typeface="Arial"/>
              </a:rPr>
              <a:t>Vaccinating older adults against COVID-19</a:t>
            </a:r>
          </a:p>
        </p:txBody>
      </p:sp>
      <p:pic>
        <p:nvPicPr>
          <p:cNvPr id="48" name="Picture 2" descr="How to implement influenza vaccination of pregnant women">
            <a:extLst>
              <a:ext uri="{FF2B5EF4-FFF2-40B4-BE49-F238E27FC236}">
                <a16:creationId xmlns:a16="http://schemas.microsoft.com/office/drawing/2014/main" id="{8835E372-822B-101F-A7DB-E3EDA97EF86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58510" y="3945359"/>
            <a:ext cx="553783" cy="78643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246681B-ECEA-A883-405C-155C70E1DC5C}"/>
              </a:ext>
            </a:extLst>
          </p:cNvPr>
          <p:cNvSpPr txBox="1"/>
          <p:nvPr/>
        </p:nvSpPr>
        <p:spPr>
          <a:xfrm>
            <a:off x="8454841" y="4061579"/>
            <a:ext cx="1097732"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folHlink"/>
                </a:solidFill>
                <a:effectLst/>
                <a:uLnTx/>
                <a:uFillTx/>
                <a:ea typeface="+mn-ea"/>
                <a:cs typeface="+mn-cs"/>
                <a:hlinkClick r:id="rId15">
                  <a:extLst>
                    <a:ext uri="{A12FA001-AC4F-418D-AE19-62706E023703}">
                      <ahyp:hlinkClr xmlns:ahyp="http://schemas.microsoft.com/office/drawing/2018/hyperlinkcolor" val="tx"/>
                    </a:ext>
                  </a:extLst>
                </a:hlinkClick>
              </a:rPr>
              <a:t>How to implement seasonal influenza vaccination of pregnant women</a:t>
            </a:r>
            <a:endParaRPr kumimoji="0" lang="en-GB" sz="900" b="0" i="0" u="none" strike="noStrike" kern="1200" cap="none" spc="0" normalizeH="0" baseline="0" noProof="0">
              <a:ln>
                <a:noFill/>
              </a:ln>
              <a:solidFill>
                <a:schemeClr val="folHlink"/>
              </a:solidFill>
              <a:effectLst/>
              <a:uLnTx/>
              <a:uFillTx/>
              <a:ea typeface="+mn-ea"/>
              <a:cs typeface="+mn-cs"/>
            </a:endParaRPr>
          </a:p>
        </p:txBody>
      </p:sp>
      <p:pic>
        <p:nvPicPr>
          <p:cNvPr id="50" name="Picture 4" descr="Thumbnail">
            <a:extLst>
              <a:ext uri="{FF2B5EF4-FFF2-40B4-BE49-F238E27FC236}">
                <a16:creationId xmlns:a16="http://schemas.microsoft.com/office/drawing/2014/main" id="{D3DEF52F-D549-4663-3E5B-C129BF648D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56871" y="5046719"/>
            <a:ext cx="557061" cy="78643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E421CB15-5AA6-C811-2AA7-052FD429F12A}"/>
              </a:ext>
            </a:extLst>
          </p:cNvPr>
          <p:cNvSpPr txBox="1"/>
          <p:nvPr/>
        </p:nvSpPr>
        <p:spPr>
          <a:xfrm>
            <a:off x="8379782" y="5301438"/>
            <a:ext cx="1247852"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folHlink"/>
                </a:solidFill>
                <a:effectLst/>
                <a:uLnTx/>
                <a:uFillTx/>
                <a:ea typeface="+mn-ea"/>
                <a:cs typeface="+mn-cs"/>
                <a:hlinkClick r:id="rId17">
                  <a:extLst>
                    <a:ext uri="{A12FA001-AC4F-418D-AE19-62706E023703}">
                      <ahyp:hlinkClr xmlns:ahyp="http://schemas.microsoft.com/office/drawing/2018/hyperlinkcolor" val="tx"/>
                    </a:ext>
                  </a:extLst>
                </a:hlinkClick>
              </a:rPr>
              <a:t>Protecting all against tetanus</a:t>
            </a:r>
            <a:endParaRPr kumimoji="0" lang="en-GB" sz="900" b="0" i="0" u="none" strike="noStrike" kern="1200" cap="none" spc="0" normalizeH="0" baseline="0" noProof="0">
              <a:ln>
                <a:noFill/>
              </a:ln>
              <a:solidFill>
                <a:schemeClr val="folHlink"/>
              </a:solidFill>
              <a:effectLst/>
              <a:uLnTx/>
              <a:uFillTx/>
              <a:ea typeface="+mn-ea"/>
              <a:cs typeface="+mn-cs"/>
            </a:endParaRPr>
          </a:p>
        </p:txBody>
      </p:sp>
      <p:pic>
        <p:nvPicPr>
          <p:cNvPr id="52" name="Picture 51">
            <a:extLst>
              <a:ext uri="{FF2B5EF4-FFF2-40B4-BE49-F238E27FC236}">
                <a16:creationId xmlns:a16="http://schemas.microsoft.com/office/drawing/2014/main" id="{EEBC71E3-E44F-1CF4-32F3-926A66A5FE1D}"/>
              </a:ext>
            </a:extLst>
          </p:cNvPr>
          <p:cNvPicPr>
            <a:picLocks noChangeAspect="1"/>
          </p:cNvPicPr>
          <p:nvPr/>
        </p:nvPicPr>
        <p:blipFill>
          <a:blip r:embed="rId18"/>
          <a:stretch>
            <a:fillRect/>
          </a:stretch>
        </p:blipFill>
        <p:spPr>
          <a:xfrm>
            <a:off x="1240530" y="5001577"/>
            <a:ext cx="645904" cy="876722"/>
          </a:xfrm>
          <a:prstGeom prst="rect">
            <a:avLst/>
          </a:prstGeom>
        </p:spPr>
      </p:pic>
      <p:graphicFrame>
        <p:nvGraphicFramePr>
          <p:cNvPr id="53" name="Table 16">
            <a:extLst>
              <a:ext uri="{FF2B5EF4-FFF2-40B4-BE49-F238E27FC236}">
                <a16:creationId xmlns:a16="http://schemas.microsoft.com/office/drawing/2014/main" id="{EBF3EA15-5934-F0FB-B2D9-CCA71E48BDC5}"/>
              </a:ext>
            </a:extLst>
          </p:cNvPr>
          <p:cNvGraphicFramePr>
            <a:graphicFrameLocks noGrp="1"/>
          </p:cNvGraphicFramePr>
          <p:nvPr/>
        </p:nvGraphicFramePr>
        <p:xfrm>
          <a:off x="334433" y="1603759"/>
          <a:ext cx="874044" cy="4444685"/>
        </p:xfrm>
        <a:graphic>
          <a:graphicData uri="http://schemas.openxmlformats.org/drawingml/2006/table">
            <a:tbl>
              <a:tblPr firstRow="1" bandRow="1">
                <a:tableStyleId>{5C22544A-7EE6-4342-B048-85BDC9FD1C3A}</a:tableStyleId>
              </a:tblPr>
              <a:tblGrid>
                <a:gridCol w="874044">
                  <a:extLst>
                    <a:ext uri="{9D8B030D-6E8A-4147-A177-3AD203B41FA5}">
                      <a16:colId xmlns:a16="http://schemas.microsoft.com/office/drawing/2014/main" val="2374502075"/>
                    </a:ext>
                  </a:extLst>
                </a:gridCol>
              </a:tblGrid>
              <a:tr h="2084468">
                <a:tc>
                  <a:txBody>
                    <a:bodyPr/>
                    <a:lstStyle/>
                    <a:p>
                      <a:r>
                        <a:rPr lang="en-GB" sz="1400" dirty="0">
                          <a:solidFill>
                            <a:schemeClr val="tx1"/>
                          </a:solidFill>
                          <a:latin typeface="Calibri" panose="020F0502020204030204" pitchFamily="34" charset="0"/>
                          <a:cs typeface="Calibri" panose="020F0502020204030204" pitchFamily="34" charset="0"/>
                        </a:rPr>
                        <a:t>C-19 vax specific</a:t>
                      </a:r>
                    </a:p>
                  </a:txBody>
                  <a:tcPr anchor="ctr">
                    <a:solidFill>
                      <a:schemeClr val="bg1">
                        <a:lumMod val="95000"/>
                      </a:schemeClr>
                    </a:solidFill>
                  </a:tcPr>
                </a:tc>
                <a:extLst>
                  <a:ext uri="{0D108BD9-81ED-4DB2-BD59-A6C34878D82A}">
                    <a16:rowId xmlns:a16="http://schemas.microsoft.com/office/drawing/2014/main" val="3122199801"/>
                  </a:ext>
                </a:extLst>
              </a:tr>
              <a:tr h="2360217">
                <a:tc>
                  <a:txBody>
                    <a:bodyPr/>
                    <a:lstStyle/>
                    <a:p>
                      <a:r>
                        <a:rPr lang="en-GB" sz="1400" b="1" dirty="0">
                          <a:latin typeface="Calibri" panose="020F0502020204030204" pitchFamily="34" charset="0"/>
                          <a:cs typeface="Calibri" panose="020F0502020204030204" pitchFamily="34" charset="0"/>
                        </a:rPr>
                        <a:t>Non-C-19 vax </a:t>
                      </a:r>
                      <a:r>
                        <a:rPr lang="en-GB" sz="1400" b="1" dirty="0">
                          <a:solidFill>
                            <a:schemeClr val="tx1"/>
                          </a:solidFill>
                          <a:latin typeface="Calibri" panose="020F0502020204030204" pitchFamily="34" charset="0"/>
                          <a:cs typeface="Calibri" panose="020F0502020204030204" pitchFamily="34" charset="0"/>
                        </a:rPr>
                        <a:t>specific</a:t>
                      </a:r>
                      <a:r>
                        <a:rPr lang="en-GB" sz="1400" b="1" dirty="0">
                          <a:latin typeface="Calibri" panose="020F0502020204030204" pitchFamily="34" charset="0"/>
                          <a:cs typeface="Calibri" panose="020F0502020204030204" pitchFamily="34" charset="0"/>
                        </a:rPr>
                        <a:t> but relevant</a:t>
                      </a:r>
                    </a:p>
                  </a:txBody>
                  <a:tcPr anchor="ctr">
                    <a:solidFill>
                      <a:schemeClr val="bg1">
                        <a:lumMod val="95000"/>
                      </a:schemeClr>
                    </a:solidFill>
                  </a:tcPr>
                </a:tc>
                <a:extLst>
                  <a:ext uri="{0D108BD9-81ED-4DB2-BD59-A6C34878D82A}">
                    <a16:rowId xmlns:a16="http://schemas.microsoft.com/office/drawing/2014/main" val="2395891687"/>
                  </a:ext>
                </a:extLst>
              </a:tr>
            </a:tbl>
          </a:graphicData>
        </a:graphic>
      </p:graphicFrame>
      <p:cxnSp>
        <p:nvCxnSpPr>
          <p:cNvPr id="54" name="Straight Connector 53">
            <a:extLst>
              <a:ext uri="{FF2B5EF4-FFF2-40B4-BE49-F238E27FC236}">
                <a16:creationId xmlns:a16="http://schemas.microsoft.com/office/drawing/2014/main" id="{0F4801C6-C88E-0723-B404-B6935C1AF340}"/>
              </a:ext>
            </a:extLst>
          </p:cNvPr>
          <p:cNvCxnSpPr>
            <a:cxnSpLocks/>
          </p:cNvCxnSpPr>
          <p:nvPr/>
        </p:nvCxnSpPr>
        <p:spPr>
          <a:xfrm>
            <a:off x="334433" y="3675578"/>
            <a:ext cx="11302831" cy="7301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7FA37FB-29EA-7213-7DC9-6A1CA259FD70}"/>
              </a:ext>
            </a:extLst>
          </p:cNvPr>
          <p:cNvSpPr txBox="1"/>
          <p:nvPr/>
        </p:nvSpPr>
        <p:spPr>
          <a:xfrm>
            <a:off x="1881126" y="5162939"/>
            <a:ext cx="1413685" cy="553998"/>
          </a:xfrm>
          <a:prstGeom prst="rect">
            <a:avLst/>
          </a:prstGeom>
          <a:noFill/>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1" i="1" u="none" strike="noStrike" kern="0" cap="none" spc="0" normalizeH="0" baseline="0" noProof="0">
                <a:ln>
                  <a:noFill/>
                </a:ln>
                <a:effectLst/>
                <a:uLnTx/>
                <a:uFillTx/>
                <a:ea typeface="+mn-ea"/>
                <a:cs typeface="Arial"/>
                <a:sym typeface="Arial"/>
              </a:rPr>
              <a:t>Under development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effectLst/>
                <a:uLnTx/>
                <a:uFillTx/>
                <a:ea typeface="+mn-ea"/>
                <a:cs typeface="Arial"/>
                <a:sym typeface="Arial"/>
              </a:rPr>
              <a:t>Considerations for planning integrated campaigns: immunization and beyond</a:t>
            </a:r>
          </a:p>
        </p:txBody>
      </p:sp>
      <p:sp>
        <p:nvSpPr>
          <p:cNvPr id="56" name="Content Placeholder 2">
            <a:extLst>
              <a:ext uri="{FF2B5EF4-FFF2-40B4-BE49-F238E27FC236}">
                <a16:creationId xmlns:a16="http://schemas.microsoft.com/office/drawing/2014/main" id="{6AC9C865-5896-D532-D514-53CCC0D2ABF3}"/>
              </a:ext>
            </a:extLst>
          </p:cNvPr>
          <p:cNvSpPr txBox="1">
            <a:spLocks/>
          </p:cNvSpPr>
          <p:nvPr/>
        </p:nvSpPr>
        <p:spPr>
          <a:xfrm>
            <a:off x="1881126" y="4013841"/>
            <a:ext cx="1413685" cy="649473"/>
          </a:xfrm>
          <a:prstGeom prst="rect">
            <a:avLst/>
          </a:prstGeom>
        </p:spPr>
        <p:txBody>
          <a:bodyPr vert="horz" wrap="square" lIns="0" tIns="0" rIns="0" bIns="0" rtlCol="0" anchor="t" anchorCtr="0">
            <a:spAutoFit/>
          </a:bodyPr>
          <a:lstStyle>
            <a:lvl1pPr marL="0" indent="0" algn="l" defTabSz="554492" rtl="0" eaLnBrk="1" latinLnBrk="0" hangingPunct="1">
              <a:lnSpc>
                <a:spcPct val="120000"/>
              </a:lnSpc>
              <a:spcBef>
                <a:spcPts val="606"/>
              </a:spcBef>
              <a:spcAft>
                <a:spcPts val="728"/>
              </a:spcAft>
              <a:buSzPct val="75000"/>
              <a:buFontTx/>
              <a:buNone/>
              <a:defRPr lang="en-US" sz="1801" b="0" kern="1200" dirty="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900" b="0" i="0" u="none" strike="noStrike" kern="1200" cap="none" spc="0" normalizeH="0" baseline="0" noProof="0" dirty="0">
                <a:ln>
                  <a:noFill/>
                </a:ln>
                <a:solidFill>
                  <a:schemeClr val="folHlink"/>
                </a:solidFill>
                <a:effectLst/>
                <a:uLnTx/>
                <a:uFillTx/>
                <a:latin typeface="+mn-lt"/>
                <a:ea typeface="Roboto" panose="02000000000000000000" pitchFamily="2" charset="0"/>
                <a:cs typeface="Poppins" pitchFamily="2" charset="77"/>
                <a:hlinkClick r:id="rId19">
                  <a:extLst>
                    <a:ext uri="{A12FA001-AC4F-418D-AE19-62706E023703}">
                      <ahyp:hlinkClr xmlns:ahyp="http://schemas.microsoft.com/office/drawing/2018/hyperlinkcolor" val="tx"/>
                    </a:ext>
                  </a:extLst>
                </a:hlinkClick>
              </a:rPr>
              <a:t>Working Together: an integration resource guide for immunization services throughout the life course</a:t>
            </a:r>
            <a:endParaRPr kumimoji="0" lang="en-US" sz="900" b="0" i="0" u="none" strike="noStrike" kern="1200" cap="none" spc="0" normalizeH="0" baseline="0" noProof="0" dirty="0">
              <a:ln>
                <a:noFill/>
              </a:ln>
              <a:solidFill>
                <a:schemeClr val="folHlink"/>
              </a:solidFill>
              <a:effectLst/>
              <a:uLnTx/>
              <a:uFillTx/>
              <a:latin typeface="+mn-lt"/>
              <a:ea typeface="Roboto" panose="02000000000000000000" pitchFamily="2" charset="0"/>
              <a:cs typeface="Poppins" pitchFamily="2" charset="77"/>
            </a:endParaRPr>
          </a:p>
        </p:txBody>
      </p:sp>
      <p:pic>
        <p:nvPicPr>
          <p:cNvPr id="57" name="Picture 2" descr="Thumbnail">
            <a:extLst>
              <a:ext uri="{FF2B5EF4-FFF2-40B4-BE49-F238E27FC236}">
                <a16:creationId xmlns:a16="http://schemas.microsoft.com/office/drawing/2014/main" id="{580992CE-B155-3875-AF09-86540C46FB5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84952" y="3945359"/>
            <a:ext cx="557060" cy="78643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8" name="Picture 4" descr="Global consultation on vaccination checks at school - Meeting report cover">
            <a:extLst>
              <a:ext uri="{FF2B5EF4-FFF2-40B4-BE49-F238E27FC236}">
                <a16:creationId xmlns:a16="http://schemas.microsoft.com/office/drawing/2014/main" id="{A6A5F33D-45F8-55A9-EB18-1B810F1D34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59687" y="5046719"/>
            <a:ext cx="557866" cy="78643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856C5FED-DF92-EB8B-252F-20059C1DEF70}"/>
              </a:ext>
            </a:extLst>
          </p:cNvPr>
          <p:cNvSpPr txBox="1"/>
          <p:nvPr/>
        </p:nvSpPr>
        <p:spPr>
          <a:xfrm>
            <a:off x="10371318" y="5162939"/>
            <a:ext cx="1265946" cy="553998"/>
          </a:xfrm>
          <a:prstGeom prst="rect">
            <a:avLst/>
          </a:prstGeom>
          <a:noFill/>
        </p:spPr>
        <p:txBody>
          <a:bodyPr wrap="square" lIns="0" tIns="0" rIns="0" bIns="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folHlink"/>
                </a:solidFill>
                <a:effectLst/>
                <a:uLnTx/>
                <a:uFillTx/>
                <a:ea typeface="+mn-ea"/>
                <a:cs typeface="Arial"/>
                <a:sym typeface="Arial"/>
                <a:hlinkClick r:id="rId22">
                  <a:extLst>
                    <a:ext uri="{A12FA001-AC4F-418D-AE19-62706E023703}">
                      <ahyp:hlinkClr xmlns:ahyp="http://schemas.microsoft.com/office/drawing/2018/hyperlinkcolor" val="tx"/>
                    </a:ext>
                  </a:extLst>
                </a:hlinkClick>
              </a:rPr>
              <a:t>Resource page for school-based immunization and vaccination checks</a:t>
            </a:r>
            <a:endParaRPr kumimoji="0" lang="en-US" sz="900" b="0" i="0" u="none" strike="noStrike" kern="0" cap="none" spc="0" normalizeH="0" baseline="0" noProof="0">
              <a:ln>
                <a:noFill/>
              </a:ln>
              <a:solidFill>
                <a:schemeClr val="folHlink"/>
              </a:solidFill>
              <a:effectLst/>
              <a:uLnTx/>
              <a:uFillTx/>
              <a:ea typeface="+mn-ea"/>
              <a:cs typeface="Arial"/>
              <a:sym typeface="Arial"/>
            </a:endParaRPr>
          </a:p>
        </p:txBody>
      </p:sp>
      <p:sp>
        <p:nvSpPr>
          <p:cNvPr id="60" name="Content Placeholder 2">
            <a:extLst>
              <a:ext uri="{FF2B5EF4-FFF2-40B4-BE49-F238E27FC236}">
                <a16:creationId xmlns:a16="http://schemas.microsoft.com/office/drawing/2014/main" id="{4904E0A8-FAD8-A503-5568-8095DD200C07}"/>
              </a:ext>
            </a:extLst>
          </p:cNvPr>
          <p:cNvSpPr txBox="1">
            <a:spLocks/>
          </p:cNvSpPr>
          <p:nvPr/>
        </p:nvSpPr>
        <p:spPr>
          <a:xfrm>
            <a:off x="10448982" y="4013841"/>
            <a:ext cx="1188282" cy="649473"/>
          </a:xfrm>
          <a:prstGeom prst="rect">
            <a:avLst/>
          </a:prstGeom>
        </p:spPr>
        <p:txBody>
          <a:bodyPr vert="horz" wrap="square" lIns="0" tIns="0" rIns="0" bIns="0" rtlCol="0" anchor="t" anchorCtr="0">
            <a:spAutoFit/>
          </a:bodyPr>
          <a:lstStyle>
            <a:lvl1pPr marL="0" indent="0" algn="l" defTabSz="554478" rtl="0" eaLnBrk="1" latinLnBrk="0" hangingPunct="1">
              <a:lnSpc>
                <a:spcPct val="120000"/>
              </a:lnSpc>
              <a:spcBef>
                <a:spcPts val="607"/>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57" indent="-174638" algn="l" defTabSz="554478"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56" indent="-174638" algn="l" defTabSz="554478"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54" indent="-174638" algn="l" defTabSz="554478"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1" kern="1200">
                <a:solidFill>
                  <a:schemeClr val="tx1"/>
                </a:solidFill>
                <a:latin typeface="Poppins" pitchFamily="2" charset="77"/>
                <a:ea typeface="Roboto" panose="02000000000000000000" pitchFamily="2" charset="0"/>
                <a:cs typeface="Poppins" pitchFamily="2" charset="77"/>
              </a:defRPr>
            </a:lvl4pPr>
            <a:lvl5pPr marL="1135153" indent="-174638" algn="l" defTabSz="554478"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1" kern="1200">
                <a:solidFill>
                  <a:schemeClr val="tx1"/>
                </a:solidFill>
                <a:latin typeface="Poppins" pitchFamily="2" charset="77"/>
                <a:ea typeface="Roboto" panose="02000000000000000000" pitchFamily="2" charset="0"/>
                <a:cs typeface="Poppins" pitchFamily="2" charset="77"/>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78" rtl="0" eaLnBrk="1" fontAlgn="auto" latinLnBrk="0" hangingPunct="1">
              <a:lnSpc>
                <a:spcPct val="120000"/>
              </a:lnSpc>
              <a:spcBef>
                <a:spcPts val="607"/>
              </a:spcBef>
              <a:spcAft>
                <a:spcPts val="728"/>
              </a:spcAft>
              <a:buClrTx/>
              <a:buSzPct val="75000"/>
              <a:buFontTx/>
              <a:buNone/>
              <a:tabLst/>
              <a:defRPr/>
            </a:pPr>
            <a:r>
              <a:rPr lang="en-US" sz="900">
                <a:solidFill>
                  <a:schemeClr val="folHlink"/>
                </a:solidFill>
                <a:latin typeface="+mn-lt"/>
                <a:hlinkClick r:id="rId23">
                  <a:extLst>
                    <a:ext uri="{A12FA001-AC4F-418D-AE19-62706E023703}">
                      <ahyp:hlinkClr xmlns:ahyp="http://schemas.microsoft.com/office/drawing/2018/hyperlinkcolor" val="tx"/>
                    </a:ext>
                  </a:extLst>
                </a:hlinkClick>
              </a:rPr>
              <a:t>Options for linking health interventions for adolescents with HPV vaccination</a:t>
            </a:r>
            <a:endParaRPr kumimoji="0" lang="en-US" sz="900" b="0" i="0" u="none" strike="noStrike" kern="1200" cap="none" spc="0" normalizeH="0" baseline="0" noProof="0">
              <a:ln>
                <a:noFill/>
              </a:ln>
              <a:solidFill>
                <a:schemeClr val="folHlink"/>
              </a:solidFill>
              <a:effectLst/>
              <a:uLnTx/>
              <a:uFillTx/>
              <a:latin typeface="+mn-lt"/>
            </a:endParaRPr>
          </a:p>
        </p:txBody>
      </p:sp>
      <p:pic>
        <p:nvPicPr>
          <p:cNvPr id="61" name="Picture 2">
            <a:extLst>
              <a:ext uri="{FF2B5EF4-FFF2-40B4-BE49-F238E27FC236}">
                <a16:creationId xmlns:a16="http://schemas.microsoft.com/office/drawing/2014/main" id="{A3994973-5BE7-3B35-1B6B-AC830D750FB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p:blipFill>
        <p:spPr bwMode="auto">
          <a:xfrm>
            <a:off x="9659688" y="3945359"/>
            <a:ext cx="558448" cy="78643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A79CED64-23FE-784D-064B-1739026A39C1}"/>
              </a:ext>
            </a:extLst>
          </p:cNvPr>
          <p:cNvSpPr txBox="1"/>
          <p:nvPr/>
        </p:nvSpPr>
        <p:spPr>
          <a:xfrm>
            <a:off x="1881126" y="2995717"/>
            <a:ext cx="1413685" cy="415498"/>
          </a:xfrm>
          <a:prstGeom prst="rect">
            <a:avLst/>
          </a:prstGeom>
          <a:noFill/>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1" i="1" u="none" strike="noStrike" kern="0" cap="none" spc="0" normalizeH="0" baseline="0" noProof="0" dirty="0">
                <a:ln>
                  <a:noFill/>
                </a:ln>
                <a:effectLst/>
                <a:uLnTx/>
                <a:uFillTx/>
                <a:ea typeface="+mn-ea"/>
                <a:cs typeface="Arial"/>
                <a:sym typeface="Arial"/>
              </a:rPr>
              <a:t>DRAFT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effectLst/>
                <a:uLnTx/>
                <a:uFillTx/>
                <a:ea typeface="+mn-ea"/>
                <a:cs typeface="Arial"/>
                <a:sym typeface="Arial"/>
              </a:rPr>
              <a:t>FAQ how to integrate C-19 vax</a:t>
            </a:r>
          </a:p>
        </p:txBody>
      </p:sp>
      <p:sp>
        <p:nvSpPr>
          <p:cNvPr id="63" name="TextBox 62">
            <a:extLst>
              <a:ext uri="{FF2B5EF4-FFF2-40B4-BE49-F238E27FC236}">
                <a16:creationId xmlns:a16="http://schemas.microsoft.com/office/drawing/2014/main" id="{16E777D9-584B-BAD6-C820-8B8471987C55}"/>
              </a:ext>
            </a:extLst>
          </p:cNvPr>
          <p:cNvSpPr txBox="1"/>
          <p:nvPr/>
        </p:nvSpPr>
        <p:spPr>
          <a:xfrm>
            <a:off x="4098124" y="5162939"/>
            <a:ext cx="1187545" cy="553998"/>
          </a:xfrm>
          <a:prstGeom prst="rect">
            <a:avLst/>
          </a:prstGeom>
          <a:noFill/>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chemeClr val="folHlink"/>
                </a:solidFill>
                <a:effectLst/>
                <a:uLnTx/>
                <a:uFillTx/>
                <a:ea typeface="+mn-ea"/>
                <a:cs typeface="Arial"/>
                <a:sym typeface="Arial"/>
                <a:hlinkClick r:id="rId25">
                  <a:extLst>
                    <a:ext uri="{A12FA001-AC4F-418D-AE19-62706E023703}">
                      <ahyp:hlinkClr xmlns:ahyp="http://schemas.microsoft.com/office/drawing/2018/hyperlinkcolor" val="tx"/>
                    </a:ext>
                  </a:extLst>
                </a:hlinkClick>
              </a:rPr>
              <a:t>How to implement seasonal influenza vaccination of health workers</a:t>
            </a:r>
            <a:endParaRPr kumimoji="0" lang="en-US" sz="900" b="0" i="0" u="none" strike="noStrike" kern="0" cap="none" spc="0" normalizeH="0" baseline="0" noProof="0">
              <a:ln>
                <a:noFill/>
              </a:ln>
              <a:solidFill>
                <a:schemeClr val="folHlink"/>
              </a:solidFill>
              <a:effectLst/>
              <a:uLnTx/>
              <a:uFillTx/>
              <a:ea typeface="+mn-ea"/>
              <a:cs typeface="Arial"/>
              <a:sym typeface="Arial"/>
            </a:endParaRPr>
          </a:p>
        </p:txBody>
      </p:sp>
      <p:sp>
        <p:nvSpPr>
          <p:cNvPr id="64" name="TextBox 63">
            <a:extLst>
              <a:ext uri="{FF2B5EF4-FFF2-40B4-BE49-F238E27FC236}">
                <a16:creationId xmlns:a16="http://schemas.microsoft.com/office/drawing/2014/main" id="{7605E87E-74A5-81D7-F6A2-246B1A153B02}"/>
              </a:ext>
            </a:extLst>
          </p:cNvPr>
          <p:cNvSpPr txBox="1"/>
          <p:nvPr/>
        </p:nvSpPr>
        <p:spPr>
          <a:xfrm>
            <a:off x="1450074" y="1608147"/>
            <a:ext cx="1844738" cy="830997"/>
          </a:xfrm>
          <a:prstGeom prst="rect">
            <a:avLst/>
          </a:prstGeom>
          <a:noFill/>
        </p:spPr>
        <p:txBody>
          <a:bodyPr wrap="square" lIns="0" tIns="0" rIns="0" bIns="0">
            <a:spAutoFit/>
          </a:bodyPr>
          <a:lstStyle/>
          <a:p>
            <a:pPr marL="457200" marR="0" lvl="1" indent="0" algn="l" defTabSz="914400" rtl="0" eaLnBrk="1" fontAlgn="auto" latinLnBrk="0" hangingPunct="1">
              <a:lnSpc>
                <a:spcPct val="100000"/>
              </a:lnSpc>
              <a:spcBef>
                <a:spcPts val="0"/>
              </a:spcBef>
              <a:spcAft>
                <a:spcPts val="0"/>
              </a:spcAft>
              <a:buClrTx/>
              <a:buSzTx/>
              <a:buFontTx/>
              <a:buNone/>
              <a:tabLst>
                <a:tab pos="914400" algn="l"/>
              </a:tabLst>
              <a:defRPr/>
            </a:pPr>
            <a:r>
              <a:rPr kumimoji="0" lang="en-US" sz="900" b="0" i="0" u="sng" strike="noStrike" kern="1200" cap="none" spc="0" normalizeH="0" baseline="0" noProof="0" dirty="0">
                <a:ln>
                  <a:noFill/>
                </a:ln>
                <a:solidFill>
                  <a:schemeClr val="folHlink"/>
                </a:solidFill>
                <a:effectLst/>
                <a:uLnTx/>
                <a:uFillTx/>
                <a:ea typeface="Times New Roman" panose="02020603050405020304" pitchFamily="18" charset="0"/>
                <a:cs typeface="Times New Roman" panose="02020603050405020304" pitchFamily="18" charset="0"/>
                <a:hlinkClick r:id="rId26">
                  <a:extLst>
                    <a:ext uri="{A12FA001-AC4F-418D-AE19-62706E023703}">
                      <ahyp:hlinkClr xmlns:ahyp="http://schemas.microsoft.com/office/drawing/2018/hyperlinkcolor" val="tx"/>
                    </a:ext>
                  </a:extLst>
                </a:hlinkClick>
              </a:rPr>
              <a:t>Considerations for integrating COVID-19 vaccination into immunization programmes and primary health care for 2022 and beyond</a:t>
            </a:r>
            <a:endParaRPr kumimoji="0" lang="en-US" sz="900" b="0" i="0" u="none" strike="noStrike" kern="1200" cap="none" spc="0" normalizeH="0" baseline="0" noProof="0" dirty="0">
              <a:ln>
                <a:noFill/>
              </a:ln>
              <a:solidFill>
                <a:schemeClr val="folHlink"/>
              </a:solidFill>
              <a:effectLst/>
              <a:uLnTx/>
              <a:uFillTx/>
              <a:ea typeface="Calibri" panose="020F0502020204030204" pitchFamily="34" charset="0"/>
              <a:cs typeface="Times New Roman" panose="02020603050405020304" pitchFamily="18" charset="0"/>
            </a:endParaRPr>
          </a:p>
        </p:txBody>
      </p:sp>
      <p:cxnSp>
        <p:nvCxnSpPr>
          <p:cNvPr id="65" name="Straight Arrow Connector 64">
            <a:extLst>
              <a:ext uri="{FF2B5EF4-FFF2-40B4-BE49-F238E27FC236}">
                <a16:creationId xmlns:a16="http://schemas.microsoft.com/office/drawing/2014/main" id="{67D5AE54-495E-617C-AD5E-C6F9E832DA82}"/>
              </a:ext>
            </a:extLst>
          </p:cNvPr>
          <p:cNvCxnSpPr>
            <a:cxnSpLocks/>
          </p:cNvCxnSpPr>
          <p:nvPr/>
        </p:nvCxnSpPr>
        <p:spPr>
          <a:xfrm flipH="1">
            <a:off x="9557681" y="1476444"/>
            <a:ext cx="0" cy="4572000"/>
          </a:xfrm>
          <a:prstGeom prst="straightConnector1">
            <a:avLst/>
          </a:prstGeom>
          <a:ln w="6350" cap="flat">
            <a:solidFill>
              <a:srgbClr val="B3B3B3"/>
            </a:solidFill>
            <a:prstDash val="sysDot"/>
            <a:miter lim="800000"/>
            <a:tailEnd type="non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73B82248-D810-D9AE-8B66-EDE372022653}"/>
              </a:ext>
            </a:extLst>
          </p:cNvPr>
          <p:cNvPicPr>
            <a:picLocks noChangeAspect="1"/>
          </p:cNvPicPr>
          <p:nvPr/>
        </p:nvPicPr>
        <p:blipFill>
          <a:blip r:embed="rId27"/>
          <a:stretch>
            <a:fillRect/>
          </a:stretch>
        </p:blipFill>
        <p:spPr>
          <a:xfrm>
            <a:off x="7657558" y="1630489"/>
            <a:ext cx="555687" cy="786438"/>
          </a:xfrm>
          <a:prstGeom prst="rect">
            <a:avLst/>
          </a:prstGeom>
          <a:ln>
            <a:solidFill>
              <a:schemeClr val="tx1"/>
            </a:solidFill>
          </a:ln>
        </p:spPr>
      </p:pic>
      <p:sp>
        <p:nvSpPr>
          <p:cNvPr id="67" name="TextBox 66">
            <a:extLst>
              <a:ext uri="{FF2B5EF4-FFF2-40B4-BE49-F238E27FC236}">
                <a16:creationId xmlns:a16="http://schemas.microsoft.com/office/drawing/2014/main" id="{8E17459A-ED16-A3C6-84F6-6D1D3131F98D}"/>
              </a:ext>
            </a:extLst>
          </p:cNvPr>
          <p:cNvSpPr txBox="1"/>
          <p:nvPr/>
        </p:nvSpPr>
        <p:spPr>
          <a:xfrm>
            <a:off x="8274580" y="1590494"/>
            <a:ext cx="1097732"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folHlink"/>
                </a:solidFill>
                <a:effectLst/>
                <a:uLnTx/>
                <a:uFillTx/>
                <a:ea typeface="+mn-ea"/>
                <a:cs typeface="+mn-cs"/>
                <a:hlinkClick r:id="rId28">
                  <a:extLst>
                    <a:ext uri="{A12FA001-AC4F-418D-AE19-62706E023703}">
                      <ahyp:hlinkClr xmlns:ahyp="http://schemas.microsoft.com/office/drawing/2018/hyperlinkcolor" val="tx"/>
                    </a:ext>
                  </a:extLst>
                </a:hlinkClick>
              </a:rPr>
              <a:t>Questions and Answers: COVID-19 vaccines and pregnancy</a:t>
            </a:r>
            <a:endParaRPr kumimoji="0" lang="en-GB" sz="900" b="0" i="0" u="none" strike="noStrike" kern="1200" cap="none" spc="0" normalizeH="0" baseline="0" noProof="0" dirty="0">
              <a:ln>
                <a:noFill/>
              </a:ln>
              <a:solidFill>
                <a:schemeClr val="folHlink"/>
              </a:solidFill>
              <a:effectLst/>
              <a:uLnTx/>
              <a:uFillTx/>
              <a:ea typeface="+mn-ea"/>
              <a:cs typeface="+mn-cs"/>
            </a:endParaRPr>
          </a:p>
        </p:txBody>
      </p:sp>
      <p:pic>
        <p:nvPicPr>
          <p:cNvPr id="68" name="Picture 67">
            <a:extLst>
              <a:ext uri="{FF2B5EF4-FFF2-40B4-BE49-F238E27FC236}">
                <a16:creationId xmlns:a16="http://schemas.microsoft.com/office/drawing/2014/main" id="{E7D905FF-45FE-6A6E-E31E-09710DDE2997}"/>
              </a:ext>
            </a:extLst>
          </p:cNvPr>
          <p:cNvPicPr>
            <a:picLocks noChangeAspect="1"/>
          </p:cNvPicPr>
          <p:nvPr/>
        </p:nvPicPr>
        <p:blipFill>
          <a:blip r:embed="rId29"/>
          <a:stretch>
            <a:fillRect/>
          </a:stretch>
        </p:blipFill>
        <p:spPr>
          <a:xfrm>
            <a:off x="1171553" y="1529849"/>
            <a:ext cx="783858" cy="987719"/>
          </a:xfrm>
          <a:prstGeom prst="rect">
            <a:avLst/>
          </a:prstGeom>
        </p:spPr>
      </p:pic>
      <p:grpSp>
        <p:nvGrpSpPr>
          <p:cNvPr id="69" name="Group 68">
            <a:extLst>
              <a:ext uri="{FF2B5EF4-FFF2-40B4-BE49-F238E27FC236}">
                <a16:creationId xmlns:a16="http://schemas.microsoft.com/office/drawing/2014/main" id="{50D4EC5C-52A1-06DD-35E0-CF4EE4EBB5B0}"/>
              </a:ext>
            </a:extLst>
          </p:cNvPr>
          <p:cNvGrpSpPr>
            <a:grpSpLocks noChangeAspect="1"/>
          </p:cNvGrpSpPr>
          <p:nvPr/>
        </p:nvGrpSpPr>
        <p:grpSpPr>
          <a:xfrm>
            <a:off x="1410027" y="3028681"/>
            <a:ext cx="306910" cy="306910"/>
            <a:chOff x="5961063" y="3294063"/>
            <a:chExt cx="269875" cy="269875"/>
          </a:xfrm>
        </p:grpSpPr>
        <p:sp>
          <p:nvSpPr>
            <p:cNvPr id="70" name="Oval 14">
              <a:extLst>
                <a:ext uri="{FF2B5EF4-FFF2-40B4-BE49-F238E27FC236}">
                  <a16:creationId xmlns:a16="http://schemas.microsoft.com/office/drawing/2014/main" id="{8D6C5D96-F55D-6925-EF74-10D5782A741F}"/>
                </a:ext>
              </a:extLst>
            </p:cNvPr>
            <p:cNvSpPr>
              <a:spLocks noChangeArrowheads="1"/>
            </p:cNvSpPr>
            <p:nvPr/>
          </p:nvSpPr>
          <p:spPr bwMode="auto">
            <a:xfrm>
              <a:off x="5961063" y="3294063"/>
              <a:ext cx="269875" cy="269875"/>
            </a:xfrm>
            <a:prstGeom prst="ellipse">
              <a:avLst/>
            </a:prstGeom>
            <a:solidFill>
              <a:srgbClr val="F37160">
                <a:lumMod val="10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5">
              <a:extLst>
                <a:ext uri="{FF2B5EF4-FFF2-40B4-BE49-F238E27FC236}">
                  <a16:creationId xmlns:a16="http://schemas.microsoft.com/office/drawing/2014/main" id="{022A4073-7167-952F-665C-6CB608036EBB}"/>
                </a:ext>
              </a:extLst>
            </p:cNvPr>
            <p:cNvSpPr>
              <a:spLocks noEditPoints="1"/>
            </p:cNvSpPr>
            <p:nvPr/>
          </p:nvSpPr>
          <p:spPr bwMode="auto">
            <a:xfrm>
              <a:off x="6018213" y="3352801"/>
              <a:ext cx="157162" cy="150812"/>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75" name="Straight Arrow Connector 74">
            <a:extLst>
              <a:ext uri="{FF2B5EF4-FFF2-40B4-BE49-F238E27FC236}">
                <a16:creationId xmlns:a16="http://schemas.microsoft.com/office/drawing/2014/main" id="{4CA58CB3-5FEC-3791-714F-C1C8353CF030}"/>
              </a:ext>
            </a:extLst>
          </p:cNvPr>
          <p:cNvCxnSpPr>
            <a:cxnSpLocks/>
          </p:cNvCxnSpPr>
          <p:nvPr/>
        </p:nvCxnSpPr>
        <p:spPr>
          <a:xfrm flipH="1">
            <a:off x="5402090" y="1476444"/>
            <a:ext cx="0" cy="4572000"/>
          </a:xfrm>
          <a:prstGeom prst="straightConnector1">
            <a:avLst/>
          </a:prstGeom>
          <a:ln w="6350" cap="flat">
            <a:solidFill>
              <a:srgbClr val="B3B3B3"/>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E43A43E-17D3-D590-934F-876C9A341520}"/>
              </a:ext>
            </a:extLst>
          </p:cNvPr>
          <p:cNvCxnSpPr>
            <a:cxnSpLocks/>
          </p:cNvCxnSpPr>
          <p:nvPr/>
        </p:nvCxnSpPr>
        <p:spPr>
          <a:xfrm flipH="1">
            <a:off x="7479696" y="1476444"/>
            <a:ext cx="0" cy="4572000"/>
          </a:xfrm>
          <a:prstGeom prst="straightConnector1">
            <a:avLst/>
          </a:prstGeom>
          <a:ln w="6350" cap="flat">
            <a:solidFill>
              <a:srgbClr val="B3B3B3"/>
            </a:solidFill>
            <a:prstDash val="sysDot"/>
            <a:miter lim="800000"/>
            <a:tailEnd type="none"/>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8FAE5CB4-B6B6-B82A-A354-59BD2FC0DB2E}"/>
              </a:ext>
            </a:extLst>
          </p:cNvPr>
          <p:cNvPicPr>
            <a:picLocks noChangeAspect="1"/>
          </p:cNvPicPr>
          <p:nvPr/>
        </p:nvPicPr>
        <p:blipFill>
          <a:blip r:embed="rId30"/>
          <a:stretch>
            <a:fillRect/>
          </a:stretch>
        </p:blipFill>
        <p:spPr>
          <a:xfrm>
            <a:off x="3391621" y="1630489"/>
            <a:ext cx="558083" cy="786438"/>
          </a:xfrm>
          <a:prstGeom prst="rect">
            <a:avLst/>
          </a:prstGeom>
        </p:spPr>
      </p:pic>
      <p:sp>
        <p:nvSpPr>
          <p:cNvPr id="78" name="TextBox 77">
            <a:extLst>
              <a:ext uri="{FF2B5EF4-FFF2-40B4-BE49-F238E27FC236}">
                <a16:creationId xmlns:a16="http://schemas.microsoft.com/office/drawing/2014/main" id="{5791AA0B-37F6-1DB8-1D5F-49B309BA67FD}"/>
              </a:ext>
            </a:extLst>
          </p:cNvPr>
          <p:cNvSpPr txBox="1"/>
          <p:nvPr/>
        </p:nvSpPr>
        <p:spPr>
          <a:xfrm>
            <a:off x="3919310" y="1603759"/>
            <a:ext cx="1532779" cy="1970989"/>
          </a:xfrm>
          <a:prstGeom prst="rect">
            <a:avLst/>
          </a:prstGeom>
          <a:noFill/>
        </p:spPr>
        <p:txBody>
          <a:bodyPr wrap="square">
            <a:spAutoFit/>
          </a:bodyPr>
          <a:lstStyle/>
          <a:p>
            <a:pPr marL="0" marR="0">
              <a:lnSpc>
                <a:spcPct val="107000"/>
              </a:lnSpc>
              <a:spcBef>
                <a:spcPts val="0"/>
              </a:spcBef>
              <a:spcAft>
                <a:spcPts val="800"/>
              </a:spcAft>
            </a:pPr>
            <a:r>
              <a:rPr lang="en-US" sz="800" b="1" dirty="0">
                <a:effectLst/>
                <a:ea typeface="Calibri" panose="020F0502020204030204" pitchFamily="34" charset="0"/>
                <a:cs typeface="Times New Roman" panose="02020603050405020304" pitchFamily="18" charset="0"/>
              </a:rPr>
              <a:t>Coming soon (revised version)</a:t>
            </a:r>
          </a:p>
          <a:p>
            <a:pPr marL="0" marR="0">
              <a:lnSpc>
                <a:spcPct val="107000"/>
              </a:lnSpc>
              <a:spcBef>
                <a:spcPts val="0"/>
              </a:spcBef>
              <a:spcAft>
                <a:spcPts val="800"/>
              </a:spcAft>
            </a:pPr>
            <a:r>
              <a:rPr lang="en-US" sz="800" dirty="0">
                <a:effectLst/>
                <a:ea typeface="Calibri" panose="020F0502020204030204" pitchFamily="34" charset="0"/>
                <a:cs typeface="Times New Roman" panose="02020603050405020304" pitchFamily="18" charset="0"/>
              </a:rPr>
              <a:t>Guidance on operational microplanning for COVID-19 vaccination</a:t>
            </a:r>
          </a:p>
          <a:p>
            <a:pPr marL="0" marR="0">
              <a:lnSpc>
                <a:spcPct val="107000"/>
              </a:lnSpc>
              <a:spcBef>
                <a:spcPts val="0"/>
              </a:spcBef>
              <a:spcAft>
                <a:spcPts val="800"/>
              </a:spcAft>
            </a:pPr>
            <a:r>
              <a:rPr lang="en-US" sz="800" dirty="0">
                <a:effectLst/>
                <a:ea typeface="Calibri" panose="020F0502020204030204" pitchFamily="34" charset="0"/>
                <a:cs typeface="Calibri" panose="020F0502020204030204" pitchFamily="34" charset="0"/>
              </a:rPr>
              <a:t>Online training (</a:t>
            </a:r>
            <a:r>
              <a:rPr lang="en-US" sz="800" dirty="0" err="1">
                <a:effectLst/>
                <a:ea typeface="Calibri" panose="020F0502020204030204" pitchFamily="34" charset="0"/>
                <a:cs typeface="Calibri" panose="020F0502020204030204" pitchFamily="34" charset="0"/>
              </a:rPr>
              <a:t>OpenWHO</a:t>
            </a:r>
            <a:r>
              <a:rPr lang="en-US" sz="800" dirty="0">
                <a:effectLst/>
                <a:ea typeface="Calibri" panose="020F0502020204030204" pitchFamily="34" charset="0"/>
                <a:cs typeface="Calibri" panose="020F0502020204030204" pitchFamily="34" charset="0"/>
              </a:rPr>
              <a:t>) curriculum on Operational Microplanning for COVID-19 Vaccination</a:t>
            </a:r>
            <a:endParaRPr lang="en-US" sz="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dirty="0">
                <a:effectLst/>
                <a:ea typeface="Calibri" panose="020F0502020204030204" pitchFamily="34" charset="0"/>
                <a:cs typeface="Calibri" panose="020F0502020204030204" pitchFamily="34" charset="0"/>
              </a:rPr>
              <a:t>Training curriculum on Operational Microplanning for COVID-19 Vaccination</a:t>
            </a:r>
            <a:endParaRPr lang="en-US" sz="800" dirty="0">
              <a:effectLst/>
              <a:ea typeface="Calibri" panose="020F0502020204030204" pitchFamily="34" charset="0"/>
              <a:cs typeface="Times New Roman" panose="02020603050405020304" pitchFamily="18" charset="0"/>
            </a:endParaRPr>
          </a:p>
        </p:txBody>
      </p:sp>
      <p:pic>
        <p:nvPicPr>
          <p:cNvPr id="79" name="Picture 78">
            <a:extLst>
              <a:ext uri="{FF2B5EF4-FFF2-40B4-BE49-F238E27FC236}">
                <a16:creationId xmlns:a16="http://schemas.microsoft.com/office/drawing/2014/main" id="{5D7639E3-99E8-4C36-778D-FECBCEAE99E0}"/>
              </a:ext>
            </a:extLst>
          </p:cNvPr>
          <p:cNvPicPr>
            <a:picLocks noChangeAspect="1"/>
          </p:cNvPicPr>
          <p:nvPr/>
        </p:nvPicPr>
        <p:blipFill>
          <a:blip r:embed="rId31"/>
          <a:stretch>
            <a:fillRect/>
          </a:stretch>
        </p:blipFill>
        <p:spPr>
          <a:xfrm>
            <a:off x="5456197" y="1606699"/>
            <a:ext cx="555687" cy="832445"/>
          </a:xfrm>
          <a:prstGeom prst="rect">
            <a:avLst/>
          </a:prstGeom>
        </p:spPr>
      </p:pic>
      <p:sp>
        <p:nvSpPr>
          <p:cNvPr id="38" name="IllustrativeStamp">
            <a:extLst>
              <a:ext uri="{FF2B5EF4-FFF2-40B4-BE49-F238E27FC236}">
                <a16:creationId xmlns:a16="http://schemas.microsoft.com/office/drawing/2014/main" id="{8DB5FFFC-2B0E-3C23-D2E4-8285096ED2A3}"/>
              </a:ext>
            </a:extLst>
          </p:cNvPr>
          <p:cNvSpPr/>
          <p:nvPr/>
        </p:nvSpPr>
        <p:spPr>
          <a:xfrm>
            <a:off x="250478" y="1164527"/>
            <a:ext cx="1591534" cy="232565"/>
          </a:xfrm>
          <a:prstGeom prst="rect">
            <a:avLst/>
          </a:prstGeom>
          <a:solidFill>
            <a:schemeClr val="tx2"/>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l"/>
            <a:r>
              <a:rPr lang="en-US" sz="1200" b="1" dirty="0">
                <a:solidFill>
                  <a:schemeClr val="bg1"/>
                </a:solidFill>
              </a:rPr>
              <a:t>As of  April 2023</a:t>
            </a:r>
          </a:p>
        </p:txBody>
      </p:sp>
      <p:sp>
        <p:nvSpPr>
          <p:cNvPr id="6" name="Google Shape;93;p3">
            <a:extLst>
              <a:ext uri="{FF2B5EF4-FFF2-40B4-BE49-F238E27FC236}">
                <a16:creationId xmlns:a16="http://schemas.microsoft.com/office/drawing/2014/main" id="{F9C60E66-6BDC-6206-3E56-A568A1802DE7}"/>
              </a:ext>
            </a:extLst>
          </p:cNvPr>
          <p:cNvSpPr/>
          <p:nvPr/>
        </p:nvSpPr>
        <p:spPr>
          <a:xfrm>
            <a:off x="11400" y="-15807"/>
            <a:ext cx="1218060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lang="en-US" sz="3000" b="1" dirty="0">
                <a:solidFill>
                  <a:schemeClr val="bg1"/>
                </a:solidFill>
              </a:rPr>
              <a:t>Additional materials | Available and upcoming resources on vaccination</a:t>
            </a:r>
            <a:endParaRPr kumimoji="0" lang="en-GB" sz="3000" b="0" i="0" u="none" strike="noStrike" kern="1200" cap="none" spc="0" normalizeH="0" baseline="0" noProof="0" dirty="0">
              <a:ln>
                <a:noFill/>
              </a:ln>
              <a:solidFill>
                <a:schemeClr val="bg1"/>
              </a:solidFill>
              <a:effectLst/>
              <a:uLnTx/>
              <a:uFillTx/>
              <a:latin typeface="Atkinson Hyperlegible"/>
              <a:ea typeface="Atkinson Hyperlegible"/>
              <a:cs typeface="Atkinson Hyperlegible"/>
              <a:sym typeface="Atkinson Hyperlegible"/>
            </a:endParaRPr>
          </a:p>
        </p:txBody>
      </p:sp>
    </p:spTree>
    <p:extLst>
      <p:ext uri="{BB962C8B-B14F-4D97-AF65-F5344CB8AC3E}">
        <p14:creationId xmlns:p14="http://schemas.microsoft.com/office/powerpoint/2010/main" val="194303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sp>
        <p:nvSpPr>
          <p:cNvPr id="127" name="Google Shape;127;p2"/>
          <p:cNvSpPr/>
          <p:nvPr/>
        </p:nvSpPr>
        <p:spPr>
          <a:xfrm>
            <a:off x="-9619" y="9000"/>
            <a:ext cx="3209250" cy="6840000"/>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128" name="Google Shape;128;p2"/>
          <p:cNvCxnSpPr/>
          <p:nvPr/>
        </p:nvCxnSpPr>
        <p:spPr>
          <a:xfrm>
            <a:off x="652129" y="165158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129" name="Google Shape;129;p2"/>
          <p:cNvSpPr txBox="1"/>
          <p:nvPr/>
        </p:nvSpPr>
        <p:spPr>
          <a:xfrm>
            <a:off x="-96110" y="3373191"/>
            <a:ext cx="320924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dirty="0">
                <a:solidFill>
                  <a:schemeClr val="bg1"/>
                </a:solidFill>
                <a:latin typeface="Atkinson Hyperlegible"/>
                <a:ea typeface="+mn-ea"/>
                <a:cs typeface="+mn-cs"/>
              </a:rPr>
              <a:t>Thank you</a:t>
            </a:r>
            <a:endParaRPr sz="3200" b="1" i="0" u="none" strike="noStrike" cap="none" dirty="0">
              <a:solidFill>
                <a:schemeClr val="bg1"/>
              </a:solidFill>
              <a:latin typeface="Atkinson Hyperlegible"/>
              <a:ea typeface="Atkinson Hyperlegible"/>
              <a:cs typeface="Atkinson Hyperlegible"/>
              <a:sym typeface="Atkinson Hyperlegible"/>
            </a:endParaRPr>
          </a:p>
        </p:txBody>
      </p:sp>
      <p:pic>
        <p:nvPicPr>
          <p:cNvPr id="131" name="Google Shape;131;p2"/>
          <p:cNvPicPr preferRelativeResize="0"/>
          <p:nvPr/>
        </p:nvPicPr>
        <p:blipFill rotWithShape="1">
          <a:blip r:embed="rId3">
            <a:alphaModFix/>
          </a:blip>
          <a:srcRect/>
          <a:stretch/>
        </p:blipFill>
        <p:spPr>
          <a:xfrm>
            <a:off x="367200" y="398897"/>
            <a:ext cx="2466000" cy="756000"/>
          </a:xfrm>
          <a:prstGeom prst="rect">
            <a:avLst/>
          </a:prstGeom>
          <a:noFill/>
          <a:ln>
            <a:noFill/>
          </a:ln>
        </p:spPr>
      </p:pic>
      <p:pic>
        <p:nvPicPr>
          <p:cNvPr id="2" name="Picture 1">
            <a:extLst>
              <a:ext uri="{FF2B5EF4-FFF2-40B4-BE49-F238E27FC236}">
                <a16:creationId xmlns:a16="http://schemas.microsoft.com/office/drawing/2014/main" id="{C2A162E0-8E24-DE2F-640C-31AB92F9B2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6180" y="169248"/>
            <a:ext cx="2620560" cy="1430204"/>
          </a:xfrm>
          <a:prstGeom prst="rect">
            <a:avLst/>
          </a:prstGeom>
          <a:noFill/>
          <a:ln>
            <a:noFill/>
          </a:ln>
        </p:spPr>
      </p:pic>
      <p:sp>
        <p:nvSpPr>
          <p:cNvPr id="3" name="Content Placeholder 2">
            <a:extLst>
              <a:ext uri="{FF2B5EF4-FFF2-40B4-BE49-F238E27FC236}">
                <a16:creationId xmlns:a16="http://schemas.microsoft.com/office/drawing/2014/main" id="{2F5A7096-0AF9-92E3-1A4F-98984DFFA409}"/>
              </a:ext>
            </a:extLst>
          </p:cNvPr>
          <p:cNvSpPr txBox="1">
            <a:spLocks/>
          </p:cNvSpPr>
          <p:nvPr/>
        </p:nvSpPr>
        <p:spPr>
          <a:xfrm>
            <a:off x="3489435" y="1651587"/>
            <a:ext cx="7977352" cy="4832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Find lessons learned on the global compendium of country knowledge on COVID-19 vaccination </a:t>
            </a:r>
            <a:r>
              <a:rPr lang="en-GB" sz="2400" dirty="0">
                <a:hlinkClick r:id="rId5"/>
              </a:rPr>
              <a:t>https://www.who.int/news/item/19-04-2023-global-compendium-of-knowledge-on-covid-19</a:t>
            </a:r>
            <a:r>
              <a:rPr lang="en-GB" sz="2400" dirty="0"/>
              <a:t> and share your own experiences. </a:t>
            </a:r>
          </a:p>
          <a:p>
            <a:pPr marL="0" indent="0">
              <a:buFont typeface="Arial" panose="020B0604020202020204" pitchFamily="34" charset="0"/>
              <a:buNone/>
            </a:pPr>
            <a:endParaRPr lang="en-GB" dirty="0"/>
          </a:p>
          <a:p>
            <a:pPr marL="0" indent="0">
              <a:buFont typeface="Arial" panose="020B0604020202020204" pitchFamily="34" charset="0"/>
              <a:buNone/>
            </a:pPr>
            <a:r>
              <a:rPr lang="en-GB" sz="2400" dirty="0"/>
              <a:t>Find updates COVID-19 guidance on the WHO Strategic Advisory Group of Experts in Immunization site </a:t>
            </a:r>
            <a:r>
              <a:rPr lang="en-GB" sz="2400" dirty="0">
                <a:hlinkClick r:id="rId6"/>
              </a:rPr>
              <a:t>https://www.who.int/groups/strategic-advisory-group-of-experts-on-immunization</a:t>
            </a:r>
            <a:r>
              <a:rPr lang="en-GB" sz="2400" dirty="0"/>
              <a:t> and the March 2023 Roadmap at </a:t>
            </a:r>
            <a:r>
              <a:rPr lang="en-GB" sz="2400" u="sng" dirty="0">
                <a:solidFill>
                  <a:srgbClr val="0000FF"/>
                </a:solidFill>
                <a:effectLst/>
                <a:ea typeface="Calibri" panose="020F0502020204030204" pitchFamily="34" charset="0"/>
                <a:cs typeface="Arial" panose="020B0604020202020204" pitchFamily="34" charset="0"/>
                <a:hlinkClick r:id="rId7"/>
              </a:rPr>
              <a:t>https://www.who.int/publications/i/item/WHO-2019-nCoV-Vaccines-SAGE-Roadmap</a:t>
            </a:r>
            <a:endParaRPr lang="en-GB" sz="2400"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4085540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sp>
        <p:nvSpPr>
          <p:cNvPr id="126" name="Google Shape;126;p2"/>
          <p:cNvSpPr txBox="1"/>
          <p:nvPr/>
        </p:nvSpPr>
        <p:spPr>
          <a:xfrm>
            <a:off x="3178106" y="1417410"/>
            <a:ext cx="8675760" cy="6186269"/>
          </a:xfrm>
          <a:prstGeom prst="rect">
            <a:avLst/>
          </a:prstGeom>
          <a:noFill/>
          <a:ln>
            <a:noFill/>
          </a:ln>
        </p:spPr>
        <p:txBody>
          <a:bodyPr spcFirstLastPara="1" wrap="square" lIns="91425" tIns="45700" rIns="91425" bIns="45700" anchor="t" anchorCtr="0">
            <a:spAutoFit/>
          </a:bodyPr>
          <a:lstStyle/>
          <a:p>
            <a:pPr marL="457200" indent="-457200">
              <a:spcBef>
                <a:spcPts val="1200"/>
              </a:spcBef>
              <a:buClr>
                <a:schemeClr val="dk1"/>
              </a:buClr>
              <a:buSzPts val="2200"/>
              <a:buFont typeface="Arial"/>
              <a:buChar char="•"/>
            </a:pPr>
            <a:r>
              <a:rPr lang="en-GB" sz="2400" i="1" dirty="0">
                <a:solidFill>
                  <a:schemeClr val="dk1"/>
                </a:solidFill>
              </a:rPr>
              <a:t>Considerations for integration </a:t>
            </a:r>
            <a:r>
              <a:rPr lang="en-GB" sz="2400" dirty="0">
                <a:solidFill>
                  <a:schemeClr val="dk1"/>
                </a:solidFill>
              </a:rPr>
              <a:t>gives programmatic and operational guidance on how to integrate COVID-19 vaccination into immunization, primary health care (PHC) and other health activities. </a:t>
            </a:r>
          </a:p>
          <a:p>
            <a:pPr marL="457200" indent="-457200">
              <a:spcBef>
                <a:spcPts val="1200"/>
              </a:spcBef>
              <a:buClr>
                <a:schemeClr val="dk1"/>
              </a:buClr>
              <a:buSzPts val="2200"/>
              <a:buFont typeface="Arial"/>
              <a:buChar char="•"/>
            </a:pPr>
            <a:r>
              <a:rPr lang="en-GB" sz="2400" dirty="0">
                <a:solidFill>
                  <a:schemeClr val="dk1"/>
                </a:solidFill>
              </a:rPr>
              <a:t>The </a:t>
            </a:r>
            <a:r>
              <a:rPr lang="en-GB" sz="2400" b="1" dirty="0">
                <a:solidFill>
                  <a:schemeClr val="dk1"/>
                </a:solidFill>
              </a:rPr>
              <a:t>primary audience </a:t>
            </a:r>
            <a:r>
              <a:rPr lang="en-GB" sz="2400" dirty="0">
                <a:solidFill>
                  <a:schemeClr val="dk1"/>
                </a:solidFill>
              </a:rPr>
              <a:t>includes public health planners, immunization programme managers (COVID-19 and/or EPI) and managers overseeing PHC programmes at </a:t>
            </a:r>
            <a:r>
              <a:rPr lang="en-GB" sz="2400" b="1" dirty="0">
                <a:solidFill>
                  <a:schemeClr val="dk1"/>
                </a:solidFill>
              </a:rPr>
              <a:t>national and subnational levels. </a:t>
            </a:r>
          </a:p>
          <a:p>
            <a:pPr marL="457200" indent="-457200">
              <a:spcBef>
                <a:spcPts val="1200"/>
              </a:spcBef>
              <a:buClr>
                <a:schemeClr val="dk1"/>
              </a:buClr>
              <a:buSzPts val="2200"/>
              <a:buFont typeface="Arial"/>
              <a:buChar char="•"/>
            </a:pPr>
            <a:r>
              <a:rPr lang="en-GB" sz="2400" dirty="0">
                <a:solidFill>
                  <a:schemeClr val="dk1"/>
                </a:solidFill>
              </a:rPr>
              <a:t>The guidance is also for global-, regional- and country-level stakeholders and partners working on immunization implementation, PHC and health system strengthening. </a:t>
            </a:r>
          </a:p>
          <a:p>
            <a:pPr marL="457200" indent="-457200">
              <a:spcBef>
                <a:spcPts val="1200"/>
              </a:spcBef>
              <a:buClr>
                <a:schemeClr val="dk1"/>
              </a:buClr>
              <a:buSzPts val="2200"/>
              <a:buFont typeface="Arial"/>
              <a:buChar char="•"/>
            </a:pPr>
            <a:endParaRPr lang="en-GB" sz="2400" dirty="0">
              <a:solidFill>
                <a:schemeClr val="dk1"/>
              </a:solidFill>
            </a:endParaRPr>
          </a:p>
          <a:p>
            <a:pPr marL="457200" indent="-457200">
              <a:spcBef>
                <a:spcPts val="1200"/>
              </a:spcBef>
              <a:buClr>
                <a:schemeClr val="dk1"/>
              </a:buClr>
              <a:buSzPts val="2200"/>
              <a:buFont typeface="Arial"/>
              <a:buChar char="•"/>
            </a:pPr>
            <a:endParaRPr lang="en-GB" sz="2400" dirty="0">
              <a:solidFill>
                <a:schemeClr val="dk1"/>
              </a:solidFill>
            </a:endParaRPr>
          </a:p>
          <a:p>
            <a:pPr marL="457200" indent="-457200">
              <a:spcBef>
                <a:spcPts val="1200"/>
              </a:spcBef>
              <a:buClr>
                <a:schemeClr val="dk1"/>
              </a:buClr>
              <a:buSzPts val="2200"/>
              <a:buFont typeface="Arial"/>
              <a:buChar char="•"/>
            </a:pPr>
            <a:endParaRPr lang="en-GB" sz="2400" dirty="0">
              <a:solidFill>
                <a:schemeClr val="dk1"/>
              </a:solidFill>
            </a:endParaRPr>
          </a:p>
        </p:txBody>
      </p:sp>
      <p:sp>
        <p:nvSpPr>
          <p:cNvPr id="127" name="Google Shape;127;p2"/>
          <p:cNvSpPr/>
          <p:nvPr/>
        </p:nvSpPr>
        <p:spPr>
          <a:xfrm>
            <a:off x="-31144" y="-4644"/>
            <a:ext cx="3209250" cy="6840000"/>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128" name="Google Shape;128;p2"/>
          <p:cNvCxnSpPr/>
          <p:nvPr/>
        </p:nvCxnSpPr>
        <p:spPr>
          <a:xfrm>
            <a:off x="652129" y="165158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129" name="Google Shape;129;p2"/>
          <p:cNvSpPr txBox="1"/>
          <p:nvPr/>
        </p:nvSpPr>
        <p:spPr>
          <a:xfrm>
            <a:off x="178131" y="3162045"/>
            <a:ext cx="27907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chemeClr val="lt1"/>
                </a:solidFill>
                <a:ea typeface="Atkinson Hyperlegible"/>
                <a:cs typeface="Atkinson Hyperlegible"/>
                <a:sym typeface="Atkinson Hyperlegible"/>
              </a:rPr>
              <a:t>Introduction</a:t>
            </a:r>
            <a:endParaRPr sz="3200" b="1" i="0" u="none" strike="noStrike" cap="none" dirty="0">
              <a:solidFill>
                <a:schemeClr val="lt1"/>
              </a:solidFill>
              <a:ea typeface="Atkinson Hyperlegible"/>
              <a:cs typeface="Atkinson Hyperlegible"/>
              <a:sym typeface="Atkinson Hyperlegible"/>
            </a:endParaRPr>
          </a:p>
        </p:txBody>
      </p:sp>
      <p:pic>
        <p:nvPicPr>
          <p:cNvPr id="131" name="Google Shape;131;p2"/>
          <p:cNvPicPr preferRelativeResize="0"/>
          <p:nvPr/>
        </p:nvPicPr>
        <p:blipFill rotWithShape="1">
          <a:blip r:embed="rId3">
            <a:alphaModFix/>
          </a:blip>
          <a:srcRect/>
          <a:stretch/>
        </p:blipFill>
        <p:spPr>
          <a:xfrm>
            <a:off x="367200" y="398897"/>
            <a:ext cx="2466000" cy="756000"/>
          </a:xfrm>
          <a:prstGeom prst="rect">
            <a:avLst/>
          </a:prstGeom>
          <a:noFill/>
          <a:ln>
            <a:noFill/>
          </a:ln>
        </p:spPr>
      </p:pic>
      <p:pic>
        <p:nvPicPr>
          <p:cNvPr id="2" name="Picture 1">
            <a:extLst>
              <a:ext uri="{FF2B5EF4-FFF2-40B4-BE49-F238E27FC236}">
                <a16:creationId xmlns:a16="http://schemas.microsoft.com/office/drawing/2014/main" id="{E5BE5CFD-CBEC-E696-F345-1B5C1D18D0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2581" y="67495"/>
            <a:ext cx="2620560" cy="14302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sp>
        <p:nvSpPr>
          <p:cNvPr id="126" name="Google Shape;126;p2"/>
          <p:cNvSpPr txBox="1"/>
          <p:nvPr/>
        </p:nvSpPr>
        <p:spPr>
          <a:xfrm>
            <a:off x="3597608" y="2345090"/>
            <a:ext cx="8173362" cy="2581115"/>
          </a:xfrm>
          <a:prstGeom prst="rect">
            <a:avLst/>
          </a:prstGeom>
          <a:noFill/>
          <a:ln>
            <a:noFill/>
          </a:ln>
        </p:spPr>
        <p:txBody>
          <a:bodyPr spcFirstLastPara="1" wrap="square" lIns="91425" tIns="45700" rIns="91425" bIns="45700" anchor="t" anchorCtr="0">
            <a:spAutoFit/>
          </a:bodyPr>
          <a:lstStyle/>
          <a:p>
            <a:pPr marL="285750" marR="0" indent="-285750">
              <a:lnSpc>
                <a:spcPct val="107000"/>
              </a:lnSpc>
              <a:spcBef>
                <a:spcPts val="0"/>
              </a:spcBef>
              <a:spcAft>
                <a:spcPts val="80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Definition and principles of COVID19 integration</a:t>
            </a:r>
          </a:p>
          <a:p>
            <a:pPr marL="285750" marR="0" indent="-285750">
              <a:lnSpc>
                <a:spcPct val="107000"/>
              </a:lnSpc>
              <a:spcBef>
                <a:spcPts val="0"/>
              </a:spcBef>
              <a:spcAft>
                <a:spcPts val="80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Benefits of integration</a:t>
            </a:r>
          </a:p>
          <a:p>
            <a:pPr marL="285750" marR="0" indent="-285750">
              <a:lnSpc>
                <a:spcPct val="107000"/>
              </a:lnSpc>
              <a:spcBef>
                <a:spcPts val="0"/>
              </a:spcBef>
              <a:spcAft>
                <a:spcPts val="80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Implementation:  The Four Steps</a:t>
            </a:r>
          </a:p>
          <a:p>
            <a:pPr marL="285750" marR="0" indent="-285750">
              <a:lnSpc>
                <a:spcPct val="107000"/>
              </a:lnSpc>
              <a:spcBef>
                <a:spcPts val="0"/>
              </a:spcBef>
              <a:spcAft>
                <a:spcPts val="80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Available resources</a:t>
            </a:r>
          </a:p>
          <a:p>
            <a:pPr marL="285750" marR="0" indent="-285750">
              <a:lnSpc>
                <a:spcPct val="107000"/>
              </a:lnSpc>
              <a:spcBef>
                <a:spcPts val="0"/>
              </a:spcBef>
              <a:spcAft>
                <a:spcPts val="800"/>
              </a:spcAft>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7" name="Google Shape;127;p2"/>
          <p:cNvSpPr/>
          <p:nvPr/>
        </p:nvSpPr>
        <p:spPr>
          <a:xfrm>
            <a:off x="19504" y="0"/>
            <a:ext cx="3209250" cy="6840000"/>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cxnSp>
        <p:nvCxnSpPr>
          <p:cNvPr id="128" name="Google Shape;128;p2"/>
          <p:cNvCxnSpPr/>
          <p:nvPr/>
        </p:nvCxnSpPr>
        <p:spPr>
          <a:xfrm>
            <a:off x="652129" y="165158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129" name="Google Shape;129;p2"/>
          <p:cNvSpPr txBox="1"/>
          <p:nvPr/>
        </p:nvSpPr>
        <p:spPr>
          <a:xfrm>
            <a:off x="228779" y="2964293"/>
            <a:ext cx="27907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lt1"/>
                </a:solidFill>
                <a:ea typeface="Atkinson Hyperlegible"/>
                <a:cs typeface="Atkinson Hyperlegible"/>
                <a:sym typeface="Atkinson Hyperlegible"/>
              </a:rPr>
              <a:t>Presentation outline</a:t>
            </a:r>
            <a:endParaRPr sz="3200" b="1" i="0" u="none" strike="noStrike" cap="none" dirty="0">
              <a:solidFill>
                <a:srgbClr val="FF0000"/>
              </a:solidFill>
              <a:ea typeface="Atkinson Hyperlegible"/>
              <a:cs typeface="Atkinson Hyperlegible"/>
              <a:sym typeface="Atkinson Hyperlegible"/>
            </a:endParaRPr>
          </a:p>
        </p:txBody>
      </p:sp>
      <p:pic>
        <p:nvPicPr>
          <p:cNvPr id="131" name="Google Shape;131;p2"/>
          <p:cNvPicPr preferRelativeResize="0"/>
          <p:nvPr/>
        </p:nvPicPr>
        <p:blipFill rotWithShape="1">
          <a:blip r:embed="rId3">
            <a:alphaModFix/>
          </a:blip>
          <a:srcRect/>
          <a:stretch/>
        </p:blipFill>
        <p:spPr>
          <a:xfrm>
            <a:off x="367200" y="398897"/>
            <a:ext cx="2466000" cy="756000"/>
          </a:xfrm>
          <a:prstGeom prst="rect">
            <a:avLst/>
          </a:prstGeom>
          <a:noFill/>
          <a:ln>
            <a:noFill/>
          </a:ln>
        </p:spPr>
      </p:pic>
      <p:pic>
        <p:nvPicPr>
          <p:cNvPr id="2" name="Picture 1">
            <a:extLst>
              <a:ext uri="{FF2B5EF4-FFF2-40B4-BE49-F238E27FC236}">
                <a16:creationId xmlns:a16="http://schemas.microsoft.com/office/drawing/2014/main" id="{C2A162E0-8E24-DE2F-640C-31AB92F9B2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6180" y="169248"/>
            <a:ext cx="2620560" cy="1430204"/>
          </a:xfrm>
          <a:prstGeom prst="rect">
            <a:avLst/>
          </a:prstGeom>
          <a:noFill/>
          <a:ln>
            <a:noFill/>
          </a:ln>
        </p:spPr>
      </p:pic>
    </p:spTree>
    <p:extLst>
      <p:ext uri="{BB962C8B-B14F-4D97-AF65-F5344CB8AC3E}">
        <p14:creationId xmlns:p14="http://schemas.microsoft.com/office/powerpoint/2010/main" val="232718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cxnSp>
        <p:nvCxnSpPr>
          <p:cNvPr id="90" name="Google Shape;90;p3"/>
          <p:cNvCxnSpPr/>
          <p:nvPr/>
        </p:nvCxnSpPr>
        <p:spPr>
          <a:xfrm>
            <a:off x="652129" y="209815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91" name="Google Shape;91;p3"/>
          <p:cNvSpPr txBox="1"/>
          <p:nvPr/>
        </p:nvSpPr>
        <p:spPr>
          <a:xfrm>
            <a:off x="390095" y="2690540"/>
            <a:ext cx="241765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Atkinson Hyperlegible"/>
                <a:ea typeface="Atkinson Hyperlegible"/>
                <a:cs typeface="Atkinson Hyperlegible"/>
                <a:sym typeface="Atkinson Hyperlegible"/>
              </a:rPr>
              <a:t>Overview</a:t>
            </a:r>
            <a:endParaRPr sz="4000" b="1" i="0" u="none" strike="noStrike" cap="none" dirty="0">
              <a:solidFill>
                <a:schemeClr val="lt1"/>
              </a:solidFill>
              <a:latin typeface="Atkinson Hyperlegible"/>
              <a:ea typeface="Atkinson Hyperlegible"/>
              <a:cs typeface="Atkinson Hyperlegible"/>
              <a:sym typeface="Atkinson Hyperlegible"/>
            </a:endParaRPr>
          </a:p>
        </p:txBody>
      </p:sp>
      <p:sp>
        <p:nvSpPr>
          <p:cNvPr id="92" name="Google Shape;92;p3"/>
          <p:cNvSpPr txBox="1"/>
          <p:nvPr/>
        </p:nvSpPr>
        <p:spPr>
          <a:xfrm>
            <a:off x="0" y="6474171"/>
            <a:ext cx="11954746" cy="523180"/>
          </a:xfrm>
          <a:prstGeom prst="rect">
            <a:avLst/>
          </a:prstGeom>
          <a:noFill/>
          <a:ln>
            <a:noFill/>
          </a:ln>
        </p:spPr>
        <p:txBody>
          <a:bodyPr spcFirstLastPara="1" wrap="square" lIns="91425" tIns="45700" rIns="91425" bIns="45700" anchor="t" anchorCtr="0">
            <a:spAutoFit/>
          </a:bodyPr>
          <a:lstStyle/>
          <a:p>
            <a:r>
              <a:rPr lang="en-GB" sz="1400" b="1" dirty="0">
                <a:solidFill>
                  <a:srgbClr val="0070C0"/>
                </a:solidFill>
                <a:cs typeface="Arial" panose="020B0604020202020204" pitchFamily="34" charset="0"/>
              </a:rPr>
              <a:t>WHO/UNICEF </a:t>
            </a:r>
            <a:r>
              <a:rPr kumimoji="0" lang="en-GB" sz="1400" b="1" i="0" u="none" strike="noStrike" kern="1200" cap="none" spc="0" normalizeH="0" baseline="0" noProof="0" dirty="0">
                <a:ln>
                  <a:noFill/>
                </a:ln>
                <a:solidFill>
                  <a:srgbClr val="0070C0"/>
                </a:solidFill>
                <a:effectLst/>
                <a:uLnTx/>
                <a:uFillTx/>
                <a:latin typeface="Atkinson Hyperlegible"/>
                <a:ea typeface="Atkinson Hyperlegible"/>
                <a:cs typeface="Atkinson Hyperlegible"/>
                <a:sym typeface="Atkinson Hyperlegible"/>
              </a:rPr>
              <a:t>Considerations for integrating COVID-19 vaccination into immunization programmes</a:t>
            </a:r>
            <a:r>
              <a:rPr kumimoji="0" lang="en-GB" sz="1400" b="0" i="0" u="none" strike="noStrike" kern="1200" cap="none" spc="0" normalizeH="0" baseline="0" noProof="0" dirty="0">
                <a:ln>
                  <a:noFill/>
                </a:ln>
                <a:solidFill>
                  <a:srgbClr val="0070C0"/>
                </a:solidFill>
                <a:effectLst/>
                <a:uLnTx/>
                <a:uFillTx/>
                <a:latin typeface="Atkinson Hyperlegible"/>
                <a:ea typeface="Atkinson Hyperlegible"/>
                <a:cs typeface="Atkinson Hyperlegible"/>
                <a:sym typeface="Atkinson Hyperlegible"/>
              </a:rPr>
              <a:t>   </a:t>
            </a:r>
            <a:r>
              <a:rPr lang="en-GB" sz="1400" dirty="0">
                <a:solidFill>
                  <a:srgbClr val="0070C0"/>
                </a:solidFill>
                <a:latin typeface="Atkinson Hyperlegible"/>
              </a:rPr>
              <a:t>https://www.who.int/publications/i/item/9789240064454</a:t>
            </a:r>
            <a:r>
              <a:rPr lang="en-GB" sz="1400" dirty="0">
                <a:solidFill>
                  <a:srgbClr val="0070C0"/>
                </a:solidFill>
                <a:latin typeface="Atkinson Hyperlegible"/>
                <a:sym typeface="Atkinson Hyperlegible"/>
              </a:rPr>
              <a:t>   </a:t>
            </a:r>
          </a:p>
          <a:p>
            <a:pPr marL="0" indent="0">
              <a:buFont typeface="Arial" panose="020B0604020202020204" pitchFamily="34" charset="0"/>
              <a:buNone/>
            </a:pPr>
            <a:endParaRPr lang="en-US" sz="1400" b="1" dirty="0">
              <a:solidFill>
                <a:srgbClr val="0070C0"/>
              </a:solidFill>
              <a:highlight>
                <a:srgbClr val="FFFF00"/>
              </a:highlight>
              <a:cs typeface="Arial" panose="020B0604020202020204" pitchFamily="34" charset="0"/>
            </a:endParaRPr>
          </a:p>
        </p:txBody>
      </p:sp>
      <p:sp>
        <p:nvSpPr>
          <p:cNvPr id="93" name="Google Shape;93;p3"/>
          <p:cNvSpPr/>
          <p:nvPr/>
        </p:nvSpPr>
        <p:spPr>
          <a:xfrm>
            <a:off x="0" y="-411332"/>
            <a:ext cx="1220162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tkinson Hyperlegible"/>
              <a:ea typeface="Atkinson Hyperlegible"/>
              <a:cs typeface="Atkinson Hyperlegible"/>
              <a:sym typeface="Atkinson Hyperlegible"/>
            </a:endParaRPr>
          </a:p>
        </p:txBody>
      </p:sp>
      <p:sp>
        <p:nvSpPr>
          <p:cNvPr id="94" name="Google Shape;94;p3"/>
          <p:cNvSpPr txBox="1"/>
          <p:nvPr/>
        </p:nvSpPr>
        <p:spPr>
          <a:xfrm>
            <a:off x="246873" y="-67424"/>
            <a:ext cx="11707873" cy="584735"/>
          </a:xfrm>
          <a:prstGeom prst="rect">
            <a:avLst/>
          </a:prstGeom>
          <a:noFill/>
          <a:ln>
            <a:noFill/>
          </a:ln>
        </p:spPr>
        <p:txBody>
          <a:bodyPr spcFirstLastPara="1" wrap="square" lIns="91425" tIns="45700" rIns="91425" bIns="45700" anchor="t" anchorCtr="0">
            <a:spAutoFit/>
          </a:bodyPr>
          <a:lstStyle/>
          <a:p>
            <a:pPr lvl="0">
              <a:buClr>
                <a:srgbClr val="000000"/>
              </a:buClr>
              <a:buSzPts val="3200"/>
            </a:pPr>
            <a:r>
              <a:rPr lang="en-GB" sz="3200" b="1" dirty="0">
                <a:solidFill>
                  <a:schemeClr val="bg1"/>
                </a:solidFill>
              </a:rPr>
              <a:t>What is COVID-19 vaccination integration? </a:t>
            </a:r>
            <a:endParaRPr sz="3200" b="1" i="0" u="none" strike="noStrike" cap="none" dirty="0">
              <a:solidFill>
                <a:schemeClr val="bg1"/>
              </a:solidFill>
              <a:ea typeface="Atkinson Hyperlegible"/>
              <a:cs typeface="Atkinson Hyperlegible"/>
              <a:sym typeface="Atkinson Hyperlegible"/>
            </a:endParaRPr>
          </a:p>
        </p:txBody>
      </p:sp>
      <p:sp>
        <p:nvSpPr>
          <p:cNvPr id="12" name="Content Placeholder 2">
            <a:extLst>
              <a:ext uri="{FF2B5EF4-FFF2-40B4-BE49-F238E27FC236}">
                <a16:creationId xmlns:a16="http://schemas.microsoft.com/office/drawing/2014/main" id="{CA6C0AE3-3CAA-C313-FEEE-FCABFFBB487B}"/>
              </a:ext>
            </a:extLst>
          </p:cNvPr>
          <p:cNvSpPr txBox="1">
            <a:spLocks/>
          </p:cNvSpPr>
          <p:nvPr/>
        </p:nvSpPr>
        <p:spPr>
          <a:xfrm>
            <a:off x="98353" y="1365627"/>
            <a:ext cx="7398327" cy="4336691"/>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cs typeface="Arial" panose="020B0604020202020204" pitchFamily="34" charset="0"/>
              </a:rPr>
              <a:t>The </a:t>
            </a:r>
            <a:r>
              <a:rPr lang="en-GB" b="1" dirty="0">
                <a:cs typeface="Arial" panose="020B0604020202020204" pitchFamily="34" charset="0"/>
              </a:rPr>
              <a:t>partial or full adoption of COVID-19 vaccination into national immunization programme services, Primary Health Care and any other relevant health services </a:t>
            </a:r>
            <a:r>
              <a:rPr lang="en-GB" dirty="0">
                <a:cs typeface="Arial" panose="020B0604020202020204" pitchFamily="34" charset="0"/>
              </a:rPr>
              <a:t>with the overall aim of improving programme efficiency and sustainability, enhancing demand and improving user satisfaction, achieving and maintaining satisfactory coverage, and addressing inequities</a:t>
            </a:r>
            <a:r>
              <a:rPr lang="en-GB" i="1" dirty="0">
                <a:cs typeface="Arial" panose="020B0604020202020204" pitchFamily="34" charset="0"/>
              </a:rPr>
              <a:t>.</a:t>
            </a:r>
          </a:p>
          <a:p>
            <a:pPr marL="0" indent="0">
              <a:buFont typeface="Arial" panose="020B0604020202020204" pitchFamily="34" charset="0"/>
              <a:buNone/>
            </a:pPr>
            <a:endParaRPr lang="en-GB" sz="2600" i="1" dirty="0">
              <a:cs typeface="Arial" panose="020B0604020202020204" pitchFamily="34" charset="0"/>
            </a:endParaRPr>
          </a:p>
        </p:txBody>
      </p:sp>
      <p:sp>
        <p:nvSpPr>
          <p:cNvPr id="73" name="Oval 72">
            <a:extLst>
              <a:ext uri="{FF2B5EF4-FFF2-40B4-BE49-F238E27FC236}">
                <a16:creationId xmlns:a16="http://schemas.microsoft.com/office/drawing/2014/main" id="{B6791441-9F8E-E688-2BD8-FF360B2EBE42}"/>
              </a:ext>
            </a:extLst>
          </p:cNvPr>
          <p:cNvSpPr/>
          <p:nvPr/>
        </p:nvSpPr>
        <p:spPr>
          <a:xfrm>
            <a:off x="8394484" y="1084569"/>
            <a:ext cx="2182220" cy="2145802"/>
          </a:xfrm>
          <a:prstGeom prst="ellipse">
            <a:avLst/>
          </a:prstGeom>
          <a:blipFill rotWithShape="1">
            <a:blip r:embed="rId3">
              <a:extLst>
                <a:ext uri="{28A0092B-C50C-407E-A947-70E740481C1C}">
                  <a14:useLocalDpi xmlns:a14="http://schemas.microsoft.com/office/drawing/2010/main" val="0"/>
                </a:ext>
              </a:extLst>
            </a:blip>
            <a:srcRect/>
            <a:stretch>
              <a:fillRect l="-25000" r="-25000"/>
            </a:stretch>
          </a:blipFill>
          <a:ln>
            <a:solidFill>
              <a:srgbClr val="FFC00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4" name="Oval 73">
            <a:extLst>
              <a:ext uri="{FF2B5EF4-FFF2-40B4-BE49-F238E27FC236}">
                <a16:creationId xmlns:a16="http://schemas.microsoft.com/office/drawing/2014/main" id="{93CAA4FE-5E53-98FA-4ED9-4B5E82A5BB94}"/>
              </a:ext>
            </a:extLst>
          </p:cNvPr>
          <p:cNvSpPr/>
          <p:nvPr/>
        </p:nvSpPr>
        <p:spPr>
          <a:xfrm>
            <a:off x="9286505" y="3766775"/>
            <a:ext cx="2229588" cy="2006656"/>
          </a:xfrm>
          <a:prstGeom prst="ellipse">
            <a:avLst/>
          </a:prstGeom>
          <a:blipFill rotWithShape="1">
            <a:blip r:embed="rId4">
              <a:extLst>
                <a:ext uri="{28A0092B-C50C-407E-A947-70E740481C1C}">
                  <a14:useLocalDpi xmlns:a14="http://schemas.microsoft.com/office/drawing/2010/main" val="0"/>
                </a:ext>
              </a:extLst>
            </a:blip>
            <a:srcRect/>
            <a:stretch>
              <a:fillRect/>
            </a:stretch>
          </a:blipFill>
          <a:ln>
            <a:solidFill>
              <a:srgbClr val="0070C0"/>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81156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cxnSp>
        <p:nvCxnSpPr>
          <p:cNvPr id="90" name="Google Shape;90;p3"/>
          <p:cNvCxnSpPr/>
          <p:nvPr/>
        </p:nvCxnSpPr>
        <p:spPr>
          <a:xfrm>
            <a:off x="652129" y="209815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93" name="Google Shape;93;p3"/>
          <p:cNvSpPr/>
          <p:nvPr/>
        </p:nvSpPr>
        <p:spPr>
          <a:xfrm>
            <a:off x="0" y="-66947"/>
            <a:ext cx="1220162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94" name="Google Shape;94;p3"/>
          <p:cNvSpPr txBox="1"/>
          <p:nvPr/>
        </p:nvSpPr>
        <p:spPr>
          <a:xfrm>
            <a:off x="52876" y="-67425"/>
            <a:ext cx="11707873"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GB" sz="3200" b="1" i="0" u="none" strike="noStrike" kern="1200" cap="none" spc="0" normalizeH="0" baseline="0" noProof="0" dirty="0">
                <a:ln>
                  <a:noFill/>
                </a:ln>
                <a:solidFill>
                  <a:prstClr val="white"/>
                </a:solidFill>
                <a:effectLst/>
                <a:uLnTx/>
                <a:uFillTx/>
                <a:ea typeface="+mn-ea"/>
                <a:cs typeface="+mn-cs"/>
              </a:rPr>
              <a:t>Principles of integrating COVID-19 vaccination into immunization programmes and primary health care</a:t>
            </a:r>
            <a:endParaRPr kumimoji="0" sz="3200" b="1" i="0" u="none" strike="noStrike" kern="1200" cap="none" spc="0" normalizeH="0" baseline="0" noProof="0" dirty="0">
              <a:ln>
                <a:noFill/>
              </a:ln>
              <a:solidFill>
                <a:prstClr val="white"/>
              </a:solidFill>
              <a:effectLst/>
              <a:highlight>
                <a:srgbClr val="FFFF00"/>
              </a:highlight>
              <a:uLnTx/>
              <a:uFillTx/>
              <a:ea typeface="Atkinson Hyperlegible"/>
              <a:cs typeface="Atkinson Hyperlegible"/>
              <a:sym typeface="Atkinson Hyperlegible"/>
            </a:endParaRPr>
          </a:p>
        </p:txBody>
      </p:sp>
      <p:graphicFrame>
        <p:nvGraphicFramePr>
          <p:cNvPr id="22" name="Table 21">
            <a:extLst>
              <a:ext uri="{FF2B5EF4-FFF2-40B4-BE49-F238E27FC236}">
                <a16:creationId xmlns:a16="http://schemas.microsoft.com/office/drawing/2014/main" id="{134B5770-2367-DB8E-2E92-166AD80DF962}"/>
              </a:ext>
            </a:extLst>
          </p:cNvPr>
          <p:cNvGraphicFramePr>
            <a:graphicFrameLocks noGrp="1"/>
          </p:cNvGraphicFramePr>
          <p:nvPr>
            <p:extLst>
              <p:ext uri="{D42A27DB-BD31-4B8C-83A1-F6EECF244321}">
                <p14:modId xmlns:p14="http://schemas.microsoft.com/office/powerpoint/2010/main" val="1635456844"/>
              </p:ext>
            </p:extLst>
          </p:nvPr>
        </p:nvGraphicFramePr>
        <p:xfrm>
          <a:off x="1136557" y="1368083"/>
          <a:ext cx="9918885" cy="4951390"/>
        </p:xfrm>
        <a:graphic>
          <a:graphicData uri="http://schemas.openxmlformats.org/drawingml/2006/table">
            <a:tbl>
              <a:tblPr firstRow="1" bandRow="1"/>
              <a:tblGrid>
                <a:gridCol w="2344103">
                  <a:extLst>
                    <a:ext uri="{9D8B030D-6E8A-4147-A177-3AD203B41FA5}">
                      <a16:colId xmlns:a16="http://schemas.microsoft.com/office/drawing/2014/main" val="4037658586"/>
                    </a:ext>
                  </a:extLst>
                </a:gridCol>
                <a:gridCol w="7574782">
                  <a:extLst>
                    <a:ext uri="{9D8B030D-6E8A-4147-A177-3AD203B41FA5}">
                      <a16:colId xmlns:a16="http://schemas.microsoft.com/office/drawing/2014/main" val="1370829807"/>
                    </a:ext>
                  </a:extLst>
                </a:gridCol>
              </a:tblGrid>
              <a:tr h="736846">
                <a:tc>
                  <a:txBody>
                    <a:bodyPr/>
                    <a:lstStyle/>
                    <a:p>
                      <a:pPr algn="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9050" cap="flat" cmpd="sng" algn="ctr">
                      <a:solidFill>
                        <a:srgbClr val="4472C4"/>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a:lnSpc>
                          <a:spcPct val="100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Reach the most marginalized, isolated and unreached communities in rural and/or urban areas.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76666077"/>
                  </a:ext>
                </a:extLst>
              </a:tr>
              <a:tr h="771770">
                <a:tc>
                  <a:txBody>
                    <a:bodyPr/>
                    <a:lstStyle/>
                    <a:p>
                      <a:pPr algn="r">
                        <a:lnSpc>
                          <a:spcPct val="107000"/>
                        </a:lnSpc>
                        <a:spcAft>
                          <a:spcPts val="80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9050" cap="flat" cmpd="sng" algn="ctr">
                      <a:solidFill>
                        <a:srgbClr val="4472C4"/>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individual/population-centred packages of essential health services and assure community participation and engagement.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836520291"/>
                  </a:ext>
                </a:extLst>
              </a:tr>
              <a:tr h="1698840">
                <a:tc>
                  <a:txBody>
                    <a:bodyPr/>
                    <a:lstStyle/>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9050" cap="flat" cmpd="sng" algn="ctr">
                      <a:solidFill>
                        <a:srgbClr val="4472C4"/>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a:lnSpc>
                          <a:spcPct val="100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Plan for different levels of the health system capacity and resources. Consider: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163513">
                        <a:lnSpc>
                          <a:spcPct val="100000"/>
                        </a:lnSpc>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feasibility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163513" algn="l" defTabSz="914400" rtl="0" eaLnBrk="1" latinLnBrk="0" hangingPunct="1">
                        <a:lnSpc>
                          <a:spcPct val="100000"/>
                        </a:lnSpc>
                        <a:buFont typeface="Calibri" panose="020F0502020204030204" pitchFamily="34" charset="0"/>
                        <a:buChar char="‐"/>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accountability </a:t>
                      </a:r>
                    </a:p>
                    <a:p>
                      <a:pPr marL="342900" lvl="0" indent="-163513" algn="l" defTabSz="914400" rtl="0" eaLnBrk="1" latinLnBrk="0" hangingPunct="1">
                        <a:lnSpc>
                          <a:spcPct val="100000"/>
                        </a:lnSpc>
                        <a:buFont typeface="Calibri" panose="020F0502020204030204" pitchFamily="34" charset="0"/>
                        <a:buChar char="‐"/>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compatibility between interventions </a:t>
                      </a:r>
                    </a:p>
                    <a:p>
                      <a:pPr marL="342900" lvl="0" indent="-163513" algn="l" defTabSz="914400" rtl="0" eaLnBrk="1" latinLnBrk="0" hangingPunct="1">
                        <a:lnSpc>
                          <a:spcPct val="100000"/>
                        </a:lnSpc>
                        <a:spcAft>
                          <a:spcPts val="800"/>
                        </a:spcAft>
                        <a:buFont typeface="Calibri" panose="020F0502020204030204" pitchFamily="34" charset="0"/>
                        <a:buChar char="‐"/>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acceptability to individuals, caregivers, health workers and communities</a:t>
                      </a:r>
                    </a:p>
                  </a:txBody>
                  <a:tcPr anchor="ctr">
                    <a:lnL w="12700" cap="flat" cmpd="sng" algn="ctr">
                      <a:no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232016249"/>
                  </a:ext>
                </a:extLst>
              </a:tr>
              <a:tr h="1743934">
                <a:tc>
                  <a:txBody>
                    <a:bodyPr/>
                    <a:lstStyle/>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9050" cap="flat" cmpd="sng" algn="ctr">
                      <a:solidFill>
                        <a:srgbClr val="4472C4"/>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Increase resources for integration to improve service delivery and performance with greater integration and fewer inequities by: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163513" algn="l" defTabSz="914400" rtl="0" eaLnBrk="1" latinLnBrk="0" hangingPunct="1">
                        <a:lnSpc>
                          <a:spcPct val="100000"/>
                        </a:lnSpc>
                        <a:buFont typeface="Calibri" panose="020F0502020204030204" pitchFamily="34" charset="0"/>
                        <a:buChar char="‐"/>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reaching missed communities</a:t>
                      </a:r>
                    </a:p>
                    <a:p>
                      <a:pPr marL="342900" lvl="0" indent="-163513" algn="l" defTabSz="914400" rtl="0" eaLnBrk="1" latinLnBrk="0" hangingPunct="1">
                        <a:lnSpc>
                          <a:spcPct val="100000"/>
                        </a:lnSpc>
                        <a:spcAft>
                          <a:spcPts val="800"/>
                        </a:spcAft>
                        <a:buFont typeface="Calibri" panose="020F0502020204030204" pitchFamily="34" charset="0"/>
                        <a:buChar char="‐"/>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reaching high-risk and vulnerable groups in urban, rural and conflict areas and other contexts </a:t>
                      </a:r>
                    </a:p>
                  </a:txBody>
                  <a:tcPr anchor="ctr">
                    <a:lnL w="12700" cap="flat" cmpd="sng" algn="ctr">
                      <a:no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301626231"/>
                  </a:ext>
                </a:extLst>
              </a:tr>
            </a:tbl>
          </a:graphicData>
        </a:graphic>
      </p:graphicFrame>
      <p:grpSp>
        <p:nvGrpSpPr>
          <p:cNvPr id="28" name="Group 27">
            <a:extLst>
              <a:ext uri="{FF2B5EF4-FFF2-40B4-BE49-F238E27FC236}">
                <a16:creationId xmlns:a16="http://schemas.microsoft.com/office/drawing/2014/main" id="{399F424F-A228-392E-0C37-858EEC22B285}"/>
              </a:ext>
            </a:extLst>
          </p:cNvPr>
          <p:cNvGrpSpPr/>
          <p:nvPr/>
        </p:nvGrpSpPr>
        <p:grpSpPr>
          <a:xfrm>
            <a:off x="1550087" y="1504763"/>
            <a:ext cx="1666019" cy="1247718"/>
            <a:chOff x="5598877" y="1961278"/>
            <a:chExt cx="1666019" cy="1247718"/>
          </a:xfrm>
        </p:grpSpPr>
        <p:grpSp>
          <p:nvGrpSpPr>
            <p:cNvPr id="64" name="Group 63">
              <a:extLst>
                <a:ext uri="{FF2B5EF4-FFF2-40B4-BE49-F238E27FC236}">
                  <a16:creationId xmlns:a16="http://schemas.microsoft.com/office/drawing/2014/main" id="{1F6C5D1C-611D-7DC5-1DC2-9712D78320E0}"/>
                </a:ext>
              </a:extLst>
            </p:cNvPr>
            <p:cNvGrpSpPr/>
            <p:nvPr/>
          </p:nvGrpSpPr>
          <p:grpSpPr>
            <a:xfrm>
              <a:off x="5598877" y="2562665"/>
              <a:ext cx="1574012" cy="646331"/>
              <a:chOff x="5598877" y="2531135"/>
              <a:chExt cx="1574012" cy="646331"/>
            </a:xfrm>
          </p:grpSpPr>
          <p:pic>
            <p:nvPicPr>
              <p:cNvPr id="68" name="Picture 67" descr="Graphical user interface&#10;&#10;Description automatically generated">
                <a:extLst>
                  <a:ext uri="{FF2B5EF4-FFF2-40B4-BE49-F238E27FC236}">
                    <a16:creationId xmlns:a16="http://schemas.microsoft.com/office/drawing/2014/main" id="{1A73D515-411A-128F-11A5-19BC9DEA8158}"/>
                  </a:ext>
                </a:extLst>
              </p:cNvPr>
              <p:cNvPicPr>
                <a:picLocks noChangeAspect="1"/>
              </p:cNvPicPr>
              <p:nvPr/>
            </p:nvPicPr>
            <p:blipFill rotWithShape="1">
              <a:blip r:embed="rId3">
                <a:extLst>
                  <a:ext uri="{28A0092B-C50C-407E-A947-70E740481C1C}">
                    <a14:useLocalDpi xmlns:a14="http://schemas.microsoft.com/office/drawing/2010/main" val="0"/>
                  </a:ext>
                </a:extLst>
              </a:blip>
              <a:srcRect l="25366" t="38870" r="64609" b="46363"/>
              <a:stretch/>
            </p:blipFill>
            <p:spPr bwMode="auto">
              <a:xfrm>
                <a:off x="5598877" y="2587184"/>
                <a:ext cx="554510" cy="430296"/>
              </a:xfrm>
              <a:prstGeom prst="rect">
                <a:avLst/>
              </a:prstGeom>
              <a:noFill/>
              <a:ln>
                <a:noFill/>
              </a:ln>
              <a:extLst>
                <a:ext uri="{53640926-AAD7-44D8-BBD7-CCE9431645EC}">
                  <a14:shadowObscured xmlns:a14="http://schemas.microsoft.com/office/drawing/2010/main"/>
                </a:ext>
              </a:extLst>
            </p:spPr>
          </p:pic>
          <p:sp>
            <p:nvSpPr>
              <p:cNvPr id="69" name="TextBox 68">
                <a:extLst>
                  <a:ext uri="{FF2B5EF4-FFF2-40B4-BE49-F238E27FC236}">
                    <a16:creationId xmlns:a16="http://schemas.microsoft.com/office/drawing/2014/main" id="{B33AD1A3-E7EE-3BED-BE31-A88035AD1DAD}"/>
                  </a:ext>
                </a:extLst>
              </p:cNvPr>
              <p:cNvSpPr txBox="1"/>
              <p:nvPr/>
            </p:nvSpPr>
            <p:spPr>
              <a:xfrm>
                <a:off x="6096001" y="2531135"/>
                <a:ext cx="10768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People centred</a:t>
                </a:r>
              </a:p>
            </p:txBody>
          </p:sp>
        </p:grpSp>
        <p:grpSp>
          <p:nvGrpSpPr>
            <p:cNvPr id="65" name="Group 64">
              <a:extLst>
                <a:ext uri="{FF2B5EF4-FFF2-40B4-BE49-F238E27FC236}">
                  <a16:creationId xmlns:a16="http://schemas.microsoft.com/office/drawing/2014/main" id="{07948BEE-2EAC-C48D-86CD-1FE1BF359624}"/>
                </a:ext>
              </a:extLst>
            </p:cNvPr>
            <p:cNvGrpSpPr/>
            <p:nvPr/>
          </p:nvGrpSpPr>
          <p:grpSpPr>
            <a:xfrm>
              <a:off x="5598877" y="1961278"/>
              <a:ext cx="1666019" cy="430296"/>
              <a:chOff x="5576451" y="1967991"/>
              <a:chExt cx="1666019" cy="430296"/>
            </a:xfrm>
          </p:grpSpPr>
          <p:pic>
            <p:nvPicPr>
              <p:cNvPr id="66" name="Picture 65" descr="Graphical user interface&#10;&#10;Description automatically generated">
                <a:extLst>
                  <a:ext uri="{FF2B5EF4-FFF2-40B4-BE49-F238E27FC236}">
                    <a16:creationId xmlns:a16="http://schemas.microsoft.com/office/drawing/2014/main" id="{F95AB71B-893C-42F0-9923-94DDD1002903}"/>
                  </a:ext>
                </a:extLst>
              </p:cNvPr>
              <p:cNvPicPr>
                <a:picLocks noChangeAspect="1"/>
              </p:cNvPicPr>
              <p:nvPr/>
            </p:nvPicPr>
            <p:blipFill rotWithShape="1">
              <a:blip r:embed="rId4"/>
              <a:srcRect l="34427" t="48954" r="59452" b="41895"/>
              <a:stretch/>
            </p:blipFill>
            <p:spPr bwMode="auto">
              <a:xfrm>
                <a:off x="5576451" y="1967991"/>
                <a:ext cx="576936" cy="430296"/>
              </a:xfrm>
              <a:prstGeom prst="rect">
                <a:avLst/>
              </a:prstGeom>
              <a:ln>
                <a:noFill/>
              </a:ln>
              <a:extLst>
                <a:ext uri="{53640926-AAD7-44D8-BBD7-CCE9431645EC}">
                  <a14:shadowObscured xmlns:a14="http://schemas.microsoft.com/office/drawing/2010/main"/>
                </a:ext>
              </a:extLst>
            </p:spPr>
          </p:pic>
          <p:sp>
            <p:nvSpPr>
              <p:cNvPr id="67" name="TextBox 66">
                <a:extLst>
                  <a:ext uri="{FF2B5EF4-FFF2-40B4-BE49-F238E27FC236}">
                    <a16:creationId xmlns:a16="http://schemas.microsoft.com/office/drawing/2014/main" id="{AF337B9F-9B0C-259F-CB5F-A6B0A1A29AA5}"/>
                  </a:ext>
                </a:extLst>
              </p:cNvPr>
              <p:cNvSpPr txBox="1"/>
              <p:nvPr/>
            </p:nvSpPr>
            <p:spPr>
              <a:xfrm>
                <a:off x="6106511" y="1981058"/>
                <a:ext cx="1135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Equity</a:t>
                </a:r>
              </a:p>
            </p:txBody>
          </p:sp>
        </p:grpSp>
      </p:grpSp>
      <p:grpSp>
        <p:nvGrpSpPr>
          <p:cNvPr id="29" name="Group 28">
            <a:extLst>
              <a:ext uri="{FF2B5EF4-FFF2-40B4-BE49-F238E27FC236}">
                <a16:creationId xmlns:a16="http://schemas.microsoft.com/office/drawing/2014/main" id="{ECDB7B6E-5066-9131-5347-F8F5DAFF01EE}"/>
              </a:ext>
            </a:extLst>
          </p:cNvPr>
          <p:cNvGrpSpPr/>
          <p:nvPr/>
        </p:nvGrpSpPr>
        <p:grpSpPr>
          <a:xfrm>
            <a:off x="1624129" y="3253912"/>
            <a:ext cx="1461773" cy="646331"/>
            <a:chOff x="5677432" y="3657003"/>
            <a:chExt cx="1461773" cy="646331"/>
          </a:xfrm>
        </p:grpSpPr>
        <p:pic>
          <p:nvPicPr>
            <p:cNvPr id="30" name="Picture 29" descr="Text&#10;&#10;Description automatically generated">
              <a:extLst>
                <a:ext uri="{FF2B5EF4-FFF2-40B4-BE49-F238E27FC236}">
                  <a16:creationId xmlns:a16="http://schemas.microsoft.com/office/drawing/2014/main" id="{DEDAA024-AC59-3928-C7DB-972658DB9A4F}"/>
                </a:ext>
              </a:extLst>
            </p:cNvPr>
            <p:cNvPicPr>
              <a:picLocks noChangeAspect="1"/>
            </p:cNvPicPr>
            <p:nvPr/>
          </p:nvPicPr>
          <p:blipFill rotWithShape="1">
            <a:blip r:embed="rId5">
              <a:extLst>
                <a:ext uri="{28A0092B-C50C-407E-A947-70E740481C1C}">
                  <a14:useLocalDpi xmlns:a14="http://schemas.microsoft.com/office/drawing/2010/main" val="0"/>
                </a:ext>
              </a:extLst>
            </a:blip>
            <a:srcRect l="8309" t="65176" r="85154" b="11626"/>
            <a:stretch/>
          </p:blipFill>
          <p:spPr bwMode="auto">
            <a:xfrm>
              <a:off x="5677432" y="3713469"/>
              <a:ext cx="374650" cy="533400"/>
            </a:xfrm>
            <a:prstGeom prst="rect">
              <a:avLst/>
            </a:prstGeom>
            <a:noFill/>
            <a:ln>
              <a:noFill/>
            </a:ln>
            <a:extLst>
              <a:ext uri="{53640926-AAD7-44D8-BBD7-CCE9431645EC}">
                <a14:shadowObscured xmlns:a14="http://schemas.microsoft.com/office/drawing/2010/main"/>
              </a:ext>
            </a:extLst>
          </p:spPr>
        </p:pic>
        <p:sp>
          <p:nvSpPr>
            <p:cNvPr id="31" name="TextBox 30">
              <a:extLst>
                <a:ext uri="{FF2B5EF4-FFF2-40B4-BE49-F238E27FC236}">
                  <a16:creationId xmlns:a16="http://schemas.microsoft.com/office/drawing/2014/main" id="{57F21088-59EA-203D-DD8E-712BEA1E3C3A}"/>
                </a:ext>
              </a:extLst>
            </p:cNvPr>
            <p:cNvSpPr txBox="1"/>
            <p:nvPr/>
          </p:nvSpPr>
          <p:spPr>
            <a:xfrm>
              <a:off x="6130212" y="3657003"/>
              <a:ext cx="1008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Context specific</a:t>
              </a:r>
            </a:p>
          </p:txBody>
        </p:sp>
      </p:grpSp>
      <p:grpSp>
        <p:nvGrpSpPr>
          <p:cNvPr id="25" name="Group 24">
            <a:extLst>
              <a:ext uri="{FF2B5EF4-FFF2-40B4-BE49-F238E27FC236}">
                <a16:creationId xmlns:a16="http://schemas.microsoft.com/office/drawing/2014/main" id="{AA109F41-3D7F-16F5-319D-EE5118E83251}"/>
              </a:ext>
            </a:extLst>
          </p:cNvPr>
          <p:cNvGrpSpPr/>
          <p:nvPr/>
        </p:nvGrpSpPr>
        <p:grpSpPr>
          <a:xfrm>
            <a:off x="1387994" y="4673226"/>
            <a:ext cx="1828110" cy="1264642"/>
            <a:chOff x="5562124" y="5184462"/>
            <a:chExt cx="1941859" cy="1199855"/>
          </a:xfrm>
        </p:grpSpPr>
        <p:sp>
          <p:nvSpPr>
            <p:cNvPr id="26" name="TextBox 25">
              <a:extLst>
                <a:ext uri="{FF2B5EF4-FFF2-40B4-BE49-F238E27FC236}">
                  <a16:creationId xmlns:a16="http://schemas.microsoft.com/office/drawing/2014/main" id="{C2ABDAC0-CFD2-62AD-E76B-4DF57471874B}"/>
                </a:ext>
              </a:extLst>
            </p:cNvPr>
            <p:cNvSpPr txBox="1"/>
            <p:nvPr/>
          </p:nvSpPr>
          <p:spPr>
            <a:xfrm>
              <a:off x="6138041" y="5184462"/>
              <a:ext cx="1365942" cy="11998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Optimized service coverage and equity</a:t>
              </a: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descr="Text&#10;&#10;Description automatically generated">
              <a:extLst>
                <a:ext uri="{FF2B5EF4-FFF2-40B4-BE49-F238E27FC236}">
                  <a16:creationId xmlns:a16="http://schemas.microsoft.com/office/drawing/2014/main" id="{985AFE04-9FBF-7B10-94CE-7DA6B52C1DA2}"/>
                </a:ext>
              </a:extLst>
            </p:cNvPr>
            <p:cNvPicPr>
              <a:picLocks noChangeAspect="1"/>
            </p:cNvPicPr>
            <p:nvPr/>
          </p:nvPicPr>
          <p:blipFill rotWithShape="1">
            <a:blip r:embed="rId5">
              <a:extLst>
                <a:ext uri="{28A0092B-C50C-407E-A947-70E740481C1C}">
                  <a14:useLocalDpi xmlns:a14="http://schemas.microsoft.com/office/drawing/2010/main" val="0"/>
                </a:ext>
              </a:extLst>
            </a:blip>
            <a:srcRect l="54176" t="52472" r="37071" b="23225"/>
            <a:stretch/>
          </p:blipFill>
          <p:spPr bwMode="auto">
            <a:xfrm>
              <a:off x="5562124" y="5504989"/>
              <a:ext cx="501650" cy="55880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3403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cxnSp>
        <p:nvCxnSpPr>
          <p:cNvPr id="90" name="Google Shape;90;p3"/>
          <p:cNvCxnSpPr/>
          <p:nvPr/>
        </p:nvCxnSpPr>
        <p:spPr>
          <a:xfrm>
            <a:off x="652129" y="209815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93" name="Google Shape;93;p3"/>
          <p:cNvSpPr/>
          <p:nvPr/>
        </p:nvSpPr>
        <p:spPr>
          <a:xfrm>
            <a:off x="0" y="-66947"/>
            <a:ext cx="1220162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prstClr val="white"/>
              </a:solidFill>
              <a:effectLst/>
              <a:uLnTx/>
              <a:uFillTx/>
              <a:latin typeface="Atkinson Hyperlegible"/>
              <a:ea typeface="Atkinson Hyperlegible"/>
              <a:cs typeface="Atkinson Hyperlegible"/>
              <a:sym typeface="Atkinson Hyperlegible"/>
            </a:endParaRPr>
          </a:p>
        </p:txBody>
      </p:sp>
      <p:sp>
        <p:nvSpPr>
          <p:cNvPr id="94" name="Google Shape;94;p3"/>
          <p:cNvSpPr txBox="1"/>
          <p:nvPr/>
        </p:nvSpPr>
        <p:spPr>
          <a:xfrm>
            <a:off x="94594" y="148487"/>
            <a:ext cx="1170787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GB" sz="3200" b="1" dirty="0">
                <a:solidFill>
                  <a:schemeClr val="bg1"/>
                </a:solidFill>
              </a:rPr>
              <a:t>COVID-19 integration across health system building blocks </a:t>
            </a:r>
            <a:endParaRPr kumimoji="0" sz="3200" b="1" i="0" u="none" strike="noStrike" kern="1200" cap="none" spc="0" normalizeH="0" baseline="0" noProof="0" dirty="0">
              <a:ln>
                <a:noFill/>
              </a:ln>
              <a:solidFill>
                <a:schemeClr val="bg1"/>
              </a:solidFill>
              <a:effectLst/>
              <a:highlight>
                <a:srgbClr val="FFFF00"/>
              </a:highlight>
              <a:uLnTx/>
              <a:uFillTx/>
              <a:ea typeface="Atkinson Hyperlegible"/>
              <a:cs typeface="Atkinson Hyperlegible"/>
              <a:sym typeface="Atkinson Hyperlegible"/>
            </a:endParaRPr>
          </a:p>
        </p:txBody>
      </p:sp>
      <p:graphicFrame>
        <p:nvGraphicFramePr>
          <p:cNvPr id="2" name="Table 16">
            <a:extLst>
              <a:ext uri="{FF2B5EF4-FFF2-40B4-BE49-F238E27FC236}">
                <a16:creationId xmlns:a16="http://schemas.microsoft.com/office/drawing/2014/main" id="{7AF0AD27-F621-5F48-D11B-4CF802E7E0A2}"/>
              </a:ext>
            </a:extLst>
          </p:cNvPr>
          <p:cNvGraphicFramePr>
            <a:graphicFrameLocks noGrp="1"/>
          </p:cNvGraphicFramePr>
          <p:nvPr>
            <p:extLst>
              <p:ext uri="{D42A27DB-BD31-4B8C-83A1-F6EECF244321}">
                <p14:modId xmlns:p14="http://schemas.microsoft.com/office/powerpoint/2010/main" val="486822994"/>
              </p:ext>
            </p:extLst>
          </p:nvPr>
        </p:nvGraphicFramePr>
        <p:xfrm>
          <a:off x="7507563" y="1864546"/>
          <a:ext cx="4873895" cy="4188751"/>
        </p:xfrm>
        <a:graphic>
          <a:graphicData uri="http://schemas.openxmlformats.org/drawingml/2006/table">
            <a:tbl>
              <a:tblPr firstRow="1" bandRow="1">
                <a:tableStyleId>{2D5ABB26-0587-4C30-8999-92F81FD0307C}</a:tableStyleId>
              </a:tblPr>
              <a:tblGrid>
                <a:gridCol w="4873895">
                  <a:extLst>
                    <a:ext uri="{9D8B030D-6E8A-4147-A177-3AD203B41FA5}">
                      <a16:colId xmlns:a16="http://schemas.microsoft.com/office/drawing/2014/main" val="228304233"/>
                    </a:ext>
                  </a:extLst>
                </a:gridCol>
              </a:tblGrid>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1400" b="0" i="0" u="none" strike="noStrike" kern="1200" cap="none" spc="0" normalizeH="0" baseline="0" noProof="0" dirty="0">
                          <a:ln>
                            <a:noFill/>
                          </a:ln>
                          <a:solidFill>
                            <a:schemeClr val="tx1"/>
                          </a:solidFill>
                          <a:effectLst/>
                          <a:uLnTx/>
                          <a:uFillTx/>
                          <a:latin typeface="+mn-lt"/>
                          <a:ea typeface="+mn-ea"/>
                          <a:cs typeface="Arial" pitchFamily="34" charset="0"/>
                          <a:sym typeface="Trebuchet MS" panose="020B0603020202020204" pitchFamily="34" charset="0"/>
                        </a:rPr>
                        <a:t>Leadership and governance</a:t>
                      </a:r>
                    </a:p>
                  </a:txBody>
                  <a:tcPr marL="0" marR="0" marT="0" marB="0" anchor="ctr" horzOverflow="overflow">
                    <a:lnL>
                      <a:noFill/>
                    </a:lnL>
                    <a:lnR>
                      <a:noFill/>
                    </a:lnR>
                    <a:lnT w="9525">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3670796"/>
                  </a:ext>
                </a:extLst>
              </a:tr>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1400" b="0" i="0" u="none" strike="noStrike" kern="1200" cap="none" spc="0" normalizeH="0" baseline="0" noProof="0" dirty="0">
                          <a:ln>
                            <a:noFill/>
                          </a:ln>
                          <a:solidFill>
                            <a:schemeClr val="tx1"/>
                          </a:solidFill>
                          <a:effectLst/>
                          <a:uLnTx/>
                          <a:uFillTx/>
                          <a:latin typeface="+mn-lt"/>
                          <a:ea typeface="+mn-ea"/>
                          <a:cs typeface="Arial" pitchFamily="34" charset="0"/>
                          <a:sym typeface="Trebuchet MS" panose="020B0603020202020204" pitchFamily="34" charset="0"/>
                        </a:rPr>
                        <a:t>Health systems financing</a:t>
                      </a:r>
                    </a:p>
                  </a:txBody>
                  <a:tcPr marL="0" marR="0" marT="0" marB="0" anchor="ctr" horzOverflow="overflow">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463728"/>
                  </a:ext>
                </a:extLst>
              </a:tr>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lang="en-US" sz="1400" b="0" i="0" dirty="0">
                          <a:solidFill>
                            <a:schemeClr val="tx1"/>
                          </a:solidFill>
                          <a:latin typeface="+mn-lt"/>
                          <a:sym typeface="Trebuchet MS" panose="020B0603020202020204" pitchFamily="34" charset="0"/>
                        </a:rPr>
                        <a:t>Demand and community engagement</a:t>
                      </a:r>
                    </a:p>
                  </a:txBody>
                  <a:tcPr marL="0" marR="0" marT="0" marB="0" anchor="ctr" horzOverflow="overflow">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99213"/>
                  </a:ext>
                </a:extLst>
              </a:tr>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1400" b="0" i="0" u="none" strike="noStrike" kern="1200" cap="none" spc="0" normalizeH="0" baseline="0" noProof="0" dirty="0">
                          <a:ln>
                            <a:noFill/>
                          </a:ln>
                          <a:solidFill>
                            <a:schemeClr val="tx1"/>
                          </a:solidFill>
                          <a:effectLst/>
                          <a:uLnTx/>
                          <a:uFillTx/>
                          <a:latin typeface="+mn-lt"/>
                          <a:ea typeface="+mn-ea"/>
                          <a:cs typeface="Arial" pitchFamily="34" charset="0"/>
                          <a:sym typeface="Trebuchet MS" panose="020B0603020202020204" pitchFamily="34" charset="0"/>
                        </a:rPr>
                        <a:t>Service delivery</a:t>
                      </a:r>
                    </a:p>
                  </a:txBody>
                  <a:tcPr marL="0" marR="0" marT="0" marB="0" anchor="ctr" horzOverflow="overflow">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646963"/>
                  </a:ext>
                </a:extLst>
              </a:tr>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1400" b="0" i="0" u="none" strike="noStrike" kern="1200" cap="none" spc="0" normalizeH="0" baseline="0" noProof="0" dirty="0">
                          <a:ln>
                            <a:noFill/>
                          </a:ln>
                          <a:solidFill>
                            <a:schemeClr val="tx1"/>
                          </a:solidFill>
                          <a:effectLst/>
                          <a:uLnTx/>
                          <a:uFillTx/>
                          <a:latin typeface="+mn-lt"/>
                          <a:ea typeface="+mn-ea"/>
                          <a:cs typeface="Arial" pitchFamily="34" charset="0"/>
                          <a:sym typeface="Trebuchet MS" panose="020B0603020202020204" pitchFamily="34" charset="0"/>
                        </a:rPr>
                        <a:t>Health workforce</a:t>
                      </a:r>
                    </a:p>
                  </a:txBody>
                  <a:tcPr marL="0" marR="0" marT="0" marB="0" anchor="ctr" horzOverflow="overflow">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3800235"/>
                  </a:ext>
                </a:extLst>
              </a:tr>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1400" b="0" i="0" u="none" strike="noStrike" kern="1200" cap="none" spc="0" normalizeH="0" baseline="0" noProof="0" dirty="0">
                          <a:ln>
                            <a:noFill/>
                          </a:ln>
                          <a:solidFill>
                            <a:schemeClr val="tx1"/>
                          </a:solidFill>
                          <a:effectLst/>
                          <a:uLnTx/>
                          <a:uFillTx/>
                          <a:latin typeface="+mn-lt"/>
                          <a:ea typeface="+mn-ea"/>
                          <a:cs typeface="Arial" pitchFamily="34" charset="0"/>
                          <a:sym typeface="Trebuchet MS" panose="020B0603020202020204" pitchFamily="34" charset="0"/>
                        </a:rPr>
                        <a:t>Health information systems</a:t>
                      </a:r>
                    </a:p>
                  </a:txBody>
                  <a:tcPr marL="0" marR="0" marT="0" marB="0" anchor="ctr" horzOverflow="overflow">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56951"/>
                  </a:ext>
                </a:extLst>
              </a:tr>
              <a:tr h="598393">
                <a:tc>
                  <a:txBody>
                    <a:body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1400" b="0" i="0" u="none" strike="noStrike" kern="1200" cap="none" spc="0" normalizeH="0" baseline="0" noProof="0" dirty="0">
                          <a:ln>
                            <a:noFill/>
                          </a:ln>
                          <a:solidFill>
                            <a:schemeClr val="tx1"/>
                          </a:solidFill>
                          <a:effectLst/>
                          <a:uLnTx/>
                          <a:uFillTx/>
                          <a:latin typeface="+mn-lt"/>
                          <a:ea typeface="+mn-ea"/>
                          <a:cs typeface="Arial" pitchFamily="34" charset="0"/>
                          <a:sym typeface="Trebuchet MS" panose="020B0603020202020204" pitchFamily="34" charset="0"/>
                        </a:rPr>
                        <a:t>Access to essential medicines (incl. quality vaccines)</a:t>
                      </a:r>
                    </a:p>
                  </a:txBody>
                  <a:tcPr marL="0" marR="0" marT="0" marB="0" anchor="ctr" horzOverflow="overflow">
                    <a:lnL>
                      <a:noFill/>
                    </a:lnL>
                    <a:lnR>
                      <a:noFill/>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92187845"/>
                  </a:ext>
                </a:extLst>
              </a:tr>
            </a:tbl>
          </a:graphicData>
        </a:graphic>
      </p:graphicFrame>
      <p:grpSp>
        <p:nvGrpSpPr>
          <p:cNvPr id="3" name="Group 2">
            <a:extLst>
              <a:ext uri="{FF2B5EF4-FFF2-40B4-BE49-F238E27FC236}">
                <a16:creationId xmlns:a16="http://schemas.microsoft.com/office/drawing/2014/main" id="{0D5E4F01-DBA9-2CDC-0851-9FE67B4B9E6E}"/>
              </a:ext>
            </a:extLst>
          </p:cNvPr>
          <p:cNvGrpSpPr/>
          <p:nvPr/>
        </p:nvGrpSpPr>
        <p:grpSpPr>
          <a:xfrm>
            <a:off x="6526599" y="1522322"/>
            <a:ext cx="4346530" cy="4530975"/>
            <a:chOff x="6426225" y="1491449"/>
            <a:chExt cx="3848139" cy="4366274"/>
          </a:xfrm>
        </p:grpSpPr>
        <p:grpSp>
          <p:nvGrpSpPr>
            <p:cNvPr id="4" name="Group 3">
              <a:extLst>
                <a:ext uri="{FF2B5EF4-FFF2-40B4-BE49-F238E27FC236}">
                  <a16:creationId xmlns:a16="http://schemas.microsoft.com/office/drawing/2014/main" id="{11217E42-5A3E-648C-5518-226661A1E7B5}"/>
                </a:ext>
              </a:extLst>
            </p:cNvPr>
            <p:cNvGrpSpPr/>
            <p:nvPr/>
          </p:nvGrpSpPr>
          <p:grpSpPr>
            <a:xfrm>
              <a:off x="6562295" y="1870502"/>
              <a:ext cx="522765" cy="522765"/>
              <a:chOff x="6554983" y="1861624"/>
              <a:chExt cx="522765" cy="522765"/>
            </a:xfrm>
          </p:grpSpPr>
          <p:sp>
            <p:nvSpPr>
              <p:cNvPr id="95" name="Oval 94">
                <a:extLst>
                  <a:ext uri="{FF2B5EF4-FFF2-40B4-BE49-F238E27FC236}">
                    <a16:creationId xmlns:a16="http://schemas.microsoft.com/office/drawing/2014/main" id="{E2CDCD7B-68FA-24B1-D343-1E0EC37EB9F8}"/>
                  </a:ext>
                </a:extLst>
              </p:cNvPr>
              <p:cNvSpPr>
                <a:spLocks noChangeAspect="1"/>
              </p:cNvSpPr>
              <p:nvPr/>
            </p:nvSpPr>
            <p:spPr>
              <a:xfrm>
                <a:off x="6554983" y="1861624"/>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B0F0"/>
                  </a:solidFill>
                </a:endParaRPr>
              </a:p>
            </p:txBody>
          </p:sp>
          <p:grpSp>
            <p:nvGrpSpPr>
              <p:cNvPr id="96" name="bcgIcons_Chess Queen ">
                <a:extLst>
                  <a:ext uri="{FF2B5EF4-FFF2-40B4-BE49-F238E27FC236}">
                    <a16:creationId xmlns:a16="http://schemas.microsoft.com/office/drawing/2014/main" id="{82CE24FF-2300-665E-AB22-0F4C9CE937D5}"/>
                  </a:ext>
                </a:extLst>
              </p:cNvPr>
              <p:cNvGrpSpPr>
                <a:grpSpLocks noChangeAspect="1"/>
              </p:cNvGrpSpPr>
              <p:nvPr/>
            </p:nvGrpSpPr>
            <p:grpSpPr>
              <a:xfrm>
                <a:off x="6599823" y="1906463"/>
                <a:ext cx="433087" cy="433087"/>
                <a:chOff x="5273675" y="2606675"/>
                <a:chExt cx="1644650" cy="1644650"/>
              </a:xfrm>
            </p:grpSpPr>
            <p:sp>
              <p:nvSpPr>
                <p:cNvPr id="97" name="AutoShape 3">
                  <a:extLst>
                    <a:ext uri="{FF2B5EF4-FFF2-40B4-BE49-F238E27FC236}">
                      <a16:creationId xmlns:a16="http://schemas.microsoft.com/office/drawing/2014/main" id="{D88030BD-B22E-256E-0CE7-3ADCD7EA6CAA}"/>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98" name="Group 97">
                  <a:extLst>
                    <a:ext uri="{FF2B5EF4-FFF2-40B4-BE49-F238E27FC236}">
                      <a16:creationId xmlns:a16="http://schemas.microsoft.com/office/drawing/2014/main" id="{A4D2A4F6-CA9C-9059-4F63-EB320A6E3635}"/>
                    </a:ext>
                  </a:extLst>
                </p:cNvPr>
                <p:cNvGrpSpPr/>
                <p:nvPr/>
              </p:nvGrpSpPr>
              <p:grpSpPr>
                <a:xfrm>
                  <a:off x="5724332" y="2730500"/>
                  <a:ext cx="743337" cy="1352550"/>
                  <a:chOff x="5724332" y="2730500"/>
                  <a:chExt cx="743337" cy="1352550"/>
                </a:xfrm>
              </p:grpSpPr>
              <p:sp>
                <p:nvSpPr>
                  <p:cNvPr id="99" name="Freeform 5">
                    <a:extLst>
                      <a:ext uri="{FF2B5EF4-FFF2-40B4-BE49-F238E27FC236}">
                        <a16:creationId xmlns:a16="http://schemas.microsoft.com/office/drawing/2014/main" id="{57B104C8-6F07-602E-3271-7A4B4059572D}"/>
                      </a:ext>
                    </a:extLst>
                  </p:cNvPr>
                  <p:cNvSpPr>
                    <a:spLocks noEditPoints="1"/>
                  </p:cNvSpPr>
                  <p:nvPr/>
                </p:nvSpPr>
                <p:spPr bwMode="auto">
                  <a:xfrm>
                    <a:off x="5821363" y="2730500"/>
                    <a:ext cx="549275" cy="969963"/>
                  </a:xfrm>
                  <a:custGeom>
                    <a:avLst/>
                    <a:gdLst>
                      <a:gd name="T0" fmla="*/ 746 w 770"/>
                      <a:gd name="T1" fmla="*/ 298 h 1359"/>
                      <a:gd name="T2" fmla="*/ 607 w 770"/>
                      <a:gd name="T3" fmla="*/ 308 h 1359"/>
                      <a:gd name="T4" fmla="*/ 576 w 770"/>
                      <a:gd name="T5" fmla="*/ 314 h 1359"/>
                      <a:gd name="T6" fmla="*/ 468 w 770"/>
                      <a:gd name="T7" fmla="*/ 83 h 1359"/>
                      <a:gd name="T8" fmla="*/ 302 w 770"/>
                      <a:gd name="T9" fmla="*/ 83 h 1359"/>
                      <a:gd name="T10" fmla="*/ 194 w 770"/>
                      <a:gd name="T11" fmla="*/ 314 h 1359"/>
                      <a:gd name="T12" fmla="*/ 163 w 770"/>
                      <a:gd name="T13" fmla="*/ 308 h 1359"/>
                      <a:gd name="T14" fmla="*/ 24 w 770"/>
                      <a:gd name="T15" fmla="*/ 298 h 1359"/>
                      <a:gd name="T16" fmla="*/ 12 w 770"/>
                      <a:gd name="T17" fmla="*/ 339 h 1359"/>
                      <a:gd name="T18" fmla="*/ 213 w 770"/>
                      <a:gd name="T19" fmla="*/ 638 h 1359"/>
                      <a:gd name="T20" fmla="*/ 62 w 770"/>
                      <a:gd name="T21" fmla="*/ 1293 h 1359"/>
                      <a:gd name="T22" fmla="*/ 66 w 770"/>
                      <a:gd name="T23" fmla="*/ 1359 h 1359"/>
                      <a:gd name="T24" fmla="*/ 103 w 770"/>
                      <a:gd name="T25" fmla="*/ 1309 h 1359"/>
                      <a:gd name="T26" fmla="*/ 257 w 770"/>
                      <a:gd name="T27" fmla="*/ 644 h 1359"/>
                      <a:gd name="T28" fmla="*/ 519 w 770"/>
                      <a:gd name="T29" fmla="*/ 586 h 1359"/>
                      <a:gd name="T30" fmla="*/ 514 w 770"/>
                      <a:gd name="T31" fmla="*/ 647 h 1359"/>
                      <a:gd name="T32" fmla="*/ 682 w 770"/>
                      <a:gd name="T33" fmla="*/ 1359 h 1359"/>
                      <a:gd name="T34" fmla="*/ 726 w 770"/>
                      <a:gd name="T35" fmla="*/ 1359 h 1359"/>
                      <a:gd name="T36" fmla="*/ 558 w 770"/>
                      <a:gd name="T37" fmla="*/ 643 h 1359"/>
                      <a:gd name="T38" fmla="*/ 578 w 770"/>
                      <a:gd name="T39" fmla="*/ 540 h 1359"/>
                      <a:gd name="T40" fmla="*/ 767 w 770"/>
                      <a:gd name="T41" fmla="*/ 314 h 1359"/>
                      <a:gd name="T42" fmla="*/ 424 w 770"/>
                      <a:gd name="T43" fmla="*/ 83 h 1359"/>
                      <a:gd name="T44" fmla="*/ 346 w 770"/>
                      <a:gd name="T45" fmla="*/ 83 h 1359"/>
                      <a:gd name="T46" fmla="*/ 385 w 770"/>
                      <a:gd name="T47" fmla="*/ 167 h 1359"/>
                      <a:gd name="T48" fmla="*/ 529 w 770"/>
                      <a:gd name="T49" fmla="*/ 340 h 1359"/>
                      <a:gd name="T50" fmla="*/ 465 w 770"/>
                      <a:gd name="T51" fmla="*/ 298 h 1359"/>
                      <a:gd name="T52" fmla="*/ 287 w 770"/>
                      <a:gd name="T53" fmla="*/ 308 h 1359"/>
                      <a:gd name="T54" fmla="*/ 238 w 770"/>
                      <a:gd name="T55" fmla="*/ 314 h 1359"/>
                      <a:gd name="T56" fmla="*/ 240 w 770"/>
                      <a:gd name="T57" fmla="*/ 542 h 1359"/>
                      <a:gd name="T58" fmla="*/ 134 w 770"/>
                      <a:gd name="T59" fmla="*/ 342 h 1359"/>
                      <a:gd name="T60" fmla="*/ 225 w 770"/>
                      <a:gd name="T61" fmla="*/ 386 h 1359"/>
                      <a:gd name="T62" fmla="*/ 316 w 770"/>
                      <a:gd name="T63" fmla="*/ 342 h 1359"/>
                      <a:gd name="T64" fmla="*/ 515 w 770"/>
                      <a:gd name="T65" fmla="*/ 382 h 1359"/>
                      <a:gd name="T66" fmla="*/ 562 w 770"/>
                      <a:gd name="T67" fmla="*/ 384 h 1359"/>
                      <a:gd name="T68" fmla="*/ 677 w 770"/>
                      <a:gd name="T69" fmla="*/ 342 h 1359"/>
                      <a:gd name="T70" fmla="*/ 240 w 770"/>
                      <a:gd name="T71" fmla="*/ 542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0" h="1359">
                        <a:moveTo>
                          <a:pt x="767" y="314"/>
                        </a:moveTo>
                        <a:cubicBezTo>
                          <a:pt x="764" y="305"/>
                          <a:pt x="756" y="298"/>
                          <a:pt x="746" y="298"/>
                        </a:cubicBezTo>
                        <a:cubicBezTo>
                          <a:pt x="625" y="298"/>
                          <a:pt x="625" y="298"/>
                          <a:pt x="625" y="298"/>
                        </a:cubicBezTo>
                        <a:cubicBezTo>
                          <a:pt x="618" y="298"/>
                          <a:pt x="611" y="302"/>
                          <a:pt x="607" y="308"/>
                        </a:cubicBezTo>
                        <a:cubicBezTo>
                          <a:pt x="599" y="320"/>
                          <a:pt x="587" y="330"/>
                          <a:pt x="574" y="335"/>
                        </a:cubicBezTo>
                        <a:cubicBezTo>
                          <a:pt x="575" y="328"/>
                          <a:pt x="576" y="321"/>
                          <a:pt x="576" y="314"/>
                        </a:cubicBezTo>
                        <a:cubicBezTo>
                          <a:pt x="576" y="232"/>
                          <a:pt x="523" y="161"/>
                          <a:pt x="450" y="135"/>
                        </a:cubicBezTo>
                        <a:cubicBezTo>
                          <a:pt x="461" y="120"/>
                          <a:pt x="468" y="103"/>
                          <a:pt x="468" y="83"/>
                        </a:cubicBezTo>
                        <a:cubicBezTo>
                          <a:pt x="468" y="38"/>
                          <a:pt x="431" y="0"/>
                          <a:pt x="385" y="0"/>
                        </a:cubicBezTo>
                        <a:cubicBezTo>
                          <a:pt x="339" y="0"/>
                          <a:pt x="302" y="38"/>
                          <a:pt x="302" y="83"/>
                        </a:cubicBezTo>
                        <a:cubicBezTo>
                          <a:pt x="302" y="102"/>
                          <a:pt x="309" y="120"/>
                          <a:pt x="320" y="134"/>
                        </a:cubicBezTo>
                        <a:cubicBezTo>
                          <a:pt x="247" y="161"/>
                          <a:pt x="194" y="231"/>
                          <a:pt x="194" y="314"/>
                        </a:cubicBezTo>
                        <a:cubicBezTo>
                          <a:pt x="194" y="321"/>
                          <a:pt x="194" y="328"/>
                          <a:pt x="195" y="335"/>
                        </a:cubicBezTo>
                        <a:cubicBezTo>
                          <a:pt x="182" y="330"/>
                          <a:pt x="171" y="320"/>
                          <a:pt x="163" y="308"/>
                        </a:cubicBezTo>
                        <a:cubicBezTo>
                          <a:pt x="159" y="302"/>
                          <a:pt x="152" y="298"/>
                          <a:pt x="145" y="298"/>
                        </a:cubicBezTo>
                        <a:cubicBezTo>
                          <a:pt x="24" y="298"/>
                          <a:pt x="24" y="298"/>
                          <a:pt x="24" y="298"/>
                        </a:cubicBezTo>
                        <a:cubicBezTo>
                          <a:pt x="14" y="298"/>
                          <a:pt x="6" y="305"/>
                          <a:pt x="3" y="314"/>
                        </a:cubicBezTo>
                        <a:cubicBezTo>
                          <a:pt x="0" y="324"/>
                          <a:pt x="4" y="334"/>
                          <a:pt x="12" y="339"/>
                        </a:cubicBezTo>
                        <a:cubicBezTo>
                          <a:pt x="121" y="407"/>
                          <a:pt x="170" y="486"/>
                          <a:pt x="192" y="540"/>
                        </a:cubicBezTo>
                        <a:cubicBezTo>
                          <a:pt x="211" y="589"/>
                          <a:pt x="213" y="627"/>
                          <a:pt x="213" y="638"/>
                        </a:cubicBezTo>
                        <a:cubicBezTo>
                          <a:pt x="212" y="639"/>
                          <a:pt x="212" y="641"/>
                          <a:pt x="212" y="643"/>
                        </a:cubicBezTo>
                        <a:cubicBezTo>
                          <a:pt x="212" y="824"/>
                          <a:pt x="163" y="1037"/>
                          <a:pt x="62" y="1293"/>
                        </a:cubicBezTo>
                        <a:cubicBezTo>
                          <a:pt x="52" y="1319"/>
                          <a:pt x="46" y="1341"/>
                          <a:pt x="44" y="1359"/>
                        </a:cubicBezTo>
                        <a:cubicBezTo>
                          <a:pt x="66" y="1359"/>
                          <a:pt x="66" y="1359"/>
                          <a:pt x="66" y="1359"/>
                        </a:cubicBezTo>
                        <a:cubicBezTo>
                          <a:pt x="88" y="1359"/>
                          <a:pt x="88" y="1359"/>
                          <a:pt x="88" y="1359"/>
                        </a:cubicBezTo>
                        <a:cubicBezTo>
                          <a:pt x="91" y="1345"/>
                          <a:pt x="95" y="1329"/>
                          <a:pt x="103" y="1309"/>
                        </a:cubicBezTo>
                        <a:cubicBezTo>
                          <a:pt x="205" y="1050"/>
                          <a:pt x="255" y="833"/>
                          <a:pt x="256" y="647"/>
                        </a:cubicBezTo>
                        <a:cubicBezTo>
                          <a:pt x="256" y="646"/>
                          <a:pt x="257" y="645"/>
                          <a:pt x="257" y="644"/>
                        </a:cubicBezTo>
                        <a:cubicBezTo>
                          <a:pt x="257" y="642"/>
                          <a:pt x="258" y="620"/>
                          <a:pt x="251" y="586"/>
                        </a:cubicBezTo>
                        <a:cubicBezTo>
                          <a:pt x="519" y="586"/>
                          <a:pt x="519" y="586"/>
                          <a:pt x="519" y="586"/>
                        </a:cubicBezTo>
                        <a:cubicBezTo>
                          <a:pt x="512" y="620"/>
                          <a:pt x="513" y="642"/>
                          <a:pt x="513" y="644"/>
                        </a:cubicBezTo>
                        <a:cubicBezTo>
                          <a:pt x="513" y="645"/>
                          <a:pt x="514" y="646"/>
                          <a:pt x="514" y="647"/>
                        </a:cubicBezTo>
                        <a:cubicBezTo>
                          <a:pt x="515" y="833"/>
                          <a:pt x="565" y="1050"/>
                          <a:pt x="667" y="1309"/>
                        </a:cubicBezTo>
                        <a:cubicBezTo>
                          <a:pt x="675" y="1330"/>
                          <a:pt x="679" y="1346"/>
                          <a:pt x="682" y="1359"/>
                        </a:cubicBezTo>
                        <a:cubicBezTo>
                          <a:pt x="704" y="1359"/>
                          <a:pt x="704" y="1359"/>
                          <a:pt x="704" y="1359"/>
                        </a:cubicBezTo>
                        <a:cubicBezTo>
                          <a:pt x="726" y="1359"/>
                          <a:pt x="726" y="1359"/>
                          <a:pt x="726" y="1359"/>
                        </a:cubicBezTo>
                        <a:cubicBezTo>
                          <a:pt x="724" y="1341"/>
                          <a:pt x="718" y="1320"/>
                          <a:pt x="708" y="1293"/>
                        </a:cubicBezTo>
                        <a:cubicBezTo>
                          <a:pt x="607" y="1037"/>
                          <a:pt x="558" y="824"/>
                          <a:pt x="558" y="643"/>
                        </a:cubicBezTo>
                        <a:cubicBezTo>
                          <a:pt x="558" y="641"/>
                          <a:pt x="558" y="639"/>
                          <a:pt x="557" y="638"/>
                        </a:cubicBezTo>
                        <a:cubicBezTo>
                          <a:pt x="557" y="627"/>
                          <a:pt x="559" y="589"/>
                          <a:pt x="578" y="540"/>
                        </a:cubicBezTo>
                        <a:cubicBezTo>
                          <a:pt x="600" y="486"/>
                          <a:pt x="649" y="407"/>
                          <a:pt x="758" y="339"/>
                        </a:cubicBezTo>
                        <a:cubicBezTo>
                          <a:pt x="766" y="334"/>
                          <a:pt x="770" y="324"/>
                          <a:pt x="767" y="314"/>
                        </a:cubicBezTo>
                        <a:close/>
                        <a:moveTo>
                          <a:pt x="385" y="44"/>
                        </a:moveTo>
                        <a:cubicBezTo>
                          <a:pt x="406" y="44"/>
                          <a:pt x="424" y="62"/>
                          <a:pt x="424" y="83"/>
                        </a:cubicBezTo>
                        <a:cubicBezTo>
                          <a:pt x="424" y="104"/>
                          <a:pt x="406" y="122"/>
                          <a:pt x="385" y="122"/>
                        </a:cubicBezTo>
                        <a:cubicBezTo>
                          <a:pt x="364" y="122"/>
                          <a:pt x="346" y="104"/>
                          <a:pt x="346" y="83"/>
                        </a:cubicBezTo>
                        <a:cubicBezTo>
                          <a:pt x="346" y="62"/>
                          <a:pt x="364" y="44"/>
                          <a:pt x="385" y="44"/>
                        </a:cubicBezTo>
                        <a:close/>
                        <a:moveTo>
                          <a:pt x="385" y="167"/>
                        </a:moveTo>
                        <a:cubicBezTo>
                          <a:pt x="466" y="167"/>
                          <a:pt x="532" y="233"/>
                          <a:pt x="532" y="314"/>
                        </a:cubicBezTo>
                        <a:cubicBezTo>
                          <a:pt x="532" y="323"/>
                          <a:pt x="531" y="331"/>
                          <a:pt x="529" y="340"/>
                        </a:cubicBezTo>
                        <a:cubicBezTo>
                          <a:pt x="511" y="336"/>
                          <a:pt x="494" y="325"/>
                          <a:pt x="483" y="308"/>
                        </a:cubicBezTo>
                        <a:cubicBezTo>
                          <a:pt x="479" y="302"/>
                          <a:pt x="472" y="298"/>
                          <a:pt x="465" y="298"/>
                        </a:cubicBezTo>
                        <a:cubicBezTo>
                          <a:pt x="305" y="298"/>
                          <a:pt x="305" y="298"/>
                          <a:pt x="305" y="298"/>
                        </a:cubicBezTo>
                        <a:cubicBezTo>
                          <a:pt x="298" y="298"/>
                          <a:pt x="291" y="302"/>
                          <a:pt x="287" y="308"/>
                        </a:cubicBezTo>
                        <a:cubicBezTo>
                          <a:pt x="276" y="325"/>
                          <a:pt x="259" y="336"/>
                          <a:pt x="240" y="340"/>
                        </a:cubicBezTo>
                        <a:cubicBezTo>
                          <a:pt x="239" y="332"/>
                          <a:pt x="238" y="323"/>
                          <a:pt x="238" y="314"/>
                        </a:cubicBezTo>
                        <a:cubicBezTo>
                          <a:pt x="238" y="233"/>
                          <a:pt x="304" y="167"/>
                          <a:pt x="385" y="167"/>
                        </a:cubicBezTo>
                        <a:close/>
                        <a:moveTo>
                          <a:pt x="240" y="542"/>
                        </a:moveTo>
                        <a:cubicBezTo>
                          <a:pt x="220" y="485"/>
                          <a:pt x="179" y="411"/>
                          <a:pt x="93" y="342"/>
                        </a:cubicBezTo>
                        <a:cubicBezTo>
                          <a:pt x="134" y="342"/>
                          <a:pt x="134" y="342"/>
                          <a:pt x="134" y="342"/>
                        </a:cubicBezTo>
                        <a:cubicBezTo>
                          <a:pt x="152" y="365"/>
                          <a:pt x="178" y="380"/>
                          <a:pt x="207" y="384"/>
                        </a:cubicBezTo>
                        <a:cubicBezTo>
                          <a:pt x="213" y="385"/>
                          <a:pt x="219" y="386"/>
                          <a:pt x="225" y="386"/>
                        </a:cubicBezTo>
                        <a:cubicBezTo>
                          <a:pt x="235" y="386"/>
                          <a:pt x="245" y="384"/>
                          <a:pt x="254" y="382"/>
                        </a:cubicBezTo>
                        <a:cubicBezTo>
                          <a:pt x="279" y="376"/>
                          <a:pt x="300" y="362"/>
                          <a:pt x="316" y="342"/>
                        </a:cubicBezTo>
                        <a:cubicBezTo>
                          <a:pt x="454" y="342"/>
                          <a:pt x="454" y="342"/>
                          <a:pt x="454" y="342"/>
                        </a:cubicBezTo>
                        <a:cubicBezTo>
                          <a:pt x="470" y="362"/>
                          <a:pt x="491" y="375"/>
                          <a:pt x="515" y="382"/>
                        </a:cubicBezTo>
                        <a:cubicBezTo>
                          <a:pt x="525" y="384"/>
                          <a:pt x="535" y="386"/>
                          <a:pt x="545" y="386"/>
                        </a:cubicBezTo>
                        <a:cubicBezTo>
                          <a:pt x="551" y="386"/>
                          <a:pt x="557" y="385"/>
                          <a:pt x="562" y="384"/>
                        </a:cubicBezTo>
                        <a:cubicBezTo>
                          <a:pt x="591" y="380"/>
                          <a:pt x="618" y="365"/>
                          <a:pt x="636" y="342"/>
                        </a:cubicBezTo>
                        <a:cubicBezTo>
                          <a:pt x="677" y="342"/>
                          <a:pt x="677" y="342"/>
                          <a:pt x="677" y="342"/>
                        </a:cubicBezTo>
                        <a:cubicBezTo>
                          <a:pt x="591" y="411"/>
                          <a:pt x="550" y="485"/>
                          <a:pt x="530" y="542"/>
                        </a:cubicBezTo>
                        <a:lnTo>
                          <a:pt x="240" y="5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
                    <a:extLst>
                      <a:ext uri="{FF2B5EF4-FFF2-40B4-BE49-F238E27FC236}">
                        <a16:creationId xmlns:a16="http://schemas.microsoft.com/office/drawing/2014/main" id="{562F8473-B669-705A-0330-7E0E879DCFED}"/>
                      </a:ext>
                    </a:extLst>
                  </p:cNvPr>
                  <p:cNvSpPr>
                    <a:spLocks/>
                  </p:cNvSpPr>
                  <p:nvPr/>
                </p:nvSpPr>
                <p:spPr bwMode="auto">
                  <a:xfrm>
                    <a:off x="5724332" y="3732212"/>
                    <a:ext cx="743337" cy="350838"/>
                  </a:xfrm>
                  <a:custGeom>
                    <a:avLst/>
                    <a:gdLst>
                      <a:gd name="connsiteX0" fmla="*/ 146355 w 743337"/>
                      <a:gd name="connsiteY0" fmla="*/ 155575 h 350838"/>
                      <a:gd name="connsiteX1" fmla="*/ 596982 w 743337"/>
                      <a:gd name="connsiteY1" fmla="*/ 155575 h 350838"/>
                      <a:gd name="connsiteX2" fmla="*/ 601274 w 743337"/>
                      <a:gd name="connsiteY2" fmla="*/ 159151 h 350838"/>
                      <a:gd name="connsiteX3" fmla="*/ 740038 w 743337"/>
                      <a:gd name="connsiteY3" fmla="*/ 326520 h 350838"/>
                      <a:gd name="connsiteX4" fmla="*/ 728594 w 743337"/>
                      <a:gd name="connsiteY4" fmla="*/ 350838 h 350838"/>
                      <a:gd name="connsiteX5" fmla="*/ 14743 w 743337"/>
                      <a:gd name="connsiteY5" fmla="*/ 350838 h 350838"/>
                      <a:gd name="connsiteX6" fmla="*/ 3299 w 743337"/>
                      <a:gd name="connsiteY6" fmla="*/ 326520 h 350838"/>
                      <a:gd name="connsiteX7" fmla="*/ 142064 w 743337"/>
                      <a:gd name="connsiteY7" fmla="*/ 159151 h 350838"/>
                      <a:gd name="connsiteX8" fmla="*/ 146355 w 743337"/>
                      <a:gd name="connsiteY8" fmla="*/ 155575 h 350838"/>
                      <a:gd name="connsiteX9" fmla="*/ 94628 w 743337"/>
                      <a:gd name="connsiteY9" fmla="*/ 0 h 350838"/>
                      <a:gd name="connsiteX10" fmla="*/ 128101 w 743337"/>
                      <a:gd name="connsiteY10" fmla="*/ 0 h 350838"/>
                      <a:gd name="connsiteX11" fmla="*/ 143769 w 743337"/>
                      <a:gd name="connsiteY11" fmla="*/ 0 h 350838"/>
                      <a:gd name="connsiteX12" fmla="*/ 159437 w 743337"/>
                      <a:gd name="connsiteY12" fmla="*/ 0 h 350838"/>
                      <a:gd name="connsiteX13" fmla="*/ 581764 w 743337"/>
                      <a:gd name="connsiteY13" fmla="*/ 0 h 350838"/>
                      <a:gd name="connsiteX14" fmla="*/ 598144 w 743337"/>
                      <a:gd name="connsiteY14" fmla="*/ 0 h 350838"/>
                      <a:gd name="connsiteX15" fmla="*/ 614524 w 743337"/>
                      <a:gd name="connsiteY15" fmla="*/ 0 h 350838"/>
                      <a:gd name="connsiteX16" fmla="*/ 648709 w 743337"/>
                      <a:gd name="connsiteY16" fmla="*/ 0 h 350838"/>
                      <a:gd name="connsiteX17" fmla="*/ 655831 w 743337"/>
                      <a:gd name="connsiteY17" fmla="*/ 7158 h 350838"/>
                      <a:gd name="connsiteX18" fmla="*/ 655831 w 743337"/>
                      <a:gd name="connsiteY18" fmla="*/ 116668 h 350838"/>
                      <a:gd name="connsiteX19" fmla="*/ 648709 w 743337"/>
                      <a:gd name="connsiteY19" fmla="*/ 123825 h 350838"/>
                      <a:gd name="connsiteX20" fmla="*/ 94628 w 743337"/>
                      <a:gd name="connsiteY20" fmla="*/ 123825 h 350838"/>
                      <a:gd name="connsiteX21" fmla="*/ 87506 w 743337"/>
                      <a:gd name="connsiteY21" fmla="*/ 116668 h 350838"/>
                      <a:gd name="connsiteX22" fmla="*/ 87506 w 743337"/>
                      <a:gd name="connsiteY22" fmla="*/ 7158 h 350838"/>
                      <a:gd name="connsiteX23" fmla="*/ 94628 w 743337"/>
                      <a:gd name="connsiteY23" fmla="*/ 0 h 35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3337" h="350838">
                        <a:moveTo>
                          <a:pt x="146355" y="155575"/>
                        </a:moveTo>
                        <a:cubicBezTo>
                          <a:pt x="146355" y="155575"/>
                          <a:pt x="146355" y="155575"/>
                          <a:pt x="596982" y="155575"/>
                        </a:cubicBezTo>
                        <a:cubicBezTo>
                          <a:pt x="598413" y="157006"/>
                          <a:pt x="599843" y="157721"/>
                          <a:pt x="601274" y="159151"/>
                        </a:cubicBezTo>
                        <a:cubicBezTo>
                          <a:pt x="601274" y="159151"/>
                          <a:pt x="601274" y="159151"/>
                          <a:pt x="740038" y="326520"/>
                        </a:cubicBezTo>
                        <a:cubicBezTo>
                          <a:pt x="747906" y="335818"/>
                          <a:pt x="740753" y="350838"/>
                          <a:pt x="728594" y="350838"/>
                        </a:cubicBezTo>
                        <a:cubicBezTo>
                          <a:pt x="728594" y="350838"/>
                          <a:pt x="728594" y="350838"/>
                          <a:pt x="14743" y="350838"/>
                        </a:cubicBezTo>
                        <a:cubicBezTo>
                          <a:pt x="2584" y="350838"/>
                          <a:pt x="-4569" y="335818"/>
                          <a:pt x="3299" y="326520"/>
                        </a:cubicBezTo>
                        <a:cubicBezTo>
                          <a:pt x="3299" y="326520"/>
                          <a:pt x="3299" y="326520"/>
                          <a:pt x="142064" y="159151"/>
                        </a:cubicBezTo>
                        <a:cubicBezTo>
                          <a:pt x="143494" y="157721"/>
                          <a:pt x="144925" y="157006"/>
                          <a:pt x="146355" y="155575"/>
                        </a:cubicBezTo>
                        <a:close/>
                        <a:moveTo>
                          <a:pt x="94628" y="0"/>
                        </a:moveTo>
                        <a:cubicBezTo>
                          <a:pt x="94628" y="0"/>
                          <a:pt x="94628" y="0"/>
                          <a:pt x="128101" y="0"/>
                        </a:cubicBezTo>
                        <a:cubicBezTo>
                          <a:pt x="128101" y="0"/>
                          <a:pt x="128101" y="0"/>
                          <a:pt x="143769" y="0"/>
                        </a:cubicBezTo>
                        <a:cubicBezTo>
                          <a:pt x="143769" y="0"/>
                          <a:pt x="143769" y="0"/>
                          <a:pt x="159437" y="0"/>
                        </a:cubicBezTo>
                        <a:cubicBezTo>
                          <a:pt x="159437" y="0"/>
                          <a:pt x="159437" y="0"/>
                          <a:pt x="581764" y="0"/>
                        </a:cubicBezTo>
                        <a:cubicBezTo>
                          <a:pt x="581764" y="0"/>
                          <a:pt x="581764" y="0"/>
                          <a:pt x="598144" y="0"/>
                        </a:cubicBezTo>
                        <a:cubicBezTo>
                          <a:pt x="598144" y="0"/>
                          <a:pt x="598144" y="0"/>
                          <a:pt x="614524" y="0"/>
                        </a:cubicBezTo>
                        <a:cubicBezTo>
                          <a:pt x="614524" y="0"/>
                          <a:pt x="614524" y="0"/>
                          <a:pt x="648709" y="0"/>
                        </a:cubicBezTo>
                        <a:cubicBezTo>
                          <a:pt x="652270" y="0"/>
                          <a:pt x="655831" y="3579"/>
                          <a:pt x="655831" y="7158"/>
                        </a:cubicBezTo>
                        <a:cubicBezTo>
                          <a:pt x="655831" y="7158"/>
                          <a:pt x="655831" y="7158"/>
                          <a:pt x="655831" y="116668"/>
                        </a:cubicBezTo>
                        <a:cubicBezTo>
                          <a:pt x="655831" y="120962"/>
                          <a:pt x="652270" y="123825"/>
                          <a:pt x="648709" y="123825"/>
                        </a:cubicBezTo>
                        <a:cubicBezTo>
                          <a:pt x="648709" y="123825"/>
                          <a:pt x="648709" y="123825"/>
                          <a:pt x="94628" y="123825"/>
                        </a:cubicBezTo>
                        <a:cubicBezTo>
                          <a:pt x="91067" y="123825"/>
                          <a:pt x="87506" y="120962"/>
                          <a:pt x="87506" y="116668"/>
                        </a:cubicBezTo>
                        <a:cubicBezTo>
                          <a:pt x="87506" y="116668"/>
                          <a:pt x="87506" y="116668"/>
                          <a:pt x="87506" y="7158"/>
                        </a:cubicBezTo>
                        <a:cubicBezTo>
                          <a:pt x="87506" y="3579"/>
                          <a:pt x="91067" y="0"/>
                          <a:pt x="94628"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rgbClr val="00B0F0"/>
                      </a:solidFill>
                    </a:endParaRPr>
                  </a:p>
                </p:txBody>
              </p:sp>
            </p:grpSp>
          </p:grpSp>
        </p:grpSp>
        <p:grpSp>
          <p:nvGrpSpPr>
            <p:cNvPr id="5" name="Group 4">
              <a:extLst>
                <a:ext uri="{FF2B5EF4-FFF2-40B4-BE49-F238E27FC236}">
                  <a16:creationId xmlns:a16="http://schemas.microsoft.com/office/drawing/2014/main" id="{B983BF23-2D4C-19B4-46FC-BE80874FB531}"/>
                </a:ext>
              </a:extLst>
            </p:cNvPr>
            <p:cNvGrpSpPr/>
            <p:nvPr/>
          </p:nvGrpSpPr>
          <p:grpSpPr>
            <a:xfrm>
              <a:off x="6562295" y="2447911"/>
              <a:ext cx="522765" cy="522765"/>
              <a:chOff x="6546106" y="2420740"/>
              <a:chExt cx="522765" cy="522765"/>
            </a:xfrm>
          </p:grpSpPr>
          <p:sp>
            <p:nvSpPr>
              <p:cNvPr id="85" name="Oval 84">
                <a:extLst>
                  <a:ext uri="{FF2B5EF4-FFF2-40B4-BE49-F238E27FC236}">
                    <a16:creationId xmlns:a16="http://schemas.microsoft.com/office/drawing/2014/main" id="{E28757F1-63CA-C741-543E-8487F1E6C279}"/>
                  </a:ext>
                </a:extLst>
              </p:cNvPr>
              <p:cNvSpPr>
                <a:spLocks noChangeAspect="1"/>
              </p:cNvSpPr>
              <p:nvPr/>
            </p:nvSpPr>
            <p:spPr>
              <a:xfrm>
                <a:off x="6546106" y="2420740"/>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0000"/>
                  </a:solidFill>
                </a:endParaRPr>
              </a:p>
            </p:txBody>
          </p:sp>
          <p:grpSp>
            <p:nvGrpSpPr>
              <p:cNvPr id="86" name="bcgIcons_Venture Capital ">
                <a:extLst>
                  <a:ext uri="{FF2B5EF4-FFF2-40B4-BE49-F238E27FC236}">
                    <a16:creationId xmlns:a16="http://schemas.microsoft.com/office/drawing/2014/main" id="{7EBF7BF1-9B9C-5DB3-766F-3CA87EF61535}"/>
                  </a:ext>
                </a:extLst>
              </p:cNvPr>
              <p:cNvGrpSpPr>
                <a:grpSpLocks noChangeAspect="1"/>
              </p:cNvGrpSpPr>
              <p:nvPr/>
            </p:nvGrpSpPr>
            <p:grpSpPr>
              <a:xfrm>
                <a:off x="6590945" y="2465579"/>
                <a:ext cx="433087" cy="433087"/>
                <a:chOff x="5273675" y="2606675"/>
                <a:chExt cx="1644650" cy="1644650"/>
              </a:xfrm>
            </p:grpSpPr>
            <p:sp>
              <p:nvSpPr>
                <p:cNvPr id="87" name="AutoShape 3">
                  <a:extLst>
                    <a:ext uri="{FF2B5EF4-FFF2-40B4-BE49-F238E27FC236}">
                      <a16:creationId xmlns:a16="http://schemas.microsoft.com/office/drawing/2014/main" id="{204D553E-0F1E-F8E8-E545-943F50A1AF95}"/>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8" name="Group 87">
                  <a:extLst>
                    <a:ext uri="{FF2B5EF4-FFF2-40B4-BE49-F238E27FC236}">
                      <a16:creationId xmlns:a16="http://schemas.microsoft.com/office/drawing/2014/main" id="{9C6EAD56-54B3-F029-88A5-989A39E8E134}"/>
                    </a:ext>
                  </a:extLst>
                </p:cNvPr>
                <p:cNvGrpSpPr/>
                <p:nvPr/>
              </p:nvGrpSpPr>
              <p:grpSpPr>
                <a:xfrm>
                  <a:off x="5602288" y="2870200"/>
                  <a:ext cx="984250" cy="1104900"/>
                  <a:chOff x="5602288" y="2870200"/>
                  <a:chExt cx="984250" cy="1104900"/>
                </a:xfrm>
              </p:grpSpPr>
              <p:sp>
                <p:nvSpPr>
                  <p:cNvPr id="89" name="Freeform 10">
                    <a:extLst>
                      <a:ext uri="{FF2B5EF4-FFF2-40B4-BE49-F238E27FC236}">
                        <a16:creationId xmlns:a16="http://schemas.microsoft.com/office/drawing/2014/main" id="{940F399D-6063-1DA2-4A5C-0D5AAD442751}"/>
                      </a:ext>
                    </a:extLst>
                  </p:cNvPr>
                  <p:cNvSpPr>
                    <a:spLocks/>
                  </p:cNvSpPr>
                  <p:nvPr/>
                </p:nvSpPr>
                <p:spPr bwMode="auto">
                  <a:xfrm>
                    <a:off x="5668395" y="2943225"/>
                    <a:ext cx="851129" cy="969963"/>
                  </a:xfrm>
                  <a:custGeom>
                    <a:avLst/>
                    <a:gdLst>
                      <a:gd name="connsiteX0" fmla="*/ 399103 w 851129"/>
                      <a:gd name="connsiteY0" fmla="*/ 419100 h 969963"/>
                      <a:gd name="connsiteX1" fmla="*/ 399103 w 851129"/>
                      <a:gd name="connsiteY1" fmla="*/ 457745 h 969963"/>
                      <a:gd name="connsiteX2" fmla="*/ 351016 w 851129"/>
                      <a:gd name="connsiteY2" fmla="*/ 486372 h 969963"/>
                      <a:gd name="connsiteX3" fmla="*/ 333073 w 851129"/>
                      <a:gd name="connsiteY3" fmla="*/ 537183 h 969963"/>
                      <a:gd name="connsiteX4" fmla="*/ 339532 w 851129"/>
                      <a:gd name="connsiteY4" fmla="*/ 572966 h 969963"/>
                      <a:gd name="connsiteX5" fmla="*/ 358911 w 851129"/>
                      <a:gd name="connsiteY5" fmla="*/ 600160 h 969963"/>
                      <a:gd name="connsiteX6" fmla="*/ 405563 w 851129"/>
                      <a:gd name="connsiteY6" fmla="*/ 628786 h 969963"/>
                      <a:gd name="connsiteX7" fmla="*/ 452215 w 851129"/>
                      <a:gd name="connsiteY7" fmla="*/ 660991 h 969963"/>
                      <a:gd name="connsiteX8" fmla="*/ 465133 w 851129"/>
                      <a:gd name="connsiteY8" fmla="*/ 692480 h 969963"/>
                      <a:gd name="connsiteX9" fmla="*/ 416329 w 851129"/>
                      <a:gd name="connsiteY9" fmla="*/ 726115 h 969963"/>
                      <a:gd name="connsiteX10" fmla="*/ 352451 w 851129"/>
                      <a:gd name="connsiteY10" fmla="*/ 703214 h 969963"/>
                      <a:gd name="connsiteX11" fmla="*/ 332355 w 851129"/>
                      <a:gd name="connsiteY11" fmla="*/ 752594 h 969963"/>
                      <a:gd name="connsiteX12" fmla="*/ 399103 w 851129"/>
                      <a:gd name="connsiteY12" fmla="*/ 774064 h 969963"/>
                      <a:gd name="connsiteX13" fmla="*/ 399103 w 851129"/>
                      <a:gd name="connsiteY13" fmla="*/ 819150 h 969963"/>
                      <a:gd name="connsiteX14" fmla="*/ 447908 w 851129"/>
                      <a:gd name="connsiteY14" fmla="*/ 819150 h 969963"/>
                      <a:gd name="connsiteX15" fmla="*/ 447908 w 851129"/>
                      <a:gd name="connsiteY15" fmla="*/ 770486 h 969963"/>
                      <a:gd name="connsiteX16" fmla="*/ 501020 w 851129"/>
                      <a:gd name="connsiteY16" fmla="*/ 740428 h 969963"/>
                      <a:gd name="connsiteX17" fmla="*/ 519680 w 851129"/>
                      <a:gd name="connsiteY17" fmla="*/ 688186 h 969963"/>
                      <a:gd name="connsiteX18" fmla="*/ 512503 w 851129"/>
                      <a:gd name="connsiteY18" fmla="*/ 650256 h 969963"/>
                      <a:gd name="connsiteX19" fmla="*/ 491689 w 851129"/>
                      <a:gd name="connsiteY19" fmla="*/ 620199 h 969963"/>
                      <a:gd name="connsiteX20" fmla="*/ 446473 w 851129"/>
                      <a:gd name="connsiteY20" fmla="*/ 592288 h 969963"/>
                      <a:gd name="connsiteX21" fmla="*/ 387620 w 851129"/>
                      <a:gd name="connsiteY21" fmla="*/ 537183 h 969963"/>
                      <a:gd name="connsiteX22" fmla="*/ 397668 w 851129"/>
                      <a:gd name="connsiteY22" fmla="*/ 510704 h 969963"/>
                      <a:gd name="connsiteX23" fmla="*/ 427094 w 851129"/>
                      <a:gd name="connsiteY23" fmla="*/ 500685 h 969963"/>
                      <a:gd name="connsiteX24" fmla="*/ 488818 w 851129"/>
                      <a:gd name="connsiteY24" fmla="*/ 521439 h 969963"/>
                      <a:gd name="connsiteX25" fmla="*/ 505326 w 851129"/>
                      <a:gd name="connsiteY25" fmla="*/ 474205 h 969963"/>
                      <a:gd name="connsiteX26" fmla="*/ 447190 w 851129"/>
                      <a:gd name="connsiteY26" fmla="*/ 455598 h 969963"/>
                      <a:gd name="connsiteX27" fmla="*/ 447908 w 851129"/>
                      <a:gd name="connsiteY27" fmla="*/ 419100 h 969963"/>
                      <a:gd name="connsiteX28" fmla="*/ 399103 w 851129"/>
                      <a:gd name="connsiteY28" fmla="*/ 419100 h 969963"/>
                      <a:gd name="connsiteX29" fmla="*/ 357759 w 851129"/>
                      <a:gd name="connsiteY29" fmla="*/ 201613 h 969963"/>
                      <a:gd name="connsiteX30" fmla="*/ 494117 w 851129"/>
                      <a:gd name="connsiteY30" fmla="*/ 201613 h 969963"/>
                      <a:gd name="connsiteX31" fmla="*/ 524101 w 851129"/>
                      <a:gd name="connsiteY31" fmla="*/ 248699 h 969963"/>
                      <a:gd name="connsiteX32" fmla="*/ 702580 w 851129"/>
                      <a:gd name="connsiteY32" fmla="*/ 440608 h 969963"/>
                      <a:gd name="connsiteX33" fmla="*/ 851074 w 851129"/>
                      <a:gd name="connsiteY33" fmla="*/ 777341 h 969963"/>
                      <a:gd name="connsiteX34" fmla="*/ 851074 w 851129"/>
                      <a:gd name="connsiteY34" fmla="*/ 778054 h 969963"/>
                      <a:gd name="connsiteX35" fmla="*/ 851074 w 851129"/>
                      <a:gd name="connsiteY35" fmla="*/ 779481 h 969963"/>
                      <a:gd name="connsiteX36" fmla="*/ 851074 w 851129"/>
                      <a:gd name="connsiteY36" fmla="*/ 780194 h 969963"/>
                      <a:gd name="connsiteX37" fmla="*/ 804669 w 851129"/>
                      <a:gd name="connsiteY37" fmla="*/ 914317 h 969963"/>
                      <a:gd name="connsiteX38" fmla="*/ 641183 w 851129"/>
                      <a:gd name="connsiteY38" fmla="*/ 969963 h 969963"/>
                      <a:gd name="connsiteX39" fmla="*/ 210693 w 851129"/>
                      <a:gd name="connsiteY39" fmla="*/ 969963 h 969963"/>
                      <a:gd name="connsiteX40" fmla="*/ 46493 w 851129"/>
                      <a:gd name="connsiteY40" fmla="*/ 914317 h 969963"/>
                      <a:gd name="connsiteX41" fmla="*/ 89 w 851129"/>
                      <a:gd name="connsiteY41" fmla="*/ 780194 h 969963"/>
                      <a:gd name="connsiteX42" fmla="*/ 89 w 851129"/>
                      <a:gd name="connsiteY42" fmla="*/ 779481 h 969963"/>
                      <a:gd name="connsiteX43" fmla="*/ 89 w 851129"/>
                      <a:gd name="connsiteY43" fmla="*/ 778054 h 969963"/>
                      <a:gd name="connsiteX44" fmla="*/ 89 w 851129"/>
                      <a:gd name="connsiteY44" fmla="*/ 777341 h 969963"/>
                      <a:gd name="connsiteX45" fmla="*/ 149297 w 851129"/>
                      <a:gd name="connsiteY45" fmla="*/ 440608 h 969963"/>
                      <a:gd name="connsiteX46" fmla="*/ 327775 w 851129"/>
                      <a:gd name="connsiteY46" fmla="*/ 248699 h 969963"/>
                      <a:gd name="connsiteX47" fmla="*/ 357759 w 851129"/>
                      <a:gd name="connsiteY47" fmla="*/ 201613 h 969963"/>
                      <a:gd name="connsiteX48" fmla="*/ 426375 w 851129"/>
                      <a:gd name="connsiteY48" fmla="*/ 0 h 969963"/>
                      <a:gd name="connsiteX49" fmla="*/ 541196 w 851129"/>
                      <a:gd name="connsiteY49" fmla="*/ 22721 h 969963"/>
                      <a:gd name="connsiteX50" fmla="*/ 591118 w 851129"/>
                      <a:gd name="connsiteY50" fmla="*/ 48282 h 969963"/>
                      <a:gd name="connsiteX51" fmla="*/ 526932 w 851129"/>
                      <a:gd name="connsiteY51" fmla="*/ 113604 h 969963"/>
                      <a:gd name="connsiteX52" fmla="*/ 494840 w 851129"/>
                      <a:gd name="connsiteY52" fmla="*/ 168275 h 969963"/>
                      <a:gd name="connsiteX53" fmla="*/ 357910 w 851129"/>
                      <a:gd name="connsiteY53" fmla="*/ 168275 h 969963"/>
                      <a:gd name="connsiteX54" fmla="*/ 325817 w 851129"/>
                      <a:gd name="connsiteY54" fmla="*/ 113604 h 969963"/>
                      <a:gd name="connsiteX55" fmla="*/ 260918 w 851129"/>
                      <a:gd name="connsiteY55" fmla="*/ 48282 h 969963"/>
                      <a:gd name="connsiteX56" fmla="*/ 311554 w 851129"/>
                      <a:gd name="connsiteY56" fmla="*/ 22721 h 969963"/>
                      <a:gd name="connsiteX57" fmla="*/ 426375 w 851129"/>
                      <a:gd name="connsiteY57" fmla="*/ 0 h 96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51129" h="969963">
                        <a:moveTo>
                          <a:pt x="399103" y="419100"/>
                        </a:moveTo>
                        <a:cubicBezTo>
                          <a:pt x="399103" y="419100"/>
                          <a:pt x="399103" y="419100"/>
                          <a:pt x="399103" y="457745"/>
                        </a:cubicBezTo>
                        <a:cubicBezTo>
                          <a:pt x="378289" y="462755"/>
                          <a:pt x="362500" y="472058"/>
                          <a:pt x="351016" y="486372"/>
                        </a:cubicBezTo>
                        <a:cubicBezTo>
                          <a:pt x="338815" y="501400"/>
                          <a:pt x="333073" y="517860"/>
                          <a:pt x="333073" y="537183"/>
                        </a:cubicBezTo>
                        <a:cubicBezTo>
                          <a:pt x="333073" y="550065"/>
                          <a:pt x="335226" y="562231"/>
                          <a:pt x="339532" y="572966"/>
                        </a:cubicBezTo>
                        <a:cubicBezTo>
                          <a:pt x="343839" y="582985"/>
                          <a:pt x="350298" y="592288"/>
                          <a:pt x="358911" y="600160"/>
                        </a:cubicBezTo>
                        <a:cubicBezTo>
                          <a:pt x="366088" y="607317"/>
                          <a:pt x="381878" y="617336"/>
                          <a:pt x="405563" y="628786"/>
                        </a:cubicBezTo>
                        <a:cubicBezTo>
                          <a:pt x="428530" y="640237"/>
                          <a:pt x="444320" y="650972"/>
                          <a:pt x="452215" y="660991"/>
                        </a:cubicBezTo>
                        <a:cubicBezTo>
                          <a:pt x="460827" y="671010"/>
                          <a:pt x="465133" y="681029"/>
                          <a:pt x="465133" y="692480"/>
                        </a:cubicBezTo>
                        <a:cubicBezTo>
                          <a:pt x="465133" y="714665"/>
                          <a:pt x="448626" y="726115"/>
                          <a:pt x="416329" y="726115"/>
                        </a:cubicBezTo>
                        <a:cubicBezTo>
                          <a:pt x="394797" y="726115"/>
                          <a:pt x="373265" y="718243"/>
                          <a:pt x="352451" y="703214"/>
                        </a:cubicBezTo>
                        <a:cubicBezTo>
                          <a:pt x="352451" y="703214"/>
                          <a:pt x="352451" y="703214"/>
                          <a:pt x="332355" y="752594"/>
                        </a:cubicBezTo>
                        <a:cubicBezTo>
                          <a:pt x="352451" y="765476"/>
                          <a:pt x="373983" y="772633"/>
                          <a:pt x="399103" y="774064"/>
                        </a:cubicBezTo>
                        <a:cubicBezTo>
                          <a:pt x="399103" y="774064"/>
                          <a:pt x="399103" y="774064"/>
                          <a:pt x="399103" y="819150"/>
                        </a:cubicBezTo>
                        <a:cubicBezTo>
                          <a:pt x="399103" y="819150"/>
                          <a:pt x="399103" y="819150"/>
                          <a:pt x="447908" y="819150"/>
                        </a:cubicBezTo>
                        <a:cubicBezTo>
                          <a:pt x="447908" y="819150"/>
                          <a:pt x="447908" y="819150"/>
                          <a:pt x="447908" y="770486"/>
                        </a:cubicBezTo>
                        <a:cubicBezTo>
                          <a:pt x="470158" y="764761"/>
                          <a:pt x="488101" y="754741"/>
                          <a:pt x="501020" y="740428"/>
                        </a:cubicBezTo>
                        <a:cubicBezTo>
                          <a:pt x="513221" y="725400"/>
                          <a:pt x="519680" y="708224"/>
                          <a:pt x="519680" y="688186"/>
                        </a:cubicBezTo>
                        <a:cubicBezTo>
                          <a:pt x="519680" y="674588"/>
                          <a:pt x="517527" y="661706"/>
                          <a:pt x="512503" y="650256"/>
                        </a:cubicBezTo>
                        <a:cubicBezTo>
                          <a:pt x="508197" y="638806"/>
                          <a:pt x="501020" y="628786"/>
                          <a:pt x="491689" y="620199"/>
                        </a:cubicBezTo>
                        <a:cubicBezTo>
                          <a:pt x="482359" y="611611"/>
                          <a:pt x="467287" y="602307"/>
                          <a:pt x="446473" y="592288"/>
                        </a:cubicBezTo>
                        <a:cubicBezTo>
                          <a:pt x="406998" y="572966"/>
                          <a:pt x="387620" y="554359"/>
                          <a:pt x="387620" y="537183"/>
                        </a:cubicBezTo>
                        <a:cubicBezTo>
                          <a:pt x="387620" y="526448"/>
                          <a:pt x="390491" y="517860"/>
                          <a:pt x="397668" y="510704"/>
                        </a:cubicBezTo>
                        <a:cubicBezTo>
                          <a:pt x="404845" y="504263"/>
                          <a:pt x="414893" y="500685"/>
                          <a:pt x="427094" y="500685"/>
                        </a:cubicBezTo>
                        <a:cubicBezTo>
                          <a:pt x="448626" y="500685"/>
                          <a:pt x="469440" y="507841"/>
                          <a:pt x="488818" y="521439"/>
                        </a:cubicBezTo>
                        <a:cubicBezTo>
                          <a:pt x="488818" y="521439"/>
                          <a:pt x="488818" y="521439"/>
                          <a:pt x="505326" y="474205"/>
                        </a:cubicBezTo>
                        <a:cubicBezTo>
                          <a:pt x="493125" y="463471"/>
                          <a:pt x="473746" y="457745"/>
                          <a:pt x="447190" y="455598"/>
                        </a:cubicBezTo>
                        <a:cubicBezTo>
                          <a:pt x="447190" y="455598"/>
                          <a:pt x="447190" y="455598"/>
                          <a:pt x="447908" y="419100"/>
                        </a:cubicBezTo>
                        <a:cubicBezTo>
                          <a:pt x="447908" y="419100"/>
                          <a:pt x="447908" y="419100"/>
                          <a:pt x="399103" y="419100"/>
                        </a:cubicBezTo>
                        <a:close/>
                        <a:moveTo>
                          <a:pt x="357759" y="201613"/>
                        </a:moveTo>
                        <a:cubicBezTo>
                          <a:pt x="357759" y="201613"/>
                          <a:pt x="357759" y="201613"/>
                          <a:pt x="494117" y="201613"/>
                        </a:cubicBezTo>
                        <a:cubicBezTo>
                          <a:pt x="497686" y="215881"/>
                          <a:pt x="505540" y="233003"/>
                          <a:pt x="524101" y="248699"/>
                        </a:cubicBezTo>
                        <a:cubicBezTo>
                          <a:pt x="525529" y="249412"/>
                          <a:pt x="613340" y="325034"/>
                          <a:pt x="702580" y="440608"/>
                        </a:cubicBezTo>
                        <a:cubicBezTo>
                          <a:pt x="800386" y="566169"/>
                          <a:pt x="851074" y="683170"/>
                          <a:pt x="851074" y="777341"/>
                        </a:cubicBezTo>
                        <a:cubicBezTo>
                          <a:pt x="851074" y="777341"/>
                          <a:pt x="851074" y="777341"/>
                          <a:pt x="851074" y="778054"/>
                        </a:cubicBezTo>
                        <a:cubicBezTo>
                          <a:pt x="851074" y="778767"/>
                          <a:pt x="851074" y="778767"/>
                          <a:pt x="851074" y="779481"/>
                        </a:cubicBezTo>
                        <a:cubicBezTo>
                          <a:pt x="851074" y="779481"/>
                          <a:pt x="851074" y="779481"/>
                          <a:pt x="851074" y="780194"/>
                        </a:cubicBezTo>
                        <a:cubicBezTo>
                          <a:pt x="851074" y="780908"/>
                          <a:pt x="854643" y="860097"/>
                          <a:pt x="804669" y="914317"/>
                        </a:cubicBezTo>
                        <a:cubicBezTo>
                          <a:pt x="769688" y="951414"/>
                          <a:pt x="714716" y="969963"/>
                          <a:pt x="641183" y="969963"/>
                        </a:cubicBezTo>
                        <a:cubicBezTo>
                          <a:pt x="641183" y="969963"/>
                          <a:pt x="641183" y="969963"/>
                          <a:pt x="210693" y="969963"/>
                        </a:cubicBezTo>
                        <a:cubicBezTo>
                          <a:pt x="137160" y="969963"/>
                          <a:pt x="82189" y="950701"/>
                          <a:pt x="46493" y="914317"/>
                        </a:cubicBezTo>
                        <a:cubicBezTo>
                          <a:pt x="-4195" y="859384"/>
                          <a:pt x="89" y="780908"/>
                          <a:pt x="89" y="780194"/>
                        </a:cubicBezTo>
                        <a:cubicBezTo>
                          <a:pt x="89" y="780194"/>
                          <a:pt x="89" y="780194"/>
                          <a:pt x="89" y="779481"/>
                        </a:cubicBezTo>
                        <a:cubicBezTo>
                          <a:pt x="89" y="778767"/>
                          <a:pt x="89" y="778767"/>
                          <a:pt x="89" y="778054"/>
                        </a:cubicBezTo>
                        <a:cubicBezTo>
                          <a:pt x="89" y="778054"/>
                          <a:pt x="89" y="778054"/>
                          <a:pt x="89" y="777341"/>
                        </a:cubicBezTo>
                        <a:cubicBezTo>
                          <a:pt x="89" y="683170"/>
                          <a:pt x="51491" y="566169"/>
                          <a:pt x="149297" y="440608"/>
                        </a:cubicBezTo>
                        <a:cubicBezTo>
                          <a:pt x="237822" y="325034"/>
                          <a:pt x="326347" y="249412"/>
                          <a:pt x="327775" y="248699"/>
                        </a:cubicBezTo>
                        <a:cubicBezTo>
                          <a:pt x="346337" y="233003"/>
                          <a:pt x="354190" y="215881"/>
                          <a:pt x="357759" y="201613"/>
                        </a:cubicBezTo>
                        <a:close/>
                        <a:moveTo>
                          <a:pt x="426375" y="0"/>
                        </a:moveTo>
                        <a:cubicBezTo>
                          <a:pt x="466313" y="0"/>
                          <a:pt x="504824" y="7810"/>
                          <a:pt x="541196" y="22721"/>
                        </a:cubicBezTo>
                        <a:cubicBezTo>
                          <a:pt x="558312" y="30531"/>
                          <a:pt x="576855" y="39761"/>
                          <a:pt x="591118" y="48282"/>
                        </a:cubicBezTo>
                        <a:cubicBezTo>
                          <a:pt x="574715" y="66742"/>
                          <a:pt x="551180" y="91593"/>
                          <a:pt x="526932" y="113604"/>
                        </a:cubicBezTo>
                        <a:cubicBezTo>
                          <a:pt x="520514" y="119994"/>
                          <a:pt x="500545" y="139164"/>
                          <a:pt x="494840" y="168275"/>
                        </a:cubicBezTo>
                        <a:cubicBezTo>
                          <a:pt x="494840" y="168275"/>
                          <a:pt x="494840" y="168275"/>
                          <a:pt x="357910" y="168275"/>
                        </a:cubicBezTo>
                        <a:cubicBezTo>
                          <a:pt x="352205" y="139164"/>
                          <a:pt x="332236" y="119994"/>
                          <a:pt x="325817" y="113604"/>
                        </a:cubicBezTo>
                        <a:cubicBezTo>
                          <a:pt x="301569" y="91593"/>
                          <a:pt x="277321" y="66742"/>
                          <a:pt x="260918" y="48282"/>
                        </a:cubicBezTo>
                        <a:cubicBezTo>
                          <a:pt x="275182" y="39761"/>
                          <a:pt x="294437" y="30531"/>
                          <a:pt x="311554" y="22721"/>
                        </a:cubicBezTo>
                        <a:cubicBezTo>
                          <a:pt x="347926" y="7810"/>
                          <a:pt x="386437" y="0"/>
                          <a:pt x="426375"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1" name="Freeform 8">
                    <a:extLst>
                      <a:ext uri="{FF2B5EF4-FFF2-40B4-BE49-F238E27FC236}">
                        <a16:creationId xmlns:a16="http://schemas.microsoft.com/office/drawing/2014/main" id="{7E380A9C-028A-8259-BA7A-8CD69E4E7693}"/>
                      </a:ext>
                    </a:extLst>
                  </p:cNvPr>
                  <p:cNvSpPr>
                    <a:spLocks noEditPoints="1"/>
                  </p:cNvSpPr>
                  <p:nvPr/>
                </p:nvSpPr>
                <p:spPr bwMode="auto">
                  <a:xfrm>
                    <a:off x="5602288" y="2870200"/>
                    <a:ext cx="984250" cy="1104900"/>
                  </a:xfrm>
                  <a:custGeom>
                    <a:avLst/>
                    <a:gdLst>
                      <a:gd name="T0" fmla="*/ 885 w 1380"/>
                      <a:gd name="T1" fmla="*/ 381 h 1549"/>
                      <a:gd name="T2" fmla="*/ 890 w 1380"/>
                      <a:gd name="T3" fmla="*/ 326 h 1549"/>
                      <a:gd name="T4" fmla="*/ 886 w 1380"/>
                      <a:gd name="T5" fmla="*/ 52 h 1549"/>
                      <a:gd name="T6" fmla="*/ 352 w 1380"/>
                      <a:gd name="T7" fmla="*/ 165 h 1549"/>
                      <a:gd name="T8" fmla="*/ 509 w 1380"/>
                      <a:gd name="T9" fmla="*/ 359 h 1549"/>
                      <a:gd name="T10" fmla="*/ 6 w 1380"/>
                      <a:gd name="T11" fmla="*/ 1189 h 1549"/>
                      <a:gd name="T12" fmla="*/ 1286 w 1380"/>
                      <a:gd name="T13" fmla="*/ 1442 h 1549"/>
                      <a:gd name="T14" fmla="*/ 1261 w 1380"/>
                      <a:gd name="T15" fmla="*/ 1403 h 1549"/>
                      <a:gd name="T16" fmla="*/ 1247 w 1380"/>
                      <a:gd name="T17" fmla="*/ 1418 h 1549"/>
                      <a:gd name="T18" fmla="*/ 1223 w 1380"/>
                      <a:gd name="T19" fmla="*/ 1440 h 1549"/>
                      <a:gd name="T20" fmla="*/ 1196 w 1380"/>
                      <a:gd name="T21" fmla="*/ 1458 h 1549"/>
                      <a:gd name="T22" fmla="*/ 1166 w 1380"/>
                      <a:gd name="T23" fmla="*/ 1473 h 1549"/>
                      <a:gd name="T24" fmla="*/ 1134 w 1380"/>
                      <a:gd name="T25" fmla="*/ 1485 h 1549"/>
                      <a:gd name="T26" fmla="*/ 1099 w 1380"/>
                      <a:gd name="T27" fmla="*/ 1495 h 1549"/>
                      <a:gd name="T28" fmla="*/ 1062 w 1380"/>
                      <a:gd name="T29" fmla="*/ 1501 h 1549"/>
                      <a:gd name="T30" fmla="*/ 1020 w 1380"/>
                      <a:gd name="T31" fmla="*/ 1505 h 1549"/>
                      <a:gd name="T32" fmla="*/ 367 w 1380"/>
                      <a:gd name="T33" fmla="*/ 1505 h 1549"/>
                      <a:gd name="T34" fmla="*/ 327 w 1380"/>
                      <a:gd name="T35" fmla="*/ 1502 h 1549"/>
                      <a:gd name="T36" fmla="*/ 289 w 1380"/>
                      <a:gd name="T37" fmla="*/ 1496 h 1549"/>
                      <a:gd name="T38" fmla="*/ 253 w 1380"/>
                      <a:gd name="T39" fmla="*/ 1487 h 1549"/>
                      <a:gd name="T40" fmla="*/ 221 w 1380"/>
                      <a:gd name="T41" fmla="*/ 1476 h 1549"/>
                      <a:gd name="T42" fmla="*/ 191 w 1380"/>
                      <a:gd name="T43" fmla="*/ 1461 h 1549"/>
                      <a:gd name="T44" fmla="*/ 163 w 1380"/>
                      <a:gd name="T45" fmla="*/ 1443 h 1549"/>
                      <a:gd name="T46" fmla="*/ 139 w 1380"/>
                      <a:gd name="T47" fmla="*/ 1423 h 1549"/>
                      <a:gd name="T48" fmla="*/ 123 w 1380"/>
                      <a:gd name="T49" fmla="*/ 1406 h 1549"/>
                      <a:gd name="T50" fmla="*/ 50 w 1380"/>
                      <a:gd name="T51" fmla="*/ 1190 h 1549"/>
                      <a:gd name="T52" fmla="*/ 52 w 1380"/>
                      <a:gd name="T53" fmla="*/ 1147 h 1549"/>
                      <a:gd name="T54" fmla="*/ 340 w 1380"/>
                      <a:gd name="T55" fmla="*/ 601 h 1549"/>
                      <a:gd name="T56" fmla="*/ 530 w 1380"/>
                      <a:gd name="T57" fmla="*/ 409 h 1549"/>
                      <a:gd name="T58" fmla="*/ 540 w 1380"/>
                      <a:gd name="T59" fmla="*/ 398 h 1549"/>
                      <a:gd name="T60" fmla="*/ 547 w 1380"/>
                      <a:gd name="T61" fmla="*/ 385 h 1549"/>
                      <a:gd name="T62" fmla="*/ 551 w 1380"/>
                      <a:gd name="T63" fmla="*/ 373 h 1549"/>
                      <a:gd name="T64" fmla="*/ 553 w 1380"/>
                      <a:gd name="T65" fmla="*/ 360 h 1549"/>
                      <a:gd name="T66" fmla="*/ 521 w 1380"/>
                      <a:gd name="T67" fmla="*/ 294 h 1549"/>
                      <a:gd name="T68" fmla="*/ 519 w 1380"/>
                      <a:gd name="T69" fmla="*/ 293 h 1549"/>
                      <a:gd name="T70" fmla="*/ 503 w 1380"/>
                      <a:gd name="T71" fmla="*/ 277 h 1549"/>
                      <a:gd name="T72" fmla="*/ 482 w 1380"/>
                      <a:gd name="T73" fmla="*/ 256 h 1549"/>
                      <a:gd name="T74" fmla="*/ 409 w 1380"/>
                      <a:gd name="T75" fmla="*/ 178 h 1549"/>
                      <a:gd name="T76" fmla="*/ 447 w 1380"/>
                      <a:gd name="T77" fmla="*/ 125 h 1549"/>
                      <a:gd name="T78" fmla="*/ 527 w 1380"/>
                      <a:gd name="T79" fmla="*/ 87 h 1549"/>
                      <a:gd name="T80" fmla="*/ 935 w 1380"/>
                      <a:gd name="T81" fmla="*/ 126 h 1549"/>
                      <a:gd name="T82" fmla="*/ 972 w 1380"/>
                      <a:gd name="T83" fmla="*/ 178 h 1549"/>
                      <a:gd name="T84" fmla="*/ 955 w 1380"/>
                      <a:gd name="T85" fmla="*/ 198 h 1549"/>
                      <a:gd name="T86" fmla="*/ 891 w 1380"/>
                      <a:gd name="T87" fmla="*/ 265 h 1549"/>
                      <a:gd name="T88" fmla="*/ 870 w 1380"/>
                      <a:gd name="T89" fmla="*/ 284 h 1549"/>
                      <a:gd name="T90" fmla="*/ 861 w 1380"/>
                      <a:gd name="T91" fmla="*/ 293 h 1549"/>
                      <a:gd name="T92" fmla="*/ 828 w 1380"/>
                      <a:gd name="T93" fmla="*/ 360 h 1549"/>
                      <a:gd name="T94" fmla="*/ 830 w 1380"/>
                      <a:gd name="T95" fmla="*/ 373 h 1549"/>
                      <a:gd name="T96" fmla="*/ 834 w 1380"/>
                      <a:gd name="T97" fmla="*/ 385 h 1549"/>
                      <a:gd name="T98" fmla="*/ 841 w 1380"/>
                      <a:gd name="T99" fmla="*/ 398 h 1549"/>
                      <a:gd name="T100" fmla="*/ 851 w 1380"/>
                      <a:gd name="T101" fmla="*/ 409 h 1549"/>
                      <a:gd name="T102" fmla="*/ 1046 w 1380"/>
                      <a:gd name="T103" fmla="*/ 607 h 1549"/>
                      <a:gd name="T104" fmla="*/ 1330 w 1380"/>
                      <a:gd name="T105" fmla="*/ 1167 h 1549"/>
                      <a:gd name="T106" fmla="*/ 1331 w 1380"/>
                      <a:gd name="T107" fmla="*/ 1192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0" h="1549">
                        <a:moveTo>
                          <a:pt x="1375" y="1190"/>
                        </a:moveTo>
                        <a:cubicBezTo>
                          <a:pt x="1375" y="1189"/>
                          <a:pt x="1375" y="1189"/>
                          <a:pt x="1375" y="1189"/>
                        </a:cubicBezTo>
                        <a:cubicBezTo>
                          <a:pt x="1375" y="1036"/>
                          <a:pt x="1298" y="859"/>
                          <a:pt x="1148" y="663"/>
                        </a:cubicBezTo>
                        <a:cubicBezTo>
                          <a:pt x="1037" y="519"/>
                          <a:pt x="918" y="408"/>
                          <a:pt x="885" y="381"/>
                        </a:cubicBezTo>
                        <a:cubicBezTo>
                          <a:pt x="873" y="371"/>
                          <a:pt x="872" y="363"/>
                          <a:pt x="872" y="360"/>
                        </a:cubicBezTo>
                        <a:cubicBezTo>
                          <a:pt x="872" y="360"/>
                          <a:pt x="872" y="360"/>
                          <a:pt x="872" y="360"/>
                        </a:cubicBezTo>
                        <a:cubicBezTo>
                          <a:pt x="872" y="360"/>
                          <a:pt x="872" y="360"/>
                          <a:pt x="872" y="359"/>
                        </a:cubicBezTo>
                        <a:cubicBezTo>
                          <a:pt x="872" y="346"/>
                          <a:pt x="885" y="330"/>
                          <a:pt x="890" y="326"/>
                        </a:cubicBezTo>
                        <a:cubicBezTo>
                          <a:pt x="891" y="326"/>
                          <a:pt x="891" y="326"/>
                          <a:pt x="891" y="326"/>
                        </a:cubicBezTo>
                        <a:cubicBezTo>
                          <a:pt x="940" y="280"/>
                          <a:pt x="1024" y="197"/>
                          <a:pt x="1029" y="165"/>
                        </a:cubicBezTo>
                        <a:cubicBezTo>
                          <a:pt x="1033" y="141"/>
                          <a:pt x="1012" y="118"/>
                          <a:pt x="955" y="87"/>
                        </a:cubicBezTo>
                        <a:cubicBezTo>
                          <a:pt x="921" y="68"/>
                          <a:pt x="887" y="53"/>
                          <a:pt x="886" y="52"/>
                        </a:cubicBezTo>
                        <a:cubicBezTo>
                          <a:pt x="885" y="52"/>
                          <a:pt x="885" y="52"/>
                          <a:pt x="885" y="52"/>
                        </a:cubicBezTo>
                        <a:cubicBezTo>
                          <a:pt x="761" y="0"/>
                          <a:pt x="619" y="0"/>
                          <a:pt x="495" y="52"/>
                        </a:cubicBezTo>
                        <a:cubicBezTo>
                          <a:pt x="494" y="53"/>
                          <a:pt x="460" y="68"/>
                          <a:pt x="426" y="87"/>
                        </a:cubicBezTo>
                        <a:cubicBezTo>
                          <a:pt x="369" y="118"/>
                          <a:pt x="348" y="141"/>
                          <a:pt x="352" y="165"/>
                        </a:cubicBezTo>
                        <a:cubicBezTo>
                          <a:pt x="357" y="197"/>
                          <a:pt x="441" y="280"/>
                          <a:pt x="490" y="326"/>
                        </a:cubicBezTo>
                        <a:cubicBezTo>
                          <a:pt x="491" y="326"/>
                          <a:pt x="491" y="326"/>
                          <a:pt x="491" y="326"/>
                        </a:cubicBezTo>
                        <a:cubicBezTo>
                          <a:pt x="495" y="330"/>
                          <a:pt x="509" y="345"/>
                          <a:pt x="509" y="359"/>
                        </a:cubicBezTo>
                        <a:cubicBezTo>
                          <a:pt x="509" y="359"/>
                          <a:pt x="509" y="359"/>
                          <a:pt x="509" y="359"/>
                        </a:cubicBezTo>
                        <a:cubicBezTo>
                          <a:pt x="509" y="360"/>
                          <a:pt x="509" y="360"/>
                          <a:pt x="509" y="360"/>
                        </a:cubicBezTo>
                        <a:cubicBezTo>
                          <a:pt x="509" y="363"/>
                          <a:pt x="508" y="371"/>
                          <a:pt x="496" y="381"/>
                        </a:cubicBezTo>
                        <a:cubicBezTo>
                          <a:pt x="463" y="408"/>
                          <a:pt x="344" y="519"/>
                          <a:pt x="233" y="663"/>
                        </a:cubicBezTo>
                        <a:cubicBezTo>
                          <a:pt x="83" y="859"/>
                          <a:pt x="6" y="1036"/>
                          <a:pt x="6" y="1189"/>
                        </a:cubicBezTo>
                        <a:cubicBezTo>
                          <a:pt x="5" y="1202"/>
                          <a:pt x="0" y="1339"/>
                          <a:pt x="95" y="1442"/>
                        </a:cubicBezTo>
                        <a:cubicBezTo>
                          <a:pt x="162" y="1513"/>
                          <a:pt x="260" y="1549"/>
                          <a:pt x="389" y="1549"/>
                        </a:cubicBezTo>
                        <a:cubicBezTo>
                          <a:pt x="992" y="1549"/>
                          <a:pt x="992" y="1549"/>
                          <a:pt x="992" y="1549"/>
                        </a:cubicBezTo>
                        <a:cubicBezTo>
                          <a:pt x="1121" y="1549"/>
                          <a:pt x="1219" y="1513"/>
                          <a:pt x="1286" y="1442"/>
                        </a:cubicBezTo>
                        <a:cubicBezTo>
                          <a:pt x="1380" y="1341"/>
                          <a:pt x="1376" y="1206"/>
                          <a:pt x="1375" y="1190"/>
                        </a:cubicBezTo>
                        <a:close/>
                        <a:moveTo>
                          <a:pt x="1268" y="1395"/>
                        </a:moveTo>
                        <a:cubicBezTo>
                          <a:pt x="1267" y="1396"/>
                          <a:pt x="1267" y="1396"/>
                          <a:pt x="1266" y="1397"/>
                        </a:cubicBezTo>
                        <a:cubicBezTo>
                          <a:pt x="1264" y="1399"/>
                          <a:pt x="1263" y="1401"/>
                          <a:pt x="1261" y="1403"/>
                        </a:cubicBezTo>
                        <a:cubicBezTo>
                          <a:pt x="1260" y="1405"/>
                          <a:pt x="1258" y="1406"/>
                          <a:pt x="1257" y="1408"/>
                        </a:cubicBezTo>
                        <a:cubicBezTo>
                          <a:pt x="1256" y="1409"/>
                          <a:pt x="1255" y="1411"/>
                          <a:pt x="1253" y="1412"/>
                        </a:cubicBezTo>
                        <a:cubicBezTo>
                          <a:pt x="1253" y="1412"/>
                          <a:pt x="1253" y="1412"/>
                          <a:pt x="1253" y="1412"/>
                        </a:cubicBezTo>
                        <a:cubicBezTo>
                          <a:pt x="1251" y="1414"/>
                          <a:pt x="1249" y="1416"/>
                          <a:pt x="1247" y="1418"/>
                        </a:cubicBezTo>
                        <a:cubicBezTo>
                          <a:pt x="1245" y="1420"/>
                          <a:pt x="1244" y="1422"/>
                          <a:pt x="1242" y="1423"/>
                        </a:cubicBezTo>
                        <a:cubicBezTo>
                          <a:pt x="1240" y="1425"/>
                          <a:pt x="1237" y="1427"/>
                          <a:pt x="1235" y="1429"/>
                        </a:cubicBezTo>
                        <a:cubicBezTo>
                          <a:pt x="1233" y="1431"/>
                          <a:pt x="1232" y="1432"/>
                          <a:pt x="1230" y="1434"/>
                        </a:cubicBezTo>
                        <a:cubicBezTo>
                          <a:pt x="1228" y="1436"/>
                          <a:pt x="1225" y="1438"/>
                          <a:pt x="1223" y="1440"/>
                        </a:cubicBezTo>
                        <a:cubicBezTo>
                          <a:pt x="1221" y="1441"/>
                          <a:pt x="1219" y="1442"/>
                          <a:pt x="1218" y="1444"/>
                        </a:cubicBezTo>
                        <a:cubicBezTo>
                          <a:pt x="1215" y="1445"/>
                          <a:pt x="1212" y="1447"/>
                          <a:pt x="1210" y="1449"/>
                        </a:cubicBezTo>
                        <a:cubicBezTo>
                          <a:pt x="1208" y="1450"/>
                          <a:pt x="1206" y="1452"/>
                          <a:pt x="1204" y="1453"/>
                        </a:cubicBezTo>
                        <a:cubicBezTo>
                          <a:pt x="1201" y="1454"/>
                          <a:pt x="1199" y="1456"/>
                          <a:pt x="1196" y="1458"/>
                        </a:cubicBezTo>
                        <a:cubicBezTo>
                          <a:pt x="1194" y="1459"/>
                          <a:pt x="1192" y="1460"/>
                          <a:pt x="1190" y="1461"/>
                        </a:cubicBezTo>
                        <a:cubicBezTo>
                          <a:pt x="1187" y="1463"/>
                          <a:pt x="1184" y="1464"/>
                          <a:pt x="1181" y="1466"/>
                        </a:cubicBezTo>
                        <a:cubicBezTo>
                          <a:pt x="1179" y="1467"/>
                          <a:pt x="1178" y="1468"/>
                          <a:pt x="1176" y="1469"/>
                        </a:cubicBezTo>
                        <a:cubicBezTo>
                          <a:pt x="1173" y="1470"/>
                          <a:pt x="1169" y="1472"/>
                          <a:pt x="1166" y="1473"/>
                        </a:cubicBezTo>
                        <a:cubicBezTo>
                          <a:pt x="1164" y="1474"/>
                          <a:pt x="1162" y="1475"/>
                          <a:pt x="1160" y="1476"/>
                        </a:cubicBezTo>
                        <a:cubicBezTo>
                          <a:pt x="1157" y="1477"/>
                          <a:pt x="1154" y="1478"/>
                          <a:pt x="1151" y="1479"/>
                        </a:cubicBezTo>
                        <a:cubicBezTo>
                          <a:pt x="1148" y="1480"/>
                          <a:pt x="1146" y="1481"/>
                          <a:pt x="1144" y="1482"/>
                        </a:cubicBezTo>
                        <a:cubicBezTo>
                          <a:pt x="1141" y="1483"/>
                          <a:pt x="1137" y="1484"/>
                          <a:pt x="1134" y="1485"/>
                        </a:cubicBezTo>
                        <a:cubicBezTo>
                          <a:pt x="1132" y="1486"/>
                          <a:pt x="1130" y="1487"/>
                          <a:pt x="1128" y="1487"/>
                        </a:cubicBezTo>
                        <a:cubicBezTo>
                          <a:pt x="1124" y="1488"/>
                          <a:pt x="1120" y="1489"/>
                          <a:pt x="1117" y="1490"/>
                        </a:cubicBezTo>
                        <a:cubicBezTo>
                          <a:pt x="1115" y="1491"/>
                          <a:pt x="1113" y="1492"/>
                          <a:pt x="1110" y="1492"/>
                        </a:cubicBezTo>
                        <a:cubicBezTo>
                          <a:pt x="1107" y="1493"/>
                          <a:pt x="1103" y="1494"/>
                          <a:pt x="1099" y="1495"/>
                        </a:cubicBezTo>
                        <a:cubicBezTo>
                          <a:pt x="1097" y="1495"/>
                          <a:pt x="1095" y="1496"/>
                          <a:pt x="1092" y="1496"/>
                        </a:cubicBezTo>
                        <a:cubicBezTo>
                          <a:pt x="1089" y="1497"/>
                          <a:pt x="1085" y="1497"/>
                          <a:pt x="1081" y="1498"/>
                        </a:cubicBezTo>
                        <a:cubicBezTo>
                          <a:pt x="1078" y="1499"/>
                          <a:pt x="1076" y="1499"/>
                          <a:pt x="1074" y="1499"/>
                        </a:cubicBezTo>
                        <a:cubicBezTo>
                          <a:pt x="1070" y="1500"/>
                          <a:pt x="1066" y="1500"/>
                          <a:pt x="1062" y="1501"/>
                        </a:cubicBezTo>
                        <a:cubicBezTo>
                          <a:pt x="1059" y="1501"/>
                          <a:pt x="1057" y="1502"/>
                          <a:pt x="1054" y="1502"/>
                        </a:cubicBezTo>
                        <a:cubicBezTo>
                          <a:pt x="1050" y="1502"/>
                          <a:pt x="1046" y="1503"/>
                          <a:pt x="1042" y="1503"/>
                        </a:cubicBezTo>
                        <a:cubicBezTo>
                          <a:pt x="1039" y="1503"/>
                          <a:pt x="1037" y="1504"/>
                          <a:pt x="1034" y="1504"/>
                        </a:cubicBezTo>
                        <a:cubicBezTo>
                          <a:pt x="1030" y="1504"/>
                          <a:pt x="1025" y="1504"/>
                          <a:pt x="1020" y="1505"/>
                        </a:cubicBezTo>
                        <a:cubicBezTo>
                          <a:pt x="1018" y="1505"/>
                          <a:pt x="1016" y="1505"/>
                          <a:pt x="1014" y="1505"/>
                        </a:cubicBezTo>
                        <a:cubicBezTo>
                          <a:pt x="1007" y="1505"/>
                          <a:pt x="1000" y="1505"/>
                          <a:pt x="992" y="1505"/>
                        </a:cubicBezTo>
                        <a:cubicBezTo>
                          <a:pt x="389" y="1505"/>
                          <a:pt x="389" y="1505"/>
                          <a:pt x="389" y="1505"/>
                        </a:cubicBezTo>
                        <a:cubicBezTo>
                          <a:pt x="381" y="1505"/>
                          <a:pt x="374" y="1505"/>
                          <a:pt x="367" y="1505"/>
                        </a:cubicBezTo>
                        <a:cubicBezTo>
                          <a:pt x="364" y="1505"/>
                          <a:pt x="362" y="1505"/>
                          <a:pt x="359" y="1504"/>
                        </a:cubicBezTo>
                        <a:cubicBezTo>
                          <a:pt x="355" y="1504"/>
                          <a:pt x="351" y="1504"/>
                          <a:pt x="347" y="1504"/>
                        </a:cubicBezTo>
                        <a:cubicBezTo>
                          <a:pt x="343" y="1504"/>
                          <a:pt x="340" y="1503"/>
                          <a:pt x="337" y="1503"/>
                        </a:cubicBezTo>
                        <a:cubicBezTo>
                          <a:pt x="333" y="1503"/>
                          <a:pt x="330" y="1502"/>
                          <a:pt x="327" y="1502"/>
                        </a:cubicBezTo>
                        <a:cubicBezTo>
                          <a:pt x="323" y="1502"/>
                          <a:pt x="320" y="1501"/>
                          <a:pt x="316" y="1501"/>
                        </a:cubicBezTo>
                        <a:cubicBezTo>
                          <a:pt x="313" y="1500"/>
                          <a:pt x="310" y="1500"/>
                          <a:pt x="307" y="1499"/>
                        </a:cubicBezTo>
                        <a:cubicBezTo>
                          <a:pt x="304" y="1499"/>
                          <a:pt x="300" y="1498"/>
                          <a:pt x="297" y="1498"/>
                        </a:cubicBezTo>
                        <a:cubicBezTo>
                          <a:pt x="294" y="1497"/>
                          <a:pt x="291" y="1497"/>
                          <a:pt x="289" y="1496"/>
                        </a:cubicBezTo>
                        <a:cubicBezTo>
                          <a:pt x="285" y="1495"/>
                          <a:pt x="282" y="1495"/>
                          <a:pt x="278" y="1494"/>
                        </a:cubicBezTo>
                        <a:cubicBezTo>
                          <a:pt x="276" y="1493"/>
                          <a:pt x="273" y="1493"/>
                          <a:pt x="271" y="1492"/>
                        </a:cubicBezTo>
                        <a:cubicBezTo>
                          <a:pt x="267" y="1491"/>
                          <a:pt x="264" y="1490"/>
                          <a:pt x="260" y="1489"/>
                        </a:cubicBezTo>
                        <a:cubicBezTo>
                          <a:pt x="258" y="1489"/>
                          <a:pt x="256" y="1488"/>
                          <a:pt x="253" y="1487"/>
                        </a:cubicBezTo>
                        <a:cubicBezTo>
                          <a:pt x="250" y="1486"/>
                          <a:pt x="247" y="1485"/>
                          <a:pt x="243" y="1484"/>
                        </a:cubicBezTo>
                        <a:cubicBezTo>
                          <a:pt x="241" y="1483"/>
                          <a:pt x="239" y="1483"/>
                          <a:pt x="237" y="1482"/>
                        </a:cubicBezTo>
                        <a:cubicBezTo>
                          <a:pt x="233" y="1481"/>
                          <a:pt x="230" y="1479"/>
                          <a:pt x="227" y="1478"/>
                        </a:cubicBezTo>
                        <a:cubicBezTo>
                          <a:pt x="225" y="1477"/>
                          <a:pt x="223" y="1476"/>
                          <a:pt x="221" y="1476"/>
                        </a:cubicBezTo>
                        <a:cubicBezTo>
                          <a:pt x="217" y="1474"/>
                          <a:pt x="215" y="1473"/>
                          <a:pt x="212" y="1472"/>
                        </a:cubicBezTo>
                        <a:cubicBezTo>
                          <a:pt x="209" y="1471"/>
                          <a:pt x="207" y="1470"/>
                          <a:pt x="205" y="1469"/>
                        </a:cubicBezTo>
                        <a:cubicBezTo>
                          <a:pt x="202" y="1467"/>
                          <a:pt x="200" y="1466"/>
                          <a:pt x="197" y="1464"/>
                        </a:cubicBezTo>
                        <a:cubicBezTo>
                          <a:pt x="195" y="1463"/>
                          <a:pt x="193" y="1462"/>
                          <a:pt x="191" y="1461"/>
                        </a:cubicBezTo>
                        <a:cubicBezTo>
                          <a:pt x="188" y="1459"/>
                          <a:pt x="185" y="1458"/>
                          <a:pt x="183" y="1456"/>
                        </a:cubicBezTo>
                        <a:cubicBezTo>
                          <a:pt x="181" y="1455"/>
                          <a:pt x="179" y="1454"/>
                          <a:pt x="177" y="1453"/>
                        </a:cubicBezTo>
                        <a:cubicBezTo>
                          <a:pt x="174" y="1451"/>
                          <a:pt x="172" y="1449"/>
                          <a:pt x="169" y="1447"/>
                        </a:cubicBezTo>
                        <a:cubicBezTo>
                          <a:pt x="167" y="1446"/>
                          <a:pt x="165" y="1445"/>
                          <a:pt x="163" y="1443"/>
                        </a:cubicBezTo>
                        <a:cubicBezTo>
                          <a:pt x="161" y="1442"/>
                          <a:pt x="159" y="1440"/>
                          <a:pt x="156" y="1438"/>
                        </a:cubicBezTo>
                        <a:cubicBezTo>
                          <a:pt x="154" y="1437"/>
                          <a:pt x="152" y="1435"/>
                          <a:pt x="151" y="1434"/>
                        </a:cubicBezTo>
                        <a:cubicBezTo>
                          <a:pt x="148" y="1432"/>
                          <a:pt x="146" y="1430"/>
                          <a:pt x="144" y="1428"/>
                        </a:cubicBezTo>
                        <a:cubicBezTo>
                          <a:pt x="142" y="1426"/>
                          <a:pt x="140" y="1425"/>
                          <a:pt x="139" y="1423"/>
                        </a:cubicBezTo>
                        <a:cubicBezTo>
                          <a:pt x="137" y="1421"/>
                          <a:pt x="135" y="1419"/>
                          <a:pt x="133" y="1417"/>
                        </a:cubicBezTo>
                        <a:cubicBezTo>
                          <a:pt x="131" y="1415"/>
                          <a:pt x="129" y="1414"/>
                          <a:pt x="128" y="1412"/>
                        </a:cubicBezTo>
                        <a:cubicBezTo>
                          <a:pt x="127" y="1412"/>
                          <a:pt x="127" y="1412"/>
                          <a:pt x="127" y="1412"/>
                        </a:cubicBezTo>
                        <a:cubicBezTo>
                          <a:pt x="126" y="1410"/>
                          <a:pt x="124" y="1408"/>
                          <a:pt x="123" y="1406"/>
                        </a:cubicBezTo>
                        <a:cubicBezTo>
                          <a:pt x="122" y="1405"/>
                          <a:pt x="121" y="1404"/>
                          <a:pt x="120" y="1403"/>
                        </a:cubicBezTo>
                        <a:cubicBezTo>
                          <a:pt x="45" y="1316"/>
                          <a:pt x="49" y="1200"/>
                          <a:pt x="50" y="1192"/>
                        </a:cubicBezTo>
                        <a:cubicBezTo>
                          <a:pt x="50" y="1191"/>
                          <a:pt x="50" y="1191"/>
                          <a:pt x="50" y="1191"/>
                        </a:cubicBezTo>
                        <a:cubicBezTo>
                          <a:pt x="50" y="1190"/>
                          <a:pt x="50" y="1190"/>
                          <a:pt x="50" y="1190"/>
                        </a:cubicBezTo>
                        <a:cubicBezTo>
                          <a:pt x="50" y="1185"/>
                          <a:pt x="50" y="1180"/>
                          <a:pt x="50" y="1175"/>
                        </a:cubicBezTo>
                        <a:cubicBezTo>
                          <a:pt x="50" y="1172"/>
                          <a:pt x="50" y="1169"/>
                          <a:pt x="51" y="1167"/>
                        </a:cubicBezTo>
                        <a:cubicBezTo>
                          <a:pt x="51" y="1165"/>
                          <a:pt x="51" y="1163"/>
                          <a:pt x="51" y="1161"/>
                        </a:cubicBezTo>
                        <a:cubicBezTo>
                          <a:pt x="51" y="1156"/>
                          <a:pt x="52" y="1152"/>
                          <a:pt x="52" y="1147"/>
                        </a:cubicBezTo>
                        <a:cubicBezTo>
                          <a:pt x="53" y="1142"/>
                          <a:pt x="53" y="1138"/>
                          <a:pt x="54" y="1133"/>
                        </a:cubicBezTo>
                        <a:cubicBezTo>
                          <a:pt x="78" y="942"/>
                          <a:pt x="216" y="744"/>
                          <a:pt x="337" y="605"/>
                        </a:cubicBezTo>
                        <a:cubicBezTo>
                          <a:pt x="338" y="604"/>
                          <a:pt x="339" y="603"/>
                          <a:pt x="340" y="602"/>
                        </a:cubicBezTo>
                        <a:cubicBezTo>
                          <a:pt x="340" y="601"/>
                          <a:pt x="340" y="601"/>
                          <a:pt x="340" y="601"/>
                        </a:cubicBezTo>
                        <a:cubicBezTo>
                          <a:pt x="437" y="490"/>
                          <a:pt x="522" y="417"/>
                          <a:pt x="524" y="415"/>
                        </a:cubicBezTo>
                        <a:cubicBezTo>
                          <a:pt x="524" y="414"/>
                          <a:pt x="524" y="414"/>
                          <a:pt x="524" y="414"/>
                        </a:cubicBezTo>
                        <a:cubicBezTo>
                          <a:pt x="524" y="414"/>
                          <a:pt x="524" y="414"/>
                          <a:pt x="524" y="414"/>
                        </a:cubicBezTo>
                        <a:cubicBezTo>
                          <a:pt x="526" y="413"/>
                          <a:pt x="528" y="411"/>
                          <a:pt x="530" y="409"/>
                        </a:cubicBezTo>
                        <a:cubicBezTo>
                          <a:pt x="531" y="409"/>
                          <a:pt x="531" y="408"/>
                          <a:pt x="532" y="408"/>
                        </a:cubicBezTo>
                        <a:cubicBezTo>
                          <a:pt x="533" y="406"/>
                          <a:pt x="535" y="405"/>
                          <a:pt x="536" y="403"/>
                        </a:cubicBezTo>
                        <a:cubicBezTo>
                          <a:pt x="537" y="402"/>
                          <a:pt x="537" y="401"/>
                          <a:pt x="538" y="401"/>
                        </a:cubicBezTo>
                        <a:cubicBezTo>
                          <a:pt x="539" y="400"/>
                          <a:pt x="539" y="399"/>
                          <a:pt x="540" y="398"/>
                        </a:cubicBezTo>
                        <a:cubicBezTo>
                          <a:pt x="541" y="396"/>
                          <a:pt x="542" y="395"/>
                          <a:pt x="543" y="393"/>
                        </a:cubicBezTo>
                        <a:cubicBezTo>
                          <a:pt x="544" y="392"/>
                          <a:pt x="544" y="392"/>
                          <a:pt x="544" y="392"/>
                        </a:cubicBezTo>
                        <a:cubicBezTo>
                          <a:pt x="545" y="390"/>
                          <a:pt x="546" y="388"/>
                          <a:pt x="547" y="386"/>
                        </a:cubicBezTo>
                        <a:cubicBezTo>
                          <a:pt x="547" y="385"/>
                          <a:pt x="547" y="385"/>
                          <a:pt x="547" y="385"/>
                        </a:cubicBezTo>
                        <a:cubicBezTo>
                          <a:pt x="548" y="384"/>
                          <a:pt x="548" y="383"/>
                          <a:pt x="549" y="382"/>
                        </a:cubicBezTo>
                        <a:cubicBezTo>
                          <a:pt x="549" y="381"/>
                          <a:pt x="549" y="380"/>
                          <a:pt x="550" y="379"/>
                        </a:cubicBezTo>
                        <a:cubicBezTo>
                          <a:pt x="550" y="379"/>
                          <a:pt x="550" y="378"/>
                          <a:pt x="550" y="377"/>
                        </a:cubicBezTo>
                        <a:cubicBezTo>
                          <a:pt x="551" y="376"/>
                          <a:pt x="551" y="375"/>
                          <a:pt x="551" y="373"/>
                        </a:cubicBezTo>
                        <a:cubicBezTo>
                          <a:pt x="552" y="371"/>
                          <a:pt x="552" y="370"/>
                          <a:pt x="552" y="368"/>
                        </a:cubicBezTo>
                        <a:cubicBezTo>
                          <a:pt x="552" y="367"/>
                          <a:pt x="552" y="367"/>
                          <a:pt x="552" y="367"/>
                        </a:cubicBezTo>
                        <a:cubicBezTo>
                          <a:pt x="553" y="364"/>
                          <a:pt x="553" y="362"/>
                          <a:pt x="553" y="360"/>
                        </a:cubicBezTo>
                        <a:cubicBezTo>
                          <a:pt x="553" y="360"/>
                          <a:pt x="553" y="360"/>
                          <a:pt x="553" y="360"/>
                        </a:cubicBezTo>
                        <a:cubicBezTo>
                          <a:pt x="553" y="358"/>
                          <a:pt x="553" y="355"/>
                          <a:pt x="553" y="353"/>
                        </a:cubicBezTo>
                        <a:cubicBezTo>
                          <a:pt x="553" y="353"/>
                          <a:pt x="553" y="353"/>
                          <a:pt x="553" y="353"/>
                        </a:cubicBezTo>
                        <a:cubicBezTo>
                          <a:pt x="552" y="348"/>
                          <a:pt x="551" y="343"/>
                          <a:pt x="549" y="338"/>
                        </a:cubicBezTo>
                        <a:cubicBezTo>
                          <a:pt x="542" y="316"/>
                          <a:pt x="527" y="299"/>
                          <a:pt x="521" y="294"/>
                        </a:cubicBezTo>
                        <a:cubicBezTo>
                          <a:pt x="521" y="294"/>
                          <a:pt x="521" y="294"/>
                          <a:pt x="521" y="294"/>
                        </a:cubicBezTo>
                        <a:cubicBezTo>
                          <a:pt x="521" y="294"/>
                          <a:pt x="520" y="294"/>
                          <a:pt x="520" y="293"/>
                        </a:cubicBezTo>
                        <a:cubicBezTo>
                          <a:pt x="520" y="293"/>
                          <a:pt x="520" y="293"/>
                          <a:pt x="520" y="293"/>
                        </a:cubicBezTo>
                        <a:cubicBezTo>
                          <a:pt x="519" y="293"/>
                          <a:pt x="519" y="293"/>
                          <a:pt x="519" y="293"/>
                        </a:cubicBezTo>
                        <a:cubicBezTo>
                          <a:pt x="517" y="290"/>
                          <a:pt x="514" y="288"/>
                          <a:pt x="512" y="286"/>
                        </a:cubicBezTo>
                        <a:cubicBezTo>
                          <a:pt x="512" y="285"/>
                          <a:pt x="511" y="285"/>
                          <a:pt x="511" y="285"/>
                        </a:cubicBezTo>
                        <a:cubicBezTo>
                          <a:pt x="508" y="282"/>
                          <a:pt x="506" y="280"/>
                          <a:pt x="503" y="277"/>
                        </a:cubicBezTo>
                        <a:cubicBezTo>
                          <a:pt x="503" y="277"/>
                          <a:pt x="503" y="277"/>
                          <a:pt x="503" y="277"/>
                        </a:cubicBezTo>
                        <a:cubicBezTo>
                          <a:pt x="500" y="275"/>
                          <a:pt x="498" y="272"/>
                          <a:pt x="495" y="270"/>
                        </a:cubicBezTo>
                        <a:cubicBezTo>
                          <a:pt x="494" y="268"/>
                          <a:pt x="492" y="267"/>
                          <a:pt x="490" y="265"/>
                        </a:cubicBezTo>
                        <a:cubicBezTo>
                          <a:pt x="490" y="264"/>
                          <a:pt x="489" y="263"/>
                          <a:pt x="488" y="262"/>
                        </a:cubicBezTo>
                        <a:cubicBezTo>
                          <a:pt x="486" y="260"/>
                          <a:pt x="484" y="258"/>
                          <a:pt x="482" y="256"/>
                        </a:cubicBezTo>
                        <a:cubicBezTo>
                          <a:pt x="481" y="256"/>
                          <a:pt x="481" y="256"/>
                          <a:pt x="481" y="256"/>
                        </a:cubicBezTo>
                        <a:cubicBezTo>
                          <a:pt x="454" y="229"/>
                          <a:pt x="429" y="203"/>
                          <a:pt x="413" y="183"/>
                        </a:cubicBezTo>
                        <a:cubicBezTo>
                          <a:pt x="412" y="182"/>
                          <a:pt x="412" y="182"/>
                          <a:pt x="412" y="182"/>
                        </a:cubicBezTo>
                        <a:cubicBezTo>
                          <a:pt x="411" y="181"/>
                          <a:pt x="410" y="179"/>
                          <a:pt x="409" y="178"/>
                        </a:cubicBezTo>
                        <a:cubicBezTo>
                          <a:pt x="409" y="178"/>
                          <a:pt x="409" y="178"/>
                          <a:pt x="409" y="178"/>
                        </a:cubicBezTo>
                        <a:cubicBezTo>
                          <a:pt x="403" y="171"/>
                          <a:pt x="399" y="165"/>
                          <a:pt x="396" y="160"/>
                        </a:cubicBezTo>
                        <a:cubicBezTo>
                          <a:pt x="399" y="157"/>
                          <a:pt x="405" y="152"/>
                          <a:pt x="412" y="147"/>
                        </a:cubicBezTo>
                        <a:cubicBezTo>
                          <a:pt x="421" y="140"/>
                          <a:pt x="433" y="133"/>
                          <a:pt x="447" y="125"/>
                        </a:cubicBezTo>
                        <a:cubicBezTo>
                          <a:pt x="448" y="125"/>
                          <a:pt x="448" y="125"/>
                          <a:pt x="448" y="125"/>
                        </a:cubicBezTo>
                        <a:cubicBezTo>
                          <a:pt x="449" y="124"/>
                          <a:pt x="450" y="124"/>
                          <a:pt x="451" y="123"/>
                        </a:cubicBezTo>
                        <a:cubicBezTo>
                          <a:pt x="470" y="113"/>
                          <a:pt x="491" y="102"/>
                          <a:pt x="513" y="93"/>
                        </a:cubicBezTo>
                        <a:cubicBezTo>
                          <a:pt x="517" y="91"/>
                          <a:pt x="522" y="89"/>
                          <a:pt x="527" y="87"/>
                        </a:cubicBezTo>
                        <a:cubicBezTo>
                          <a:pt x="631" y="47"/>
                          <a:pt x="750" y="47"/>
                          <a:pt x="855" y="87"/>
                        </a:cubicBezTo>
                        <a:cubicBezTo>
                          <a:pt x="859" y="89"/>
                          <a:pt x="864" y="91"/>
                          <a:pt x="868" y="93"/>
                        </a:cubicBezTo>
                        <a:cubicBezTo>
                          <a:pt x="868" y="93"/>
                          <a:pt x="868" y="93"/>
                          <a:pt x="868" y="93"/>
                        </a:cubicBezTo>
                        <a:cubicBezTo>
                          <a:pt x="892" y="103"/>
                          <a:pt x="915" y="115"/>
                          <a:pt x="935" y="126"/>
                        </a:cubicBezTo>
                        <a:cubicBezTo>
                          <a:pt x="948" y="133"/>
                          <a:pt x="960" y="140"/>
                          <a:pt x="969" y="147"/>
                        </a:cubicBezTo>
                        <a:cubicBezTo>
                          <a:pt x="976" y="152"/>
                          <a:pt x="982" y="157"/>
                          <a:pt x="985" y="160"/>
                        </a:cubicBezTo>
                        <a:cubicBezTo>
                          <a:pt x="982" y="165"/>
                          <a:pt x="978" y="171"/>
                          <a:pt x="972" y="178"/>
                        </a:cubicBezTo>
                        <a:cubicBezTo>
                          <a:pt x="972" y="178"/>
                          <a:pt x="972" y="178"/>
                          <a:pt x="972" y="178"/>
                        </a:cubicBezTo>
                        <a:cubicBezTo>
                          <a:pt x="971" y="179"/>
                          <a:pt x="970" y="180"/>
                          <a:pt x="969" y="181"/>
                        </a:cubicBezTo>
                        <a:cubicBezTo>
                          <a:pt x="969" y="182"/>
                          <a:pt x="968" y="183"/>
                          <a:pt x="967" y="184"/>
                        </a:cubicBezTo>
                        <a:cubicBezTo>
                          <a:pt x="964" y="188"/>
                          <a:pt x="960" y="193"/>
                          <a:pt x="956" y="197"/>
                        </a:cubicBezTo>
                        <a:cubicBezTo>
                          <a:pt x="956" y="197"/>
                          <a:pt x="956" y="198"/>
                          <a:pt x="955" y="198"/>
                        </a:cubicBezTo>
                        <a:cubicBezTo>
                          <a:pt x="941" y="214"/>
                          <a:pt x="921" y="234"/>
                          <a:pt x="901" y="254"/>
                        </a:cubicBezTo>
                        <a:cubicBezTo>
                          <a:pt x="901" y="255"/>
                          <a:pt x="900" y="256"/>
                          <a:pt x="900" y="256"/>
                        </a:cubicBezTo>
                        <a:cubicBezTo>
                          <a:pt x="898" y="258"/>
                          <a:pt x="896" y="259"/>
                          <a:pt x="894" y="261"/>
                        </a:cubicBezTo>
                        <a:cubicBezTo>
                          <a:pt x="893" y="262"/>
                          <a:pt x="892" y="264"/>
                          <a:pt x="891" y="265"/>
                        </a:cubicBezTo>
                        <a:cubicBezTo>
                          <a:pt x="890" y="266"/>
                          <a:pt x="888" y="267"/>
                          <a:pt x="887" y="269"/>
                        </a:cubicBezTo>
                        <a:cubicBezTo>
                          <a:pt x="884" y="271"/>
                          <a:pt x="882" y="274"/>
                          <a:pt x="879" y="276"/>
                        </a:cubicBezTo>
                        <a:cubicBezTo>
                          <a:pt x="878" y="277"/>
                          <a:pt x="878" y="277"/>
                          <a:pt x="877" y="278"/>
                        </a:cubicBezTo>
                        <a:cubicBezTo>
                          <a:pt x="875" y="280"/>
                          <a:pt x="873" y="282"/>
                          <a:pt x="870" y="284"/>
                        </a:cubicBezTo>
                        <a:cubicBezTo>
                          <a:pt x="870" y="285"/>
                          <a:pt x="869" y="286"/>
                          <a:pt x="868" y="287"/>
                        </a:cubicBezTo>
                        <a:cubicBezTo>
                          <a:pt x="866" y="288"/>
                          <a:pt x="864" y="290"/>
                          <a:pt x="862" y="292"/>
                        </a:cubicBezTo>
                        <a:cubicBezTo>
                          <a:pt x="862" y="292"/>
                          <a:pt x="862" y="293"/>
                          <a:pt x="861" y="293"/>
                        </a:cubicBezTo>
                        <a:cubicBezTo>
                          <a:pt x="861" y="293"/>
                          <a:pt x="861" y="293"/>
                          <a:pt x="861" y="293"/>
                        </a:cubicBezTo>
                        <a:cubicBezTo>
                          <a:pt x="857" y="297"/>
                          <a:pt x="839" y="314"/>
                          <a:pt x="832" y="338"/>
                        </a:cubicBezTo>
                        <a:cubicBezTo>
                          <a:pt x="830" y="343"/>
                          <a:pt x="829" y="348"/>
                          <a:pt x="828" y="353"/>
                        </a:cubicBezTo>
                        <a:cubicBezTo>
                          <a:pt x="828" y="353"/>
                          <a:pt x="828" y="353"/>
                          <a:pt x="828" y="353"/>
                        </a:cubicBezTo>
                        <a:cubicBezTo>
                          <a:pt x="828" y="355"/>
                          <a:pt x="828" y="358"/>
                          <a:pt x="828" y="360"/>
                        </a:cubicBezTo>
                        <a:cubicBezTo>
                          <a:pt x="828" y="360"/>
                          <a:pt x="828" y="360"/>
                          <a:pt x="828" y="360"/>
                        </a:cubicBezTo>
                        <a:cubicBezTo>
                          <a:pt x="828" y="362"/>
                          <a:pt x="828" y="364"/>
                          <a:pt x="829" y="367"/>
                        </a:cubicBezTo>
                        <a:cubicBezTo>
                          <a:pt x="829" y="368"/>
                          <a:pt x="829" y="368"/>
                          <a:pt x="829" y="368"/>
                        </a:cubicBezTo>
                        <a:cubicBezTo>
                          <a:pt x="829" y="370"/>
                          <a:pt x="829" y="371"/>
                          <a:pt x="830" y="373"/>
                        </a:cubicBezTo>
                        <a:cubicBezTo>
                          <a:pt x="830" y="375"/>
                          <a:pt x="830" y="376"/>
                          <a:pt x="831" y="377"/>
                        </a:cubicBezTo>
                        <a:cubicBezTo>
                          <a:pt x="831" y="378"/>
                          <a:pt x="831" y="379"/>
                          <a:pt x="831" y="379"/>
                        </a:cubicBezTo>
                        <a:cubicBezTo>
                          <a:pt x="832" y="380"/>
                          <a:pt x="832" y="381"/>
                          <a:pt x="832" y="382"/>
                        </a:cubicBezTo>
                        <a:cubicBezTo>
                          <a:pt x="833" y="383"/>
                          <a:pt x="833" y="384"/>
                          <a:pt x="834" y="385"/>
                        </a:cubicBezTo>
                        <a:cubicBezTo>
                          <a:pt x="834" y="385"/>
                          <a:pt x="834" y="385"/>
                          <a:pt x="834" y="386"/>
                        </a:cubicBezTo>
                        <a:cubicBezTo>
                          <a:pt x="835" y="388"/>
                          <a:pt x="836" y="390"/>
                          <a:pt x="837" y="392"/>
                        </a:cubicBezTo>
                        <a:cubicBezTo>
                          <a:pt x="838" y="393"/>
                          <a:pt x="838" y="393"/>
                          <a:pt x="838" y="393"/>
                        </a:cubicBezTo>
                        <a:cubicBezTo>
                          <a:pt x="839" y="395"/>
                          <a:pt x="840" y="396"/>
                          <a:pt x="841" y="398"/>
                        </a:cubicBezTo>
                        <a:cubicBezTo>
                          <a:pt x="842" y="399"/>
                          <a:pt x="842" y="400"/>
                          <a:pt x="843" y="401"/>
                        </a:cubicBezTo>
                        <a:cubicBezTo>
                          <a:pt x="844" y="401"/>
                          <a:pt x="844" y="402"/>
                          <a:pt x="845" y="403"/>
                        </a:cubicBezTo>
                        <a:cubicBezTo>
                          <a:pt x="846" y="405"/>
                          <a:pt x="848" y="406"/>
                          <a:pt x="849" y="408"/>
                        </a:cubicBezTo>
                        <a:cubicBezTo>
                          <a:pt x="850" y="408"/>
                          <a:pt x="850" y="409"/>
                          <a:pt x="851" y="409"/>
                        </a:cubicBezTo>
                        <a:cubicBezTo>
                          <a:pt x="853" y="411"/>
                          <a:pt x="854" y="413"/>
                          <a:pt x="856" y="414"/>
                        </a:cubicBezTo>
                        <a:cubicBezTo>
                          <a:pt x="857" y="414"/>
                          <a:pt x="857" y="414"/>
                          <a:pt x="857" y="414"/>
                        </a:cubicBezTo>
                        <a:cubicBezTo>
                          <a:pt x="857" y="415"/>
                          <a:pt x="857" y="415"/>
                          <a:pt x="857" y="415"/>
                        </a:cubicBezTo>
                        <a:cubicBezTo>
                          <a:pt x="863" y="420"/>
                          <a:pt x="949" y="495"/>
                          <a:pt x="1046" y="607"/>
                        </a:cubicBezTo>
                        <a:cubicBezTo>
                          <a:pt x="1166" y="747"/>
                          <a:pt x="1304" y="943"/>
                          <a:pt x="1327" y="1133"/>
                        </a:cubicBezTo>
                        <a:cubicBezTo>
                          <a:pt x="1328" y="1138"/>
                          <a:pt x="1328" y="1142"/>
                          <a:pt x="1329" y="1147"/>
                        </a:cubicBezTo>
                        <a:cubicBezTo>
                          <a:pt x="1329" y="1152"/>
                          <a:pt x="1330" y="1156"/>
                          <a:pt x="1330" y="1161"/>
                        </a:cubicBezTo>
                        <a:cubicBezTo>
                          <a:pt x="1330" y="1163"/>
                          <a:pt x="1330" y="1165"/>
                          <a:pt x="1330" y="1167"/>
                        </a:cubicBezTo>
                        <a:cubicBezTo>
                          <a:pt x="1331" y="1169"/>
                          <a:pt x="1331" y="1172"/>
                          <a:pt x="1331" y="1175"/>
                        </a:cubicBezTo>
                        <a:cubicBezTo>
                          <a:pt x="1331" y="1180"/>
                          <a:pt x="1331" y="1185"/>
                          <a:pt x="1331" y="1190"/>
                        </a:cubicBezTo>
                        <a:cubicBezTo>
                          <a:pt x="1331" y="1191"/>
                          <a:pt x="1331" y="1191"/>
                          <a:pt x="1331" y="1191"/>
                        </a:cubicBezTo>
                        <a:cubicBezTo>
                          <a:pt x="1331" y="1192"/>
                          <a:pt x="1331" y="1192"/>
                          <a:pt x="1331" y="1192"/>
                        </a:cubicBezTo>
                        <a:cubicBezTo>
                          <a:pt x="1332" y="1202"/>
                          <a:pt x="1335" y="1309"/>
                          <a:pt x="1268" y="13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6" name="Group 5">
              <a:extLst>
                <a:ext uri="{FF2B5EF4-FFF2-40B4-BE49-F238E27FC236}">
                  <a16:creationId xmlns:a16="http://schemas.microsoft.com/office/drawing/2014/main" id="{773938F7-9A96-375C-F364-DF555B01952D}"/>
                </a:ext>
              </a:extLst>
            </p:cNvPr>
            <p:cNvGrpSpPr/>
            <p:nvPr/>
          </p:nvGrpSpPr>
          <p:grpSpPr>
            <a:xfrm>
              <a:off x="6562296" y="3025320"/>
              <a:ext cx="522765" cy="522765"/>
              <a:chOff x="6553708" y="2990063"/>
              <a:chExt cx="522765" cy="522765"/>
            </a:xfrm>
          </p:grpSpPr>
          <p:sp>
            <p:nvSpPr>
              <p:cNvPr id="80" name="Oval 79">
                <a:extLst>
                  <a:ext uri="{FF2B5EF4-FFF2-40B4-BE49-F238E27FC236}">
                    <a16:creationId xmlns:a16="http://schemas.microsoft.com/office/drawing/2014/main" id="{41C53029-82A4-C569-5CF2-4029D3207A4F}"/>
                  </a:ext>
                </a:extLst>
              </p:cNvPr>
              <p:cNvSpPr>
                <a:spLocks noChangeAspect="1"/>
              </p:cNvSpPr>
              <p:nvPr/>
            </p:nvSpPr>
            <p:spPr>
              <a:xfrm>
                <a:off x="6553708" y="2990063"/>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0000"/>
                  </a:solidFill>
                </a:endParaRPr>
              </a:p>
            </p:txBody>
          </p:sp>
          <p:grpSp>
            <p:nvGrpSpPr>
              <p:cNvPr id="81" name="bcgIcons_Megaphone ">
                <a:extLst>
                  <a:ext uri="{FF2B5EF4-FFF2-40B4-BE49-F238E27FC236}">
                    <a16:creationId xmlns:a16="http://schemas.microsoft.com/office/drawing/2014/main" id="{F7B74486-43DF-316E-F55F-27E5E5B3C189}"/>
                  </a:ext>
                </a:extLst>
              </p:cNvPr>
              <p:cNvGrpSpPr>
                <a:grpSpLocks noChangeAspect="1"/>
              </p:cNvGrpSpPr>
              <p:nvPr/>
            </p:nvGrpSpPr>
            <p:grpSpPr bwMode="auto">
              <a:xfrm>
                <a:off x="6636157" y="3072345"/>
                <a:ext cx="357869" cy="358201"/>
                <a:chOff x="1682" y="0"/>
                <a:chExt cx="4316" cy="4320"/>
              </a:xfrm>
            </p:grpSpPr>
            <p:sp>
              <p:nvSpPr>
                <p:cNvPr id="82" name="AutoShape 18">
                  <a:extLst>
                    <a:ext uri="{FF2B5EF4-FFF2-40B4-BE49-F238E27FC236}">
                      <a16:creationId xmlns:a16="http://schemas.microsoft.com/office/drawing/2014/main" id="{084ECBB8-A1BC-32CB-C8F5-95B76F2796C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0">
                  <a:extLst>
                    <a:ext uri="{FF2B5EF4-FFF2-40B4-BE49-F238E27FC236}">
                      <a16:creationId xmlns:a16="http://schemas.microsoft.com/office/drawing/2014/main" id="{7E8589B6-6F7E-6D89-4033-1A177521EC30}"/>
                    </a:ext>
                  </a:extLst>
                </p:cNvPr>
                <p:cNvSpPr>
                  <a:spLocks noEditPoints="1"/>
                </p:cNvSpPr>
                <p:nvPr/>
              </p:nvSpPr>
              <p:spPr bwMode="auto">
                <a:xfrm>
                  <a:off x="2115" y="741"/>
                  <a:ext cx="3130" cy="2949"/>
                </a:xfrm>
                <a:custGeom>
                  <a:avLst/>
                  <a:gdLst>
                    <a:gd name="T0" fmla="*/ 234 w 1671"/>
                    <a:gd name="T1" fmla="*/ 835 h 1573"/>
                    <a:gd name="T2" fmla="*/ 0 w 1671"/>
                    <a:gd name="T3" fmla="*/ 585 h 1573"/>
                    <a:gd name="T4" fmla="*/ 234 w 1671"/>
                    <a:gd name="T5" fmla="*/ 335 h 1573"/>
                    <a:gd name="T6" fmla="*/ 234 w 1671"/>
                    <a:gd name="T7" fmla="*/ 379 h 1573"/>
                    <a:gd name="T8" fmla="*/ 44 w 1671"/>
                    <a:gd name="T9" fmla="*/ 585 h 1573"/>
                    <a:gd name="T10" fmla="*/ 234 w 1671"/>
                    <a:gd name="T11" fmla="*/ 791 h 1573"/>
                    <a:gd name="T12" fmla="*/ 234 w 1671"/>
                    <a:gd name="T13" fmla="*/ 835 h 1573"/>
                    <a:gd name="T14" fmla="*/ 1569 w 1671"/>
                    <a:gd name="T15" fmla="*/ 0 h 1573"/>
                    <a:gd name="T16" fmla="*/ 1524 w 1671"/>
                    <a:gd name="T17" fmla="*/ 10 h 1573"/>
                    <a:gd name="T18" fmla="*/ 1196 w 1671"/>
                    <a:gd name="T19" fmla="*/ 169 h 1573"/>
                    <a:gd name="T20" fmla="*/ 1202 w 1671"/>
                    <a:gd name="T21" fmla="*/ 197 h 1573"/>
                    <a:gd name="T22" fmla="*/ 1202 w 1671"/>
                    <a:gd name="T23" fmla="*/ 215 h 1573"/>
                    <a:gd name="T24" fmla="*/ 1544 w 1671"/>
                    <a:gd name="T25" fmla="*/ 49 h 1573"/>
                    <a:gd name="T26" fmla="*/ 1569 w 1671"/>
                    <a:gd name="T27" fmla="*/ 44 h 1573"/>
                    <a:gd name="T28" fmla="*/ 1627 w 1671"/>
                    <a:gd name="T29" fmla="*/ 102 h 1573"/>
                    <a:gd name="T30" fmla="*/ 1627 w 1671"/>
                    <a:gd name="T31" fmla="*/ 1104 h 1573"/>
                    <a:gd name="T32" fmla="*/ 1609 w 1671"/>
                    <a:gd name="T33" fmla="*/ 1146 h 1573"/>
                    <a:gd name="T34" fmla="*/ 1569 w 1671"/>
                    <a:gd name="T35" fmla="*/ 1163 h 1573"/>
                    <a:gd name="T36" fmla="*/ 1569 w 1671"/>
                    <a:gd name="T37" fmla="*/ 1163 h 1573"/>
                    <a:gd name="T38" fmla="*/ 1544 w 1671"/>
                    <a:gd name="T39" fmla="*/ 1157 h 1573"/>
                    <a:gd name="T40" fmla="*/ 1200 w 1671"/>
                    <a:gd name="T41" fmla="*/ 990 h 1573"/>
                    <a:gd name="T42" fmla="*/ 1173 w 1671"/>
                    <a:gd name="T43" fmla="*/ 1026 h 1573"/>
                    <a:gd name="T44" fmla="*/ 1524 w 1671"/>
                    <a:gd name="T45" fmla="*/ 1196 h 1573"/>
                    <a:gd name="T46" fmla="*/ 1569 w 1671"/>
                    <a:gd name="T47" fmla="*/ 1207 h 1573"/>
                    <a:gd name="T48" fmla="*/ 1569 w 1671"/>
                    <a:gd name="T49" fmla="*/ 1207 h 1573"/>
                    <a:gd name="T50" fmla="*/ 1640 w 1671"/>
                    <a:gd name="T51" fmla="*/ 1178 h 1573"/>
                    <a:gd name="T52" fmla="*/ 1671 w 1671"/>
                    <a:gd name="T53" fmla="*/ 1104 h 1573"/>
                    <a:gd name="T54" fmla="*/ 1671 w 1671"/>
                    <a:gd name="T55" fmla="*/ 102 h 1573"/>
                    <a:gd name="T56" fmla="*/ 1569 w 1671"/>
                    <a:gd name="T57" fmla="*/ 0 h 1573"/>
                    <a:gd name="T58" fmla="*/ 623 w 1671"/>
                    <a:gd name="T59" fmla="*/ 960 h 1573"/>
                    <a:gd name="T60" fmla="*/ 572 w 1671"/>
                    <a:gd name="T61" fmla="*/ 953 h 1573"/>
                    <a:gd name="T62" fmla="*/ 812 w 1671"/>
                    <a:gd name="T63" fmla="*/ 1529 h 1573"/>
                    <a:gd name="T64" fmla="*/ 600 w 1671"/>
                    <a:gd name="T65" fmla="*/ 1529 h 1573"/>
                    <a:gd name="T66" fmla="*/ 347 w 1671"/>
                    <a:gd name="T67" fmla="*/ 919 h 1573"/>
                    <a:gd name="T68" fmla="*/ 296 w 1671"/>
                    <a:gd name="T69" fmla="*/ 912 h 1573"/>
                    <a:gd name="T70" fmla="*/ 565 w 1671"/>
                    <a:gd name="T71" fmla="*/ 1560 h 1573"/>
                    <a:gd name="T72" fmla="*/ 586 w 1671"/>
                    <a:gd name="T73" fmla="*/ 1573 h 1573"/>
                    <a:gd name="T74" fmla="*/ 845 w 1671"/>
                    <a:gd name="T75" fmla="*/ 1573 h 1573"/>
                    <a:gd name="T76" fmla="*/ 863 w 1671"/>
                    <a:gd name="T77" fmla="*/ 1563 h 1573"/>
                    <a:gd name="T78" fmla="*/ 865 w 1671"/>
                    <a:gd name="T79" fmla="*/ 1543 h 1573"/>
                    <a:gd name="T80" fmla="*/ 623 w 1671"/>
                    <a:gd name="T81" fmla="*/ 96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1" h="1573">
                      <a:moveTo>
                        <a:pt x="234" y="835"/>
                      </a:moveTo>
                      <a:cubicBezTo>
                        <a:pt x="101" y="815"/>
                        <a:pt x="0" y="710"/>
                        <a:pt x="0" y="585"/>
                      </a:cubicBezTo>
                      <a:cubicBezTo>
                        <a:pt x="0" y="459"/>
                        <a:pt x="101" y="355"/>
                        <a:pt x="234" y="335"/>
                      </a:cubicBezTo>
                      <a:cubicBezTo>
                        <a:pt x="234" y="379"/>
                        <a:pt x="234" y="379"/>
                        <a:pt x="234" y="379"/>
                      </a:cubicBezTo>
                      <a:cubicBezTo>
                        <a:pt x="126" y="399"/>
                        <a:pt x="44" y="483"/>
                        <a:pt x="44" y="585"/>
                      </a:cubicBezTo>
                      <a:cubicBezTo>
                        <a:pt x="44" y="686"/>
                        <a:pt x="126" y="771"/>
                        <a:pt x="234" y="791"/>
                      </a:cubicBezTo>
                      <a:lnTo>
                        <a:pt x="234" y="835"/>
                      </a:lnTo>
                      <a:close/>
                      <a:moveTo>
                        <a:pt x="1569" y="0"/>
                      </a:moveTo>
                      <a:cubicBezTo>
                        <a:pt x="1553" y="0"/>
                        <a:pt x="1539" y="3"/>
                        <a:pt x="1524" y="10"/>
                      </a:cubicBezTo>
                      <a:cubicBezTo>
                        <a:pt x="1196" y="169"/>
                        <a:pt x="1196" y="169"/>
                        <a:pt x="1196" y="169"/>
                      </a:cubicBezTo>
                      <a:cubicBezTo>
                        <a:pt x="1200" y="177"/>
                        <a:pt x="1202" y="187"/>
                        <a:pt x="1202" y="197"/>
                      </a:cubicBezTo>
                      <a:cubicBezTo>
                        <a:pt x="1202" y="215"/>
                        <a:pt x="1202" y="215"/>
                        <a:pt x="1202" y="215"/>
                      </a:cubicBezTo>
                      <a:cubicBezTo>
                        <a:pt x="1544" y="49"/>
                        <a:pt x="1544" y="49"/>
                        <a:pt x="1544" y="49"/>
                      </a:cubicBezTo>
                      <a:cubicBezTo>
                        <a:pt x="1552" y="46"/>
                        <a:pt x="1560" y="44"/>
                        <a:pt x="1569" y="44"/>
                      </a:cubicBezTo>
                      <a:cubicBezTo>
                        <a:pt x="1597" y="44"/>
                        <a:pt x="1627" y="66"/>
                        <a:pt x="1627" y="102"/>
                      </a:cubicBezTo>
                      <a:cubicBezTo>
                        <a:pt x="1627" y="1104"/>
                        <a:pt x="1627" y="1104"/>
                        <a:pt x="1627" y="1104"/>
                      </a:cubicBezTo>
                      <a:cubicBezTo>
                        <a:pt x="1627" y="1120"/>
                        <a:pt x="1621" y="1135"/>
                        <a:pt x="1609" y="1146"/>
                      </a:cubicBezTo>
                      <a:cubicBezTo>
                        <a:pt x="1598" y="1157"/>
                        <a:pt x="1584" y="1163"/>
                        <a:pt x="1569" y="1163"/>
                      </a:cubicBezTo>
                      <a:cubicBezTo>
                        <a:pt x="1569" y="1163"/>
                        <a:pt x="1569" y="1163"/>
                        <a:pt x="1569" y="1163"/>
                      </a:cubicBezTo>
                      <a:cubicBezTo>
                        <a:pt x="1560" y="1163"/>
                        <a:pt x="1552" y="1161"/>
                        <a:pt x="1544" y="1157"/>
                      </a:cubicBezTo>
                      <a:cubicBezTo>
                        <a:pt x="1200" y="990"/>
                        <a:pt x="1200" y="990"/>
                        <a:pt x="1200" y="990"/>
                      </a:cubicBezTo>
                      <a:cubicBezTo>
                        <a:pt x="1196" y="1006"/>
                        <a:pt x="1186" y="1018"/>
                        <a:pt x="1173" y="1026"/>
                      </a:cubicBezTo>
                      <a:cubicBezTo>
                        <a:pt x="1524" y="1196"/>
                        <a:pt x="1524" y="1196"/>
                        <a:pt x="1524" y="1196"/>
                      </a:cubicBezTo>
                      <a:cubicBezTo>
                        <a:pt x="1539" y="1203"/>
                        <a:pt x="1553" y="1207"/>
                        <a:pt x="1569" y="1207"/>
                      </a:cubicBezTo>
                      <a:cubicBezTo>
                        <a:pt x="1569" y="1207"/>
                        <a:pt x="1569" y="1207"/>
                        <a:pt x="1569" y="1207"/>
                      </a:cubicBezTo>
                      <a:cubicBezTo>
                        <a:pt x="1595" y="1207"/>
                        <a:pt x="1621" y="1196"/>
                        <a:pt x="1640" y="1178"/>
                      </a:cubicBezTo>
                      <a:cubicBezTo>
                        <a:pt x="1660" y="1158"/>
                        <a:pt x="1671" y="1132"/>
                        <a:pt x="1671" y="1104"/>
                      </a:cubicBezTo>
                      <a:cubicBezTo>
                        <a:pt x="1671" y="102"/>
                        <a:pt x="1671" y="102"/>
                        <a:pt x="1671" y="102"/>
                      </a:cubicBezTo>
                      <a:cubicBezTo>
                        <a:pt x="1671" y="45"/>
                        <a:pt x="1625" y="0"/>
                        <a:pt x="1569" y="0"/>
                      </a:cubicBezTo>
                      <a:close/>
                      <a:moveTo>
                        <a:pt x="623" y="960"/>
                      </a:moveTo>
                      <a:cubicBezTo>
                        <a:pt x="572" y="953"/>
                        <a:pt x="572" y="953"/>
                        <a:pt x="572" y="953"/>
                      </a:cubicBezTo>
                      <a:cubicBezTo>
                        <a:pt x="812" y="1529"/>
                        <a:pt x="812" y="1529"/>
                        <a:pt x="812" y="1529"/>
                      </a:cubicBezTo>
                      <a:cubicBezTo>
                        <a:pt x="600" y="1529"/>
                        <a:pt x="600" y="1529"/>
                        <a:pt x="600" y="1529"/>
                      </a:cubicBezTo>
                      <a:cubicBezTo>
                        <a:pt x="347" y="919"/>
                        <a:pt x="347" y="919"/>
                        <a:pt x="347" y="919"/>
                      </a:cubicBezTo>
                      <a:cubicBezTo>
                        <a:pt x="296" y="912"/>
                        <a:pt x="296" y="912"/>
                        <a:pt x="296" y="912"/>
                      </a:cubicBezTo>
                      <a:cubicBezTo>
                        <a:pt x="565" y="1560"/>
                        <a:pt x="565" y="1560"/>
                        <a:pt x="565" y="1560"/>
                      </a:cubicBezTo>
                      <a:cubicBezTo>
                        <a:pt x="569" y="1568"/>
                        <a:pt x="577" y="1573"/>
                        <a:pt x="586" y="1573"/>
                      </a:cubicBezTo>
                      <a:cubicBezTo>
                        <a:pt x="845" y="1573"/>
                        <a:pt x="845" y="1573"/>
                        <a:pt x="845" y="1573"/>
                      </a:cubicBezTo>
                      <a:cubicBezTo>
                        <a:pt x="852" y="1573"/>
                        <a:pt x="859" y="1569"/>
                        <a:pt x="863" y="1563"/>
                      </a:cubicBezTo>
                      <a:cubicBezTo>
                        <a:pt x="867" y="1557"/>
                        <a:pt x="868" y="1550"/>
                        <a:pt x="865" y="1543"/>
                      </a:cubicBezTo>
                      <a:lnTo>
                        <a:pt x="623" y="9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1">
                  <a:extLst>
                    <a:ext uri="{FF2B5EF4-FFF2-40B4-BE49-F238E27FC236}">
                      <a16:creationId xmlns:a16="http://schemas.microsoft.com/office/drawing/2014/main" id="{F9543E70-203F-E324-16F3-3D2112BB62E7}"/>
                    </a:ext>
                  </a:extLst>
                </p:cNvPr>
                <p:cNvSpPr>
                  <a:spLocks noEditPoints="1"/>
                </p:cNvSpPr>
                <p:nvPr/>
              </p:nvSpPr>
              <p:spPr bwMode="auto">
                <a:xfrm>
                  <a:off x="2636" y="1074"/>
                  <a:ext cx="2916" cy="1525"/>
                </a:xfrm>
                <a:custGeom>
                  <a:avLst/>
                  <a:gdLst>
                    <a:gd name="T0" fmla="*/ 1557 w 1557"/>
                    <a:gd name="T1" fmla="*/ 412 h 813"/>
                    <a:gd name="T2" fmla="*/ 1437 w 1557"/>
                    <a:gd name="T3" fmla="*/ 575 h 813"/>
                    <a:gd name="T4" fmla="*/ 1437 w 1557"/>
                    <a:gd name="T5" fmla="*/ 246 h 813"/>
                    <a:gd name="T6" fmla="*/ 1557 w 1557"/>
                    <a:gd name="T7" fmla="*/ 412 h 813"/>
                    <a:gd name="T8" fmla="*/ 880 w 1557"/>
                    <a:gd name="T9" fmla="*/ 797 h 813"/>
                    <a:gd name="T10" fmla="*/ 880 w 1557"/>
                    <a:gd name="T11" fmla="*/ 797 h 813"/>
                    <a:gd name="T12" fmla="*/ 880 w 1557"/>
                    <a:gd name="T13" fmla="*/ 19 h 813"/>
                    <a:gd name="T14" fmla="*/ 861 w 1557"/>
                    <a:gd name="T15" fmla="*/ 0 h 813"/>
                    <a:gd name="T16" fmla="*/ 19 w 1557"/>
                    <a:gd name="T17" fmla="*/ 108 h 813"/>
                    <a:gd name="T18" fmla="*/ 0 w 1557"/>
                    <a:gd name="T19" fmla="*/ 127 h 813"/>
                    <a:gd name="T20" fmla="*/ 0 w 1557"/>
                    <a:gd name="T21" fmla="*/ 671 h 813"/>
                    <a:gd name="T22" fmla="*/ 19 w 1557"/>
                    <a:gd name="T23" fmla="*/ 690 h 813"/>
                    <a:gd name="T24" fmla="*/ 861 w 1557"/>
                    <a:gd name="T25" fmla="*/ 813 h 813"/>
                    <a:gd name="T26" fmla="*/ 880 w 1557"/>
                    <a:gd name="T27" fmla="*/ 79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7" h="813">
                      <a:moveTo>
                        <a:pt x="1557" y="412"/>
                      </a:moveTo>
                      <a:cubicBezTo>
                        <a:pt x="1557" y="486"/>
                        <a:pt x="1506" y="550"/>
                        <a:pt x="1437" y="575"/>
                      </a:cubicBezTo>
                      <a:cubicBezTo>
                        <a:pt x="1437" y="246"/>
                        <a:pt x="1437" y="246"/>
                        <a:pt x="1437" y="246"/>
                      </a:cubicBezTo>
                      <a:cubicBezTo>
                        <a:pt x="1506" y="271"/>
                        <a:pt x="1557" y="335"/>
                        <a:pt x="1557" y="412"/>
                      </a:cubicBezTo>
                      <a:close/>
                      <a:moveTo>
                        <a:pt x="880" y="797"/>
                      </a:moveTo>
                      <a:cubicBezTo>
                        <a:pt x="880" y="797"/>
                        <a:pt x="880" y="797"/>
                        <a:pt x="880" y="797"/>
                      </a:cubicBezTo>
                      <a:cubicBezTo>
                        <a:pt x="880" y="19"/>
                        <a:pt x="880" y="19"/>
                        <a:pt x="880" y="19"/>
                      </a:cubicBezTo>
                      <a:cubicBezTo>
                        <a:pt x="880" y="7"/>
                        <a:pt x="873" y="0"/>
                        <a:pt x="861" y="0"/>
                      </a:cubicBezTo>
                      <a:cubicBezTo>
                        <a:pt x="861" y="0"/>
                        <a:pt x="861" y="0"/>
                        <a:pt x="19" y="108"/>
                      </a:cubicBezTo>
                      <a:cubicBezTo>
                        <a:pt x="9" y="108"/>
                        <a:pt x="0" y="117"/>
                        <a:pt x="0" y="127"/>
                      </a:cubicBezTo>
                      <a:cubicBezTo>
                        <a:pt x="0" y="127"/>
                        <a:pt x="0" y="127"/>
                        <a:pt x="0" y="671"/>
                      </a:cubicBezTo>
                      <a:cubicBezTo>
                        <a:pt x="0" y="683"/>
                        <a:pt x="9" y="690"/>
                        <a:pt x="19" y="690"/>
                      </a:cubicBezTo>
                      <a:cubicBezTo>
                        <a:pt x="19" y="690"/>
                        <a:pt x="19" y="690"/>
                        <a:pt x="861" y="813"/>
                      </a:cubicBezTo>
                      <a:cubicBezTo>
                        <a:pt x="873" y="813"/>
                        <a:pt x="880" y="806"/>
                        <a:pt x="880" y="797"/>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 name="Group 6">
              <a:extLst>
                <a:ext uri="{FF2B5EF4-FFF2-40B4-BE49-F238E27FC236}">
                  <a16:creationId xmlns:a16="http://schemas.microsoft.com/office/drawing/2014/main" id="{3D732E81-9E9A-EE18-4F8F-956EE71817E2}"/>
                </a:ext>
              </a:extLst>
            </p:cNvPr>
            <p:cNvGrpSpPr/>
            <p:nvPr/>
          </p:nvGrpSpPr>
          <p:grpSpPr>
            <a:xfrm>
              <a:off x="6562296" y="3602729"/>
              <a:ext cx="522765" cy="522765"/>
              <a:chOff x="6562585" y="3569560"/>
              <a:chExt cx="522765" cy="522765"/>
            </a:xfrm>
          </p:grpSpPr>
          <p:sp>
            <p:nvSpPr>
              <p:cNvPr id="75" name="Oval 74">
                <a:extLst>
                  <a:ext uri="{FF2B5EF4-FFF2-40B4-BE49-F238E27FC236}">
                    <a16:creationId xmlns:a16="http://schemas.microsoft.com/office/drawing/2014/main" id="{90B540F2-83CD-C6B5-45AA-3700F101B055}"/>
                  </a:ext>
                </a:extLst>
              </p:cNvPr>
              <p:cNvSpPr>
                <a:spLocks noChangeAspect="1"/>
              </p:cNvSpPr>
              <p:nvPr/>
            </p:nvSpPr>
            <p:spPr>
              <a:xfrm>
                <a:off x="6562585" y="3569560"/>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0000"/>
                  </a:solidFill>
                </a:endParaRPr>
              </a:p>
            </p:txBody>
          </p:sp>
          <p:grpSp>
            <p:nvGrpSpPr>
              <p:cNvPr id="76" name="bcgIcons_Syringe ">
                <a:extLst>
                  <a:ext uri="{FF2B5EF4-FFF2-40B4-BE49-F238E27FC236}">
                    <a16:creationId xmlns:a16="http://schemas.microsoft.com/office/drawing/2014/main" id="{C5FECE20-8632-1021-8B27-1E67531B01BA}"/>
                  </a:ext>
                </a:extLst>
              </p:cNvPr>
              <p:cNvGrpSpPr>
                <a:grpSpLocks noChangeAspect="1"/>
              </p:cNvGrpSpPr>
              <p:nvPr/>
            </p:nvGrpSpPr>
            <p:grpSpPr bwMode="auto">
              <a:xfrm>
                <a:off x="6627141" y="3633933"/>
                <a:ext cx="393655" cy="394021"/>
                <a:chOff x="1682" y="0"/>
                <a:chExt cx="4316" cy="4320"/>
              </a:xfrm>
            </p:grpSpPr>
            <p:sp>
              <p:nvSpPr>
                <p:cNvPr id="77" name="AutoShape 18">
                  <a:extLst>
                    <a:ext uri="{FF2B5EF4-FFF2-40B4-BE49-F238E27FC236}">
                      <a16:creationId xmlns:a16="http://schemas.microsoft.com/office/drawing/2014/main" id="{C308F256-B7D1-9E36-FE8B-31702F60E90B}"/>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0">
                  <a:extLst>
                    <a:ext uri="{FF2B5EF4-FFF2-40B4-BE49-F238E27FC236}">
                      <a16:creationId xmlns:a16="http://schemas.microsoft.com/office/drawing/2014/main" id="{BB596B69-4549-0D18-F0CF-FBF09FBB63F7}"/>
                    </a:ext>
                  </a:extLst>
                </p:cNvPr>
                <p:cNvSpPr>
                  <a:spLocks noEditPoints="1"/>
                </p:cNvSpPr>
                <p:nvPr/>
              </p:nvSpPr>
              <p:spPr bwMode="auto">
                <a:xfrm>
                  <a:off x="2126" y="501"/>
                  <a:ext cx="3377" cy="3371"/>
                </a:xfrm>
                <a:custGeom>
                  <a:avLst/>
                  <a:gdLst>
                    <a:gd name="T0" fmla="*/ 1470 w 1803"/>
                    <a:gd name="T1" fmla="*/ 833 h 1798"/>
                    <a:gd name="T2" fmla="*/ 1438 w 1803"/>
                    <a:gd name="T3" fmla="*/ 833 h 1798"/>
                    <a:gd name="T4" fmla="*/ 972 w 1803"/>
                    <a:gd name="T5" fmla="*/ 335 h 1798"/>
                    <a:gd name="T6" fmla="*/ 1470 w 1803"/>
                    <a:gd name="T7" fmla="*/ 802 h 1798"/>
                    <a:gd name="T8" fmla="*/ 730 w 1803"/>
                    <a:gd name="T9" fmla="*/ 1353 h 1798"/>
                    <a:gd name="T10" fmla="*/ 462 w 1803"/>
                    <a:gd name="T11" fmla="*/ 1107 h 1798"/>
                    <a:gd name="T12" fmla="*/ 1019 w 1803"/>
                    <a:gd name="T13" fmla="*/ 476 h 1798"/>
                    <a:gd name="T14" fmla="*/ 431 w 1803"/>
                    <a:gd name="T15" fmla="*/ 1002 h 1798"/>
                    <a:gd name="T16" fmla="*/ 662 w 1803"/>
                    <a:gd name="T17" fmla="*/ 1369 h 1798"/>
                    <a:gd name="T18" fmla="*/ 798 w 1803"/>
                    <a:gd name="T19" fmla="*/ 1369 h 1798"/>
                    <a:gd name="T20" fmla="*/ 1324 w 1803"/>
                    <a:gd name="T21" fmla="*/ 781 h 1798"/>
                    <a:gd name="T22" fmla="*/ 1794 w 1803"/>
                    <a:gd name="T23" fmla="*/ 386 h 1798"/>
                    <a:gd name="T24" fmla="*/ 1385 w 1803"/>
                    <a:gd name="T25" fmla="*/ 8 h 1798"/>
                    <a:gd name="T26" fmla="*/ 1763 w 1803"/>
                    <a:gd name="T27" fmla="*/ 417 h 1798"/>
                    <a:gd name="T28" fmla="*/ 1794 w 1803"/>
                    <a:gd name="T29" fmla="*/ 417 h 1798"/>
                    <a:gd name="T30" fmla="*/ 479 w 1803"/>
                    <a:gd name="T31" fmla="*/ 1400 h 1798"/>
                    <a:gd name="T32" fmla="*/ 474 w 1803"/>
                    <a:gd name="T33" fmla="*/ 1400 h 1798"/>
                    <a:gd name="T34" fmla="*/ 399 w 1803"/>
                    <a:gd name="T35" fmla="*/ 1324 h 1798"/>
                    <a:gd name="T36" fmla="*/ 472 w 1803"/>
                    <a:gd name="T37" fmla="*/ 1249 h 1798"/>
                    <a:gd name="T38" fmla="*/ 369 w 1803"/>
                    <a:gd name="T39" fmla="*/ 1290 h 1798"/>
                    <a:gd name="T40" fmla="*/ 443 w 1803"/>
                    <a:gd name="T41" fmla="*/ 1431 h 1798"/>
                    <a:gd name="T42" fmla="*/ 510 w 1803"/>
                    <a:gd name="T43" fmla="*/ 1431 h 1798"/>
                    <a:gd name="T44" fmla="*/ 551 w 1803"/>
                    <a:gd name="T45" fmla="*/ 1328 h 1798"/>
                    <a:gd name="T46" fmla="*/ 8 w 1803"/>
                    <a:gd name="T47" fmla="*/ 1761 h 1798"/>
                    <a:gd name="T48" fmla="*/ 24 w 1803"/>
                    <a:gd name="T49" fmla="*/ 1798 h 1798"/>
                    <a:gd name="T50" fmla="*/ 385 w 1803"/>
                    <a:gd name="T51" fmla="*/ 1446 h 1798"/>
                    <a:gd name="T52" fmla="*/ 8 w 1803"/>
                    <a:gd name="T53" fmla="*/ 1761 h 1798"/>
                    <a:gd name="T54" fmla="*/ 1336 w 1803"/>
                    <a:gd name="T55" fmla="*/ 606 h 1798"/>
                    <a:gd name="T56" fmla="*/ 1582 w 1803"/>
                    <a:gd name="T57" fmla="*/ 298 h 1798"/>
                    <a:gd name="T58" fmla="*/ 1472 w 1803"/>
                    <a:gd name="T59" fmla="*/ 188 h 1798"/>
                    <a:gd name="T60" fmla="*/ 1226 w 1803"/>
                    <a:gd name="T61" fmla="*/ 496 h 1798"/>
                    <a:gd name="T62" fmla="*/ 1472 w 1803"/>
                    <a:gd name="T63" fmla="*/ 188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3" h="1798">
                      <a:moveTo>
                        <a:pt x="1470" y="802"/>
                      </a:moveTo>
                      <a:cubicBezTo>
                        <a:pt x="1478" y="810"/>
                        <a:pt x="1478" y="824"/>
                        <a:pt x="1470" y="833"/>
                      </a:cubicBezTo>
                      <a:cubicBezTo>
                        <a:pt x="1465" y="837"/>
                        <a:pt x="1460" y="839"/>
                        <a:pt x="1454" y="839"/>
                      </a:cubicBezTo>
                      <a:cubicBezTo>
                        <a:pt x="1448" y="839"/>
                        <a:pt x="1443" y="837"/>
                        <a:pt x="1438" y="833"/>
                      </a:cubicBezTo>
                      <a:cubicBezTo>
                        <a:pt x="972" y="366"/>
                        <a:pt x="972" y="366"/>
                        <a:pt x="972" y="366"/>
                      </a:cubicBezTo>
                      <a:cubicBezTo>
                        <a:pt x="963" y="357"/>
                        <a:pt x="963" y="343"/>
                        <a:pt x="972" y="335"/>
                      </a:cubicBezTo>
                      <a:cubicBezTo>
                        <a:pt x="980" y="326"/>
                        <a:pt x="994" y="326"/>
                        <a:pt x="1003" y="335"/>
                      </a:cubicBezTo>
                      <a:lnTo>
                        <a:pt x="1470" y="802"/>
                      </a:lnTo>
                      <a:close/>
                      <a:moveTo>
                        <a:pt x="767" y="1338"/>
                      </a:moveTo>
                      <a:cubicBezTo>
                        <a:pt x="757" y="1348"/>
                        <a:pt x="744" y="1353"/>
                        <a:pt x="730" y="1353"/>
                      </a:cubicBezTo>
                      <a:cubicBezTo>
                        <a:pt x="716" y="1353"/>
                        <a:pt x="703" y="1348"/>
                        <a:pt x="693" y="1338"/>
                      </a:cubicBezTo>
                      <a:cubicBezTo>
                        <a:pt x="462" y="1107"/>
                        <a:pt x="462" y="1107"/>
                        <a:pt x="462" y="1107"/>
                      </a:cubicBezTo>
                      <a:cubicBezTo>
                        <a:pt x="442" y="1087"/>
                        <a:pt x="442" y="1054"/>
                        <a:pt x="462" y="1033"/>
                      </a:cubicBezTo>
                      <a:cubicBezTo>
                        <a:pt x="1019" y="476"/>
                        <a:pt x="1019" y="476"/>
                        <a:pt x="1019" y="476"/>
                      </a:cubicBezTo>
                      <a:cubicBezTo>
                        <a:pt x="988" y="445"/>
                        <a:pt x="988" y="445"/>
                        <a:pt x="988" y="445"/>
                      </a:cubicBezTo>
                      <a:cubicBezTo>
                        <a:pt x="431" y="1002"/>
                        <a:pt x="431" y="1002"/>
                        <a:pt x="431" y="1002"/>
                      </a:cubicBezTo>
                      <a:cubicBezTo>
                        <a:pt x="393" y="1040"/>
                        <a:pt x="393" y="1101"/>
                        <a:pt x="431" y="1138"/>
                      </a:cubicBezTo>
                      <a:cubicBezTo>
                        <a:pt x="662" y="1369"/>
                        <a:pt x="662" y="1369"/>
                        <a:pt x="662" y="1369"/>
                      </a:cubicBezTo>
                      <a:cubicBezTo>
                        <a:pt x="680" y="1387"/>
                        <a:pt x="704" y="1397"/>
                        <a:pt x="730" y="1397"/>
                      </a:cubicBezTo>
                      <a:cubicBezTo>
                        <a:pt x="755" y="1397"/>
                        <a:pt x="780" y="1387"/>
                        <a:pt x="798" y="1369"/>
                      </a:cubicBezTo>
                      <a:cubicBezTo>
                        <a:pt x="1355" y="812"/>
                        <a:pt x="1355" y="812"/>
                        <a:pt x="1355" y="812"/>
                      </a:cubicBezTo>
                      <a:cubicBezTo>
                        <a:pt x="1324" y="781"/>
                        <a:pt x="1324" y="781"/>
                        <a:pt x="1324" y="781"/>
                      </a:cubicBezTo>
                      <a:lnTo>
                        <a:pt x="767" y="1338"/>
                      </a:lnTo>
                      <a:close/>
                      <a:moveTo>
                        <a:pt x="1794" y="386"/>
                      </a:moveTo>
                      <a:cubicBezTo>
                        <a:pt x="1416" y="8"/>
                        <a:pt x="1416" y="8"/>
                        <a:pt x="1416" y="8"/>
                      </a:cubicBezTo>
                      <a:cubicBezTo>
                        <a:pt x="1408" y="0"/>
                        <a:pt x="1394" y="0"/>
                        <a:pt x="1385" y="8"/>
                      </a:cubicBezTo>
                      <a:cubicBezTo>
                        <a:pt x="1377" y="17"/>
                        <a:pt x="1377" y="31"/>
                        <a:pt x="1385" y="39"/>
                      </a:cubicBezTo>
                      <a:cubicBezTo>
                        <a:pt x="1763" y="417"/>
                        <a:pt x="1763" y="417"/>
                        <a:pt x="1763" y="417"/>
                      </a:cubicBezTo>
                      <a:cubicBezTo>
                        <a:pt x="1767" y="421"/>
                        <a:pt x="1773" y="423"/>
                        <a:pt x="1778" y="423"/>
                      </a:cubicBezTo>
                      <a:cubicBezTo>
                        <a:pt x="1784" y="423"/>
                        <a:pt x="1790" y="421"/>
                        <a:pt x="1794" y="417"/>
                      </a:cubicBezTo>
                      <a:cubicBezTo>
                        <a:pt x="1803" y="408"/>
                        <a:pt x="1803" y="394"/>
                        <a:pt x="1794" y="386"/>
                      </a:cubicBezTo>
                      <a:close/>
                      <a:moveTo>
                        <a:pt x="479" y="1400"/>
                      </a:moveTo>
                      <a:cubicBezTo>
                        <a:pt x="478" y="1401"/>
                        <a:pt x="477" y="1401"/>
                        <a:pt x="476" y="1401"/>
                      </a:cubicBezTo>
                      <a:cubicBezTo>
                        <a:pt x="476" y="1401"/>
                        <a:pt x="475" y="1401"/>
                        <a:pt x="474" y="1400"/>
                      </a:cubicBezTo>
                      <a:cubicBezTo>
                        <a:pt x="400" y="1326"/>
                        <a:pt x="400" y="1326"/>
                        <a:pt x="400" y="1326"/>
                      </a:cubicBezTo>
                      <a:cubicBezTo>
                        <a:pt x="399" y="1325"/>
                        <a:pt x="399" y="1324"/>
                        <a:pt x="399" y="1324"/>
                      </a:cubicBezTo>
                      <a:cubicBezTo>
                        <a:pt x="399" y="1323"/>
                        <a:pt x="399" y="1322"/>
                        <a:pt x="400" y="1321"/>
                      </a:cubicBezTo>
                      <a:cubicBezTo>
                        <a:pt x="472" y="1249"/>
                        <a:pt x="472" y="1249"/>
                        <a:pt x="472" y="1249"/>
                      </a:cubicBezTo>
                      <a:cubicBezTo>
                        <a:pt x="441" y="1218"/>
                        <a:pt x="441" y="1218"/>
                        <a:pt x="441" y="1218"/>
                      </a:cubicBezTo>
                      <a:cubicBezTo>
                        <a:pt x="369" y="1290"/>
                        <a:pt x="369" y="1290"/>
                        <a:pt x="369" y="1290"/>
                      </a:cubicBezTo>
                      <a:cubicBezTo>
                        <a:pt x="350" y="1309"/>
                        <a:pt x="350" y="1339"/>
                        <a:pt x="369" y="1357"/>
                      </a:cubicBezTo>
                      <a:cubicBezTo>
                        <a:pt x="443" y="1431"/>
                        <a:pt x="443" y="1431"/>
                        <a:pt x="443" y="1431"/>
                      </a:cubicBezTo>
                      <a:cubicBezTo>
                        <a:pt x="452" y="1440"/>
                        <a:pt x="464" y="1445"/>
                        <a:pt x="476" y="1445"/>
                      </a:cubicBezTo>
                      <a:cubicBezTo>
                        <a:pt x="488" y="1445"/>
                        <a:pt x="501" y="1440"/>
                        <a:pt x="510" y="1431"/>
                      </a:cubicBezTo>
                      <a:cubicBezTo>
                        <a:pt x="582" y="1359"/>
                        <a:pt x="582" y="1359"/>
                        <a:pt x="582" y="1359"/>
                      </a:cubicBezTo>
                      <a:cubicBezTo>
                        <a:pt x="551" y="1328"/>
                        <a:pt x="551" y="1328"/>
                        <a:pt x="551" y="1328"/>
                      </a:cubicBezTo>
                      <a:lnTo>
                        <a:pt x="479" y="1400"/>
                      </a:lnTo>
                      <a:close/>
                      <a:moveTo>
                        <a:pt x="8" y="1761"/>
                      </a:moveTo>
                      <a:cubicBezTo>
                        <a:pt x="0" y="1769"/>
                        <a:pt x="0" y="1783"/>
                        <a:pt x="8" y="1792"/>
                      </a:cubicBezTo>
                      <a:cubicBezTo>
                        <a:pt x="13" y="1796"/>
                        <a:pt x="18" y="1798"/>
                        <a:pt x="24" y="1798"/>
                      </a:cubicBezTo>
                      <a:cubicBezTo>
                        <a:pt x="29" y="1798"/>
                        <a:pt x="35" y="1796"/>
                        <a:pt x="39" y="1792"/>
                      </a:cubicBezTo>
                      <a:cubicBezTo>
                        <a:pt x="385" y="1446"/>
                        <a:pt x="385" y="1446"/>
                        <a:pt x="385" y="1446"/>
                      </a:cubicBezTo>
                      <a:cubicBezTo>
                        <a:pt x="354" y="1415"/>
                        <a:pt x="354" y="1415"/>
                        <a:pt x="354" y="1415"/>
                      </a:cubicBezTo>
                      <a:lnTo>
                        <a:pt x="8" y="1761"/>
                      </a:lnTo>
                      <a:close/>
                      <a:moveTo>
                        <a:pt x="1305" y="575"/>
                      </a:moveTo>
                      <a:cubicBezTo>
                        <a:pt x="1336" y="606"/>
                        <a:pt x="1336" y="606"/>
                        <a:pt x="1336" y="606"/>
                      </a:cubicBezTo>
                      <a:cubicBezTo>
                        <a:pt x="1613" y="329"/>
                        <a:pt x="1613" y="329"/>
                        <a:pt x="1613" y="329"/>
                      </a:cubicBezTo>
                      <a:cubicBezTo>
                        <a:pt x="1582" y="298"/>
                        <a:pt x="1582" y="298"/>
                        <a:pt x="1582" y="298"/>
                      </a:cubicBezTo>
                      <a:lnTo>
                        <a:pt x="1305" y="575"/>
                      </a:lnTo>
                      <a:close/>
                      <a:moveTo>
                        <a:pt x="1472" y="188"/>
                      </a:moveTo>
                      <a:cubicBezTo>
                        <a:pt x="1195" y="465"/>
                        <a:pt x="1195" y="465"/>
                        <a:pt x="1195" y="465"/>
                      </a:cubicBezTo>
                      <a:cubicBezTo>
                        <a:pt x="1226" y="496"/>
                        <a:pt x="1226" y="496"/>
                        <a:pt x="1226" y="496"/>
                      </a:cubicBezTo>
                      <a:cubicBezTo>
                        <a:pt x="1503" y="219"/>
                        <a:pt x="1503" y="219"/>
                        <a:pt x="1503" y="219"/>
                      </a:cubicBezTo>
                      <a:lnTo>
                        <a:pt x="1472" y="18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1">
                  <a:extLst>
                    <a:ext uri="{FF2B5EF4-FFF2-40B4-BE49-F238E27FC236}">
                      <a16:creationId xmlns:a16="http://schemas.microsoft.com/office/drawing/2014/main" id="{FA7CD5D3-8F78-A40C-06C0-1073E92E9667}"/>
                    </a:ext>
                  </a:extLst>
                </p:cNvPr>
                <p:cNvSpPr>
                  <a:spLocks/>
                </p:cNvSpPr>
                <p:nvPr/>
              </p:nvSpPr>
              <p:spPr bwMode="auto">
                <a:xfrm>
                  <a:off x="3033" y="1451"/>
                  <a:ext cx="1515" cy="1517"/>
                </a:xfrm>
                <a:custGeom>
                  <a:avLst/>
                  <a:gdLst>
                    <a:gd name="T0" fmla="*/ 567 w 809"/>
                    <a:gd name="T1" fmla="*/ 0 h 809"/>
                    <a:gd name="T2" fmla="*/ 439 w 809"/>
                    <a:gd name="T3" fmla="*/ 128 h 809"/>
                    <a:gd name="T4" fmla="*/ 534 w 809"/>
                    <a:gd name="T5" fmla="*/ 223 h 809"/>
                    <a:gd name="T6" fmla="*/ 534 w 809"/>
                    <a:gd name="T7" fmla="*/ 255 h 809"/>
                    <a:gd name="T8" fmla="*/ 519 w 809"/>
                    <a:gd name="T9" fmla="*/ 261 h 809"/>
                    <a:gd name="T10" fmla="*/ 503 w 809"/>
                    <a:gd name="T11" fmla="*/ 255 h 809"/>
                    <a:gd name="T12" fmla="*/ 408 w 809"/>
                    <a:gd name="T13" fmla="*/ 159 h 809"/>
                    <a:gd name="T14" fmla="*/ 300 w 809"/>
                    <a:gd name="T15" fmla="*/ 267 h 809"/>
                    <a:gd name="T16" fmla="*/ 396 w 809"/>
                    <a:gd name="T17" fmla="*/ 362 h 809"/>
                    <a:gd name="T18" fmla="*/ 396 w 809"/>
                    <a:gd name="T19" fmla="*/ 393 h 809"/>
                    <a:gd name="T20" fmla="*/ 380 w 809"/>
                    <a:gd name="T21" fmla="*/ 400 h 809"/>
                    <a:gd name="T22" fmla="*/ 364 w 809"/>
                    <a:gd name="T23" fmla="*/ 393 h 809"/>
                    <a:gd name="T24" fmla="*/ 269 w 809"/>
                    <a:gd name="T25" fmla="*/ 298 h 809"/>
                    <a:gd name="T26" fmla="*/ 161 w 809"/>
                    <a:gd name="T27" fmla="*/ 405 h 809"/>
                    <a:gd name="T28" fmla="*/ 257 w 809"/>
                    <a:gd name="T29" fmla="*/ 501 h 809"/>
                    <a:gd name="T30" fmla="*/ 257 w 809"/>
                    <a:gd name="T31" fmla="*/ 532 h 809"/>
                    <a:gd name="T32" fmla="*/ 241 w 809"/>
                    <a:gd name="T33" fmla="*/ 538 h 809"/>
                    <a:gd name="T34" fmla="*/ 226 w 809"/>
                    <a:gd name="T35" fmla="*/ 532 h 809"/>
                    <a:gd name="T36" fmla="*/ 130 w 809"/>
                    <a:gd name="T37" fmla="*/ 437 h 809"/>
                    <a:gd name="T38" fmla="*/ 1 w 809"/>
                    <a:gd name="T39" fmla="*/ 566 h 809"/>
                    <a:gd name="T40" fmla="*/ 1 w 809"/>
                    <a:gd name="T41" fmla="*/ 570 h 809"/>
                    <a:gd name="T42" fmla="*/ 239 w 809"/>
                    <a:gd name="T43" fmla="*/ 808 h 809"/>
                    <a:gd name="T44" fmla="*/ 241 w 809"/>
                    <a:gd name="T45" fmla="*/ 809 h 809"/>
                    <a:gd name="T46" fmla="*/ 243 w 809"/>
                    <a:gd name="T47" fmla="*/ 808 h 809"/>
                    <a:gd name="T48" fmla="*/ 809 w 809"/>
                    <a:gd name="T49" fmla="*/ 242 h 809"/>
                    <a:gd name="T50" fmla="*/ 567 w 809"/>
                    <a:gd name="T51"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9" h="809">
                      <a:moveTo>
                        <a:pt x="567" y="0"/>
                      </a:moveTo>
                      <a:cubicBezTo>
                        <a:pt x="439" y="128"/>
                        <a:pt x="439" y="128"/>
                        <a:pt x="439" y="128"/>
                      </a:cubicBezTo>
                      <a:cubicBezTo>
                        <a:pt x="534" y="223"/>
                        <a:pt x="534" y="223"/>
                        <a:pt x="534" y="223"/>
                      </a:cubicBezTo>
                      <a:cubicBezTo>
                        <a:pt x="543" y="232"/>
                        <a:pt x="543" y="246"/>
                        <a:pt x="534" y="255"/>
                      </a:cubicBezTo>
                      <a:cubicBezTo>
                        <a:pt x="530" y="259"/>
                        <a:pt x="524" y="261"/>
                        <a:pt x="519" y="261"/>
                      </a:cubicBezTo>
                      <a:cubicBezTo>
                        <a:pt x="513" y="261"/>
                        <a:pt x="507" y="259"/>
                        <a:pt x="503" y="255"/>
                      </a:cubicBezTo>
                      <a:cubicBezTo>
                        <a:pt x="408" y="159"/>
                        <a:pt x="408" y="159"/>
                        <a:pt x="408" y="159"/>
                      </a:cubicBezTo>
                      <a:cubicBezTo>
                        <a:pt x="300" y="267"/>
                        <a:pt x="300" y="267"/>
                        <a:pt x="300" y="267"/>
                      </a:cubicBezTo>
                      <a:cubicBezTo>
                        <a:pt x="396" y="362"/>
                        <a:pt x="396" y="362"/>
                        <a:pt x="396" y="362"/>
                      </a:cubicBezTo>
                      <a:cubicBezTo>
                        <a:pt x="404" y="371"/>
                        <a:pt x="404" y="385"/>
                        <a:pt x="396" y="393"/>
                      </a:cubicBezTo>
                      <a:cubicBezTo>
                        <a:pt x="391" y="398"/>
                        <a:pt x="386" y="400"/>
                        <a:pt x="380" y="400"/>
                      </a:cubicBezTo>
                      <a:cubicBezTo>
                        <a:pt x="374" y="400"/>
                        <a:pt x="369" y="398"/>
                        <a:pt x="364" y="393"/>
                      </a:cubicBezTo>
                      <a:cubicBezTo>
                        <a:pt x="269" y="298"/>
                        <a:pt x="269" y="298"/>
                        <a:pt x="269" y="298"/>
                      </a:cubicBezTo>
                      <a:cubicBezTo>
                        <a:pt x="161" y="405"/>
                        <a:pt x="161" y="405"/>
                        <a:pt x="161" y="405"/>
                      </a:cubicBezTo>
                      <a:cubicBezTo>
                        <a:pt x="257" y="501"/>
                        <a:pt x="257" y="501"/>
                        <a:pt x="257" y="501"/>
                      </a:cubicBezTo>
                      <a:cubicBezTo>
                        <a:pt x="265" y="509"/>
                        <a:pt x="265" y="523"/>
                        <a:pt x="257" y="532"/>
                      </a:cubicBezTo>
                      <a:cubicBezTo>
                        <a:pt x="253" y="536"/>
                        <a:pt x="247" y="538"/>
                        <a:pt x="241" y="538"/>
                      </a:cubicBezTo>
                      <a:cubicBezTo>
                        <a:pt x="236" y="538"/>
                        <a:pt x="230" y="536"/>
                        <a:pt x="226" y="532"/>
                      </a:cubicBezTo>
                      <a:cubicBezTo>
                        <a:pt x="130" y="437"/>
                        <a:pt x="130" y="437"/>
                        <a:pt x="130" y="437"/>
                      </a:cubicBezTo>
                      <a:cubicBezTo>
                        <a:pt x="1" y="566"/>
                        <a:pt x="1" y="566"/>
                        <a:pt x="1" y="566"/>
                      </a:cubicBezTo>
                      <a:cubicBezTo>
                        <a:pt x="0" y="567"/>
                        <a:pt x="0" y="569"/>
                        <a:pt x="1" y="570"/>
                      </a:cubicBezTo>
                      <a:cubicBezTo>
                        <a:pt x="239" y="808"/>
                        <a:pt x="239" y="808"/>
                        <a:pt x="239" y="808"/>
                      </a:cubicBezTo>
                      <a:cubicBezTo>
                        <a:pt x="239" y="808"/>
                        <a:pt x="240" y="809"/>
                        <a:pt x="241" y="809"/>
                      </a:cubicBezTo>
                      <a:cubicBezTo>
                        <a:pt x="242" y="809"/>
                        <a:pt x="243" y="808"/>
                        <a:pt x="243" y="808"/>
                      </a:cubicBezTo>
                      <a:cubicBezTo>
                        <a:pt x="809" y="242"/>
                        <a:pt x="809" y="242"/>
                        <a:pt x="809" y="242"/>
                      </a:cubicBezTo>
                      <a:lnTo>
                        <a:pt x="567"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6F2109FE-63EB-0B2B-378B-A1A15842319B}"/>
                </a:ext>
              </a:extLst>
            </p:cNvPr>
            <p:cNvGrpSpPr/>
            <p:nvPr/>
          </p:nvGrpSpPr>
          <p:grpSpPr>
            <a:xfrm>
              <a:off x="6562295" y="4180138"/>
              <a:ext cx="522765" cy="522765"/>
              <a:chOff x="6553707" y="4126242"/>
              <a:chExt cx="522765" cy="522765"/>
            </a:xfrm>
          </p:grpSpPr>
          <p:sp>
            <p:nvSpPr>
              <p:cNvPr id="70" name="Oval 69">
                <a:extLst>
                  <a:ext uri="{FF2B5EF4-FFF2-40B4-BE49-F238E27FC236}">
                    <a16:creationId xmlns:a16="http://schemas.microsoft.com/office/drawing/2014/main" id="{2E368CC5-4FF0-5D47-3F2B-319F42B158D2}"/>
                  </a:ext>
                </a:extLst>
              </p:cNvPr>
              <p:cNvSpPr>
                <a:spLocks noChangeAspect="1"/>
              </p:cNvSpPr>
              <p:nvPr/>
            </p:nvSpPr>
            <p:spPr>
              <a:xfrm>
                <a:off x="6553707" y="4126242"/>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0000"/>
                  </a:solidFill>
                </a:endParaRPr>
              </a:p>
            </p:txBody>
          </p:sp>
          <p:grpSp>
            <p:nvGrpSpPr>
              <p:cNvPr id="71" name="bcgIcons_Doctor gender-neutral ">
                <a:extLst>
                  <a:ext uri="{FF2B5EF4-FFF2-40B4-BE49-F238E27FC236}">
                    <a16:creationId xmlns:a16="http://schemas.microsoft.com/office/drawing/2014/main" id="{8EE9D962-1F5F-25CB-3E58-0D2D7DA7B61A}"/>
                  </a:ext>
                </a:extLst>
              </p:cNvPr>
              <p:cNvGrpSpPr>
                <a:grpSpLocks noChangeAspect="1"/>
              </p:cNvGrpSpPr>
              <p:nvPr/>
            </p:nvGrpSpPr>
            <p:grpSpPr bwMode="auto">
              <a:xfrm>
                <a:off x="6598579" y="4170913"/>
                <a:ext cx="433021" cy="433423"/>
                <a:chOff x="1682" y="0"/>
                <a:chExt cx="4316" cy="4320"/>
              </a:xfrm>
            </p:grpSpPr>
            <p:sp>
              <p:nvSpPr>
                <p:cNvPr id="72" name="AutoShape 3">
                  <a:extLst>
                    <a:ext uri="{FF2B5EF4-FFF2-40B4-BE49-F238E27FC236}">
                      <a16:creationId xmlns:a16="http://schemas.microsoft.com/office/drawing/2014/main" id="{EB8361DD-7088-B4E8-872C-243065CDD234}"/>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
                  <a:extLst>
                    <a:ext uri="{FF2B5EF4-FFF2-40B4-BE49-F238E27FC236}">
                      <a16:creationId xmlns:a16="http://schemas.microsoft.com/office/drawing/2014/main" id="{3745E0C4-A54D-7BD9-D6AE-4F99D9EDAC74}"/>
                    </a:ext>
                  </a:extLst>
                </p:cNvPr>
                <p:cNvSpPr>
                  <a:spLocks/>
                </p:cNvSpPr>
                <p:nvPr/>
              </p:nvSpPr>
              <p:spPr bwMode="auto">
                <a:xfrm>
                  <a:off x="3012" y="564"/>
                  <a:ext cx="1727" cy="1313"/>
                </a:xfrm>
                <a:custGeom>
                  <a:avLst/>
                  <a:gdLst>
                    <a:gd name="T0" fmla="*/ 890 w 922"/>
                    <a:gd name="T1" fmla="*/ 537 h 700"/>
                    <a:gd name="T2" fmla="*/ 922 w 922"/>
                    <a:gd name="T3" fmla="*/ 635 h 700"/>
                    <a:gd name="T4" fmla="*/ 786 w 922"/>
                    <a:gd name="T5" fmla="*/ 675 h 700"/>
                    <a:gd name="T6" fmla="*/ 244 w 922"/>
                    <a:gd name="T7" fmla="*/ 354 h 700"/>
                    <a:gd name="T8" fmla="*/ 201 w 922"/>
                    <a:gd name="T9" fmla="*/ 380 h 700"/>
                    <a:gd name="T10" fmla="*/ 25 w 922"/>
                    <a:gd name="T11" fmla="*/ 638 h 700"/>
                    <a:gd name="T12" fmla="*/ 0 w 922"/>
                    <a:gd name="T13" fmla="*/ 452 h 700"/>
                    <a:gd name="T14" fmla="*/ 446 w 922"/>
                    <a:gd name="T15" fmla="*/ 0 h 700"/>
                    <a:gd name="T16" fmla="*/ 892 w 922"/>
                    <a:gd name="T17" fmla="*/ 452 h 700"/>
                    <a:gd name="T18" fmla="*/ 890 w 922"/>
                    <a:gd name="T19" fmla="*/ 537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2" h="700">
                      <a:moveTo>
                        <a:pt x="890" y="537"/>
                      </a:moveTo>
                      <a:cubicBezTo>
                        <a:pt x="888" y="561"/>
                        <a:pt x="896" y="597"/>
                        <a:pt x="922" y="635"/>
                      </a:cubicBezTo>
                      <a:cubicBezTo>
                        <a:pt x="922" y="635"/>
                        <a:pt x="830" y="700"/>
                        <a:pt x="786" y="675"/>
                      </a:cubicBezTo>
                      <a:cubicBezTo>
                        <a:pt x="735" y="647"/>
                        <a:pt x="523" y="353"/>
                        <a:pt x="244" y="354"/>
                      </a:cubicBezTo>
                      <a:cubicBezTo>
                        <a:pt x="244" y="354"/>
                        <a:pt x="214" y="371"/>
                        <a:pt x="201" y="380"/>
                      </a:cubicBezTo>
                      <a:cubicBezTo>
                        <a:pt x="75" y="465"/>
                        <a:pt x="69" y="677"/>
                        <a:pt x="25" y="638"/>
                      </a:cubicBezTo>
                      <a:cubicBezTo>
                        <a:pt x="9" y="618"/>
                        <a:pt x="0" y="507"/>
                        <a:pt x="0" y="452"/>
                      </a:cubicBezTo>
                      <a:cubicBezTo>
                        <a:pt x="0" y="202"/>
                        <a:pt x="194" y="0"/>
                        <a:pt x="446" y="0"/>
                      </a:cubicBezTo>
                      <a:cubicBezTo>
                        <a:pt x="699" y="0"/>
                        <a:pt x="892" y="202"/>
                        <a:pt x="892" y="452"/>
                      </a:cubicBezTo>
                      <a:cubicBezTo>
                        <a:pt x="892" y="481"/>
                        <a:pt x="893" y="510"/>
                        <a:pt x="890" y="537"/>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
                  <a:extLst>
                    <a:ext uri="{FF2B5EF4-FFF2-40B4-BE49-F238E27FC236}">
                      <a16:creationId xmlns:a16="http://schemas.microsoft.com/office/drawing/2014/main" id="{A9330654-71E0-F050-12BC-1F1B7C5DF5BC}"/>
                    </a:ext>
                  </a:extLst>
                </p:cNvPr>
                <p:cNvSpPr>
                  <a:spLocks noEditPoints="1"/>
                </p:cNvSpPr>
                <p:nvPr/>
              </p:nvSpPr>
              <p:spPr bwMode="auto">
                <a:xfrm>
                  <a:off x="2150" y="1802"/>
                  <a:ext cx="3383" cy="1869"/>
                </a:xfrm>
                <a:custGeom>
                  <a:avLst/>
                  <a:gdLst>
                    <a:gd name="T0" fmla="*/ 722 w 1806"/>
                    <a:gd name="T1" fmla="*/ 997 h 997"/>
                    <a:gd name="T2" fmla="*/ 5 w 1806"/>
                    <a:gd name="T3" fmla="*/ 967 h 997"/>
                    <a:gd name="T4" fmla="*/ 611 w 1806"/>
                    <a:gd name="T5" fmla="*/ 584 h 997"/>
                    <a:gd name="T6" fmla="*/ 863 w 1806"/>
                    <a:gd name="T7" fmla="*/ 872 h 997"/>
                    <a:gd name="T8" fmla="*/ 773 w 1806"/>
                    <a:gd name="T9" fmla="*/ 997 h 997"/>
                    <a:gd name="T10" fmla="*/ 1583 w 1806"/>
                    <a:gd name="T11" fmla="*/ 650 h 997"/>
                    <a:gd name="T12" fmla="*/ 1780 w 1806"/>
                    <a:gd name="T13" fmla="*/ 997 h 997"/>
                    <a:gd name="T14" fmla="*/ 1369 w 1806"/>
                    <a:gd name="T15" fmla="*/ 804 h 997"/>
                    <a:gd name="T16" fmla="*/ 1320 w 1806"/>
                    <a:gd name="T17" fmla="*/ 795 h 997"/>
                    <a:gd name="T18" fmla="*/ 1311 w 1806"/>
                    <a:gd name="T19" fmla="*/ 746 h 997"/>
                    <a:gd name="T20" fmla="*/ 1269 w 1806"/>
                    <a:gd name="T21" fmla="*/ 755 h 997"/>
                    <a:gd name="T22" fmla="*/ 1260 w 1806"/>
                    <a:gd name="T23" fmla="*/ 804 h 997"/>
                    <a:gd name="T24" fmla="*/ 1211 w 1806"/>
                    <a:gd name="T25" fmla="*/ 814 h 997"/>
                    <a:gd name="T26" fmla="*/ 1220 w 1806"/>
                    <a:gd name="T27" fmla="*/ 855 h 997"/>
                    <a:gd name="T28" fmla="*/ 1269 w 1806"/>
                    <a:gd name="T29" fmla="*/ 865 h 997"/>
                    <a:gd name="T30" fmla="*/ 1279 w 1806"/>
                    <a:gd name="T31" fmla="*/ 914 h 997"/>
                    <a:gd name="T32" fmla="*/ 1320 w 1806"/>
                    <a:gd name="T33" fmla="*/ 904 h 997"/>
                    <a:gd name="T34" fmla="*/ 1330 w 1806"/>
                    <a:gd name="T35" fmla="*/ 855 h 997"/>
                    <a:gd name="T36" fmla="*/ 1379 w 1806"/>
                    <a:gd name="T37" fmla="*/ 846 h 997"/>
                    <a:gd name="T38" fmla="*/ 1300 w 1806"/>
                    <a:gd name="T39" fmla="*/ 61 h 997"/>
                    <a:gd name="T40" fmla="*/ 1252 w 1806"/>
                    <a:gd name="T41" fmla="*/ 111 h 997"/>
                    <a:gd name="T42" fmla="*/ 904 w 1806"/>
                    <a:gd name="T43" fmla="*/ 502 h 997"/>
                    <a:gd name="T44" fmla="*/ 556 w 1806"/>
                    <a:gd name="T45" fmla="*/ 111 h 997"/>
                    <a:gd name="T46" fmla="*/ 497 w 1806"/>
                    <a:gd name="T47" fmla="*/ 26 h 997"/>
                    <a:gd name="T48" fmla="*/ 456 w 1806"/>
                    <a:gd name="T49" fmla="*/ 11 h 997"/>
                    <a:gd name="T50" fmla="*/ 518 w 1806"/>
                    <a:gd name="T51" fmla="*/ 135 h 997"/>
                    <a:gd name="T52" fmla="*/ 655 w 1806"/>
                    <a:gd name="T53" fmla="*/ 568 h 997"/>
                    <a:gd name="T54" fmla="*/ 699 w 1806"/>
                    <a:gd name="T55" fmla="*/ 458 h 997"/>
                    <a:gd name="T56" fmla="*/ 1107 w 1806"/>
                    <a:gd name="T57" fmla="*/ 459 h 997"/>
                    <a:gd name="T58" fmla="*/ 1151 w 1806"/>
                    <a:gd name="T59" fmla="*/ 568 h 997"/>
                    <a:gd name="T60" fmla="*/ 1290 w 1806"/>
                    <a:gd name="T61" fmla="*/ 134 h 997"/>
                    <a:gd name="T62" fmla="*/ 1300 w 1806"/>
                    <a:gd name="T63" fmla="*/ 61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6" h="997">
                      <a:moveTo>
                        <a:pt x="863" y="872"/>
                      </a:moveTo>
                      <a:cubicBezTo>
                        <a:pt x="722" y="997"/>
                        <a:pt x="722" y="997"/>
                        <a:pt x="722" y="997"/>
                      </a:cubicBezTo>
                      <a:cubicBezTo>
                        <a:pt x="26" y="997"/>
                        <a:pt x="26" y="997"/>
                        <a:pt x="26" y="997"/>
                      </a:cubicBezTo>
                      <a:cubicBezTo>
                        <a:pt x="10" y="997"/>
                        <a:pt x="0" y="981"/>
                        <a:pt x="5" y="967"/>
                      </a:cubicBezTo>
                      <a:cubicBezTo>
                        <a:pt x="33" y="893"/>
                        <a:pt x="113" y="700"/>
                        <a:pt x="223" y="650"/>
                      </a:cubicBezTo>
                      <a:cubicBezTo>
                        <a:pt x="359" y="587"/>
                        <a:pt x="611" y="584"/>
                        <a:pt x="611" y="584"/>
                      </a:cubicBezTo>
                      <a:cubicBezTo>
                        <a:pt x="611" y="584"/>
                        <a:pt x="611" y="584"/>
                        <a:pt x="611" y="584"/>
                      </a:cubicBezTo>
                      <a:lnTo>
                        <a:pt x="863" y="872"/>
                      </a:lnTo>
                      <a:close/>
                      <a:moveTo>
                        <a:pt x="1780" y="997"/>
                      </a:moveTo>
                      <a:cubicBezTo>
                        <a:pt x="773" y="997"/>
                        <a:pt x="773" y="997"/>
                        <a:pt x="773" y="997"/>
                      </a:cubicBezTo>
                      <a:cubicBezTo>
                        <a:pt x="773" y="997"/>
                        <a:pt x="1231" y="585"/>
                        <a:pt x="1232" y="585"/>
                      </a:cubicBezTo>
                      <a:cubicBezTo>
                        <a:pt x="1307" y="588"/>
                        <a:pt x="1479" y="601"/>
                        <a:pt x="1583" y="650"/>
                      </a:cubicBezTo>
                      <a:cubicBezTo>
                        <a:pt x="1693" y="700"/>
                        <a:pt x="1773" y="893"/>
                        <a:pt x="1801" y="967"/>
                      </a:cubicBezTo>
                      <a:cubicBezTo>
                        <a:pt x="1806" y="981"/>
                        <a:pt x="1796" y="997"/>
                        <a:pt x="1780" y="997"/>
                      </a:cubicBezTo>
                      <a:close/>
                      <a:moveTo>
                        <a:pt x="1379" y="814"/>
                      </a:moveTo>
                      <a:cubicBezTo>
                        <a:pt x="1379" y="809"/>
                        <a:pt x="1374" y="804"/>
                        <a:pt x="1369" y="804"/>
                      </a:cubicBezTo>
                      <a:cubicBezTo>
                        <a:pt x="1330" y="804"/>
                        <a:pt x="1330" y="804"/>
                        <a:pt x="1330" y="804"/>
                      </a:cubicBezTo>
                      <a:cubicBezTo>
                        <a:pt x="1324" y="804"/>
                        <a:pt x="1320" y="800"/>
                        <a:pt x="1320" y="795"/>
                      </a:cubicBezTo>
                      <a:cubicBezTo>
                        <a:pt x="1320" y="755"/>
                        <a:pt x="1320" y="755"/>
                        <a:pt x="1320" y="755"/>
                      </a:cubicBezTo>
                      <a:cubicBezTo>
                        <a:pt x="1320" y="750"/>
                        <a:pt x="1316" y="746"/>
                        <a:pt x="1311" y="746"/>
                      </a:cubicBezTo>
                      <a:cubicBezTo>
                        <a:pt x="1279" y="746"/>
                        <a:pt x="1279" y="746"/>
                        <a:pt x="1279" y="746"/>
                      </a:cubicBezTo>
                      <a:cubicBezTo>
                        <a:pt x="1273" y="746"/>
                        <a:pt x="1269" y="750"/>
                        <a:pt x="1269" y="755"/>
                      </a:cubicBezTo>
                      <a:cubicBezTo>
                        <a:pt x="1269" y="795"/>
                        <a:pt x="1269" y="795"/>
                        <a:pt x="1269" y="795"/>
                      </a:cubicBezTo>
                      <a:cubicBezTo>
                        <a:pt x="1269" y="800"/>
                        <a:pt x="1265" y="804"/>
                        <a:pt x="1260" y="804"/>
                      </a:cubicBezTo>
                      <a:cubicBezTo>
                        <a:pt x="1220" y="804"/>
                        <a:pt x="1220" y="804"/>
                        <a:pt x="1220" y="804"/>
                      </a:cubicBezTo>
                      <a:cubicBezTo>
                        <a:pt x="1215" y="804"/>
                        <a:pt x="1211" y="809"/>
                        <a:pt x="1211" y="814"/>
                      </a:cubicBezTo>
                      <a:cubicBezTo>
                        <a:pt x="1211" y="846"/>
                        <a:pt x="1211" y="846"/>
                        <a:pt x="1211" y="846"/>
                      </a:cubicBezTo>
                      <a:cubicBezTo>
                        <a:pt x="1211" y="851"/>
                        <a:pt x="1215" y="855"/>
                        <a:pt x="1220" y="855"/>
                      </a:cubicBezTo>
                      <a:cubicBezTo>
                        <a:pt x="1260" y="855"/>
                        <a:pt x="1260" y="855"/>
                        <a:pt x="1260" y="855"/>
                      </a:cubicBezTo>
                      <a:cubicBezTo>
                        <a:pt x="1265" y="855"/>
                        <a:pt x="1269" y="859"/>
                        <a:pt x="1269" y="865"/>
                      </a:cubicBezTo>
                      <a:cubicBezTo>
                        <a:pt x="1269" y="904"/>
                        <a:pt x="1269" y="904"/>
                        <a:pt x="1269" y="904"/>
                      </a:cubicBezTo>
                      <a:cubicBezTo>
                        <a:pt x="1269" y="910"/>
                        <a:pt x="1273" y="914"/>
                        <a:pt x="1279" y="914"/>
                      </a:cubicBezTo>
                      <a:cubicBezTo>
                        <a:pt x="1311" y="914"/>
                        <a:pt x="1311" y="914"/>
                        <a:pt x="1311" y="914"/>
                      </a:cubicBezTo>
                      <a:cubicBezTo>
                        <a:pt x="1316" y="914"/>
                        <a:pt x="1320" y="910"/>
                        <a:pt x="1320" y="904"/>
                      </a:cubicBezTo>
                      <a:cubicBezTo>
                        <a:pt x="1320" y="865"/>
                        <a:pt x="1320" y="865"/>
                        <a:pt x="1320" y="865"/>
                      </a:cubicBezTo>
                      <a:cubicBezTo>
                        <a:pt x="1320" y="859"/>
                        <a:pt x="1324" y="855"/>
                        <a:pt x="1330" y="855"/>
                      </a:cubicBezTo>
                      <a:cubicBezTo>
                        <a:pt x="1369" y="855"/>
                        <a:pt x="1369" y="855"/>
                        <a:pt x="1369" y="855"/>
                      </a:cubicBezTo>
                      <a:cubicBezTo>
                        <a:pt x="1374" y="855"/>
                        <a:pt x="1379" y="851"/>
                        <a:pt x="1379" y="846"/>
                      </a:cubicBezTo>
                      <a:lnTo>
                        <a:pt x="1379" y="814"/>
                      </a:lnTo>
                      <a:close/>
                      <a:moveTo>
                        <a:pt x="1300" y="61"/>
                      </a:moveTo>
                      <a:cubicBezTo>
                        <a:pt x="1292" y="76"/>
                        <a:pt x="1281" y="90"/>
                        <a:pt x="1262" y="99"/>
                      </a:cubicBezTo>
                      <a:cubicBezTo>
                        <a:pt x="1258" y="102"/>
                        <a:pt x="1254" y="106"/>
                        <a:pt x="1252" y="111"/>
                      </a:cubicBezTo>
                      <a:cubicBezTo>
                        <a:pt x="1214" y="208"/>
                        <a:pt x="1143" y="372"/>
                        <a:pt x="1116" y="396"/>
                      </a:cubicBezTo>
                      <a:cubicBezTo>
                        <a:pt x="1075" y="432"/>
                        <a:pt x="963" y="502"/>
                        <a:pt x="904" y="502"/>
                      </a:cubicBezTo>
                      <a:cubicBezTo>
                        <a:pt x="844" y="502"/>
                        <a:pt x="732" y="432"/>
                        <a:pt x="691" y="396"/>
                      </a:cubicBezTo>
                      <a:cubicBezTo>
                        <a:pt x="664" y="372"/>
                        <a:pt x="594" y="208"/>
                        <a:pt x="556" y="111"/>
                      </a:cubicBezTo>
                      <a:cubicBezTo>
                        <a:pt x="553" y="105"/>
                        <a:pt x="548" y="100"/>
                        <a:pt x="542" y="98"/>
                      </a:cubicBezTo>
                      <a:cubicBezTo>
                        <a:pt x="516" y="88"/>
                        <a:pt x="503" y="54"/>
                        <a:pt x="497" y="26"/>
                      </a:cubicBezTo>
                      <a:cubicBezTo>
                        <a:pt x="497" y="26"/>
                        <a:pt x="496" y="26"/>
                        <a:pt x="495" y="26"/>
                      </a:cubicBezTo>
                      <a:cubicBezTo>
                        <a:pt x="486" y="26"/>
                        <a:pt x="468" y="26"/>
                        <a:pt x="456" y="11"/>
                      </a:cubicBezTo>
                      <a:cubicBezTo>
                        <a:pt x="454" y="7"/>
                        <a:pt x="452" y="3"/>
                        <a:pt x="450" y="0"/>
                      </a:cubicBezTo>
                      <a:cubicBezTo>
                        <a:pt x="451" y="32"/>
                        <a:pt x="464" y="108"/>
                        <a:pt x="518" y="135"/>
                      </a:cubicBezTo>
                      <a:cubicBezTo>
                        <a:pt x="540" y="191"/>
                        <a:pt x="613" y="372"/>
                        <a:pt x="655" y="421"/>
                      </a:cubicBezTo>
                      <a:cubicBezTo>
                        <a:pt x="655" y="568"/>
                        <a:pt x="655" y="568"/>
                        <a:pt x="655" y="568"/>
                      </a:cubicBezTo>
                      <a:cubicBezTo>
                        <a:pt x="663" y="578"/>
                        <a:pt x="678" y="593"/>
                        <a:pt x="699" y="609"/>
                      </a:cubicBezTo>
                      <a:cubicBezTo>
                        <a:pt x="699" y="458"/>
                        <a:pt x="699" y="458"/>
                        <a:pt x="699" y="458"/>
                      </a:cubicBezTo>
                      <a:cubicBezTo>
                        <a:pt x="755" y="498"/>
                        <a:pt x="843" y="546"/>
                        <a:pt x="904" y="546"/>
                      </a:cubicBezTo>
                      <a:cubicBezTo>
                        <a:pt x="963" y="546"/>
                        <a:pt x="1051" y="498"/>
                        <a:pt x="1107" y="459"/>
                      </a:cubicBezTo>
                      <a:cubicBezTo>
                        <a:pt x="1107" y="609"/>
                        <a:pt x="1107" y="609"/>
                        <a:pt x="1107" y="609"/>
                      </a:cubicBezTo>
                      <a:cubicBezTo>
                        <a:pt x="1128" y="593"/>
                        <a:pt x="1143" y="578"/>
                        <a:pt x="1151" y="568"/>
                      </a:cubicBezTo>
                      <a:cubicBezTo>
                        <a:pt x="1151" y="423"/>
                        <a:pt x="1151" y="423"/>
                        <a:pt x="1151" y="423"/>
                      </a:cubicBezTo>
                      <a:cubicBezTo>
                        <a:pt x="1193" y="375"/>
                        <a:pt x="1268" y="189"/>
                        <a:pt x="1290" y="134"/>
                      </a:cubicBezTo>
                      <a:cubicBezTo>
                        <a:pt x="1332" y="109"/>
                        <a:pt x="1347" y="68"/>
                        <a:pt x="1353" y="42"/>
                      </a:cubicBezTo>
                      <a:cubicBezTo>
                        <a:pt x="1337" y="50"/>
                        <a:pt x="1319" y="57"/>
                        <a:pt x="1300" y="6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a:extLst>
                <a:ext uri="{FF2B5EF4-FFF2-40B4-BE49-F238E27FC236}">
                  <a16:creationId xmlns:a16="http://schemas.microsoft.com/office/drawing/2014/main" id="{CE91D063-5F89-5A0A-8D46-5EA14FEBC345}"/>
                </a:ext>
              </a:extLst>
            </p:cNvPr>
            <p:cNvGrpSpPr/>
            <p:nvPr/>
          </p:nvGrpSpPr>
          <p:grpSpPr>
            <a:xfrm>
              <a:off x="6562294" y="4757547"/>
              <a:ext cx="522765" cy="522765"/>
              <a:chOff x="6580340" y="4712858"/>
              <a:chExt cx="522765" cy="522765"/>
            </a:xfrm>
          </p:grpSpPr>
          <p:sp>
            <p:nvSpPr>
              <p:cNvPr id="18" name="Oval 17">
                <a:extLst>
                  <a:ext uri="{FF2B5EF4-FFF2-40B4-BE49-F238E27FC236}">
                    <a16:creationId xmlns:a16="http://schemas.microsoft.com/office/drawing/2014/main" id="{E77F2600-C1FC-7322-C70C-8BD4633A0965}"/>
                  </a:ext>
                </a:extLst>
              </p:cNvPr>
              <p:cNvSpPr>
                <a:spLocks noChangeAspect="1"/>
              </p:cNvSpPr>
              <p:nvPr/>
            </p:nvSpPr>
            <p:spPr>
              <a:xfrm>
                <a:off x="6580340" y="4712858"/>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0000"/>
                  </a:solidFill>
                </a:endParaRPr>
              </a:p>
            </p:txBody>
          </p:sp>
          <p:grpSp>
            <p:nvGrpSpPr>
              <p:cNvPr id="19" name="bcgIcons_Digital transformation ">
                <a:extLst>
                  <a:ext uri="{FF2B5EF4-FFF2-40B4-BE49-F238E27FC236}">
                    <a16:creationId xmlns:a16="http://schemas.microsoft.com/office/drawing/2014/main" id="{1C1C0DB1-2DC1-6FD4-B26E-A78DFC98C53F}"/>
                  </a:ext>
                </a:extLst>
              </p:cNvPr>
              <p:cNvGrpSpPr>
                <a:grpSpLocks noChangeAspect="1"/>
              </p:cNvGrpSpPr>
              <p:nvPr/>
            </p:nvGrpSpPr>
            <p:grpSpPr>
              <a:xfrm>
                <a:off x="6644864" y="4777383"/>
                <a:ext cx="393715" cy="393715"/>
                <a:chOff x="5272088" y="2606675"/>
                <a:chExt cx="1644650" cy="1644650"/>
              </a:xfrm>
            </p:grpSpPr>
            <p:sp>
              <p:nvSpPr>
                <p:cNvPr id="20" name="AutoShape 8">
                  <a:extLst>
                    <a:ext uri="{FF2B5EF4-FFF2-40B4-BE49-F238E27FC236}">
                      <a16:creationId xmlns:a16="http://schemas.microsoft.com/office/drawing/2014/main" id="{FFE0F4F5-B2AD-3022-0ADF-E41DC53FFCD5}"/>
                    </a:ext>
                  </a:extLst>
                </p:cNvPr>
                <p:cNvSpPr>
                  <a:spLocks noChangeAspect="1" noChangeArrowheads="1" noTextEdit="1"/>
                </p:cNvSpPr>
                <p:nvPr/>
              </p:nvSpPr>
              <p:spPr bwMode="auto">
                <a:xfrm>
                  <a:off x="5272088"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12B850F9-5A6C-AC34-8757-4450E4FE82FA}"/>
                    </a:ext>
                  </a:extLst>
                </p:cNvPr>
                <p:cNvGrpSpPr/>
                <p:nvPr/>
              </p:nvGrpSpPr>
              <p:grpSpPr>
                <a:xfrm>
                  <a:off x="5448301" y="2786062"/>
                  <a:ext cx="1289050" cy="1289050"/>
                  <a:chOff x="5448301" y="2786062"/>
                  <a:chExt cx="1289050" cy="1289050"/>
                </a:xfrm>
              </p:grpSpPr>
              <p:sp>
                <p:nvSpPr>
                  <p:cNvPr id="23" name="Freeform 14">
                    <a:extLst>
                      <a:ext uri="{FF2B5EF4-FFF2-40B4-BE49-F238E27FC236}">
                        <a16:creationId xmlns:a16="http://schemas.microsoft.com/office/drawing/2014/main" id="{DE0025B0-CE2B-7936-722A-B02F1D8534EF}"/>
                      </a:ext>
                    </a:extLst>
                  </p:cNvPr>
                  <p:cNvSpPr>
                    <a:spLocks/>
                  </p:cNvSpPr>
                  <p:nvPr/>
                </p:nvSpPr>
                <p:spPr bwMode="auto">
                  <a:xfrm>
                    <a:off x="5448301" y="2786062"/>
                    <a:ext cx="1289050" cy="1289050"/>
                  </a:xfrm>
                  <a:custGeom>
                    <a:avLst/>
                    <a:gdLst>
                      <a:gd name="connsiteX0" fmla="*/ 912812 w 1289050"/>
                      <a:gd name="connsiteY0" fmla="*/ 1146175 h 1289050"/>
                      <a:gd name="connsiteX1" fmla="*/ 928687 w 1289050"/>
                      <a:gd name="connsiteY1" fmla="*/ 1161813 h 1289050"/>
                      <a:gd name="connsiteX2" fmla="*/ 928687 w 1289050"/>
                      <a:gd name="connsiteY2" fmla="*/ 1273412 h 1289050"/>
                      <a:gd name="connsiteX3" fmla="*/ 912812 w 1289050"/>
                      <a:gd name="connsiteY3" fmla="*/ 1289050 h 1289050"/>
                      <a:gd name="connsiteX4" fmla="*/ 896937 w 1289050"/>
                      <a:gd name="connsiteY4" fmla="*/ 1273412 h 1289050"/>
                      <a:gd name="connsiteX5" fmla="*/ 896937 w 1289050"/>
                      <a:gd name="connsiteY5" fmla="*/ 1161813 h 1289050"/>
                      <a:gd name="connsiteX6" fmla="*/ 912812 w 1289050"/>
                      <a:gd name="connsiteY6" fmla="*/ 1146175 h 1289050"/>
                      <a:gd name="connsiteX7" fmla="*/ 733425 w 1289050"/>
                      <a:gd name="connsiteY7" fmla="*/ 1146175 h 1289050"/>
                      <a:gd name="connsiteX8" fmla="*/ 749300 w 1289050"/>
                      <a:gd name="connsiteY8" fmla="*/ 1161813 h 1289050"/>
                      <a:gd name="connsiteX9" fmla="*/ 749300 w 1289050"/>
                      <a:gd name="connsiteY9" fmla="*/ 1273412 h 1289050"/>
                      <a:gd name="connsiteX10" fmla="*/ 733425 w 1289050"/>
                      <a:gd name="connsiteY10" fmla="*/ 1289050 h 1289050"/>
                      <a:gd name="connsiteX11" fmla="*/ 717550 w 1289050"/>
                      <a:gd name="connsiteY11" fmla="*/ 1273412 h 1289050"/>
                      <a:gd name="connsiteX12" fmla="*/ 717550 w 1289050"/>
                      <a:gd name="connsiteY12" fmla="*/ 1161813 h 1289050"/>
                      <a:gd name="connsiteX13" fmla="*/ 733425 w 1289050"/>
                      <a:gd name="connsiteY13" fmla="*/ 1146175 h 1289050"/>
                      <a:gd name="connsiteX14" fmla="*/ 555272 w 1289050"/>
                      <a:gd name="connsiteY14" fmla="*/ 1146175 h 1289050"/>
                      <a:gd name="connsiteX15" fmla="*/ 571500 w 1289050"/>
                      <a:gd name="connsiteY15" fmla="*/ 1161813 h 1289050"/>
                      <a:gd name="connsiteX16" fmla="*/ 571500 w 1289050"/>
                      <a:gd name="connsiteY16" fmla="*/ 1273412 h 1289050"/>
                      <a:gd name="connsiteX17" fmla="*/ 555272 w 1289050"/>
                      <a:gd name="connsiteY17" fmla="*/ 1289050 h 1289050"/>
                      <a:gd name="connsiteX18" fmla="*/ 539750 w 1289050"/>
                      <a:gd name="connsiteY18" fmla="*/ 1273412 h 1289050"/>
                      <a:gd name="connsiteX19" fmla="*/ 539750 w 1289050"/>
                      <a:gd name="connsiteY19" fmla="*/ 1161813 h 1289050"/>
                      <a:gd name="connsiteX20" fmla="*/ 555272 w 1289050"/>
                      <a:gd name="connsiteY20" fmla="*/ 1146175 h 1289050"/>
                      <a:gd name="connsiteX21" fmla="*/ 376590 w 1289050"/>
                      <a:gd name="connsiteY21" fmla="*/ 1146175 h 1289050"/>
                      <a:gd name="connsiteX22" fmla="*/ 392112 w 1289050"/>
                      <a:gd name="connsiteY22" fmla="*/ 1161813 h 1289050"/>
                      <a:gd name="connsiteX23" fmla="*/ 392112 w 1289050"/>
                      <a:gd name="connsiteY23" fmla="*/ 1273412 h 1289050"/>
                      <a:gd name="connsiteX24" fmla="*/ 376590 w 1289050"/>
                      <a:gd name="connsiteY24" fmla="*/ 1289050 h 1289050"/>
                      <a:gd name="connsiteX25" fmla="*/ 360362 w 1289050"/>
                      <a:gd name="connsiteY25" fmla="*/ 1273412 h 1289050"/>
                      <a:gd name="connsiteX26" fmla="*/ 360362 w 1289050"/>
                      <a:gd name="connsiteY26" fmla="*/ 1161813 h 1289050"/>
                      <a:gd name="connsiteX27" fmla="*/ 376590 w 1289050"/>
                      <a:gd name="connsiteY27" fmla="*/ 1146175 h 1289050"/>
                      <a:gd name="connsiteX28" fmla="*/ 1160321 w 1289050"/>
                      <a:gd name="connsiteY28" fmla="*/ 896937 h 1289050"/>
                      <a:gd name="connsiteX29" fmla="*/ 1273317 w 1289050"/>
                      <a:gd name="connsiteY29" fmla="*/ 896937 h 1289050"/>
                      <a:gd name="connsiteX30" fmla="*/ 1289050 w 1289050"/>
                      <a:gd name="connsiteY30" fmla="*/ 912812 h 1289050"/>
                      <a:gd name="connsiteX31" fmla="*/ 1273317 w 1289050"/>
                      <a:gd name="connsiteY31" fmla="*/ 928687 h 1289050"/>
                      <a:gd name="connsiteX32" fmla="*/ 1160321 w 1289050"/>
                      <a:gd name="connsiteY32" fmla="*/ 928687 h 1289050"/>
                      <a:gd name="connsiteX33" fmla="*/ 1144587 w 1289050"/>
                      <a:gd name="connsiteY33" fmla="*/ 912812 h 1289050"/>
                      <a:gd name="connsiteX34" fmla="*/ 1160321 w 1289050"/>
                      <a:gd name="connsiteY34" fmla="*/ 896937 h 1289050"/>
                      <a:gd name="connsiteX35" fmla="*/ 15733 w 1289050"/>
                      <a:gd name="connsiteY35" fmla="*/ 896937 h 1289050"/>
                      <a:gd name="connsiteX36" fmla="*/ 128729 w 1289050"/>
                      <a:gd name="connsiteY36" fmla="*/ 896937 h 1289050"/>
                      <a:gd name="connsiteX37" fmla="*/ 144463 w 1289050"/>
                      <a:gd name="connsiteY37" fmla="*/ 912812 h 1289050"/>
                      <a:gd name="connsiteX38" fmla="*/ 128729 w 1289050"/>
                      <a:gd name="connsiteY38" fmla="*/ 928687 h 1289050"/>
                      <a:gd name="connsiteX39" fmla="*/ 15733 w 1289050"/>
                      <a:gd name="connsiteY39" fmla="*/ 928687 h 1289050"/>
                      <a:gd name="connsiteX40" fmla="*/ 0 w 1289050"/>
                      <a:gd name="connsiteY40" fmla="*/ 912812 h 1289050"/>
                      <a:gd name="connsiteX41" fmla="*/ 15733 w 1289050"/>
                      <a:gd name="connsiteY41" fmla="*/ 896937 h 1289050"/>
                      <a:gd name="connsiteX42" fmla="*/ 1160321 w 1289050"/>
                      <a:gd name="connsiteY42" fmla="*/ 717550 h 1289050"/>
                      <a:gd name="connsiteX43" fmla="*/ 1273317 w 1289050"/>
                      <a:gd name="connsiteY43" fmla="*/ 717550 h 1289050"/>
                      <a:gd name="connsiteX44" fmla="*/ 1289050 w 1289050"/>
                      <a:gd name="connsiteY44" fmla="*/ 733778 h 1289050"/>
                      <a:gd name="connsiteX45" fmla="*/ 1273317 w 1289050"/>
                      <a:gd name="connsiteY45" fmla="*/ 749300 h 1289050"/>
                      <a:gd name="connsiteX46" fmla="*/ 1160321 w 1289050"/>
                      <a:gd name="connsiteY46" fmla="*/ 749300 h 1289050"/>
                      <a:gd name="connsiteX47" fmla="*/ 1144587 w 1289050"/>
                      <a:gd name="connsiteY47" fmla="*/ 733778 h 1289050"/>
                      <a:gd name="connsiteX48" fmla="*/ 1160321 w 1289050"/>
                      <a:gd name="connsiteY48" fmla="*/ 717550 h 1289050"/>
                      <a:gd name="connsiteX49" fmla="*/ 15733 w 1289050"/>
                      <a:gd name="connsiteY49" fmla="*/ 717550 h 1289050"/>
                      <a:gd name="connsiteX50" fmla="*/ 128729 w 1289050"/>
                      <a:gd name="connsiteY50" fmla="*/ 717550 h 1289050"/>
                      <a:gd name="connsiteX51" fmla="*/ 144463 w 1289050"/>
                      <a:gd name="connsiteY51" fmla="*/ 733778 h 1289050"/>
                      <a:gd name="connsiteX52" fmla="*/ 128729 w 1289050"/>
                      <a:gd name="connsiteY52" fmla="*/ 749300 h 1289050"/>
                      <a:gd name="connsiteX53" fmla="*/ 15733 w 1289050"/>
                      <a:gd name="connsiteY53" fmla="*/ 749300 h 1289050"/>
                      <a:gd name="connsiteX54" fmla="*/ 0 w 1289050"/>
                      <a:gd name="connsiteY54" fmla="*/ 733778 h 1289050"/>
                      <a:gd name="connsiteX55" fmla="*/ 15733 w 1289050"/>
                      <a:gd name="connsiteY55" fmla="*/ 717550 h 1289050"/>
                      <a:gd name="connsiteX56" fmla="*/ 1160321 w 1289050"/>
                      <a:gd name="connsiteY56" fmla="*/ 539750 h 1289050"/>
                      <a:gd name="connsiteX57" fmla="*/ 1273317 w 1289050"/>
                      <a:gd name="connsiteY57" fmla="*/ 539750 h 1289050"/>
                      <a:gd name="connsiteX58" fmla="*/ 1289050 w 1289050"/>
                      <a:gd name="connsiteY58" fmla="*/ 555978 h 1289050"/>
                      <a:gd name="connsiteX59" fmla="*/ 1273317 w 1289050"/>
                      <a:gd name="connsiteY59" fmla="*/ 571500 h 1289050"/>
                      <a:gd name="connsiteX60" fmla="*/ 1160321 w 1289050"/>
                      <a:gd name="connsiteY60" fmla="*/ 571500 h 1289050"/>
                      <a:gd name="connsiteX61" fmla="*/ 1144587 w 1289050"/>
                      <a:gd name="connsiteY61" fmla="*/ 555978 h 1289050"/>
                      <a:gd name="connsiteX62" fmla="*/ 1160321 w 1289050"/>
                      <a:gd name="connsiteY62" fmla="*/ 539750 h 1289050"/>
                      <a:gd name="connsiteX63" fmla="*/ 15733 w 1289050"/>
                      <a:gd name="connsiteY63" fmla="*/ 539750 h 1289050"/>
                      <a:gd name="connsiteX64" fmla="*/ 128729 w 1289050"/>
                      <a:gd name="connsiteY64" fmla="*/ 539750 h 1289050"/>
                      <a:gd name="connsiteX65" fmla="*/ 144463 w 1289050"/>
                      <a:gd name="connsiteY65" fmla="*/ 555978 h 1289050"/>
                      <a:gd name="connsiteX66" fmla="*/ 128729 w 1289050"/>
                      <a:gd name="connsiteY66" fmla="*/ 571500 h 1289050"/>
                      <a:gd name="connsiteX67" fmla="*/ 15733 w 1289050"/>
                      <a:gd name="connsiteY67" fmla="*/ 571500 h 1289050"/>
                      <a:gd name="connsiteX68" fmla="*/ 0 w 1289050"/>
                      <a:gd name="connsiteY68" fmla="*/ 555978 h 1289050"/>
                      <a:gd name="connsiteX69" fmla="*/ 15733 w 1289050"/>
                      <a:gd name="connsiteY69" fmla="*/ 539750 h 1289050"/>
                      <a:gd name="connsiteX70" fmla="*/ 1160321 w 1289050"/>
                      <a:gd name="connsiteY70" fmla="*/ 360362 h 1289050"/>
                      <a:gd name="connsiteX71" fmla="*/ 1273317 w 1289050"/>
                      <a:gd name="connsiteY71" fmla="*/ 360362 h 1289050"/>
                      <a:gd name="connsiteX72" fmla="*/ 1289050 w 1289050"/>
                      <a:gd name="connsiteY72" fmla="*/ 376590 h 1289050"/>
                      <a:gd name="connsiteX73" fmla="*/ 1273317 w 1289050"/>
                      <a:gd name="connsiteY73" fmla="*/ 392112 h 1289050"/>
                      <a:gd name="connsiteX74" fmla="*/ 1160321 w 1289050"/>
                      <a:gd name="connsiteY74" fmla="*/ 392112 h 1289050"/>
                      <a:gd name="connsiteX75" fmla="*/ 1144587 w 1289050"/>
                      <a:gd name="connsiteY75" fmla="*/ 376590 h 1289050"/>
                      <a:gd name="connsiteX76" fmla="*/ 1160321 w 1289050"/>
                      <a:gd name="connsiteY76" fmla="*/ 360362 h 1289050"/>
                      <a:gd name="connsiteX77" fmla="*/ 15733 w 1289050"/>
                      <a:gd name="connsiteY77" fmla="*/ 360362 h 1289050"/>
                      <a:gd name="connsiteX78" fmla="*/ 128729 w 1289050"/>
                      <a:gd name="connsiteY78" fmla="*/ 360362 h 1289050"/>
                      <a:gd name="connsiteX79" fmla="*/ 144463 w 1289050"/>
                      <a:gd name="connsiteY79" fmla="*/ 376590 h 1289050"/>
                      <a:gd name="connsiteX80" fmla="*/ 128729 w 1289050"/>
                      <a:gd name="connsiteY80" fmla="*/ 392112 h 1289050"/>
                      <a:gd name="connsiteX81" fmla="*/ 15733 w 1289050"/>
                      <a:gd name="connsiteY81" fmla="*/ 392112 h 1289050"/>
                      <a:gd name="connsiteX82" fmla="*/ 0 w 1289050"/>
                      <a:gd name="connsiteY82" fmla="*/ 376590 h 1289050"/>
                      <a:gd name="connsiteX83" fmla="*/ 15733 w 1289050"/>
                      <a:gd name="connsiteY83" fmla="*/ 360362 h 1289050"/>
                      <a:gd name="connsiteX84" fmla="*/ 215900 w 1289050"/>
                      <a:gd name="connsiteY84" fmla="*/ 214312 h 1289050"/>
                      <a:gd name="connsiteX85" fmla="*/ 215900 w 1289050"/>
                      <a:gd name="connsiteY85" fmla="*/ 1074737 h 1289050"/>
                      <a:gd name="connsiteX86" fmla="*/ 1074738 w 1289050"/>
                      <a:gd name="connsiteY86" fmla="*/ 1074737 h 1289050"/>
                      <a:gd name="connsiteX87" fmla="*/ 1074738 w 1289050"/>
                      <a:gd name="connsiteY87" fmla="*/ 214312 h 1289050"/>
                      <a:gd name="connsiteX88" fmla="*/ 215900 w 1289050"/>
                      <a:gd name="connsiteY88" fmla="*/ 214312 h 1289050"/>
                      <a:gd name="connsiteX89" fmla="*/ 199853 w 1289050"/>
                      <a:gd name="connsiteY89" fmla="*/ 182562 h 1289050"/>
                      <a:gd name="connsiteX90" fmla="*/ 1089198 w 1289050"/>
                      <a:gd name="connsiteY90" fmla="*/ 182562 h 1289050"/>
                      <a:gd name="connsiteX91" fmla="*/ 1104900 w 1289050"/>
                      <a:gd name="connsiteY91" fmla="*/ 198268 h 1289050"/>
                      <a:gd name="connsiteX92" fmla="*/ 1104900 w 1289050"/>
                      <a:gd name="connsiteY92" fmla="*/ 1089195 h 1289050"/>
                      <a:gd name="connsiteX93" fmla="*/ 1089198 w 1289050"/>
                      <a:gd name="connsiteY93" fmla="*/ 1104900 h 1289050"/>
                      <a:gd name="connsiteX94" fmla="*/ 199853 w 1289050"/>
                      <a:gd name="connsiteY94" fmla="*/ 1104900 h 1289050"/>
                      <a:gd name="connsiteX95" fmla="*/ 184150 w 1289050"/>
                      <a:gd name="connsiteY95" fmla="*/ 1089195 h 1289050"/>
                      <a:gd name="connsiteX96" fmla="*/ 184150 w 1289050"/>
                      <a:gd name="connsiteY96" fmla="*/ 198268 h 1289050"/>
                      <a:gd name="connsiteX97" fmla="*/ 199853 w 1289050"/>
                      <a:gd name="connsiteY97" fmla="*/ 182562 h 1289050"/>
                      <a:gd name="connsiteX98" fmla="*/ 912812 w 1289050"/>
                      <a:gd name="connsiteY98" fmla="*/ 0 h 1289050"/>
                      <a:gd name="connsiteX99" fmla="*/ 928687 w 1289050"/>
                      <a:gd name="connsiteY99" fmla="*/ 15716 h 1289050"/>
                      <a:gd name="connsiteX100" fmla="*/ 928687 w 1289050"/>
                      <a:gd name="connsiteY100" fmla="*/ 127159 h 1289050"/>
                      <a:gd name="connsiteX101" fmla="*/ 912812 w 1289050"/>
                      <a:gd name="connsiteY101" fmla="*/ 142875 h 1289050"/>
                      <a:gd name="connsiteX102" fmla="*/ 896937 w 1289050"/>
                      <a:gd name="connsiteY102" fmla="*/ 127159 h 1289050"/>
                      <a:gd name="connsiteX103" fmla="*/ 896937 w 1289050"/>
                      <a:gd name="connsiteY103" fmla="*/ 15716 h 1289050"/>
                      <a:gd name="connsiteX104" fmla="*/ 912812 w 1289050"/>
                      <a:gd name="connsiteY104" fmla="*/ 0 h 1289050"/>
                      <a:gd name="connsiteX105" fmla="*/ 733425 w 1289050"/>
                      <a:gd name="connsiteY105" fmla="*/ 0 h 1289050"/>
                      <a:gd name="connsiteX106" fmla="*/ 749300 w 1289050"/>
                      <a:gd name="connsiteY106" fmla="*/ 15716 h 1289050"/>
                      <a:gd name="connsiteX107" fmla="*/ 749300 w 1289050"/>
                      <a:gd name="connsiteY107" fmla="*/ 127159 h 1289050"/>
                      <a:gd name="connsiteX108" fmla="*/ 733425 w 1289050"/>
                      <a:gd name="connsiteY108" fmla="*/ 142875 h 1289050"/>
                      <a:gd name="connsiteX109" fmla="*/ 717550 w 1289050"/>
                      <a:gd name="connsiteY109" fmla="*/ 127159 h 1289050"/>
                      <a:gd name="connsiteX110" fmla="*/ 717550 w 1289050"/>
                      <a:gd name="connsiteY110" fmla="*/ 15716 h 1289050"/>
                      <a:gd name="connsiteX111" fmla="*/ 733425 w 1289050"/>
                      <a:gd name="connsiteY111" fmla="*/ 0 h 1289050"/>
                      <a:gd name="connsiteX112" fmla="*/ 555272 w 1289050"/>
                      <a:gd name="connsiteY112" fmla="*/ 0 h 1289050"/>
                      <a:gd name="connsiteX113" fmla="*/ 571500 w 1289050"/>
                      <a:gd name="connsiteY113" fmla="*/ 15716 h 1289050"/>
                      <a:gd name="connsiteX114" fmla="*/ 571500 w 1289050"/>
                      <a:gd name="connsiteY114" fmla="*/ 127159 h 1289050"/>
                      <a:gd name="connsiteX115" fmla="*/ 555272 w 1289050"/>
                      <a:gd name="connsiteY115" fmla="*/ 142875 h 1289050"/>
                      <a:gd name="connsiteX116" fmla="*/ 539750 w 1289050"/>
                      <a:gd name="connsiteY116" fmla="*/ 127159 h 1289050"/>
                      <a:gd name="connsiteX117" fmla="*/ 539750 w 1289050"/>
                      <a:gd name="connsiteY117" fmla="*/ 15716 h 1289050"/>
                      <a:gd name="connsiteX118" fmla="*/ 555272 w 1289050"/>
                      <a:gd name="connsiteY118" fmla="*/ 0 h 1289050"/>
                      <a:gd name="connsiteX119" fmla="*/ 376590 w 1289050"/>
                      <a:gd name="connsiteY119" fmla="*/ 0 h 1289050"/>
                      <a:gd name="connsiteX120" fmla="*/ 392112 w 1289050"/>
                      <a:gd name="connsiteY120" fmla="*/ 15716 h 1289050"/>
                      <a:gd name="connsiteX121" fmla="*/ 392112 w 1289050"/>
                      <a:gd name="connsiteY121" fmla="*/ 127159 h 1289050"/>
                      <a:gd name="connsiteX122" fmla="*/ 376590 w 1289050"/>
                      <a:gd name="connsiteY122" fmla="*/ 142875 h 1289050"/>
                      <a:gd name="connsiteX123" fmla="*/ 360362 w 1289050"/>
                      <a:gd name="connsiteY123" fmla="*/ 127159 h 1289050"/>
                      <a:gd name="connsiteX124" fmla="*/ 360362 w 1289050"/>
                      <a:gd name="connsiteY124" fmla="*/ 15716 h 1289050"/>
                      <a:gd name="connsiteX125" fmla="*/ 376590 w 1289050"/>
                      <a:gd name="connsiteY125" fmla="*/ 0 h 12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89050" h="1289050">
                        <a:moveTo>
                          <a:pt x="912812" y="1146175"/>
                        </a:moveTo>
                        <a:cubicBezTo>
                          <a:pt x="921471" y="1146175"/>
                          <a:pt x="928687" y="1153283"/>
                          <a:pt x="928687" y="1161813"/>
                        </a:cubicBezTo>
                        <a:cubicBezTo>
                          <a:pt x="928687" y="1161813"/>
                          <a:pt x="928687" y="1161813"/>
                          <a:pt x="928687" y="1273412"/>
                        </a:cubicBezTo>
                        <a:cubicBezTo>
                          <a:pt x="928687" y="1281942"/>
                          <a:pt x="921471" y="1289050"/>
                          <a:pt x="912812" y="1289050"/>
                        </a:cubicBezTo>
                        <a:cubicBezTo>
                          <a:pt x="904153" y="1289050"/>
                          <a:pt x="896937" y="1281942"/>
                          <a:pt x="896937" y="1273412"/>
                        </a:cubicBezTo>
                        <a:cubicBezTo>
                          <a:pt x="896937" y="1273412"/>
                          <a:pt x="896937" y="1273412"/>
                          <a:pt x="896937" y="1161813"/>
                        </a:cubicBezTo>
                        <a:cubicBezTo>
                          <a:pt x="896937" y="1153283"/>
                          <a:pt x="904153" y="1146175"/>
                          <a:pt x="912812" y="1146175"/>
                        </a:cubicBezTo>
                        <a:close/>
                        <a:moveTo>
                          <a:pt x="733425" y="1146175"/>
                        </a:moveTo>
                        <a:cubicBezTo>
                          <a:pt x="742806" y="1146175"/>
                          <a:pt x="749300" y="1153283"/>
                          <a:pt x="749300" y="1161813"/>
                        </a:cubicBezTo>
                        <a:cubicBezTo>
                          <a:pt x="749300" y="1161813"/>
                          <a:pt x="749300" y="1161813"/>
                          <a:pt x="749300" y="1273412"/>
                        </a:cubicBezTo>
                        <a:cubicBezTo>
                          <a:pt x="749300" y="1281942"/>
                          <a:pt x="742806" y="1289050"/>
                          <a:pt x="733425" y="1289050"/>
                        </a:cubicBezTo>
                        <a:cubicBezTo>
                          <a:pt x="724766" y="1289050"/>
                          <a:pt x="717550" y="1281942"/>
                          <a:pt x="717550" y="1273412"/>
                        </a:cubicBezTo>
                        <a:cubicBezTo>
                          <a:pt x="717550" y="1273412"/>
                          <a:pt x="717550" y="1273412"/>
                          <a:pt x="717550" y="1161813"/>
                        </a:cubicBezTo>
                        <a:cubicBezTo>
                          <a:pt x="717550" y="1153283"/>
                          <a:pt x="724766" y="1146175"/>
                          <a:pt x="733425" y="1146175"/>
                        </a:cubicBezTo>
                        <a:close/>
                        <a:moveTo>
                          <a:pt x="555272" y="1146175"/>
                        </a:moveTo>
                        <a:cubicBezTo>
                          <a:pt x="564445" y="1146175"/>
                          <a:pt x="571500" y="1153283"/>
                          <a:pt x="571500" y="1161813"/>
                        </a:cubicBezTo>
                        <a:cubicBezTo>
                          <a:pt x="571500" y="1161813"/>
                          <a:pt x="571500" y="1161813"/>
                          <a:pt x="571500" y="1273412"/>
                        </a:cubicBezTo>
                        <a:cubicBezTo>
                          <a:pt x="571500" y="1281942"/>
                          <a:pt x="564445" y="1289050"/>
                          <a:pt x="555272" y="1289050"/>
                        </a:cubicBezTo>
                        <a:cubicBezTo>
                          <a:pt x="546100" y="1289050"/>
                          <a:pt x="539750" y="1281942"/>
                          <a:pt x="539750" y="1273412"/>
                        </a:cubicBezTo>
                        <a:cubicBezTo>
                          <a:pt x="539750" y="1273412"/>
                          <a:pt x="539750" y="1273412"/>
                          <a:pt x="539750" y="1161813"/>
                        </a:cubicBezTo>
                        <a:cubicBezTo>
                          <a:pt x="539750" y="1153283"/>
                          <a:pt x="546100" y="1146175"/>
                          <a:pt x="555272" y="1146175"/>
                        </a:cubicBezTo>
                        <a:close/>
                        <a:moveTo>
                          <a:pt x="376590" y="1146175"/>
                        </a:moveTo>
                        <a:cubicBezTo>
                          <a:pt x="385057" y="1146175"/>
                          <a:pt x="392112" y="1153283"/>
                          <a:pt x="392112" y="1161813"/>
                        </a:cubicBezTo>
                        <a:cubicBezTo>
                          <a:pt x="392112" y="1161813"/>
                          <a:pt x="392112" y="1161813"/>
                          <a:pt x="392112" y="1273412"/>
                        </a:cubicBezTo>
                        <a:cubicBezTo>
                          <a:pt x="392112" y="1281942"/>
                          <a:pt x="385057" y="1289050"/>
                          <a:pt x="376590" y="1289050"/>
                        </a:cubicBezTo>
                        <a:cubicBezTo>
                          <a:pt x="367418" y="1289050"/>
                          <a:pt x="360362" y="1281942"/>
                          <a:pt x="360362" y="1273412"/>
                        </a:cubicBezTo>
                        <a:cubicBezTo>
                          <a:pt x="360362" y="1273412"/>
                          <a:pt x="360362" y="1273412"/>
                          <a:pt x="360362" y="1161813"/>
                        </a:cubicBezTo>
                        <a:cubicBezTo>
                          <a:pt x="360362" y="1153283"/>
                          <a:pt x="367418" y="1146175"/>
                          <a:pt x="376590" y="1146175"/>
                        </a:cubicBezTo>
                        <a:close/>
                        <a:moveTo>
                          <a:pt x="1160321" y="896937"/>
                        </a:moveTo>
                        <a:cubicBezTo>
                          <a:pt x="1160321" y="896937"/>
                          <a:pt x="1160321" y="896937"/>
                          <a:pt x="1273317" y="896937"/>
                        </a:cubicBezTo>
                        <a:cubicBezTo>
                          <a:pt x="1281899" y="896937"/>
                          <a:pt x="1289050" y="904153"/>
                          <a:pt x="1289050" y="912812"/>
                        </a:cubicBezTo>
                        <a:cubicBezTo>
                          <a:pt x="1289050" y="921471"/>
                          <a:pt x="1281899" y="928687"/>
                          <a:pt x="1273317" y="928687"/>
                        </a:cubicBezTo>
                        <a:cubicBezTo>
                          <a:pt x="1273317" y="928687"/>
                          <a:pt x="1273317" y="928687"/>
                          <a:pt x="1160321" y="928687"/>
                        </a:cubicBezTo>
                        <a:cubicBezTo>
                          <a:pt x="1151739" y="928687"/>
                          <a:pt x="1144587" y="921471"/>
                          <a:pt x="1144587" y="912812"/>
                        </a:cubicBezTo>
                        <a:cubicBezTo>
                          <a:pt x="1144587" y="904153"/>
                          <a:pt x="1151739" y="896937"/>
                          <a:pt x="1160321" y="896937"/>
                        </a:cubicBezTo>
                        <a:close/>
                        <a:moveTo>
                          <a:pt x="15733" y="896937"/>
                        </a:moveTo>
                        <a:cubicBezTo>
                          <a:pt x="15733" y="896937"/>
                          <a:pt x="15733" y="896937"/>
                          <a:pt x="128729" y="896937"/>
                        </a:cubicBezTo>
                        <a:cubicBezTo>
                          <a:pt x="137311" y="896937"/>
                          <a:pt x="144463" y="904153"/>
                          <a:pt x="144463" y="912812"/>
                        </a:cubicBezTo>
                        <a:cubicBezTo>
                          <a:pt x="144463" y="921471"/>
                          <a:pt x="137311" y="928687"/>
                          <a:pt x="128729" y="928687"/>
                        </a:cubicBezTo>
                        <a:cubicBezTo>
                          <a:pt x="128729" y="928687"/>
                          <a:pt x="128729" y="928687"/>
                          <a:pt x="15733" y="928687"/>
                        </a:cubicBezTo>
                        <a:cubicBezTo>
                          <a:pt x="7151" y="928687"/>
                          <a:pt x="0" y="921471"/>
                          <a:pt x="0" y="912812"/>
                        </a:cubicBezTo>
                        <a:cubicBezTo>
                          <a:pt x="0" y="904153"/>
                          <a:pt x="7151" y="896937"/>
                          <a:pt x="15733" y="896937"/>
                        </a:cubicBezTo>
                        <a:close/>
                        <a:moveTo>
                          <a:pt x="1160321" y="717550"/>
                        </a:moveTo>
                        <a:cubicBezTo>
                          <a:pt x="1160321" y="717550"/>
                          <a:pt x="1160321" y="717550"/>
                          <a:pt x="1273317" y="717550"/>
                        </a:cubicBezTo>
                        <a:cubicBezTo>
                          <a:pt x="1281899" y="717550"/>
                          <a:pt x="1289050" y="724606"/>
                          <a:pt x="1289050" y="733778"/>
                        </a:cubicBezTo>
                        <a:cubicBezTo>
                          <a:pt x="1289050" y="742950"/>
                          <a:pt x="1281899" y="749300"/>
                          <a:pt x="1273317" y="749300"/>
                        </a:cubicBezTo>
                        <a:cubicBezTo>
                          <a:pt x="1273317" y="749300"/>
                          <a:pt x="1273317" y="749300"/>
                          <a:pt x="1160321" y="749300"/>
                        </a:cubicBezTo>
                        <a:cubicBezTo>
                          <a:pt x="1151739" y="749300"/>
                          <a:pt x="1144587" y="742950"/>
                          <a:pt x="1144587" y="733778"/>
                        </a:cubicBezTo>
                        <a:cubicBezTo>
                          <a:pt x="1144587" y="724606"/>
                          <a:pt x="1151739" y="717550"/>
                          <a:pt x="1160321" y="717550"/>
                        </a:cubicBezTo>
                        <a:close/>
                        <a:moveTo>
                          <a:pt x="15733" y="717550"/>
                        </a:moveTo>
                        <a:cubicBezTo>
                          <a:pt x="15733" y="717550"/>
                          <a:pt x="15733" y="717550"/>
                          <a:pt x="128729" y="717550"/>
                        </a:cubicBezTo>
                        <a:cubicBezTo>
                          <a:pt x="137311" y="717550"/>
                          <a:pt x="144463" y="724606"/>
                          <a:pt x="144463" y="733778"/>
                        </a:cubicBezTo>
                        <a:cubicBezTo>
                          <a:pt x="144463" y="742950"/>
                          <a:pt x="137311" y="749300"/>
                          <a:pt x="128729" y="749300"/>
                        </a:cubicBezTo>
                        <a:cubicBezTo>
                          <a:pt x="128729" y="749300"/>
                          <a:pt x="128729" y="749300"/>
                          <a:pt x="15733" y="749300"/>
                        </a:cubicBezTo>
                        <a:cubicBezTo>
                          <a:pt x="7151" y="749300"/>
                          <a:pt x="0" y="742950"/>
                          <a:pt x="0" y="733778"/>
                        </a:cubicBezTo>
                        <a:cubicBezTo>
                          <a:pt x="0" y="724606"/>
                          <a:pt x="7151" y="717550"/>
                          <a:pt x="15733" y="717550"/>
                        </a:cubicBezTo>
                        <a:close/>
                        <a:moveTo>
                          <a:pt x="1160321" y="539750"/>
                        </a:moveTo>
                        <a:cubicBezTo>
                          <a:pt x="1160321" y="539750"/>
                          <a:pt x="1160321" y="539750"/>
                          <a:pt x="1273317" y="539750"/>
                        </a:cubicBezTo>
                        <a:cubicBezTo>
                          <a:pt x="1281899" y="539750"/>
                          <a:pt x="1289050" y="546806"/>
                          <a:pt x="1289050" y="555978"/>
                        </a:cubicBezTo>
                        <a:cubicBezTo>
                          <a:pt x="1289050" y="564445"/>
                          <a:pt x="1281899" y="571500"/>
                          <a:pt x="1273317" y="571500"/>
                        </a:cubicBezTo>
                        <a:cubicBezTo>
                          <a:pt x="1273317" y="571500"/>
                          <a:pt x="1273317" y="571500"/>
                          <a:pt x="1160321" y="571500"/>
                        </a:cubicBezTo>
                        <a:cubicBezTo>
                          <a:pt x="1151739" y="571500"/>
                          <a:pt x="1144587" y="564445"/>
                          <a:pt x="1144587" y="555978"/>
                        </a:cubicBezTo>
                        <a:cubicBezTo>
                          <a:pt x="1144587" y="546806"/>
                          <a:pt x="1151739" y="539750"/>
                          <a:pt x="1160321" y="539750"/>
                        </a:cubicBezTo>
                        <a:close/>
                        <a:moveTo>
                          <a:pt x="15733" y="539750"/>
                        </a:moveTo>
                        <a:cubicBezTo>
                          <a:pt x="15733" y="539750"/>
                          <a:pt x="15733" y="539750"/>
                          <a:pt x="128729" y="539750"/>
                        </a:cubicBezTo>
                        <a:cubicBezTo>
                          <a:pt x="137311" y="539750"/>
                          <a:pt x="144463" y="546806"/>
                          <a:pt x="144463" y="555978"/>
                        </a:cubicBezTo>
                        <a:cubicBezTo>
                          <a:pt x="144463" y="564445"/>
                          <a:pt x="137311" y="571500"/>
                          <a:pt x="128729" y="571500"/>
                        </a:cubicBezTo>
                        <a:cubicBezTo>
                          <a:pt x="128729" y="571500"/>
                          <a:pt x="128729" y="571500"/>
                          <a:pt x="15733" y="571500"/>
                        </a:cubicBezTo>
                        <a:cubicBezTo>
                          <a:pt x="7151" y="571500"/>
                          <a:pt x="0" y="564445"/>
                          <a:pt x="0" y="555978"/>
                        </a:cubicBezTo>
                        <a:cubicBezTo>
                          <a:pt x="0" y="546806"/>
                          <a:pt x="7151" y="539750"/>
                          <a:pt x="15733" y="539750"/>
                        </a:cubicBezTo>
                        <a:close/>
                        <a:moveTo>
                          <a:pt x="1160321" y="360362"/>
                        </a:moveTo>
                        <a:cubicBezTo>
                          <a:pt x="1160321" y="360362"/>
                          <a:pt x="1160321" y="360362"/>
                          <a:pt x="1273317" y="360362"/>
                        </a:cubicBezTo>
                        <a:cubicBezTo>
                          <a:pt x="1281899" y="360362"/>
                          <a:pt x="1289050" y="367418"/>
                          <a:pt x="1289050" y="376590"/>
                        </a:cubicBezTo>
                        <a:cubicBezTo>
                          <a:pt x="1289050" y="385057"/>
                          <a:pt x="1281899" y="392112"/>
                          <a:pt x="1273317" y="392112"/>
                        </a:cubicBezTo>
                        <a:cubicBezTo>
                          <a:pt x="1273317" y="392112"/>
                          <a:pt x="1273317" y="392112"/>
                          <a:pt x="1160321" y="392112"/>
                        </a:cubicBezTo>
                        <a:cubicBezTo>
                          <a:pt x="1151739" y="392112"/>
                          <a:pt x="1144587" y="385057"/>
                          <a:pt x="1144587" y="376590"/>
                        </a:cubicBezTo>
                        <a:cubicBezTo>
                          <a:pt x="1144587" y="367418"/>
                          <a:pt x="1151739" y="360362"/>
                          <a:pt x="1160321" y="360362"/>
                        </a:cubicBezTo>
                        <a:close/>
                        <a:moveTo>
                          <a:pt x="15733" y="360362"/>
                        </a:moveTo>
                        <a:cubicBezTo>
                          <a:pt x="15733" y="360362"/>
                          <a:pt x="15733" y="360362"/>
                          <a:pt x="128729" y="360362"/>
                        </a:cubicBezTo>
                        <a:cubicBezTo>
                          <a:pt x="137311" y="360362"/>
                          <a:pt x="144463" y="367418"/>
                          <a:pt x="144463" y="376590"/>
                        </a:cubicBezTo>
                        <a:cubicBezTo>
                          <a:pt x="144463" y="385057"/>
                          <a:pt x="137311" y="392112"/>
                          <a:pt x="128729" y="392112"/>
                        </a:cubicBezTo>
                        <a:cubicBezTo>
                          <a:pt x="128729" y="392112"/>
                          <a:pt x="128729" y="392112"/>
                          <a:pt x="15733" y="392112"/>
                        </a:cubicBezTo>
                        <a:cubicBezTo>
                          <a:pt x="7151" y="392112"/>
                          <a:pt x="0" y="385057"/>
                          <a:pt x="0" y="376590"/>
                        </a:cubicBezTo>
                        <a:cubicBezTo>
                          <a:pt x="0" y="367418"/>
                          <a:pt x="7151" y="360362"/>
                          <a:pt x="15733" y="360362"/>
                        </a:cubicBezTo>
                        <a:close/>
                        <a:moveTo>
                          <a:pt x="215900" y="214312"/>
                        </a:moveTo>
                        <a:cubicBezTo>
                          <a:pt x="215900" y="214312"/>
                          <a:pt x="215900" y="214312"/>
                          <a:pt x="215900" y="1074737"/>
                        </a:cubicBezTo>
                        <a:cubicBezTo>
                          <a:pt x="1074738" y="1074737"/>
                          <a:pt x="1074738" y="1074737"/>
                          <a:pt x="1074738" y="1074737"/>
                        </a:cubicBezTo>
                        <a:cubicBezTo>
                          <a:pt x="1074738" y="214312"/>
                          <a:pt x="1074738" y="214312"/>
                          <a:pt x="1074738" y="214312"/>
                        </a:cubicBezTo>
                        <a:cubicBezTo>
                          <a:pt x="215900" y="214312"/>
                          <a:pt x="215900" y="214312"/>
                          <a:pt x="215900" y="214312"/>
                        </a:cubicBezTo>
                        <a:close/>
                        <a:moveTo>
                          <a:pt x="199853" y="182562"/>
                        </a:moveTo>
                        <a:cubicBezTo>
                          <a:pt x="1089198" y="182562"/>
                          <a:pt x="1089198" y="182562"/>
                          <a:pt x="1089198" y="182562"/>
                        </a:cubicBezTo>
                        <a:cubicBezTo>
                          <a:pt x="1097763" y="182562"/>
                          <a:pt x="1104900" y="189701"/>
                          <a:pt x="1104900" y="198268"/>
                        </a:cubicBezTo>
                        <a:cubicBezTo>
                          <a:pt x="1104900" y="1089195"/>
                          <a:pt x="1104900" y="1089195"/>
                          <a:pt x="1104900" y="1089195"/>
                        </a:cubicBezTo>
                        <a:cubicBezTo>
                          <a:pt x="1104900" y="1097761"/>
                          <a:pt x="1097763" y="1104900"/>
                          <a:pt x="1089198" y="1104900"/>
                        </a:cubicBezTo>
                        <a:cubicBezTo>
                          <a:pt x="199853" y="1104900"/>
                          <a:pt x="199853" y="1104900"/>
                          <a:pt x="199853" y="1104900"/>
                        </a:cubicBezTo>
                        <a:cubicBezTo>
                          <a:pt x="191288" y="1104900"/>
                          <a:pt x="184150" y="1097761"/>
                          <a:pt x="184150" y="1089195"/>
                        </a:cubicBezTo>
                        <a:cubicBezTo>
                          <a:pt x="184150" y="198268"/>
                          <a:pt x="184150" y="198268"/>
                          <a:pt x="184150" y="198268"/>
                        </a:cubicBezTo>
                        <a:cubicBezTo>
                          <a:pt x="184150" y="189701"/>
                          <a:pt x="191288" y="182562"/>
                          <a:pt x="199853" y="182562"/>
                        </a:cubicBezTo>
                        <a:close/>
                        <a:moveTo>
                          <a:pt x="912812" y="0"/>
                        </a:moveTo>
                        <a:cubicBezTo>
                          <a:pt x="921471" y="0"/>
                          <a:pt x="928687" y="7144"/>
                          <a:pt x="928687" y="15716"/>
                        </a:cubicBezTo>
                        <a:cubicBezTo>
                          <a:pt x="928687" y="15716"/>
                          <a:pt x="928687" y="15716"/>
                          <a:pt x="928687" y="127159"/>
                        </a:cubicBezTo>
                        <a:cubicBezTo>
                          <a:pt x="928687" y="135731"/>
                          <a:pt x="921471" y="142875"/>
                          <a:pt x="912812" y="142875"/>
                        </a:cubicBezTo>
                        <a:cubicBezTo>
                          <a:pt x="904153" y="142875"/>
                          <a:pt x="896937" y="135731"/>
                          <a:pt x="896937" y="127159"/>
                        </a:cubicBezTo>
                        <a:cubicBezTo>
                          <a:pt x="896937" y="127159"/>
                          <a:pt x="896937" y="127159"/>
                          <a:pt x="896937" y="15716"/>
                        </a:cubicBezTo>
                        <a:cubicBezTo>
                          <a:pt x="896937" y="7144"/>
                          <a:pt x="904153" y="0"/>
                          <a:pt x="912812" y="0"/>
                        </a:cubicBezTo>
                        <a:close/>
                        <a:moveTo>
                          <a:pt x="733425" y="0"/>
                        </a:moveTo>
                        <a:cubicBezTo>
                          <a:pt x="742806" y="0"/>
                          <a:pt x="749300" y="7144"/>
                          <a:pt x="749300" y="15716"/>
                        </a:cubicBezTo>
                        <a:cubicBezTo>
                          <a:pt x="749300" y="15716"/>
                          <a:pt x="749300" y="15716"/>
                          <a:pt x="749300" y="127159"/>
                        </a:cubicBezTo>
                        <a:cubicBezTo>
                          <a:pt x="749300" y="135731"/>
                          <a:pt x="742806" y="142875"/>
                          <a:pt x="733425" y="142875"/>
                        </a:cubicBezTo>
                        <a:cubicBezTo>
                          <a:pt x="724766" y="142875"/>
                          <a:pt x="717550" y="135731"/>
                          <a:pt x="717550" y="127159"/>
                        </a:cubicBezTo>
                        <a:cubicBezTo>
                          <a:pt x="717550" y="127159"/>
                          <a:pt x="717550" y="127159"/>
                          <a:pt x="717550" y="15716"/>
                        </a:cubicBezTo>
                        <a:cubicBezTo>
                          <a:pt x="717550" y="7144"/>
                          <a:pt x="724766" y="0"/>
                          <a:pt x="733425" y="0"/>
                        </a:cubicBezTo>
                        <a:close/>
                        <a:moveTo>
                          <a:pt x="555272" y="0"/>
                        </a:moveTo>
                        <a:cubicBezTo>
                          <a:pt x="564445" y="0"/>
                          <a:pt x="571500" y="7144"/>
                          <a:pt x="571500" y="15716"/>
                        </a:cubicBezTo>
                        <a:cubicBezTo>
                          <a:pt x="571500" y="15716"/>
                          <a:pt x="571500" y="15716"/>
                          <a:pt x="571500" y="127159"/>
                        </a:cubicBezTo>
                        <a:cubicBezTo>
                          <a:pt x="571500" y="135731"/>
                          <a:pt x="564445" y="142875"/>
                          <a:pt x="555272" y="142875"/>
                        </a:cubicBezTo>
                        <a:cubicBezTo>
                          <a:pt x="546100" y="142875"/>
                          <a:pt x="539750" y="135731"/>
                          <a:pt x="539750" y="127159"/>
                        </a:cubicBezTo>
                        <a:cubicBezTo>
                          <a:pt x="539750" y="127159"/>
                          <a:pt x="539750" y="127159"/>
                          <a:pt x="539750" y="15716"/>
                        </a:cubicBezTo>
                        <a:cubicBezTo>
                          <a:pt x="539750" y="7144"/>
                          <a:pt x="546100" y="0"/>
                          <a:pt x="555272" y="0"/>
                        </a:cubicBezTo>
                        <a:close/>
                        <a:moveTo>
                          <a:pt x="376590" y="0"/>
                        </a:moveTo>
                        <a:cubicBezTo>
                          <a:pt x="385057" y="0"/>
                          <a:pt x="392112" y="7144"/>
                          <a:pt x="392112" y="15716"/>
                        </a:cubicBezTo>
                        <a:cubicBezTo>
                          <a:pt x="392112" y="15716"/>
                          <a:pt x="392112" y="15716"/>
                          <a:pt x="392112" y="127159"/>
                        </a:cubicBezTo>
                        <a:cubicBezTo>
                          <a:pt x="392112" y="135731"/>
                          <a:pt x="385057" y="142875"/>
                          <a:pt x="376590" y="142875"/>
                        </a:cubicBezTo>
                        <a:cubicBezTo>
                          <a:pt x="367418" y="142875"/>
                          <a:pt x="360362" y="135731"/>
                          <a:pt x="360362" y="127159"/>
                        </a:cubicBezTo>
                        <a:cubicBezTo>
                          <a:pt x="360362" y="127159"/>
                          <a:pt x="360362" y="127159"/>
                          <a:pt x="360362" y="15716"/>
                        </a:cubicBezTo>
                        <a:cubicBezTo>
                          <a:pt x="360362" y="7144"/>
                          <a:pt x="367418" y="0"/>
                          <a:pt x="376590" y="0"/>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4" name="Freeform 28">
                    <a:extLst>
                      <a:ext uri="{FF2B5EF4-FFF2-40B4-BE49-F238E27FC236}">
                        <a16:creationId xmlns:a16="http://schemas.microsoft.com/office/drawing/2014/main" id="{1FD6F09E-1534-77B3-7701-9DB256CC8CFB}"/>
                      </a:ext>
                    </a:extLst>
                  </p:cNvPr>
                  <p:cNvSpPr>
                    <a:spLocks/>
                  </p:cNvSpPr>
                  <p:nvPr/>
                </p:nvSpPr>
                <p:spPr bwMode="auto">
                  <a:xfrm>
                    <a:off x="5732463" y="3189288"/>
                    <a:ext cx="719138" cy="482600"/>
                  </a:xfrm>
                  <a:custGeom>
                    <a:avLst/>
                    <a:gdLst>
                      <a:gd name="T0" fmla="*/ 974 w 1009"/>
                      <a:gd name="T1" fmla="*/ 8 h 676"/>
                      <a:gd name="T2" fmla="*/ 972 w 1009"/>
                      <a:gd name="T3" fmla="*/ 158 h 676"/>
                      <a:gd name="T4" fmla="*/ 808 w 1009"/>
                      <a:gd name="T5" fmla="*/ 394 h 676"/>
                      <a:gd name="T6" fmla="*/ 775 w 1009"/>
                      <a:gd name="T7" fmla="*/ 399 h 676"/>
                      <a:gd name="T8" fmla="*/ 678 w 1009"/>
                      <a:gd name="T9" fmla="*/ 669 h 676"/>
                      <a:gd name="T10" fmla="*/ 538 w 1009"/>
                      <a:gd name="T11" fmla="*/ 486 h 676"/>
                      <a:gd name="T12" fmla="*/ 532 w 1009"/>
                      <a:gd name="T13" fmla="*/ 424 h 676"/>
                      <a:gd name="T14" fmla="*/ 520 w 1009"/>
                      <a:gd name="T15" fmla="*/ 573 h 676"/>
                      <a:gd name="T16" fmla="*/ 515 w 1009"/>
                      <a:gd name="T17" fmla="*/ 651 h 676"/>
                      <a:gd name="T18" fmla="*/ 489 w 1009"/>
                      <a:gd name="T19" fmla="*/ 621 h 676"/>
                      <a:gd name="T20" fmla="*/ 474 w 1009"/>
                      <a:gd name="T21" fmla="*/ 422 h 676"/>
                      <a:gd name="T22" fmla="*/ 446 w 1009"/>
                      <a:gd name="T23" fmla="*/ 605 h 676"/>
                      <a:gd name="T24" fmla="*/ 219 w 1009"/>
                      <a:gd name="T25" fmla="*/ 595 h 676"/>
                      <a:gd name="T26" fmla="*/ 238 w 1009"/>
                      <a:gd name="T27" fmla="*/ 394 h 676"/>
                      <a:gd name="T28" fmla="*/ 152 w 1009"/>
                      <a:gd name="T29" fmla="*/ 361 h 676"/>
                      <a:gd name="T30" fmla="*/ 5 w 1009"/>
                      <a:gd name="T31" fmla="*/ 56 h 676"/>
                      <a:gd name="T32" fmla="*/ 157 w 1009"/>
                      <a:gd name="T33" fmla="*/ 19 h 676"/>
                      <a:gd name="T34" fmla="*/ 438 w 1009"/>
                      <a:gd name="T35" fmla="*/ 247 h 676"/>
                      <a:gd name="T36" fmla="*/ 483 w 1009"/>
                      <a:gd name="T37" fmla="*/ 300 h 676"/>
                      <a:gd name="T38" fmla="*/ 487 w 1009"/>
                      <a:gd name="T39" fmla="*/ 275 h 676"/>
                      <a:gd name="T40" fmla="*/ 463 w 1009"/>
                      <a:gd name="T41" fmla="*/ 236 h 676"/>
                      <a:gd name="T42" fmla="*/ 449 w 1009"/>
                      <a:gd name="T43" fmla="*/ 220 h 676"/>
                      <a:gd name="T44" fmla="*/ 421 w 1009"/>
                      <a:gd name="T45" fmla="*/ 181 h 676"/>
                      <a:gd name="T46" fmla="*/ 408 w 1009"/>
                      <a:gd name="T47" fmla="*/ 135 h 676"/>
                      <a:gd name="T48" fmla="*/ 428 w 1009"/>
                      <a:gd name="T49" fmla="*/ 151 h 676"/>
                      <a:gd name="T50" fmla="*/ 453 w 1009"/>
                      <a:gd name="T51" fmla="*/ 188 h 676"/>
                      <a:gd name="T52" fmla="*/ 471 w 1009"/>
                      <a:gd name="T53" fmla="*/ 218 h 676"/>
                      <a:gd name="T54" fmla="*/ 486 w 1009"/>
                      <a:gd name="T55" fmla="*/ 250 h 676"/>
                      <a:gd name="T56" fmla="*/ 506 w 1009"/>
                      <a:gd name="T57" fmla="*/ 290 h 676"/>
                      <a:gd name="T58" fmla="*/ 523 w 1009"/>
                      <a:gd name="T59" fmla="*/ 250 h 676"/>
                      <a:gd name="T60" fmla="*/ 539 w 1009"/>
                      <a:gd name="T61" fmla="*/ 218 h 676"/>
                      <a:gd name="T62" fmla="*/ 556 w 1009"/>
                      <a:gd name="T63" fmla="*/ 188 h 676"/>
                      <a:gd name="T64" fmla="*/ 582 w 1009"/>
                      <a:gd name="T65" fmla="*/ 151 h 676"/>
                      <a:gd name="T66" fmla="*/ 601 w 1009"/>
                      <a:gd name="T67" fmla="*/ 135 h 676"/>
                      <a:gd name="T68" fmla="*/ 589 w 1009"/>
                      <a:gd name="T69" fmla="*/ 181 h 676"/>
                      <a:gd name="T70" fmla="*/ 561 w 1009"/>
                      <a:gd name="T71" fmla="*/ 220 h 676"/>
                      <a:gd name="T72" fmla="*/ 547 w 1009"/>
                      <a:gd name="T73" fmla="*/ 236 h 676"/>
                      <a:gd name="T74" fmla="*/ 522 w 1009"/>
                      <a:gd name="T75" fmla="*/ 275 h 676"/>
                      <a:gd name="T76" fmla="*/ 526 w 1009"/>
                      <a:gd name="T77" fmla="*/ 300 h 676"/>
                      <a:gd name="T78" fmla="*/ 547 w 1009"/>
                      <a:gd name="T79" fmla="*/ 292 h 676"/>
                      <a:gd name="T80" fmla="*/ 853 w 1009"/>
                      <a:gd name="T81" fmla="*/ 1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9" h="676">
                        <a:moveTo>
                          <a:pt x="913" y="6"/>
                        </a:moveTo>
                        <a:cubicBezTo>
                          <a:pt x="933" y="4"/>
                          <a:pt x="953" y="4"/>
                          <a:pt x="974" y="8"/>
                        </a:cubicBezTo>
                        <a:cubicBezTo>
                          <a:pt x="999" y="12"/>
                          <a:pt x="1009" y="26"/>
                          <a:pt x="1005" y="51"/>
                        </a:cubicBezTo>
                        <a:cubicBezTo>
                          <a:pt x="1001" y="89"/>
                          <a:pt x="987" y="124"/>
                          <a:pt x="972" y="158"/>
                        </a:cubicBezTo>
                        <a:cubicBezTo>
                          <a:pt x="943" y="226"/>
                          <a:pt x="909" y="291"/>
                          <a:pt x="866" y="352"/>
                        </a:cubicBezTo>
                        <a:cubicBezTo>
                          <a:pt x="851" y="372"/>
                          <a:pt x="835" y="390"/>
                          <a:pt x="808" y="394"/>
                        </a:cubicBezTo>
                        <a:cubicBezTo>
                          <a:pt x="797" y="395"/>
                          <a:pt x="786" y="394"/>
                          <a:pt x="773" y="394"/>
                        </a:cubicBezTo>
                        <a:cubicBezTo>
                          <a:pt x="774" y="396"/>
                          <a:pt x="774" y="398"/>
                          <a:pt x="775" y="399"/>
                        </a:cubicBezTo>
                        <a:cubicBezTo>
                          <a:pt x="817" y="439"/>
                          <a:pt x="823" y="490"/>
                          <a:pt x="812" y="543"/>
                        </a:cubicBezTo>
                        <a:cubicBezTo>
                          <a:pt x="797" y="613"/>
                          <a:pt x="750" y="657"/>
                          <a:pt x="678" y="669"/>
                        </a:cubicBezTo>
                        <a:cubicBezTo>
                          <a:pt x="632" y="676"/>
                          <a:pt x="586" y="652"/>
                          <a:pt x="565" y="611"/>
                        </a:cubicBezTo>
                        <a:cubicBezTo>
                          <a:pt x="547" y="571"/>
                          <a:pt x="542" y="529"/>
                          <a:pt x="538" y="486"/>
                        </a:cubicBezTo>
                        <a:cubicBezTo>
                          <a:pt x="537" y="466"/>
                          <a:pt x="536" y="445"/>
                          <a:pt x="535" y="424"/>
                        </a:cubicBezTo>
                        <a:cubicBezTo>
                          <a:pt x="533" y="424"/>
                          <a:pt x="534" y="424"/>
                          <a:pt x="532" y="424"/>
                        </a:cubicBezTo>
                        <a:cubicBezTo>
                          <a:pt x="527" y="443"/>
                          <a:pt x="520" y="461"/>
                          <a:pt x="519" y="479"/>
                        </a:cubicBezTo>
                        <a:cubicBezTo>
                          <a:pt x="517" y="510"/>
                          <a:pt x="519" y="542"/>
                          <a:pt x="520" y="573"/>
                        </a:cubicBezTo>
                        <a:cubicBezTo>
                          <a:pt x="520" y="596"/>
                          <a:pt x="519" y="617"/>
                          <a:pt x="518" y="640"/>
                        </a:cubicBezTo>
                        <a:cubicBezTo>
                          <a:pt x="518" y="644"/>
                          <a:pt x="517" y="648"/>
                          <a:pt x="515" y="651"/>
                        </a:cubicBezTo>
                        <a:cubicBezTo>
                          <a:pt x="509" y="661"/>
                          <a:pt x="499" y="661"/>
                          <a:pt x="495" y="651"/>
                        </a:cubicBezTo>
                        <a:cubicBezTo>
                          <a:pt x="491" y="642"/>
                          <a:pt x="489" y="631"/>
                          <a:pt x="489" y="621"/>
                        </a:cubicBezTo>
                        <a:cubicBezTo>
                          <a:pt x="490" y="586"/>
                          <a:pt x="491" y="549"/>
                          <a:pt x="492" y="513"/>
                        </a:cubicBezTo>
                        <a:cubicBezTo>
                          <a:pt x="493" y="482"/>
                          <a:pt x="489" y="453"/>
                          <a:pt x="474" y="422"/>
                        </a:cubicBezTo>
                        <a:cubicBezTo>
                          <a:pt x="473" y="444"/>
                          <a:pt x="473" y="462"/>
                          <a:pt x="471" y="481"/>
                        </a:cubicBezTo>
                        <a:cubicBezTo>
                          <a:pt x="469" y="523"/>
                          <a:pt x="464" y="565"/>
                          <a:pt x="446" y="605"/>
                        </a:cubicBezTo>
                        <a:cubicBezTo>
                          <a:pt x="431" y="639"/>
                          <a:pt x="407" y="664"/>
                          <a:pt x="367" y="668"/>
                        </a:cubicBezTo>
                        <a:cubicBezTo>
                          <a:pt x="302" y="675"/>
                          <a:pt x="251" y="651"/>
                          <a:pt x="219" y="595"/>
                        </a:cubicBezTo>
                        <a:cubicBezTo>
                          <a:pt x="189" y="542"/>
                          <a:pt x="183" y="485"/>
                          <a:pt x="212" y="429"/>
                        </a:cubicBezTo>
                        <a:cubicBezTo>
                          <a:pt x="218" y="417"/>
                          <a:pt x="228" y="407"/>
                          <a:pt x="238" y="394"/>
                        </a:cubicBezTo>
                        <a:cubicBezTo>
                          <a:pt x="225" y="394"/>
                          <a:pt x="214" y="395"/>
                          <a:pt x="203" y="394"/>
                        </a:cubicBezTo>
                        <a:cubicBezTo>
                          <a:pt x="181" y="391"/>
                          <a:pt x="165" y="378"/>
                          <a:pt x="152" y="361"/>
                        </a:cubicBezTo>
                        <a:cubicBezTo>
                          <a:pt x="86" y="271"/>
                          <a:pt x="36" y="175"/>
                          <a:pt x="7" y="68"/>
                        </a:cubicBezTo>
                        <a:cubicBezTo>
                          <a:pt x="6" y="64"/>
                          <a:pt x="5" y="60"/>
                          <a:pt x="5" y="56"/>
                        </a:cubicBezTo>
                        <a:cubicBezTo>
                          <a:pt x="0" y="23"/>
                          <a:pt x="8" y="12"/>
                          <a:pt x="41" y="7"/>
                        </a:cubicBezTo>
                        <a:cubicBezTo>
                          <a:pt x="80" y="0"/>
                          <a:pt x="119" y="6"/>
                          <a:pt x="157" y="19"/>
                        </a:cubicBezTo>
                        <a:cubicBezTo>
                          <a:pt x="219" y="40"/>
                          <a:pt x="271" y="74"/>
                          <a:pt x="320" y="116"/>
                        </a:cubicBezTo>
                        <a:cubicBezTo>
                          <a:pt x="366" y="154"/>
                          <a:pt x="407" y="197"/>
                          <a:pt x="438" y="247"/>
                        </a:cubicBezTo>
                        <a:cubicBezTo>
                          <a:pt x="451" y="268"/>
                          <a:pt x="461" y="291"/>
                          <a:pt x="472" y="313"/>
                        </a:cubicBezTo>
                        <a:cubicBezTo>
                          <a:pt x="475" y="309"/>
                          <a:pt x="479" y="305"/>
                          <a:pt x="483" y="300"/>
                        </a:cubicBezTo>
                        <a:cubicBezTo>
                          <a:pt x="486" y="296"/>
                          <a:pt x="491" y="293"/>
                          <a:pt x="496" y="291"/>
                        </a:cubicBezTo>
                        <a:cubicBezTo>
                          <a:pt x="493" y="286"/>
                          <a:pt x="490" y="280"/>
                          <a:pt x="487" y="275"/>
                        </a:cubicBezTo>
                        <a:cubicBezTo>
                          <a:pt x="484" y="268"/>
                          <a:pt x="480" y="262"/>
                          <a:pt x="476" y="255"/>
                        </a:cubicBezTo>
                        <a:cubicBezTo>
                          <a:pt x="472" y="249"/>
                          <a:pt x="467" y="242"/>
                          <a:pt x="463" y="236"/>
                        </a:cubicBezTo>
                        <a:cubicBezTo>
                          <a:pt x="461" y="233"/>
                          <a:pt x="458" y="230"/>
                          <a:pt x="456" y="227"/>
                        </a:cubicBezTo>
                        <a:cubicBezTo>
                          <a:pt x="456" y="227"/>
                          <a:pt x="456" y="227"/>
                          <a:pt x="449" y="220"/>
                        </a:cubicBezTo>
                        <a:cubicBezTo>
                          <a:pt x="444" y="214"/>
                          <a:pt x="438" y="208"/>
                          <a:pt x="433" y="201"/>
                        </a:cubicBezTo>
                        <a:cubicBezTo>
                          <a:pt x="428" y="195"/>
                          <a:pt x="424" y="188"/>
                          <a:pt x="421" y="181"/>
                        </a:cubicBezTo>
                        <a:cubicBezTo>
                          <a:pt x="418" y="174"/>
                          <a:pt x="415" y="166"/>
                          <a:pt x="412" y="159"/>
                        </a:cubicBezTo>
                        <a:cubicBezTo>
                          <a:pt x="410" y="151"/>
                          <a:pt x="409" y="143"/>
                          <a:pt x="408" y="135"/>
                        </a:cubicBezTo>
                        <a:cubicBezTo>
                          <a:pt x="408" y="135"/>
                          <a:pt x="408" y="135"/>
                          <a:pt x="411" y="134"/>
                        </a:cubicBezTo>
                        <a:cubicBezTo>
                          <a:pt x="417" y="139"/>
                          <a:pt x="422" y="145"/>
                          <a:pt x="428" y="151"/>
                        </a:cubicBezTo>
                        <a:cubicBezTo>
                          <a:pt x="433" y="157"/>
                          <a:pt x="437" y="163"/>
                          <a:pt x="442" y="169"/>
                        </a:cubicBezTo>
                        <a:cubicBezTo>
                          <a:pt x="446" y="175"/>
                          <a:pt x="450" y="182"/>
                          <a:pt x="453" y="188"/>
                        </a:cubicBezTo>
                        <a:cubicBezTo>
                          <a:pt x="457" y="195"/>
                          <a:pt x="460" y="202"/>
                          <a:pt x="464" y="208"/>
                        </a:cubicBezTo>
                        <a:cubicBezTo>
                          <a:pt x="464" y="208"/>
                          <a:pt x="464" y="208"/>
                          <a:pt x="471" y="218"/>
                        </a:cubicBezTo>
                        <a:cubicBezTo>
                          <a:pt x="473" y="221"/>
                          <a:pt x="475" y="224"/>
                          <a:pt x="476" y="228"/>
                        </a:cubicBezTo>
                        <a:cubicBezTo>
                          <a:pt x="480" y="235"/>
                          <a:pt x="483" y="242"/>
                          <a:pt x="486" y="250"/>
                        </a:cubicBezTo>
                        <a:cubicBezTo>
                          <a:pt x="492" y="263"/>
                          <a:pt x="496" y="276"/>
                          <a:pt x="499" y="290"/>
                        </a:cubicBezTo>
                        <a:cubicBezTo>
                          <a:pt x="501" y="290"/>
                          <a:pt x="503" y="290"/>
                          <a:pt x="506" y="290"/>
                        </a:cubicBezTo>
                        <a:cubicBezTo>
                          <a:pt x="508" y="290"/>
                          <a:pt x="509" y="290"/>
                          <a:pt x="510" y="290"/>
                        </a:cubicBezTo>
                        <a:cubicBezTo>
                          <a:pt x="514" y="276"/>
                          <a:pt x="518" y="263"/>
                          <a:pt x="523" y="250"/>
                        </a:cubicBezTo>
                        <a:cubicBezTo>
                          <a:pt x="526" y="242"/>
                          <a:pt x="530" y="235"/>
                          <a:pt x="533" y="228"/>
                        </a:cubicBezTo>
                        <a:cubicBezTo>
                          <a:pt x="535" y="224"/>
                          <a:pt x="537" y="221"/>
                          <a:pt x="539" y="218"/>
                        </a:cubicBezTo>
                        <a:cubicBezTo>
                          <a:pt x="539" y="218"/>
                          <a:pt x="539" y="218"/>
                          <a:pt x="545" y="208"/>
                        </a:cubicBezTo>
                        <a:cubicBezTo>
                          <a:pt x="549" y="202"/>
                          <a:pt x="553" y="195"/>
                          <a:pt x="556" y="188"/>
                        </a:cubicBezTo>
                        <a:cubicBezTo>
                          <a:pt x="560" y="182"/>
                          <a:pt x="563" y="175"/>
                          <a:pt x="568" y="169"/>
                        </a:cubicBezTo>
                        <a:cubicBezTo>
                          <a:pt x="572" y="163"/>
                          <a:pt x="577" y="157"/>
                          <a:pt x="582" y="151"/>
                        </a:cubicBezTo>
                        <a:cubicBezTo>
                          <a:pt x="587" y="145"/>
                          <a:pt x="593" y="139"/>
                          <a:pt x="599" y="134"/>
                        </a:cubicBezTo>
                        <a:cubicBezTo>
                          <a:pt x="599" y="134"/>
                          <a:pt x="599" y="134"/>
                          <a:pt x="601" y="135"/>
                        </a:cubicBezTo>
                        <a:cubicBezTo>
                          <a:pt x="601" y="143"/>
                          <a:pt x="599" y="151"/>
                          <a:pt x="597" y="159"/>
                        </a:cubicBezTo>
                        <a:cubicBezTo>
                          <a:pt x="595" y="166"/>
                          <a:pt x="592" y="174"/>
                          <a:pt x="589" y="181"/>
                        </a:cubicBezTo>
                        <a:cubicBezTo>
                          <a:pt x="585" y="188"/>
                          <a:pt x="581" y="195"/>
                          <a:pt x="576" y="201"/>
                        </a:cubicBezTo>
                        <a:cubicBezTo>
                          <a:pt x="571" y="208"/>
                          <a:pt x="566" y="214"/>
                          <a:pt x="561" y="220"/>
                        </a:cubicBezTo>
                        <a:cubicBezTo>
                          <a:pt x="561" y="220"/>
                          <a:pt x="561" y="220"/>
                          <a:pt x="554" y="227"/>
                        </a:cubicBezTo>
                        <a:cubicBezTo>
                          <a:pt x="551" y="230"/>
                          <a:pt x="549" y="233"/>
                          <a:pt x="547" y="236"/>
                        </a:cubicBezTo>
                        <a:cubicBezTo>
                          <a:pt x="542" y="242"/>
                          <a:pt x="538" y="249"/>
                          <a:pt x="534" y="255"/>
                        </a:cubicBezTo>
                        <a:cubicBezTo>
                          <a:pt x="530" y="262"/>
                          <a:pt x="526" y="268"/>
                          <a:pt x="522" y="275"/>
                        </a:cubicBezTo>
                        <a:cubicBezTo>
                          <a:pt x="519" y="280"/>
                          <a:pt x="517" y="286"/>
                          <a:pt x="514" y="291"/>
                        </a:cubicBezTo>
                        <a:cubicBezTo>
                          <a:pt x="519" y="293"/>
                          <a:pt x="523" y="296"/>
                          <a:pt x="526" y="300"/>
                        </a:cubicBezTo>
                        <a:cubicBezTo>
                          <a:pt x="531" y="305"/>
                          <a:pt x="536" y="312"/>
                          <a:pt x="539" y="315"/>
                        </a:cubicBezTo>
                        <a:cubicBezTo>
                          <a:pt x="542" y="307"/>
                          <a:pt x="544" y="299"/>
                          <a:pt x="547" y="292"/>
                        </a:cubicBezTo>
                        <a:cubicBezTo>
                          <a:pt x="566" y="245"/>
                          <a:pt x="597" y="207"/>
                          <a:pt x="631" y="170"/>
                        </a:cubicBezTo>
                        <a:cubicBezTo>
                          <a:pt x="694" y="104"/>
                          <a:pt x="766" y="50"/>
                          <a:pt x="853" y="19"/>
                        </a:cubicBezTo>
                        <a:cubicBezTo>
                          <a:pt x="873" y="12"/>
                          <a:pt x="893" y="8"/>
                          <a:pt x="913" y="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grpSp>
          </p:grpSp>
        </p:grpSp>
        <p:grpSp>
          <p:nvGrpSpPr>
            <p:cNvPr id="10" name="Group 9">
              <a:extLst>
                <a:ext uri="{FF2B5EF4-FFF2-40B4-BE49-F238E27FC236}">
                  <a16:creationId xmlns:a16="http://schemas.microsoft.com/office/drawing/2014/main" id="{F7EA1647-A3A0-3339-485A-47B602550556}"/>
                </a:ext>
              </a:extLst>
            </p:cNvPr>
            <p:cNvGrpSpPr/>
            <p:nvPr/>
          </p:nvGrpSpPr>
          <p:grpSpPr>
            <a:xfrm>
              <a:off x="6562295" y="5334958"/>
              <a:ext cx="522765" cy="522765"/>
              <a:chOff x="6588929" y="5272812"/>
              <a:chExt cx="522765" cy="522765"/>
            </a:xfrm>
          </p:grpSpPr>
          <p:sp>
            <p:nvSpPr>
              <p:cNvPr id="12" name="Oval 11">
                <a:extLst>
                  <a:ext uri="{FF2B5EF4-FFF2-40B4-BE49-F238E27FC236}">
                    <a16:creationId xmlns:a16="http://schemas.microsoft.com/office/drawing/2014/main" id="{8394D705-1BA8-3B98-10E7-7A8CFDD47522}"/>
                  </a:ext>
                </a:extLst>
              </p:cNvPr>
              <p:cNvSpPr>
                <a:spLocks noChangeAspect="1"/>
              </p:cNvSpPr>
              <p:nvPr/>
            </p:nvSpPr>
            <p:spPr>
              <a:xfrm>
                <a:off x="6588929" y="5272812"/>
                <a:ext cx="522765" cy="522765"/>
              </a:xfrm>
              <a:prstGeom prst="ellipse">
                <a:avLst/>
              </a:prstGeom>
              <a:solidFill>
                <a:srgbClr val="FFFF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400" kern="0">
                  <a:solidFill>
                    <a:srgbClr val="000000"/>
                  </a:solidFill>
                </a:endParaRPr>
              </a:p>
            </p:txBody>
          </p:sp>
          <p:grpSp>
            <p:nvGrpSpPr>
              <p:cNvPr id="13" name="bcgIcons_ Market Access 1">
                <a:extLst>
                  <a:ext uri="{FF2B5EF4-FFF2-40B4-BE49-F238E27FC236}">
                    <a16:creationId xmlns:a16="http://schemas.microsoft.com/office/drawing/2014/main" id="{FBCC38C4-D40C-6D5F-538C-E26F1BD62737}"/>
                  </a:ext>
                </a:extLst>
              </p:cNvPr>
              <p:cNvGrpSpPr>
                <a:grpSpLocks noChangeAspect="1"/>
              </p:cNvGrpSpPr>
              <p:nvPr/>
            </p:nvGrpSpPr>
            <p:grpSpPr>
              <a:xfrm>
                <a:off x="6612342" y="5295996"/>
                <a:ext cx="475937" cy="476396"/>
                <a:chOff x="3655082" y="2606675"/>
                <a:chExt cx="1643062" cy="1644650"/>
              </a:xfrm>
            </p:grpSpPr>
            <p:sp>
              <p:nvSpPr>
                <p:cNvPr id="14" name="AutoShape 23">
                  <a:extLst>
                    <a:ext uri="{FF2B5EF4-FFF2-40B4-BE49-F238E27FC236}">
                      <a16:creationId xmlns:a16="http://schemas.microsoft.com/office/drawing/2014/main" id="{1188B40E-510F-2FD9-893F-F48B67A93400}"/>
                    </a:ext>
                  </a:extLst>
                </p:cNvPr>
                <p:cNvSpPr>
                  <a:spLocks noChangeAspect="1" noChangeArrowheads="1" noTextEdit="1"/>
                </p:cNvSpPr>
                <p:nvPr/>
              </p:nvSpPr>
              <p:spPr bwMode="auto">
                <a:xfrm>
                  <a:off x="3655082" y="2606675"/>
                  <a:ext cx="164306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0C65C63C-B062-AB4C-E6EE-86D1125F6AAA}"/>
                    </a:ext>
                  </a:extLst>
                </p:cNvPr>
                <p:cNvGrpSpPr/>
                <p:nvPr/>
              </p:nvGrpSpPr>
              <p:grpSpPr>
                <a:xfrm>
                  <a:off x="4236107" y="2855913"/>
                  <a:ext cx="711200" cy="1169988"/>
                  <a:chOff x="4236107" y="2855913"/>
                  <a:chExt cx="711200" cy="1169988"/>
                </a:xfrm>
              </p:grpSpPr>
              <p:sp>
                <p:nvSpPr>
                  <p:cNvPr id="16" name="Freeform 25">
                    <a:extLst>
                      <a:ext uri="{FF2B5EF4-FFF2-40B4-BE49-F238E27FC236}">
                        <a16:creationId xmlns:a16="http://schemas.microsoft.com/office/drawing/2014/main" id="{FCA524CC-6D41-74EF-1760-F59D5DC47080}"/>
                      </a:ext>
                    </a:extLst>
                  </p:cNvPr>
                  <p:cNvSpPr>
                    <a:spLocks/>
                  </p:cNvSpPr>
                  <p:nvPr/>
                </p:nvSpPr>
                <p:spPr bwMode="auto">
                  <a:xfrm>
                    <a:off x="4236107" y="3446463"/>
                    <a:ext cx="479425" cy="579438"/>
                  </a:xfrm>
                  <a:custGeom>
                    <a:avLst/>
                    <a:gdLst>
                      <a:gd name="T0" fmla="*/ 525 w 672"/>
                      <a:gd name="T1" fmla="*/ 701 h 814"/>
                      <a:gd name="T2" fmla="*/ 559 w 672"/>
                      <a:gd name="T3" fmla="*/ 729 h 814"/>
                      <a:gd name="T4" fmla="*/ 336 w 672"/>
                      <a:gd name="T5" fmla="*/ 814 h 814"/>
                      <a:gd name="T6" fmla="*/ 0 w 672"/>
                      <a:gd name="T7" fmla="*/ 477 h 814"/>
                      <a:gd name="T8" fmla="*/ 0 w 672"/>
                      <a:gd name="T9" fmla="*/ 0 h 814"/>
                      <a:gd name="T10" fmla="*/ 7 w 672"/>
                      <a:gd name="T11" fmla="*/ 3 h 814"/>
                      <a:gd name="T12" fmla="*/ 339 w 672"/>
                      <a:gd name="T13" fmla="*/ 65 h 814"/>
                      <a:gd name="T14" fmla="*/ 670 w 672"/>
                      <a:gd name="T15" fmla="*/ 3 h 814"/>
                      <a:gd name="T16" fmla="*/ 672 w 672"/>
                      <a:gd name="T17" fmla="*/ 2 h 814"/>
                      <a:gd name="T18" fmla="*/ 672 w 672"/>
                      <a:gd name="T19" fmla="*/ 187 h 814"/>
                      <a:gd name="T20" fmla="*/ 628 w 672"/>
                      <a:gd name="T21" fmla="*/ 200 h 814"/>
                      <a:gd name="T22" fmla="*/ 628 w 672"/>
                      <a:gd name="T23" fmla="*/ 66 h 814"/>
                      <a:gd name="T24" fmla="*/ 339 w 672"/>
                      <a:gd name="T25" fmla="*/ 109 h 814"/>
                      <a:gd name="T26" fmla="*/ 44 w 672"/>
                      <a:gd name="T27" fmla="*/ 65 h 814"/>
                      <a:gd name="T28" fmla="*/ 44 w 672"/>
                      <a:gd name="T29" fmla="*/ 477 h 814"/>
                      <a:gd name="T30" fmla="*/ 336 w 672"/>
                      <a:gd name="T31" fmla="*/ 770 h 814"/>
                      <a:gd name="T32" fmla="*/ 525 w 672"/>
                      <a:gd name="T33" fmla="*/ 701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2" h="814">
                        <a:moveTo>
                          <a:pt x="525" y="701"/>
                        </a:moveTo>
                        <a:cubicBezTo>
                          <a:pt x="536" y="711"/>
                          <a:pt x="547" y="720"/>
                          <a:pt x="559" y="729"/>
                        </a:cubicBezTo>
                        <a:cubicBezTo>
                          <a:pt x="500" y="782"/>
                          <a:pt x="422" y="814"/>
                          <a:pt x="336" y="814"/>
                        </a:cubicBezTo>
                        <a:cubicBezTo>
                          <a:pt x="150" y="814"/>
                          <a:pt x="0" y="663"/>
                          <a:pt x="0" y="477"/>
                        </a:cubicBezTo>
                        <a:cubicBezTo>
                          <a:pt x="0" y="477"/>
                          <a:pt x="0" y="477"/>
                          <a:pt x="0" y="0"/>
                        </a:cubicBezTo>
                        <a:cubicBezTo>
                          <a:pt x="2" y="1"/>
                          <a:pt x="4" y="2"/>
                          <a:pt x="7" y="3"/>
                        </a:cubicBezTo>
                        <a:cubicBezTo>
                          <a:pt x="95" y="43"/>
                          <a:pt x="214" y="65"/>
                          <a:pt x="339" y="65"/>
                        </a:cubicBezTo>
                        <a:cubicBezTo>
                          <a:pt x="464" y="65"/>
                          <a:pt x="581" y="43"/>
                          <a:pt x="670" y="3"/>
                        </a:cubicBezTo>
                        <a:cubicBezTo>
                          <a:pt x="671" y="3"/>
                          <a:pt x="672" y="2"/>
                          <a:pt x="672" y="2"/>
                        </a:cubicBezTo>
                        <a:cubicBezTo>
                          <a:pt x="672" y="2"/>
                          <a:pt x="672" y="3"/>
                          <a:pt x="672" y="187"/>
                        </a:cubicBezTo>
                        <a:cubicBezTo>
                          <a:pt x="657" y="190"/>
                          <a:pt x="643" y="195"/>
                          <a:pt x="628" y="200"/>
                        </a:cubicBezTo>
                        <a:cubicBezTo>
                          <a:pt x="628" y="161"/>
                          <a:pt x="628" y="117"/>
                          <a:pt x="628" y="66"/>
                        </a:cubicBezTo>
                        <a:cubicBezTo>
                          <a:pt x="544" y="94"/>
                          <a:pt x="444" y="109"/>
                          <a:pt x="339" y="109"/>
                        </a:cubicBezTo>
                        <a:cubicBezTo>
                          <a:pt x="231" y="109"/>
                          <a:pt x="129" y="94"/>
                          <a:pt x="44" y="65"/>
                        </a:cubicBezTo>
                        <a:cubicBezTo>
                          <a:pt x="44" y="65"/>
                          <a:pt x="44" y="65"/>
                          <a:pt x="44" y="477"/>
                        </a:cubicBezTo>
                        <a:cubicBezTo>
                          <a:pt x="44" y="639"/>
                          <a:pt x="174" y="770"/>
                          <a:pt x="336" y="770"/>
                        </a:cubicBezTo>
                        <a:cubicBezTo>
                          <a:pt x="408" y="770"/>
                          <a:pt x="474" y="744"/>
                          <a:pt x="525" y="70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6">
                    <a:extLst>
                      <a:ext uri="{FF2B5EF4-FFF2-40B4-BE49-F238E27FC236}">
                        <a16:creationId xmlns:a16="http://schemas.microsoft.com/office/drawing/2014/main" id="{B470C457-795E-BD39-02E8-C56A2317EB2D}"/>
                      </a:ext>
                    </a:extLst>
                  </p:cNvPr>
                  <p:cNvSpPr>
                    <a:spLocks noEditPoints="1"/>
                  </p:cNvSpPr>
                  <p:nvPr/>
                </p:nvSpPr>
                <p:spPr bwMode="auto">
                  <a:xfrm>
                    <a:off x="4236107" y="2855913"/>
                    <a:ext cx="711200" cy="1120775"/>
                  </a:xfrm>
                  <a:custGeom>
                    <a:avLst/>
                    <a:gdLst>
                      <a:gd name="T0" fmla="*/ 339 w 998"/>
                      <a:gd name="T1" fmla="*/ 850 h 1572"/>
                      <a:gd name="T2" fmla="*/ 0 w 998"/>
                      <a:gd name="T3" fmla="*/ 774 h 1572"/>
                      <a:gd name="T4" fmla="*/ 336 w 998"/>
                      <a:gd name="T5" fmla="*/ 0 h 1572"/>
                      <a:gd name="T6" fmla="*/ 672 w 998"/>
                      <a:gd name="T7" fmla="*/ 777 h 1572"/>
                      <a:gd name="T8" fmla="*/ 946 w 998"/>
                      <a:gd name="T9" fmla="*/ 1312 h 1572"/>
                      <a:gd name="T10" fmla="*/ 621 w 998"/>
                      <a:gd name="T11" fmla="*/ 1484 h 1572"/>
                      <a:gd name="T12" fmla="*/ 530 w 998"/>
                      <a:gd name="T13" fmla="*/ 1312 h 1572"/>
                      <a:gd name="T14" fmla="*/ 672 w 998"/>
                      <a:gd name="T15" fmla="*/ 1114 h 1572"/>
                      <a:gd name="T16" fmla="*/ 946 w 998"/>
                      <a:gd name="T17" fmla="*/ 1312 h 1572"/>
                      <a:gd name="T18" fmla="*/ 801 w 998"/>
                      <a:gd name="T19" fmla="*/ 1335 h 1572"/>
                      <a:gd name="T20" fmla="*/ 753 w 998"/>
                      <a:gd name="T21" fmla="*/ 1292 h 1572"/>
                      <a:gd name="T22" fmla="*/ 718 w 998"/>
                      <a:gd name="T23" fmla="*/ 1233 h 1572"/>
                      <a:gd name="T24" fmla="*/ 784 w 998"/>
                      <a:gd name="T25" fmla="*/ 1241 h 1572"/>
                      <a:gd name="T26" fmla="*/ 754 w 998"/>
                      <a:gd name="T27" fmla="*/ 1192 h 1572"/>
                      <a:gd name="T28" fmla="*/ 719 w 998"/>
                      <a:gd name="T29" fmla="*/ 1166 h 1572"/>
                      <a:gd name="T30" fmla="*/ 683 w 998"/>
                      <a:gd name="T31" fmla="*/ 1215 h 1572"/>
                      <a:gd name="T32" fmla="*/ 670 w 998"/>
                      <a:gd name="T33" fmla="*/ 1252 h 1572"/>
                      <a:gd name="T34" fmla="*/ 675 w 998"/>
                      <a:gd name="T35" fmla="*/ 1278 h 1572"/>
                      <a:gd name="T36" fmla="*/ 723 w 998"/>
                      <a:gd name="T37" fmla="*/ 1319 h 1572"/>
                      <a:gd name="T38" fmla="*/ 766 w 998"/>
                      <a:gd name="T39" fmla="*/ 1365 h 1572"/>
                      <a:gd name="T40" fmla="*/ 684 w 998"/>
                      <a:gd name="T41" fmla="*/ 1373 h 1572"/>
                      <a:gd name="T42" fmla="*/ 719 w 998"/>
                      <a:gd name="T43" fmla="*/ 1425 h 1572"/>
                      <a:gd name="T44" fmla="*/ 754 w 998"/>
                      <a:gd name="T45" fmla="*/ 1458 h 1572"/>
                      <a:gd name="T46" fmla="*/ 792 w 998"/>
                      <a:gd name="T47" fmla="*/ 1400 h 1572"/>
                      <a:gd name="T48" fmla="*/ 998 w 998"/>
                      <a:gd name="T49" fmla="*/ 1312 h 1572"/>
                      <a:gd name="T50" fmla="*/ 590 w 998"/>
                      <a:gd name="T51" fmla="*/ 1526 h 1572"/>
                      <a:gd name="T52" fmla="*/ 478 w 998"/>
                      <a:gd name="T53" fmla="*/ 1312 h 1572"/>
                      <a:gd name="T54" fmla="*/ 672 w 998"/>
                      <a:gd name="T55" fmla="*/ 1060 h 1572"/>
                      <a:gd name="T56" fmla="*/ 998 w 998"/>
                      <a:gd name="T57" fmla="*/ 1312 h 1572"/>
                      <a:gd name="T58" fmla="*/ 738 w 998"/>
                      <a:gd name="T59" fmla="*/ 1078 h 1572"/>
                      <a:gd name="T60" fmla="*/ 628 w 998"/>
                      <a:gd name="T61" fmla="*/ 1105 h 1572"/>
                      <a:gd name="T62" fmla="*/ 573 w 998"/>
                      <a:gd name="T63" fmla="*/ 1477 h 1572"/>
                      <a:gd name="T64" fmla="*/ 738 w 998"/>
                      <a:gd name="T65" fmla="*/ 1546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8" h="1572">
                        <a:moveTo>
                          <a:pt x="639" y="795"/>
                        </a:moveTo>
                        <a:cubicBezTo>
                          <a:pt x="560" y="830"/>
                          <a:pt x="453" y="850"/>
                          <a:pt x="339" y="850"/>
                        </a:cubicBezTo>
                        <a:cubicBezTo>
                          <a:pt x="224" y="850"/>
                          <a:pt x="117" y="830"/>
                          <a:pt x="39" y="795"/>
                        </a:cubicBezTo>
                        <a:cubicBezTo>
                          <a:pt x="24" y="788"/>
                          <a:pt x="11" y="782"/>
                          <a:pt x="0" y="774"/>
                        </a:cubicBezTo>
                        <a:cubicBezTo>
                          <a:pt x="0" y="774"/>
                          <a:pt x="0" y="774"/>
                          <a:pt x="0" y="338"/>
                        </a:cubicBezTo>
                        <a:cubicBezTo>
                          <a:pt x="0" y="151"/>
                          <a:pt x="150" y="0"/>
                          <a:pt x="336" y="0"/>
                        </a:cubicBezTo>
                        <a:cubicBezTo>
                          <a:pt x="522" y="0"/>
                          <a:pt x="672" y="151"/>
                          <a:pt x="672" y="338"/>
                        </a:cubicBezTo>
                        <a:cubicBezTo>
                          <a:pt x="672" y="338"/>
                          <a:pt x="672" y="338"/>
                          <a:pt x="672" y="777"/>
                        </a:cubicBezTo>
                        <a:cubicBezTo>
                          <a:pt x="662" y="783"/>
                          <a:pt x="651" y="789"/>
                          <a:pt x="639" y="795"/>
                        </a:cubicBezTo>
                        <a:close/>
                        <a:moveTo>
                          <a:pt x="946" y="1312"/>
                        </a:moveTo>
                        <a:cubicBezTo>
                          <a:pt x="946" y="1426"/>
                          <a:pt x="853" y="1520"/>
                          <a:pt x="738" y="1520"/>
                        </a:cubicBezTo>
                        <a:cubicBezTo>
                          <a:pt x="695" y="1520"/>
                          <a:pt x="654" y="1506"/>
                          <a:pt x="621" y="1484"/>
                        </a:cubicBezTo>
                        <a:cubicBezTo>
                          <a:pt x="609" y="1475"/>
                          <a:pt x="598" y="1466"/>
                          <a:pt x="587" y="1455"/>
                        </a:cubicBezTo>
                        <a:cubicBezTo>
                          <a:pt x="552" y="1418"/>
                          <a:pt x="530" y="1367"/>
                          <a:pt x="530" y="1312"/>
                        </a:cubicBezTo>
                        <a:cubicBezTo>
                          <a:pt x="530" y="1237"/>
                          <a:pt x="569" y="1172"/>
                          <a:pt x="628" y="1135"/>
                        </a:cubicBezTo>
                        <a:cubicBezTo>
                          <a:pt x="642" y="1127"/>
                          <a:pt x="657" y="1120"/>
                          <a:pt x="672" y="1114"/>
                        </a:cubicBezTo>
                        <a:cubicBezTo>
                          <a:pt x="693" y="1107"/>
                          <a:pt x="715" y="1104"/>
                          <a:pt x="738" y="1104"/>
                        </a:cubicBezTo>
                        <a:cubicBezTo>
                          <a:pt x="853" y="1104"/>
                          <a:pt x="946" y="1197"/>
                          <a:pt x="946" y="1312"/>
                        </a:cubicBezTo>
                        <a:close/>
                        <a:moveTo>
                          <a:pt x="807" y="1362"/>
                        </a:moveTo>
                        <a:cubicBezTo>
                          <a:pt x="807" y="1352"/>
                          <a:pt x="805" y="1343"/>
                          <a:pt x="801" y="1335"/>
                        </a:cubicBezTo>
                        <a:cubicBezTo>
                          <a:pt x="798" y="1326"/>
                          <a:pt x="792" y="1319"/>
                          <a:pt x="786" y="1313"/>
                        </a:cubicBezTo>
                        <a:cubicBezTo>
                          <a:pt x="779" y="1306"/>
                          <a:pt x="768" y="1300"/>
                          <a:pt x="753" y="1292"/>
                        </a:cubicBezTo>
                        <a:cubicBezTo>
                          <a:pt x="724" y="1278"/>
                          <a:pt x="710" y="1265"/>
                          <a:pt x="710" y="1252"/>
                        </a:cubicBezTo>
                        <a:cubicBezTo>
                          <a:pt x="710" y="1244"/>
                          <a:pt x="713" y="1238"/>
                          <a:pt x="718" y="1233"/>
                        </a:cubicBezTo>
                        <a:cubicBezTo>
                          <a:pt x="723" y="1228"/>
                          <a:pt x="730" y="1225"/>
                          <a:pt x="739" y="1225"/>
                        </a:cubicBezTo>
                        <a:cubicBezTo>
                          <a:pt x="755" y="1225"/>
                          <a:pt x="770" y="1230"/>
                          <a:pt x="784" y="1241"/>
                        </a:cubicBezTo>
                        <a:cubicBezTo>
                          <a:pt x="784" y="1241"/>
                          <a:pt x="784" y="1241"/>
                          <a:pt x="796" y="1206"/>
                        </a:cubicBezTo>
                        <a:cubicBezTo>
                          <a:pt x="787" y="1198"/>
                          <a:pt x="773" y="1194"/>
                          <a:pt x="754" y="1192"/>
                        </a:cubicBezTo>
                        <a:cubicBezTo>
                          <a:pt x="754" y="1192"/>
                          <a:pt x="754" y="1192"/>
                          <a:pt x="754" y="1166"/>
                        </a:cubicBezTo>
                        <a:cubicBezTo>
                          <a:pt x="754" y="1166"/>
                          <a:pt x="754" y="1166"/>
                          <a:pt x="719" y="1166"/>
                        </a:cubicBezTo>
                        <a:cubicBezTo>
                          <a:pt x="719" y="1166"/>
                          <a:pt x="719" y="1166"/>
                          <a:pt x="719" y="1193"/>
                        </a:cubicBezTo>
                        <a:cubicBezTo>
                          <a:pt x="704" y="1197"/>
                          <a:pt x="692" y="1204"/>
                          <a:pt x="683" y="1215"/>
                        </a:cubicBezTo>
                        <a:cubicBezTo>
                          <a:pt x="678" y="1221"/>
                          <a:pt x="674" y="1228"/>
                          <a:pt x="672" y="1235"/>
                        </a:cubicBezTo>
                        <a:cubicBezTo>
                          <a:pt x="671" y="1241"/>
                          <a:pt x="670" y="1246"/>
                          <a:pt x="670" y="1252"/>
                        </a:cubicBezTo>
                        <a:cubicBezTo>
                          <a:pt x="670" y="1259"/>
                          <a:pt x="671" y="1265"/>
                          <a:pt x="672" y="1271"/>
                        </a:cubicBezTo>
                        <a:cubicBezTo>
                          <a:pt x="673" y="1273"/>
                          <a:pt x="674" y="1276"/>
                          <a:pt x="675" y="1278"/>
                        </a:cubicBezTo>
                        <a:cubicBezTo>
                          <a:pt x="678" y="1286"/>
                          <a:pt x="682" y="1292"/>
                          <a:pt x="689" y="1298"/>
                        </a:cubicBezTo>
                        <a:cubicBezTo>
                          <a:pt x="695" y="1303"/>
                          <a:pt x="706" y="1310"/>
                          <a:pt x="723" y="1319"/>
                        </a:cubicBezTo>
                        <a:cubicBezTo>
                          <a:pt x="740" y="1327"/>
                          <a:pt x="752" y="1335"/>
                          <a:pt x="758" y="1342"/>
                        </a:cubicBezTo>
                        <a:cubicBezTo>
                          <a:pt x="763" y="1349"/>
                          <a:pt x="766" y="1357"/>
                          <a:pt x="766" y="1365"/>
                        </a:cubicBezTo>
                        <a:cubicBezTo>
                          <a:pt x="766" y="1381"/>
                          <a:pt x="755" y="1390"/>
                          <a:pt x="731" y="1390"/>
                        </a:cubicBezTo>
                        <a:cubicBezTo>
                          <a:pt x="716" y="1390"/>
                          <a:pt x="700" y="1384"/>
                          <a:pt x="684" y="1373"/>
                        </a:cubicBezTo>
                        <a:cubicBezTo>
                          <a:pt x="684" y="1373"/>
                          <a:pt x="684" y="1373"/>
                          <a:pt x="669" y="1409"/>
                        </a:cubicBezTo>
                        <a:cubicBezTo>
                          <a:pt x="684" y="1419"/>
                          <a:pt x="701" y="1424"/>
                          <a:pt x="719" y="1425"/>
                        </a:cubicBezTo>
                        <a:cubicBezTo>
                          <a:pt x="719" y="1425"/>
                          <a:pt x="719" y="1425"/>
                          <a:pt x="719" y="1458"/>
                        </a:cubicBezTo>
                        <a:cubicBezTo>
                          <a:pt x="719" y="1458"/>
                          <a:pt x="719" y="1458"/>
                          <a:pt x="754" y="1458"/>
                        </a:cubicBezTo>
                        <a:cubicBezTo>
                          <a:pt x="754" y="1458"/>
                          <a:pt x="754" y="1458"/>
                          <a:pt x="754" y="1422"/>
                        </a:cubicBezTo>
                        <a:cubicBezTo>
                          <a:pt x="771" y="1418"/>
                          <a:pt x="784" y="1411"/>
                          <a:pt x="792" y="1400"/>
                        </a:cubicBezTo>
                        <a:cubicBezTo>
                          <a:pt x="802" y="1389"/>
                          <a:pt x="807" y="1377"/>
                          <a:pt x="807" y="1362"/>
                        </a:cubicBezTo>
                        <a:close/>
                        <a:moveTo>
                          <a:pt x="998" y="1312"/>
                        </a:moveTo>
                        <a:cubicBezTo>
                          <a:pt x="998" y="1455"/>
                          <a:pt x="881" y="1572"/>
                          <a:pt x="738" y="1572"/>
                        </a:cubicBezTo>
                        <a:cubicBezTo>
                          <a:pt x="683" y="1572"/>
                          <a:pt x="632" y="1555"/>
                          <a:pt x="590" y="1526"/>
                        </a:cubicBezTo>
                        <a:cubicBezTo>
                          <a:pt x="578" y="1517"/>
                          <a:pt x="567" y="1508"/>
                          <a:pt x="556" y="1498"/>
                        </a:cubicBezTo>
                        <a:cubicBezTo>
                          <a:pt x="508" y="1450"/>
                          <a:pt x="478" y="1385"/>
                          <a:pt x="478" y="1312"/>
                        </a:cubicBezTo>
                        <a:cubicBezTo>
                          <a:pt x="478" y="1207"/>
                          <a:pt x="540" y="1117"/>
                          <a:pt x="628" y="1076"/>
                        </a:cubicBezTo>
                        <a:cubicBezTo>
                          <a:pt x="642" y="1069"/>
                          <a:pt x="657" y="1064"/>
                          <a:pt x="672" y="1060"/>
                        </a:cubicBezTo>
                        <a:cubicBezTo>
                          <a:pt x="693" y="1055"/>
                          <a:pt x="715" y="1052"/>
                          <a:pt x="738" y="1052"/>
                        </a:cubicBezTo>
                        <a:cubicBezTo>
                          <a:pt x="881" y="1052"/>
                          <a:pt x="998" y="1168"/>
                          <a:pt x="998" y="1312"/>
                        </a:cubicBezTo>
                        <a:close/>
                        <a:moveTo>
                          <a:pt x="972" y="1312"/>
                        </a:moveTo>
                        <a:cubicBezTo>
                          <a:pt x="972" y="1183"/>
                          <a:pt x="867" y="1078"/>
                          <a:pt x="738" y="1078"/>
                        </a:cubicBezTo>
                        <a:cubicBezTo>
                          <a:pt x="715" y="1078"/>
                          <a:pt x="693" y="1081"/>
                          <a:pt x="672" y="1087"/>
                        </a:cubicBezTo>
                        <a:cubicBezTo>
                          <a:pt x="657" y="1092"/>
                          <a:pt x="642" y="1098"/>
                          <a:pt x="628" y="1105"/>
                        </a:cubicBezTo>
                        <a:cubicBezTo>
                          <a:pt x="555" y="1145"/>
                          <a:pt x="504" y="1222"/>
                          <a:pt x="504" y="1312"/>
                        </a:cubicBezTo>
                        <a:cubicBezTo>
                          <a:pt x="504" y="1376"/>
                          <a:pt x="530" y="1435"/>
                          <a:pt x="573" y="1477"/>
                        </a:cubicBezTo>
                        <a:cubicBezTo>
                          <a:pt x="583" y="1487"/>
                          <a:pt x="594" y="1497"/>
                          <a:pt x="607" y="1505"/>
                        </a:cubicBezTo>
                        <a:cubicBezTo>
                          <a:pt x="644" y="1531"/>
                          <a:pt x="689" y="1546"/>
                          <a:pt x="738" y="1546"/>
                        </a:cubicBezTo>
                        <a:cubicBezTo>
                          <a:pt x="867" y="1546"/>
                          <a:pt x="972" y="1440"/>
                          <a:pt x="972" y="1312"/>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a:p>
                </p:txBody>
              </p:sp>
            </p:grpSp>
          </p:grpSp>
        </p:grpSp>
        <p:sp>
          <p:nvSpPr>
            <p:cNvPr id="11" name="TextBox 10">
              <a:extLst>
                <a:ext uri="{FF2B5EF4-FFF2-40B4-BE49-F238E27FC236}">
                  <a16:creationId xmlns:a16="http://schemas.microsoft.com/office/drawing/2014/main" id="{73579C52-DF37-5E4E-8371-DBA78DA62612}"/>
                </a:ext>
              </a:extLst>
            </p:cNvPr>
            <p:cNvSpPr txBox="1"/>
            <p:nvPr/>
          </p:nvSpPr>
          <p:spPr>
            <a:xfrm>
              <a:off x="6426225" y="1491449"/>
              <a:ext cx="3848139" cy="28889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rgbClr val="00B0F0"/>
                  </a:solidFill>
                </a:rPr>
                <a:t>Health System Building Blocks</a:t>
              </a:r>
            </a:p>
          </p:txBody>
        </p:sp>
      </p:grpSp>
      <p:sp>
        <p:nvSpPr>
          <p:cNvPr id="101" name="TextBox 100">
            <a:extLst>
              <a:ext uri="{FF2B5EF4-FFF2-40B4-BE49-F238E27FC236}">
                <a16:creationId xmlns:a16="http://schemas.microsoft.com/office/drawing/2014/main" id="{F5A77577-026B-D02A-0B70-F65CB875775E}"/>
              </a:ext>
            </a:extLst>
          </p:cNvPr>
          <p:cNvSpPr txBox="1"/>
          <p:nvPr/>
        </p:nvSpPr>
        <p:spPr>
          <a:xfrm>
            <a:off x="346841" y="1915673"/>
            <a:ext cx="590681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t>Use health systems building blocks to plan and coordinate full or partial COVID-19 integration. </a:t>
            </a:r>
          </a:p>
          <a:p>
            <a:pPr marL="285750" indent="-285750">
              <a:buFont typeface="Arial" panose="020B0604020202020204" pitchFamily="34" charset="0"/>
              <a:buChar char="•"/>
            </a:pPr>
            <a:r>
              <a:rPr lang="en-GB" sz="2400" dirty="0"/>
              <a:t>Work with immunization programmes, PHC and the broader health system.</a:t>
            </a:r>
          </a:p>
          <a:p>
            <a:pPr marL="285750" indent="-285750">
              <a:buFont typeface="Arial" panose="020B0604020202020204" pitchFamily="34" charset="0"/>
              <a:buChar char="•"/>
            </a:pPr>
            <a:r>
              <a:rPr lang="en-GB" sz="2400" dirty="0"/>
              <a:t>Promote greater demand, community engagement and evaluation to ensure the programme is meeting community needs. </a:t>
            </a:r>
          </a:p>
        </p:txBody>
      </p:sp>
    </p:spTree>
    <p:extLst>
      <p:ext uri="{BB962C8B-B14F-4D97-AF65-F5344CB8AC3E}">
        <p14:creationId xmlns:p14="http://schemas.microsoft.com/office/powerpoint/2010/main" val="65504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cxnSp>
        <p:nvCxnSpPr>
          <p:cNvPr id="90" name="Google Shape;90;p3"/>
          <p:cNvCxnSpPr/>
          <p:nvPr/>
        </p:nvCxnSpPr>
        <p:spPr>
          <a:xfrm>
            <a:off x="652129" y="2098157"/>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91" name="Google Shape;91;p3"/>
          <p:cNvSpPr txBox="1"/>
          <p:nvPr/>
        </p:nvSpPr>
        <p:spPr>
          <a:xfrm>
            <a:off x="390095" y="2690540"/>
            <a:ext cx="241765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Atkinson Hyperlegible"/>
                <a:ea typeface="Atkinson Hyperlegible"/>
                <a:cs typeface="Atkinson Hyperlegible"/>
                <a:sym typeface="Atkinson Hyperlegible"/>
              </a:rPr>
              <a:t>Overview</a:t>
            </a:r>
            <a:endParaRPr sz="4000" b="1" i="0" u="none" strike="noStrike" cap="none" dirty="0">
              <a:solidFill>
                <a:schemeClr val="lt1"/>
              </a:solidFill>
              <a:latin typeface="Atkinson Hyperlegible"/>
              <a:ea typeface="Atkinson Hyperlegible"/>
              <a:cs typeface="Atkinson Hyperlegible"/>
              <a:sym typeface="Atkinson Hyperlegible"/>
            </a:endParaRPr>
          </a:p>
        </p:txBody>
      </p:sp>
      <p:sp>
        <p:nvSpPr>
          <p:cNvPr id="93" name="Google Shape;93;p3"/>
          <p:cNvSpPr/>
          <p:nvPr/>
        </p:nvSpPr>
        <p:spPr>
          <a:xfrm>
            <a:off x="0" y="-66947"/>
            <a:ext cx="12201620" cy="1065475"/>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tkinson Hyperlegible"/>
              <a:ea typeface="Atkinson Hyperlegible"/>
              <a:cs typeface="Atkinson Hyperlegible"/>
              <a:sym typeface="Atkinson Hyperlegible"/>
            </a:endParaRPr>
          </a:p>
        </p:txBody>
      </p:sp>
      <p:sp>
        <p:nvSpPr>
          <p:cNvPr id="94" name="Google Shape;94;p3"/>
          <p:cNvSpPr txBox="1"/>
          <p:nvPr/>
        </p:nvSpPr>
        <p:spPr>
          <a:xfrm>
            <a:off x="84084" y="127066"/>
            <a:ext cx="680146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ea typeface="Atkinson Hyperlegible"/>
                <a:cs typeface="Atkinson Hyperlegible"/>
                <a:sym typeface="Atkinson Hyperlegible"/>
              </a:rPr>
              <a:t>Benefits of integration</a:t>
            </a:r>
            <a:endParaRPr sz="3200" b="1" i="1" u="none" strike="noStrike" cap="none" dirty="0">
              <a:solidFill>
                <a:schemeClr val="bg1"/>
              </a:solidFill>
              <a:ea typeface="Atkinson Hyperlegible"/>
              <a:cs typeface="Atkinson Hyperlegible"/>
              <a:sym typeface="Atkinson Hyperlegible"/>
            </a:endParaRPr>
          </a:p>
        </p:txBody>
      </p:sp>
      <p:sp>
        <p:nvSpPr>
          <p:cNvPr id="12" name="Google Shape;126;p2">
            <a:extLst>
              <a:ext uri="{FF2B5EF4-FFF2-40B4-BE49-F238E27FC236}">
                <a16:creationId xmlns:a16="http://schemas.microsoft.com/office/drawing/2014/main" id="{71222834-BC9E-9A3D-9FFC-18F871284AD1}"/>
              </a:ext>
            </a:extLst>
          </p:cNvPr>
          <p:cNvSpPr txBox="1"/>
          <p:nvPr/>
        </p:nvSpPr>
        <p:spPr>
          <a:xfrm>
            <a:off x="84084" y="1213080"/>
            <a:ext cx="7737098" cy="4924385"/>
          </a:xfrm>
          <a:prstGeom prst="rect">
            <a:avLst/>
          </a:prstGeom>
          <a:noFill/>
          <a:ln>
            <a:noFill/>
          </a:ln>
        </p:spPr>
        <p:txBody>
          <a:bodyPr spcFirstLastPara="1" wrap="square" lIns="91425" tIns="45700" rIns="91425" bIns="45700" anchor="t" anchorCtr="0">
            <a:spAutoFit/>
          </a:bodyPr>
          <a:lstStyle/>
          <a:p>
            <a:pPr>
              <a:spcBef>
                <a:spcPts val="1200"/>
              </a:spcBef>
              <a:buClr>
                <a:schemeClr val="dk1"/>
              </a:buClr>
              <a:buSzPts val="2200"/>
            </a:pPr>
            <a:r>
              <a:rPr lang="en-GB" sz="2200" dirty="0">
                <a:solidFill>
                  <a:schemeClr val="dk1"/>
                </a:solidFill>
              </a:rPr>
              <a:t>Integration uses a people-centred approach to respond to people’s needs across the vaccination life course.   Integrating services can: </a:t>
            </a:r>
          </a:p>
          <a:p>
            <a:pPr marL="914400" lvl="1" indent="-457200">
              <a:spcBef>
                <a:spcPts val="1200"/>
              </a:spcBef>
              <a:buClr>
                <a:schemeClr val="dk1"/>
              </a:buClr>
              <a:buSzPts val="2200"/>
              <a:buFont typeface="Arial"/>
              <a:buChar char="•"/>
            </a:pPr>
            <a:r>
              <a:rPr lang="en-GB" sz="2200" dirty="0">
                <a:solidFill>
                  <a:schemeClr val="dk1"/>
                </a:solidFill>
              </a:rPr>
              <a:t>Create efficiencies in delivery of health services (e.g., providing joint services; integrated training; screening for NCDs with COVID-19 vaccination) </a:t>
            </a:r>
          </a:p>
          <a:p>
            <a:pPr marL="914400" lvl="1" indent="-457200">
              <a:spcBef>
                <a:spcPts val="1200"/>
              </a:spcBef>
              <a:buClr>
                <a:schemeClr val="dk1"/>
              </a:buClr>
              <a:buSzPts val="2200"/>
              <a:buFont typeface="Arial"/>
              <a:buChar char="•"/>
            </a:pPr>
            <a:r>
              <a:rPr lang="en-GB" sz="2200" dirty="0">
                <a:solidFill>
                  <a:schemeClr val="dk1"/>
                </a:solidFill>
              </a:rPr>
              <a:t>Increase efficiencies in health governance functions (e.g., joint planning, program design, budgeting, monitoring, supply chain)</a:t>
            </a:r>
          </a:p>
          <a:p>
            <a:pPr marL="914400" lvl="1" indent="-457200">
              <a:spcBef>
                <a:spcPts val="1200"/>
              </a:spcBef>
              <a:buClr>
                <a:schemeClr val="dk1"/>
              </a:buClr>
              <a:buSzPts val="2200"/>
              <a:buFont typeface="Arial"/>
              <a:buChar char="•"/>
            </a:pPr>
            <a:r>
              <a:rPr lang="en-GB" sz="2200" dirty="0">
                <a:solidFill>
                  <a:schemeClr val="dk1"/>
                </a:solidFill>
              </a:rPr>
              <a:t>Increase immunization access to new populations outside of traditional schedule (e.g., co-administration for adults) </a:t>
            </a:r>
          </a:p>
          <a:p>
            <a:pPr marL="914400" lvl="1" indent="-457200">
              <a:spcBef>
                <a:spcPts val="1200"/>
              </a:spcBef>
              <a:buClr>
                <a:schemeClr val="dk1"/>
              </a:buClr>
              <a:buSzPts val="2200"/>
              <a:buFont typeface="Arial"/>
              <a:buChar char="•"/>
            </a:pPr>
            <a:r>
              <a:rPr lang="en-GB" sz="2200" dirty="0">
                <a:solidFill>
                  <a:schemeClr val="dk1"/>
                </a:solidFill>
              </a:rPr>
              <a:t>Capitalize on COVID-19 investments and lessons learned (e.g., SMS reminders, data tools, surveillance)</a:t>
            </a:r>
          </a:p>
        </p:txBody>
      </p:sp>
      <p:grpSp>
        <p:nvGrpSpPr>
          <p:cNvPr id="16" name="Group 15">
            <a:extLst>
              <a:ext uri="{FF2B5EF4-FFF2-40B4-BE49-F238E27FC236}">
                <a16:creationId xmlns:a16="http://schemas.microsoft.com/office/drawing/2014/main" id="{61152710-2990-FD09-E636-D18E68E272DD}"/>
              </a:ext>
            </a:extLst>
          </p:cNvPr>
          <p:cNvGrpSpPr/>
          <p:nvPr/>
        </p:nvGrpSpPr>
        <p:grpSpPr>
          <a:xfrm>
            <a:off x="7976212" y="1404335"/>
            <a:ext cx="4120415" cy="4894860"/>
            <a:chOff x="7976212" y="1404335"/>
            <a:chExt cx="4120415" cy="4894860"/>
          </a:xfrm>
        </p:grpSpPr>
        <p:pic>
          <p:nvPicPr>
            <p:cNvPr id="11" name="Picture 10" descr="A group of people in a room&#10;&#10;Description automatically generated with low confidence">
              <a:extLst>
                <a:ext uri="{FF2B5EF4-FFF2-40B4-BE49-F238E27FC236}">
                  <a16:creationId xmlns:a16="http://schemas.microsoft.com/office/drawing/2014/main" id="{64979F6C-3BE7-2A02-192A-E6C7CC785436}"/>
                </a:ext>
              </a:extLst>
            </p:cNvPr>
            <p:cNvPicPr>
              <a:picLocks noChangeAspect="1"/>
            </p:cNvPicPr>
            <p:nvPr/>
          </p:nvPicPr>
          <p:blipFill rotWithShape="1">
            <a:blip r:embed="rId3">
              <a:extLst>
                <a:ext uri="{28A0092B-C50C-407E-A947-70E740481C1C}">
                  <a14:useLocalDpi xmlns:a14="http://schemas.microsoft.com/office/drawing/2010/main" val="0"/>
                </a:ext>
              </a:extLst>
            </a:blip>
            <a:srcRect l="31558" t="7510" r="16955"/>
            <a:stretch/>
          </p:blipFill>
          <p:spPr>
            <a:xfrm>
              <a:off x="7976212" y="1404335"/>
              <a:ext cx="3965385" cy="4650783"/>
            </a:xfrm>
            <a:prstGeom prst="rect">
              <a:avLst/>
            </a:prstGeom>
          </p:spPr>
        </p:pic>
        <p:sp>
          <p:nvSpPr>
            <p:cNvPr id="15" name="Text Box 2">
              <a:extLst>
                <a:ext uri="{FF2B5EF4-FFF2-40B4-BE49-F238E27FC236}">
                  <a16:creationId xmlns:a16="http://schemas.microsoft.com/office/drawing/2014/main" id="{33501978-B041-0143-DB60-62D739019B6E}"/>
                </a:ext>
              </a:extLst>
            </p:cNvPr>
            <p:cNvSpPr txBox="1">
              <a:spLocks noChangeArrowheads="1"/>
            </p:cNvSpPr>
            <p:nvPr/>
          </p:nvSpPr>
          <p:spPr bwMode="auto">
            <a:xfrm>
              <a:off x="10318627" y="6038845"/>
              <a:ext cx="1778000" cy="2603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WHO / Natalie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Naccache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9291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864"/>
        <p:cNvGrpSpPr/>
        <p:nvPr/>
      </p:nvGrpSpPr>
      <p:grpSpPr>
        <a:xfrm>
          <a:off x="0" y="0"/>
          <a:ext cx="0" cy="0"/>
          <a:chOff x="0" y="0"/>
          <a:chExt cx="0" cy="0"/>
        </a:xfrm>
      </p:grpSpPr>
      <p:sp>
        <p:nvSpPr>
          <p:cNvPr id="1866" name="Google Shape;1866;p57"/>
          <p:cNvSpPr/>
          <p:nvPr/>
        </p:nvSpPr>
        <p:spPr>
          <a:xfrm>
            <a:off x="205994" y="3798249"/>
            <a:ext cx="11764946" cy="2032169"/>
          </a:xfrm>
          <a:prstGeom prst="rect">
            <a:avLst/>
          </a:prstGeom>
          <a:solidFill>
            <a:srgbClr val="91BA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67" name="Google Shape;1867;p57"/>
          <p:cNvPicPr preferRelativeResize="0"/>
          <p:nvPr/>
        </p:nvPicPr>
        <p:blipFill rotWithShape="1">
          <a:blip r:embed="rId3">
            <a:alphaModFix/>
          </a:blip>
          <a:srcRect/>
          <a:stretch/>
        </p:blipFill>
        <p:spPr>
          <a:xfrm>
            <a:off x="205995" y="1665891"/>
            <a:ext cx="11764947" cy="2480849"/>
          </a:xfrm>
          <a:prstGeom prst="rect">
            <a:avLst/>
          </a:prstGeom>
          <a:noFill/>
          <a:ln>
            <a:noFill/>
          </a:ln>
        </p:spPr>
      </p:pic>
      <p:graphicFrame>
        <p:nvGraphicFramePr>
          <p:cNvPr id="1868" name="Google Shape;1868;p57"/>
          <p:cNvGraphicFramePr/>
          <p:nvPr/>
        </p:nvGraphicFramePr>
        <p:xfrm>
          <a:off x="205995" y="909885"/>
          <a:ext cx="11764950" cy="654950"/>
        </p:xfrm>
        <a:graphic>
          <a:graphicData uri="http://schemas.openxmlformats.org/drawingml/2006/table">
            <a:tbl>
              <a:tblPr firstRow="1" bandRow="1">
                <a:noFill/>
              </a:tblPr>
              <a:tblGrid>
                <a:gridCol w="1457150">
                  <a:extLst>
                    <a:ext uri="{9D8B030D-6E8A-4147-A177-3AD203B41FA5}">
                      <a16:colId xmlns:a16="http://schemas.microsoft.com/office/drawing/2014/main" val="20000"/>
                    </a:ext>
                  </a:extLst>
                </a:gridCol>
                <a:gridCol w="1367750">
                  <a:extLst>
                    <a:ext uri="{9D8B030D-6E8A-4147-A177-3AD203B41FA5}">
                      <a16:colId xmlns:a16="http://schemas.microsoft.com/office/drawing/2014/main" val="20001"/>
                    </a:ext>
                  </a:extLst>
                </a:gridCol>
                <a:gridCol w="1365800">
                  <a:extLst>
                    <a:ext uri="{9D8B030D-6E8A-4147-A177-3AD203B41FA5}">
                      <a16:colId xmlns:a16="http://schemas.microsoft.com/office/drawing/2014/main" val="20002"/>
                    </a:ext>
                  </a:extLst>
                </a:gridCol>
                <a:gridCol w="1510100">
                  <a:extLst>
                    <a:ext uri="{9D8B030D-6E8A-4147-A177-3AD203B41FA5}">
                      <a16:colId xmlns:a16="http://schemas.microsoft.com/office/drawing/2014/main" val="20003"/>
                    </a:ext>
                  </a:extLst>
                </a:gridCol>
                <a:gridCol w="1534450">
                  <a:extLst>
                    <a:ext uri="{9D8B030D-6E8A-4147-A177-3AD203B41FA5}">
                      <a16:colId xmlns:a16="http://schemas.microsoft.com/office/drawing/2014/main" val="20004"/>
                    </a:ext>
                  </a:extLst>
                </a:gridCol>
                <a:gridCol w="1534575">
                  <a:extLst>
                    <a:ext uri="{9D8B030D-6E8A-4147-A177-3AD203B41FA5}">
                      <a16:colId xmlns:a16="http://schemas.microsoft.com/office/drawing/2014/main" val="20005"/>
                    </a:ext>
                  </a:extLst>
                </a:gridCol>
                <a:gridCol w="1502850">
                  <a:extLst>
                    <a:ext uri="{9D8B030D-6E8A-4147-A177-3AD203B41FA5}">
                      <a16:colId xmlns:a16="http://schemas.microsoft.com/office/drawing/2014/main" val="20006"/>
                    </a:ext>
                  </a:extLst>
                </a:gridCol>
                <a:gridCol w="1492275">
                  <a:extLst>
                    <a:ext uri="{9D8B030D-6E8A-4147-A177-3AD203B41FA5}">
                      <a16:colId xmlns:a16="http://schemas.microsoft.com/office/drawing/2014/main" val="20007"/>
                    </a:ext>
                  </a:extLst>
                </a:gridCol>
              </a:tblGrid>
              <a:tr h="654950">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a:solidFill>
                            <a:schemeClr val="dk1"/>
                          </a:solidFill>
                          <a:latin typeface="Rockwell"/>
                          <a:ea typeface="Rockwell"/>
                          <a:cs typeface="Rockwell"/>
                          <a:sym typeface="Rockwell"/>
                        </a:rPr>
                        <a:t>Pregnant Woman</a:t>
                      </a:r>
                      <a:endParaRPr sz="1400" u="none" strike="noStrike" cap="none"/>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Newborn</a:t>
                      </a:r>
                      <a:endParaRPr sz="1400" u="none" strike="noStrike" cap="none" dirty="0"/>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Infant</a:t>
                      </a:r>
                      <a:endParaRPr sz="1400" u="none" strike="noStrike" cap="none" dirty="0"/>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9525"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Second Year of Life</a:t>
                      </a:r>
                      <a:endParaRPr sz="1400" u="none" strike="noStrike" cap="none" dirty="0"/>
                    </a:p>
                  </a:txBody>
                  <a:tcPr marL="9145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Child</a:t>
                      </a:r>
                      <a:endParaRPr sz="1400" u="none" strike="noStrike" cap="none" dirty="0"/>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Adolescent</a:t>
                      </a:r>
                      <a:endParaRPr sz="1400" u="none" strike="noStrike" cap="none" dirty="0"/>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Adult</a:t>
                      </a:r>
                      <a:endParaRPr sz="1400" u="none" strike="noStrike" cap="none" dirty="0"/>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u="none" strike="noStrike" cap="none" dirty="0">
                          <a:solidFill>
                            <a:schemeClr val="dk1"/>
                          </a:solidFill>
                          <a:latin typeface="Rockwell"/>
                          <a:ea typeface="Rockwell"/>
                          <a:cs typeface="Rockwell"/>
                          <a:sym typeface="Rockwell"/>
                        </a:rPr>
                        <a:t>Older Person</a:t>
                      </a:r>
                      <a:endParaRPr sz="1400" u="none" strike="noStrike" cap="none" dirty="0"/>
                    </a:p>
                  </a:txBody>
                  <a:tcPr marL="91700" marR="91700" marT="45850" marB="45850">
                    <a:lnL w="12700" cap="flat" cmpd="sng">
                      <a:solidFill>
                        <a:srgbClr val="196BAC"/>
                      </a:solidFill>
                      <a:prstDash val="solid"/>
                      <a:round/>
                      <a:headEnd type="none" w="sm" len="sm"/>
                      <a:tailEnd type="none" w="sm" len="sm"/>
                    </a:lnL>
                    <a:lnR w="12700" cap="flat" cmpd="sng">
                      <a:solidFill>
                        <a:srgbClr val="196BAC"/>
                      </a:solidFill>
                      <a:prstDash val="solid"/>
                      <a:round/>
                      <a:headEnd type="none" w="sm" len="sm"/>
                      <a:tailEnd type="none" w="sm" len="sm"/>
                    </a:lnR>
                    <a:lnT w="12700" cap="flat" cmpd="sng">
                      <a:solidFill>
                        <a:srgbClr val="196BAC"/>
                      </a:solidFill>
                      <a:prstDash val="solid"/>
                      <a:round/>
                      <a:headEnd type="none" w="sm" len="sm"/>
                      <a:tailEnd type="none" w="sm" len="sm"/>
                    </a:lnT>
                    <a:lnB w="12700" cap="flat" cmpd="sng">
                      <a:solidFill>
                        <a:srgbClr val="196BA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69" name="Google Shape;1869;p57"/>
          <p:cNvSpPr/>
          <p:nvPr/>
        </p:nvSpPr>
        <p:spPr>
          <a:xfrm>
            <a:off x="289249" y="4228495"/>
            <a:ext cx="1388652"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0" name="Google Shape;1870;p57"/>
          <p:cNvSpPr/>
          <p:nvPr/>
        </p:nvSpPr>
        <p:spPr>
          <a:xfrm>
            <a:off x="4442539" y="4228495"/>
            <a:ext cx="1464364"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1" name="Google Shape;1871;p57"/>
          <p:cNvSpPr/>
          <p:nvPr/>
        </p:nvSpPr>
        <p:spPr>
          <a:xfrm>
            <a:off x="6013325" y="4228495"/>
            <a:ext cx="1388652"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2" name="Google Shape;1872;p57"/>
          <p:cNvSpPr/>
          <p:nvPr/>
        </p:nvSpPr>
        <p:spPr>
          <a:xfrm>
            <a:off x="7508399" y="4228495"/>
            <a:ext cx="1388652"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3" name="Google Shape;1873;p57"/>
          <p:cNvSpPr/>
          <p:nvPr/>
        </p:nvSpPr>
        <p:spPr>
          <a:xfrm>
            <a:off x="9003473" y="4228495"/>
            <a:ext cx="1388652"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4" name="Google Shape;1874;p57"/>
          <p:cNvSpPr/>
          <p:nvPr/>
        </p:nvSpPr>
        <p:spPr>
          <a:xfrm>
            <a:off x="10498549" y="4228495"/>
            <a:ext cx="1388652"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5" name="Google Shape;1875;p57"/>
          <p:cNvSpPr/>
          <p:nvPr/>
        </p:nvSpPr>
        <p:spPr>
          <a:xfrm>
            <a:off x="3104711" y="4228495"/>
            <a:ext cx="1238750"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6" name="Google Shape;1876;p57"/>
          <p:cNvSpPr/>
          <p:nvPr/>
        </p:nvSpPr>
        <p:spPr>
          <a:xfrm>
            <a:off x="1784323" y="4228495"/>
            <a:ext cx="1234905" cy="1461939"/>
          </a:xfrm>
          <a:prstGeom prst="roundRect">
            <a:avLst>
              <a:gd name="adj" fmla="val 468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7" name="Google Shape;1877;p57"/>
          <p:cNvSpPr txBox="1"/>
          <p:nvPr/>
        </p:nvSpPr>
        <p:spPr>
          <a:xfrm>
            <a:off x="403773" y="4299925"/>
            <a:ext cx="112101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Tetanus toxoid containing vaccine (TTCV)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Seasonal influenza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sp>
        <p:nvSpPr>
          <p:cNvPr id="1878" name="Google Shape;1878;p57"/>
          <p:cNvSpPr txBox="1"/>
          <p:nvPr/>
        </p:nvSpPr>
        <p:spPr>
          <a:xfrm>
            <a:off x="1813479" y="4299925"/>
            <a:ext cx="11026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BCG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Hep B-BD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Arial"/>
              <a:ea typeface="Arial"/>
              <a:cs typeface="Arial"/>
              <a:sym typeface="Arial"/>
            </a:endParaRPr>
          </a:p>
        </p:txBody>
      </p:sp>
      <p:sp>
        <p:nvSpPr>
          <p:cNvPr id="1879" name="Google Shape;1879;p57"/>
          <p:cNvSpPr txBox="1"/>
          <p:nvPr/>
        </p:nvSpPr>
        <p:spPr>
          <a:xfrm>
            <a:off x="3093582" y="4299925"/>
            <a:ext cx="1361849" cy="1338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DTPCV  Measles  Rubella  /  HepB  / PCV       Rotavirus  / Hib / Polio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Japanese Encephalitis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Meningococcal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Rabies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Seasonal influenza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Typhoid / Yellow Fever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1880" name="Google Shape;1880;p57"/>
          <p:cNvSpPr txBox="1"/>
          <p:nvPr/>
        </p:nvSpPr>
        <p:spPr>
          <a:xfrm>
            <a:off x="4499589" y="4299925"/>
            <a:ext cx="134125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DTPCV booster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Measles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PCV3 (if 2+1 schedule)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Cholera             Seasonal </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influenza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Hepatitis A        Typhoid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Meningococcal  Varicella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Mumps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Rabies</a:t>
            </a:r>
            <a:endParaRPr sz="1400" b="0" i="0" u="none" strike="noStrike" cap="none">
              <a:solidFill>
                <a:srgbClr val="000000"/>
              </a:solidFill>
              <a:latin typeface="Arial"/>
              <a:ea typeface="Arial"/>
              <a:cs typeface="Arial"/>
              <a:sym typeface="Arial"/>
            </a:endParaRPr>
          </a:p>
        </p:txBody>
      </p:sp>
      <p:sp>
        <p:nvSpPr>
          <p:cNvPr id="1881" name="Google Shape;1881;p57"/>
          <p:cNvSpPr txBox="1"/>
          <p:nvPr/>
        </p:nvSpPr>
        <p:spPr>
          <a:xfrm>
            <a:off x="6095999" y="4299925"/>
            <a:ext cx="1138951"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Diphtheria booster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Tetanus booster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Cholera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Rabies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Seasonal influenza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Typhoid</a:t>
            </a:r>
            <a:endParaRPr sz="1400" b="0" i="0" u="none" strike="noStrike" cap="none" dirty="0">
              <a:solidFill>
                <a:srgbClr val="000000"/>
              </a:solidFill>
              <a:latin typeface="Arial"/>
              <a:ea typeface="Arial"/>
              <a:cs typeface="Arial"/>
              <a:sym typeface="Arial"/>
            </a:endParaRPr>
          </a:p>
        </p:txBody>
      </p:sp>
      <p:sp>
        <p:nvSpPr>
          <p:cNvPr id="1882" name="Google Shape;1882;p57"/>
          <p:cNvSpPr txBox="1"/>
          <p:nvPr/>
        </p:nvSpPr>
        <p:spPr>
          <a:xfrm>
            <a:off x="7553851" y="4299925"/>
            <a:ext cx="115300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Diphtheria booster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HPV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Tetanus booster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Cholera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Dengue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Rabies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Seasonal influenza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Typhoid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sp>
        <p:nvSpPr>
          <p:cNvPr id="1883" name="Google Shape;1883;p57"/>
          <p:cNvSpPr txBox="1"/>
          <p:nvPr/>
        </p:nvSpPr>
        <p:spPr>
          <a:xfrm>
            <a:off x="9040001" y="4299925"/>
            <a:ext cx="138865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Cholera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Dengue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Rabies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Seasonal influenza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sp>
        <p:nvSpPr>
          <p:cNvPr id="1884" name="Google Shape;1884;p57"/>
          <p:cNvSpPr txBox="1"/>
          <p:nvPr/>
        </p:nvSpPr>
        <p:spPr>
          <a:xfrm>
            <a:off x="10521322" y="4299925"/>
            <a:ext cx="144961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Cholera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Rabies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Seasonal influenza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cxnSp>
        <p:nvCxnSpPr>
          <p:cNvPr id="1885" name="Google Shape;1885;p57"/>
          <p:cNvCxnSpPr/>
          <p:nvPr/>
        </p:nvCxnSpPr>
        <p:spPr>
          <a:xfrm>
            <a:off x="403773" y="4789583"/>
            <a:ext cx="1172962" cy="0"/>
          </a:xfrm>
          <a:prstGeom prst="straightConnector1">
            <a:avLst/>
          </a:prstGeom>
          <a:noFill/>
          <a:ln w="12700" cap="flat" cmpd="sng">
            <a:solidFill>
              <a:srgbClr val="91BAE5"/>
            </a:solidFill>
            <a:prstDash val="solid"/>
            <a:miter lim="800000"/>
            <a:headEnd type="none" w="sm" len="sm"/>
            <a:tailEnd type="none" w="sm" len="sm"/>
          </a:ln>
        </p:spPr>
      </p:cxnSp>
      <p:cxnSp>
        <p:nvCxnSpPr>
          <p:cNvPr id="1886" name="Google Shape;1886;p57"/>
          <p:cNvCxnSpPr/>
          <p:nvPr/>
        </p:nvCxnSpPr>
        <p:spPr>
          <a:xfrm>
            <a:off x="1840687" y="4789583"/>
            <a:ext cx="1075413" cy="0"/>
          </a:xfrm>
          <a:prstGeom prst="straightConnector1">
            <a:avLst/>
          </a:prstGeom>
          <a:noFill/>
          <a:ln w="12700" cap="flat" cmpd="sng">
            <a:solidFill>
              <a:srgbClr val="91BAE5"/>
            </a:solidFill>
            <a:prstDash val="solid"/>
            <a:miter lim="800000"/>
            <a:headEnd type="none" w="sm" len="sm"/>
            <a:tailEnd type="none" w="sm" len="sm"/>
          </a:ln>
        </p:spPr>
      </p:cxnSp>
      <p:cxnSp>
        <p:nvCxnSpPr>
          <p:cNvPr id="1887" name="Google Shape;1887;p57"/>
          <p:cNvCxnSpPr/>
          <p:nvPr/>
        </p:nvCxnSpPr>
        <p:spPr>
          <a:xfrm>
            <a:off x="3154025" y="4789583"/>
            <a:ext cx="1124809" cy="0"/>
          </a:xfrm>
          <a:prstGeom prst="straightConnector1">
            <a:avLst/>
          </a:prstGeom>
          <a:noFill/>
          <a:ln w="12700" cap="flat" cmpd="sng">
            <a:solidFill>
              <a:srgbClr val="91BAE5"/>
            </a:solidFill>
            <a:prstDash val="solid"/>
            <a:miter lim="800000"/>
            <a:headEnd type="none" w="sm" len="sm"/>
            <a:tailEnd type="none" w="sm" len="sm"/>
          </a:ln>
        </p:spPr>
      </p:cxnSp>
      <p:cxnSp>
        <p:nvCxnSpPr>
          <p:cNvPr id="1888" name="Google Shape;1888;p57"/>
          <p:cNvCxnSpPr/>
          <p:nvPr/>
        </p:nvCxnSpPr>
        <p:spPr>
          <a:xfrm>
            <a:off x="42745" y="2698024"/>
            <a:ext cx="1172962" cy="0"/>
          </a:xfrm>
          <a:prstGeom prst="straightConnector1">
            <a:avLst/>
          </a:prstGeom>
          <a:noFill/>
          <a:ln w="12700" cap="flat" cmpd="sng">
            <a:solidFill>
              <a:srgbClr val="91BAE5"/>
            </a:solidFill>
            <a:prstDash val="solid"/>
            <a:miter lim="800000"/>
            <a:headEnd type="none" w="sm" len="sm"/>
            <a:tailEnd type="none" w="sm" len="sm"/>
          </a:ln>
        </p:spPr>
      </p:cxnSp>
      <p:cxnSp>
        <p:nvCxnSpPr>
          <p:cNvPr id="1889" name="Google Shape;1889;p57"/>
          <p:cNvCxnSpPr/>
          <p:nvPr/>
        </p:nvCxnSpPr>
        <p:spPr>
          <a:xfrm>
            <a:off x="6123439" y="4789583"/>
            <a:ext cx="1172962" cy="0"/>
          </a:xfrm>
          <a:prstGeom prst="straightConnector1">
            <a:avLst/>
          </a:prstGeom>
          <a:noFill/>
          <a:ln w="12700" cap="flat" cmpd="sng">
            <a:solidFill>
              <a:srgbClr val="91BAE5"/>
            </a:solidFill>
            <a:prstDash val="solid"/>
            <a:miter lim="800000"/>
            <a:headEnd type="none" w="sm" len="sm"/>
            <a:tailEnd type="none" w="sm" len="sm"/>
          </a:ln>
        </p:spPr>
      </p:cxnSp>
      <p:cxnSp>
        <p:nvCxnSpPr>
          <p:cNvPr id="1890" name="Google Shape;1890;p57"/>
          <p:cNvCxnSpPr/>
          <p:nvPr/>
        </p:nvCxnSpPr>
        <p:spPr>
          <a:xfrm>
            <a:off x="7616337" y="4789583"/>
            <a:ext cx="1172962" cy="0"/>
          </a:xfrm>
          <a:prstGeom prst="straightConnector1">
            <a:avLst/>
          </a:prstGeom>
          <a:noFill/>
          <a:ln w="12700" cap="flat" cmpd="sng">
            <a:solidFill>
              <a:srgbClr val="91BAE5"/>
            </a:solidFill>
            <a:prstDash val="solid"/>
            <a:miter lim="800000"/>
            <a:headEnd type="none" w="sm" len="sm"/>
            <a:tailEnd type="none" w="sm" len="sm"/>
          </a:ln>
        </p:spPr>
      </p:cxnSp>
      <p:cxnSp>
        <p:nvCxnSpPr>
          <p:cNvPr id="1891" name="Google Shape;1891;p57"/>
          <p:cNvCxnSpPr/>
          <p:nvPr/>
        </p:nvCxnSpPr>
        <p:spPr>
          <a:xfrm>
            <a:off x="9109236" y="4789583"/>
            <a:ext cx="1172962" cy="0"/>
          </a:xfrm>
          <a:prstGeom prst="straightConnector1">
            <a:avLst/>
          </a:prstGeom>
          <a:noFill/>
          <a:ln w="12700" cap="flat" cmpd="sng">
            <a:solidFill>
              <a:srgbClr val="91BAE5"/>
            </a:solidFill>
            <a:prstDash val="solid"/>
            <a:miter lim="800000"/>
            <a:headEnd type="none" w="sm" len="sm"/>
            <a:tailEnd type="none" w="sm" len="sm"/>
          </a:ln>
        </p:spPr>
      </p:cxnSp>
      <p:cxnSp>
        <p:nvCxnSpPr>
          <p:cNvPr id="1892" name="Google Shape;1892;p57"/>
          <p:cNvCxnSpPr/>
          <p:nvPr/>
        </p:nvCxnSpPr>
        <p:spPr>
          <a:xfrm>
            <a:off x="10592802" y="4789583"/>
            <a:ext cx="1172962" cy="0"/>
          </a:xfrm>
          <a:prstGeom prst="straightConnector1">
            <a:avLst/>
          </a:prstGeom>
          <a:noFill/>
          <a:ln w="12700" cap="flat" cmpd="sng">
            <a:solidFill>
              <a:srgbClr val="91BAE5"/>
            </a:solidFill>
            <a:prstDash val="solid"/>
            <a:miter lim="800000"/>
            <a:headEnd type="none" w="sm" len="sm"/>
            <a:tailEnd type="none" w="sm" len="sm"/>
          </a:ln>
        </p:spPr>
      </p:cxnSp>
      <p:sp>
        <p:nvSpPr>
          <p:cNvPr id="1893" name="Google Shape;1893;p57"/>
          <p:cNvSpPr txBox="1"/>
          <p:nvPr/>
        </p:nvSpPr>
        <p:spPr>
          <a:xfrm>
            <a:off x="4594333" y="4010265"/>
            <a:ext cx="1153005" cy="231433"/>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Second year of life</a:t>
            </a:r>
            <a:endParaRPr sz="1400" b="0" i="0" u="none" strike="noStrike" cap="none" dirty="0">
              <a:solidFill>
                <a:srgbClr val="000000"/>
              </a:solidFill>
              <a:latin typeface="Arial"/>
              <a:ea typeface="Arial"/>
              <a:cs typeface="Arial"/>
              <a:sym typeface="Arial"/>
            </a:endParaRPr>
          </a:p>
        </p:txBody>
      </p:sp>
      <p:sp>
        <p:nvSpPr>
          <p:cNvPr id="1894" name="Google Shape;1894;p57"/>
          <p:cNvSpPr txBox="1"/>
          <p:nvPr/>
        </p:nvSpPr>
        <p:spPr>
          <a:xfrm>
            <a:off x="371787" y="3990057"/>
            <a:ext cx="1153005" cy="207749"/>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Pregnant woman</a:t>
            </a:r>
            <a:endParaRPr sz="1400" b="0" i="0" u="none" strike="noStrike" cap="none">
              <a:solidFill>
                <a:srgbClr val="000000"/>
              </a:solidFill>
              <a:latin typeface="Arial"/>
              <a:ea typeface="Arial"/>
              <a:cs typeface="Arial"/>
              <a:sym typeface="Arial"/>
            </a:endParaRPr>
          </a:p>
        </p:txBody>
      </p:sp>
      <p:sp>
        <p:nvSpPr>
          <p:cNvPr id="1895" name="Google Shape;1895;p57"/>
          <p:cNvSpPr txBox="1"/>
          <p:nvPr/>
        </p:nvSpPr>
        <p:spPr>
          <a:xfrm>
            <a:off x="1781778" y="3990057"/>
            <a:ext cx="1237450" cy="207749"/>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Newborn (&lt;24 hours)</a:t>
            </a:r>
            <a:endParaRPr sz="1400" b="0" i="0" u="none" strike="noStrike" cap="none" dirty="0">
              <a:solidFill>
                <a:srgbClr val="000000"/>
              </a:solidFill>
              <a:latin typeface="Arial"/>
              <a:ea typeface="Arial"/>
              <a:cs typeface="Arial"/>
              <a:sym typeface="Arial"/>
            </a:endParaRPr>
          </a:p>
        </p:txBody>
      </p:sp>
      <p:sp>
        <p:nvSpPr>
          <p:cNvPr id="1896" name="Google Shape;1896;p57"/>
          <p:cNvSpPr txBox="1"/>
          <p:nvPr/>
        </p:nvSpPr>
        <p:spPr>
          <a:xfrm>
            <a:off x="3114474" y="3990057"/>
            <a:ext cx="1237450" cy="207749"/>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Infant (&lt;1 year)</a:t>
            </a:r>
            <a:endParaRPr sz="1400" b="0" i="0" u="none" strike="noStrike" cap="none">
              <a:solidFill>
                <a:srgbClr val="000000"/>
              </a:solidFill>
              <a:latin typeface="Arial"/>
              <a:ea typeface="Arial"/>
              <a:cs typeface="Arial"/>
              <a:sym typeface="Arial"/>
            </a:endParaRPr>
          </a:p>
        </p:txBody>
      </p:sp>
      <p:sp>
        <p:nvSpPr>
          <p:cNvPr id="1897" name="Google Shape;1897;p57"/>
          <p:cNvSpPr txBox="1"/>
          <p:nvPr/>
        </p:nvSpPr>
        <p:spPr>
          <a:xfrm>
            <a:off x="6088533" y="3990057"/>
            <a:ext cx="1237450" cy="231433"/>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Child</a:t>
            </a:r>
            <a:endParaRPr sz="1400" b="0" i="0" u="none" strike="noStrike" cap="none" dirty="0">
              <a:solidFill>
                <a:srgbClr val="000000"/>
              </a:solidFill>
              <a:latin typeface="Arial"/>
              <a:ea typeface="Arial"/>
              <a:cs typeface="Arial"/>
              <a:sym typeface="Arial"/>
            </a:endParaRPr>
          </a:p>
        </p:txBody>
      </p:sp>
      <p:sp>
        <p:nvSpPr>
          <p:cNvPr id="1898" name="Google Shape;1898;p57"/>
          <p:cNvSpPr txBox="1"/>
          <p:nvPr/>
        </p:nvSpPr>
        <p:spPr>
          <a:xfrm>
            <a:off x="7484563" y="3990057"/>
            <a:ext cx="1412487" cy="231433"/>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Adolescent </a:t>
            </a:r>
            <a:endParaRPr sz="1400" b="0" i="0" u="none" strike="noStrike" cap="none" dirty="0">
              <a:solidFill>
                <a:srgbClr val="000000"/>
              </a:solidFill>
              <a:latin typeface="Arial"/>
              <a:ea typeface="Arial"/>
              <a:cs typeface="Arial"/>
              <a:sym typeface="Arial"/>
            </a:endParaRPr>
          </a:p>
        </p:txBody>
      </p:sp>
      <p:sp>
        <p:nvSpPr>
          <p:cNvPr id="1899" name="Google Shape;1899;p57"/>
          <p:cNvSpPr txBox="1"/>
          <p:nvPr/>
        </p:nvSpPr>
        <p:spPr>
          <a:xfrm>
            <a:off x="8978319" y="3990057"/>
            <a:ext cx="1412487" cy="231433"/>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Adult</a:t>
            </a:r>
            <a:endParaRPr sz="1400" b="0" i="0" u="none" strike="noStrike" cap="none" dirty="0">
              <a:solidFill>
                <a:srgbClr val="000000"/>
              </a:solidFill>
              <a:latin typeface="Arial"/>
              <a:ea typeface="Arial"/>
              <a:cs typeface="Arial"/>
              <a:sym typeface="Arial"/>
            </a:endParaRPr>
          </a:p>
        </p:txBody>
      </p:sp>
      <p:sp>
        <p:nvSpPr>
          <p:cNvPr id="1900" name="Google Shape;1900;p57"/>
          <p:cNvSpPr txBox="1"/>
          <p:nvPr/>
        </p:nvSpPr>
        <p:spPr>
          <a:xfrm>
            <a:off x="10465090" y="3990057"/>
            <a:ext cx="1412487" cy="231433"/>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Clr>
                <a:srgbClr val="000000"/>
              </a:buClr>
              <a:buSzPts val="800"/>
              <a:buFont typeface="Arial"/>
              <a:buNone/>
            </a:pPr>
            <a:r>
              <a:rPr lang="en-US" sz="800" b="1" i="0" u="none" strike="noStrike" cap="none" dirty="0">
                <a:solidFill>
                  <a:schemeClr val="dk1"/>
                </a:solidFill>
                <a:latin typeface="Arial"/>
                <a:ea typeface="Arial"/>
                <a:cs typeface="Arial"/>
                <a:sym typeface="Arial"/>
              </a:rPr>
              <a:t>Older Person</a:t>
            </a:r>
            <a:endParaRPr sz="1400" b="0" i="0" u="none" strike="noStrike" cap="none" dirty="0">
              <a:solidFill>
                <a:srgbClr val="000000"/>
              </a:solidFill>
              <a:latin typeface="Arial"/>
              <a:ea typeface="Arial"/>
              <a:cs typeface="Arial"/>
              <a:sym typeface="Arial"/>
            </a:endParaRPr>
          </a:p>
        </p:txBody>
      </p:sp>
      <p:pic>
        <p:nvPicPr>
          <p:cNvPr id="1902" name="Google Shape;1902;p57"/>
          <p:cNvPicPr preferRelativeResize="0"/>
          <p:nvPr/>
        </p:nvPicPr>
        <p:blipFill rotWithShape="1">
          <a:blip r:embed="rId4">
            <a:alphaModFix/>
          </a:blip>
          <a:srcRect/>
          <a:stretch/>
        </p:blipFill>
        <p:spPr>
          <a:xfrm>
            <a:off x="195340" y="5373750"/>
            <a:ext cx="1484774" cy="1442495"/>
          </a:xfrm>
          <a:prstGeom prst="rect">
            <a:avLst/>
          </a:prstGeom>
          <a:noFill/>
          <a:ln>
            <a:noFill/>
          </a:ln>
        </p:spPr>
      </p:pic>
      <p:pic>
        <p:nvPicPr>
          <p:cNvPr id="1903" name="Google Shape;1903;p57"/>
          <p:cNvPicPr preferRelativeResize="0"/>
          <p:nvPr/>
        </p:nvPicPr>
        <p:blipFill rotWithShape="1">
          <a:blip r:embed="rId5">
            <a:alphaModFix/>
          </a:blip>
          <a:srcRect/>
          <a:stretch/>
        </p:blipFill>
        <p:spPr>
          <a:xfrm>
            <a:off x="8951156" y="5433644"/>
            <a:ext cx="1484774" cy="1372091"/>
          </a:xfrm>
          <a:prstGeom prst="rect">
            <a:avLst/>
          </a:prstGeom>
          <a:noFill/>
          <a:ln>
            <a:noFill/>
          </a:ln>
        </p:spPr>
      </p:pic>
      <p:grpSp>
        <p:nvGrpSpPr>
          <p:cNvPr id="1904" name="Google Shape;1904;p57"/>
          <p:cNvGrpSpPr/>
          <p:nvPr/>
        </p:nvGrpSpPr>
        <p:grpSpPr>
          <a:xfrm>
            <a:off x="3712523" y="5539420"/>
            <a:ext cx="1304406" cy="1266315"/>
            <a:chOff x="3409157" y="5416059"/>
            <a:chExt cx="1304406" cy="1266315"/>
          </a:xfrm>
        </p:grpSpPr>
        <p:pic>
          <p:nvPicPr>
            <p:cNvPr id="1905" name="Google Shape;1905;p57"/>
            <p:cNvPicPr preferRelativeResize="0"/>
            <p:nvPr/>
          </p:nvPicPr>
          <p:blipFill rotWithShape="1">
            <a:blip r:embed="rId6">
              <a:alphaModFix/>
            </a:blip>
            <a:srcRect/>
            <a:stretch/>
          </p:blipFill>
          <p:spPr>
            <a:xfrm>
              <a:off x="3409159" y="5416059"/>
              <a:ext cx="1304404" cy="1002327"/>
            </a:xfrm>
            <a:prstGeom prst="rect">
              <a:avLst/>
            </a:prstGeom>
            <a:noFill/>
            <a:ln>
              <a:noFill/>
            </a:ln>
          </p:spPr>
        </p:pic>
        <p:pic>
          <p:nvPicPr>
            <p:cNvPr id="1906" name="Google Shape;1906;p57"/>
            <p:cNvPicPr preferRelativeResize="0"/>
            <p:nvPr/>
          </p:nvPicPr>
          <p:blipFill rotWithShape="1">
            <a:blip r:embed="rId7">
              <a:alphaModFix/>
            </a:blip>
            <a:srcRect/>
            <a:stretch/>
          </p:blipFill>
          <p:spPr>
            <a:xfrm>
              <a:off x="3409157" y="6401020"/>
              <a:ext cx="1304404" cy="281354"/>
            </a:xfrm>
            <a:prstGeom prst="rect">
              <a:avLst/>
            </a:prstGeom>
            <a:noFill/>
            <a:ln>
              <a:noFill/>
            </a:ln>
          </p:spPr>
        </p:pic>
      </p:grpSp>
      <p:pic>
        <p:nvPicPr>
          <p:cNvPr id="1907" name="Google Shape;1907;p57"/>
          <p:cNvPicPr preferRelativeResize="0"/>
          <p:nvPr/>
        </p:nvPicPr>
        <p:blipFill rotWithShape="1">
          <a:blip r:embed="rId8">
            <a:alphaModFix/>
          </a:blip>
          <a:srcRect/>
          <a:stretch/>
        </p:blipFill>
        <p:spPr>
          <a:xfrm>
            <a:off x="5202793" y="5434135"/>
            <a:ext cx="983326" cy="1371600"/>
          </a:xfrm>
          <a:prstGeom prst="rect">
            <a:avLst/>
          </a:prstGeom>
          <a:noFill/>
          <a:ln>
            <a:noFill/>
          </a:ln>
        </p:spPr>
      </p:pic>
      <p:pic>
        <p:nvPicPr>
          <p:cNvPr id="1908" name="Google Shape;1908;p57"/>
          <p:cNvPicPr preferRelativeResize="0"/>
          <p:nvPr/>
        </p:nvPicPr>
        <p:blipFill rotWithShape="1">
          <a:blip r:embed="rId9">
            <a:alphaModFix/>
          </a:blip>
          <a:srcRect/>
          <a:stretch/>
        </p:blipFill>
        <p:spPr>
          <a:xfrm>
            <a:off x="6371983" y="5434135"/>
            <a:ext cx="791307" cy="1371600"/>
          </a:xfrm>
          <a:prstGeom prst="rect">
            <a:avLst/>
          </a:prstGeom>
          <a:noFill/>
          <a:ln>
            <a:noFill/>
          </a:ln>
        </p:spPr>
      </p:pic>
      <p:pic>
        <p:nvPicPr>
          <p:cNvPr id="1909" name="Google Shape;1909;p57"/>
          <p:cNvPicPr preferRelativeResize="0"/>
          <p:nvPr/>
        </p:nvPicPr>
        <p:blipFill rotWithShape="1">
          <a:blip r:embed="rId10">
            <a:alphaModFix/>
          </a:blip>
          <a:srcRect/>
          <a:stretch/>
        </p:blipFill>
        <p:spPr>
          <a:xfrm>
            <a:off x="7349154" y="5434135"/>
            <a:ext cx="1416138" cy="1371600"/>
          </a:xfrm>
          <a:prstGeom prst="rect">
            <a:avLst/>
          </a:prstGeom>
          <a:noFill/>
          <a:ln>
            <a:noFill/>
          </a:ln>
        </p:spPr>
      </p:pic>
      <p:pic>
        <p:nvPicPr>
          <p:cNvPr id="1910" name="Google Shape;1910;p57"/>
          <p:cNvPicPr preferRelativeResize="0"/>
          <p:nvPr/>
        </p:nvPicPr>
        <p:blipFill rotWithShape="1">
          <a:blip r:embed="rId11">
            <a:alphaModFix/>
          </a:blip>
          <a:srcRect/>
          <a:stretch/>
        </p:blipFill>
        <p:spPr>
          <a:xfrm>
            <a:off x="1865978" y="5434135"/>
            <a:ext cx="1660681" cy="1371600"/>
          </a:xfrm>
          <a:prstGeom prst="rect">
            <a:avLst/>
          </a:prstGeom>
          <a:noFill/>
          <a:ln>
            <a:noFill/>
          </a:ln>
        </p:spPr>
      </p:pic>
      <p:pic>
        <p:nvPicPr>
          <p:cNvPr id="1911" name="Google Shape;1911;p57"/>
          <p:cNvPicPr preferRelativeResize="0"/>
          <p:nvPr/>
        </p:nvPicPr>
        <p:blipFill rotWithShape="1">
          <a:blip r:embed="rId12">
            <a:alphaModFix/>
          </a:blip>
          <a:srcRect/>
          <a:stretch/>
        </p:blipFill>
        <p:spPr>
          <a:xfrm>
            <a:off x="10621793" y="5423625"/>
            <a:ext cx="1280160" cy="1371600"/>
          </a:xfrm>
          <a:prstGeom prst="rect">
            <a:avLst/>
          </a:prstGeom>
          <a:noFill/>
          <a:ln>
            <a:noFill/>
          </a:ln>
        </p:spPr>
      </p:pic>
      <p:sp>
        <p:nvSpPr>
          <p:cNvPr id="3" name="Google Shape;1536;p30">
            <a:extLst>
              <a:ext uri="{FF2B5EF4-FFF2-40B4-BE49-F238E27FC236}">
                <a16:creationId xmlns:a16="http://schemas.microsoft.com/office/drawing/2014/main" id="{B700EEA0-9C72-B83E-4696-D18BD3101A62}"/>
              </a:ext>
            </a:extLst>
          </p:cNvPr>
          <p:cNvSpPr/>
          <p:nvPr/>
        </p:nvSpPr>
        <p:spPr>
          <a:xfrm>
            <a:off x="10314336" y="1931943"/>
            <a:ext cx="1595379" cy="2090431"/>
          </a:xfrm>
          <a:prstGeom prst="rect">
            <a:avLst/>
          </a:prstGeom>
          <a:solidFill>
            <a:srgbClr val="91B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 name="Google Shape;1537;p30">
            <a:extLst>
              <a:ext uri="{FF2B5EF4-FFF2-40B4-BE49-F238E27FC236}">
                <a16:creationId xmlns:a16="http://schemas.microsoft.com/office/drawing/2014/main" id="{51D15F41-DCF1-6827-8FA4-B3DB2071D0E3}"/>
              </a:ext>
            </a:extLst>
          </p:cNvPr>
          <p:cNvPicPr preferRelativeResize="0"/>
          <p:nvPr/>
        </p:nvPicPr>
        <p:blipFill rotWithShape="1">
          <a:blip r:embed="rId13">
            <a:alphaModFix/>
          </a:blip>
          <a:srcRect/>
          <a:stretch/>
        </p:blipFill>
        <p:spPr>
          <a:xfrm>
            <a:off x="10497228" y="1776895"/>
            <a:ext cx="1536204" cy="2295676"/>
          </a:xfrm>
          <a:prstGeom prst="rect">
            <a:avLst/>
          </a:prstGeom>
          <a:noFill/>
          <a:ln>
            <a:noFill/>
          </a:ln>
        </p:spPr>
      </p:pic>
      <p:sp>
        <p:nvSpPr>
          <p:cNvPr id="1901" name="Google Shape;1901;p57"/>
          <p:cNvSpPr txBox="1"/>
          <p:nvPr/>
        </p:nvSpPr>
        <p:spPr>
          <a:xfrm>
            <a:off x="8951156" y="3530675"/>
            <a:ext cx="2936044" cy="319398"/>
          </a:xfrm>
          <a:prstGeom prst="rect">
            <a:avLst/>
          </a:prstGeom>
          <a:solidFill>
            <a:srgbClr val="FF0000"/>
          </a:solidFill>
          <a:ln>
            <a:noFill/>
          </a:ln>
        </p:spPr>
        <p:txBody>
          <a:bodyPr spcFirstLastPara="1" wrap="square" lIns="82925" tIns="41450" rIns="82925" bIns="41450" anchor="t" anchorCtr="0">
            <a:noAutofit/>
          </a:bodyPr>
          <a:lstStyle/>
          <a:p>
            <a:pPr marL="0" marR="0" lvl="0" indent="0" algn="ctr" rtl="1">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Arial"/>
                <a:ea typeface="Arial"/>
                <a:cs typeface="Arial"/>
                <a:sym typeface="Arial"/>
              </a:rPr>
              <a:t>COVID-19 vaccination</a:t>
            </a:r>
            <a:endParaRPr sz="1400" b="1" i="0" u="none" strike="noStrike" cap="none" dirty="0">
              <a:solidFill>
                <a:schemeClr val="lt1"/>
              </a:solidFill>
              <a:latin typeface="Arial"/>
              <a:ea typeface="Arial"/>
              <a:cs typeface="Arial"/>
              <a:sym typeface="Arial"/>
            </a:endParaRPr>
          </a:p>
        </p:txBody>
      </p:sp>
      <p:sp>
        <p:nvSpPr>
          <p:cNvPr id="2" name="Google Shape;1901;p57">
            <a:extLst>
              <a:ext uri="{FF2B5EF4-FFF2-40B4-BE49-F238E27FC236}">
                <a16:creationId xmlns:a16="http://schemas.microsoft.com/office/drawing/2014/main" id="{627CC0BE-2CBF-954A-41F6-609E3DDFE1C3}"/>
              </a:ext>
            </a:extLst>
          </p:cNvPr>
          <p:cNvSpPr txBox="1"/>
          <p:nvPr/>
        </p:nvSpPr>
        <p:spPr>
          <a:xfrm>
            <a:off x="378372" y="3254026"/>
            <a:ext cx="1146420" cy="501388"/>
          </a:xfrm>
          <a:prstGeom prst="rect">
            <a:avLst/>
          </a:prstGeom>
          <a:solidFill>
            <a:srgbClr val="FF0000"/>
          </a:solidFill>
          <a:ln>
            <a:noFill/>
          </a:ln>
        </p:spPr>
        <p:txBody>
          <a:bodyPr spcFirstLastPara="1" wrap="square" lIns="82925" tIns="41450" rIns="82925" bIns="41450" anchor="t" anchorCtr="0">
            <a:noAutofit/>
          </a:bodyPr>
          <a:lstStyle/>
          <a:p>
            <a:pPr marL="0" marR="0" lvl="0" indent="0" algn="ctr" rtl="1">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Arial"/>
                <a:ea typeface="Arial"/>
                <a:cs typeface="Arial"/>
                <a:sym typeface="Arial"/>
              </a:rPr>
              <a:t>COVID-19 vaccination</a:t>
            </a:r>
            <a:endParaRPr sz="1200" b="1" i="0" u="none" strike="noStrike" cap="none" dirty="0">
              <a:solidFill>
                <a:schemeClr val="lt1"/>
              </a:solidFill>
              <a:latin typeface="Arial"/>
              <a:ea typeface="Arial"/>
              <a:cs typeface="Arial"/>
              <a:sym typeface="Arial"/>
            </a:endParaRPr>
          </a:p>
        </p:txBody>
      </p:sp>
      <p:sp>
        <p:nvSpPr>
          <p:cNvPr id="5" name="Google Shape;1901;p57">
            <a:extLst>
              <a:ext uri="{FF2B5EF4-FFF2-40B4-BE49-F238E27FC236}">
                <a16:creationId xmlns:a16="http://schemas.microsoft.com/office/drawing/2014/main" id="{86C93DE2-F1AA-866F-6440-7C69AD2F2EE3}"/>
              </a:ext>
            </a:extLst>
          </p:cNvPr>
          <p:cNvSpPr txBox="1"/>
          <p:nvPr/>
        </p:nvSpPr>
        <p:spPr>
          <a:xfrm>
            <a:off x="1414694" y="1606399"/>
            <a:ext cx="7588779" cy="280711"/>
          </a:xfrm>
          <a:prstGeom prst="rect">
            <a:avLst/>
          </a:prstGeom>
          <a:solidFill>
            <a:srgbClr val="FF0000"/>
          </a:solidFill>
          <a:ln>
            <a:noFill/>
          </a:ln>
        </p:spPr>
        <p:txBody>
          <a:bodyPr spcFirstLastPara="1" wrap="square" lIns="82925" tIns="41450" rIns="82925" bIns="41450" anchor="t" anchorCtr="0">
            <a:noAutofit/>
          </a:bodyPr>
          <a:lstStyle>
            <a:defPPr>
              <a:defRPr lang="en-US"/>
            </a:defPPr>
            <a:lvl1pPr marR="0" lvl="0" indent="0" algn="ctr" rtl="1">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defRPr>
            </a:lvl1pPr>
          </a:lstStyle>
          <a:p>
            <a:r>
              <a:rPr lang="en-US" dirty="0">
                <a:sym typeface="Arial"/>
              </a:rPr>
              <a:t>COVID-19 vaccination for vulnerable and high-risk populations across age groups</a:t>
            </a:r>
            <a:endParaRPr dirty="0">
              <a:sym typeface="Arial"/>
            </a:endParaRPr>
          </a:p>
        </p:txBody>
      </p:sp>
      <p:sp>
        <p:nvSpPr>
          <p:cNvPr id="6" name="Google Shape;93;p3">
            <a:extLst>
              <a:ext uri="{FF2B5EF4-FFF2-40B4-BE49-F238E27FC236}">
                <a16:creationId xmlns:a16="http://schemas.microsoft.com/office/drawing/2014/main" id="{FE11251C-F42A-9097-6C73-436DEE2D4311}"/>
              </a:ext>
            </a:extLst>
          </p:cNvPr>
          <p:cNvSpPr/>
          <p:nvPr/>
        </p:nvSpPr>
        <p:spPr>
          <a:xfrm>
            <a:off x="-12976" y="-86914"/>
            <a:ext cx="12202886" cy="905294"/>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FFFFFF"/>
              </a:buClr>
              <a:buSzPts val="2400"/>
              <a:buFont typeface="Arial"/>
              <a:buNone/>
            </a:pPr>
            <a:r>
              <a:rPr lang="en-GB" sz="2400" b="1" u="none" strike="noStrike" cap="none" dirty="0">
                <a:solidFill>
                  <a:srgbClr val="FFFFFF"/>
                </a:solidFill>
                <a:ea typeface="Rockwell"/>
                <a:cs typeface="Rockwell"/>
                <a:sym typeface="Rockwell"/>
              </a:rPr>
              <a:t>Integrated delivery supports the broader concept of life course approach for health</a:t>
            </a:r>
            <a:endParaRPr lang="en-GB" sz="2400" b="1" u="none" strike="noStrike" cap="none" dirty="0">
              <a:solidFill>
                <a:srgbClr val="000000"/>
              </a:solidFill>
              <a:ea typeface="Arial"/>
              <a:cs typeface="Arial"/>
              <a:sym typeface="Arial"/>
            </a:endParaRPr>
          </a:p>
        </p:txBody>
      </p:sp>
      <p:sp>
        <p:nvSpPr>
          <p:cNvPr id="9" name="TextBox 8">
            <a:extLst>
              <a:ext uri="{FF2B5EF4-FFF2-40B4-BE49-F238E27FC236}">
                <a16:creationId xmlns:a16="http://schemas.microsoft.com/office/drawing/2014/main" id="{F82C960B-9297-B144-096C-DD11DEE4D05D}"/>
              </a:ext>
            </a:extLst>
          </p:cNvPr>
          <p:cNvSpPr txBox="1"/>
          <p:nvPr/>
        </p:nvSpPr>
        <p:spPr>
          <a:xfrm>
            <a:off x="1354898" y="1826872"/>
            <a:ext cx="6859843" cy="307777"/>
          </a:xfrm>
          <a:prstGeom prst="rect">
            <a:avLst/>
          </a:prstGeom>
          <a:noFill/>
        </p:spPr>
        <p:txBody>
          <a:bodyPr wrap="square">
            <a:spAutoFit/>
          </a:bodyPr>
          <a:lstStyle/>
          <a:p>
            <a:r>
              <a:rPr lang="en-GB" sz="1400" dirty="0"/>
              <a:t>https://www.who.int/publications/i/item/WHO-2019-nCoV-Vaccines-SAGE-Roadmap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grpSp>
        <p:nvGrpSpPr>
          <p:cNvPr id="101" name="Group 100">
            <a:extLst>
              <a:ext uri="{FF2B5EF4-FFF2-40B4-BE49-F238E27FC236}">
                <a16:creationId xmlns:a16="http://schemas.microsoft.com/office/drawing/2014/main" id="{AA95F666-2EAC-911E-4445-8DFBB353283B}"/>
              </a:ext>
            </a:extLst>
          </p:cNvPr>
          <p:cNvGrpSpPr/>
          <p:nvPr/>
        </p:nvGrpSpPr>
        <p:grpSpPr>
          <a:xfrm>
            <a:off x="0" y="-44012"/>
            <a:ext cx="12201620" cy="6762183"/>
            <a:chOff x="0" y="-12481"/>
            <a:chExt cx="12201620" cy="6762183"/>
          </a:xfrm>
        </p:grpSpPr>
        <p:cxnSp>
          <p:nvCxnSpPr>
            <p:cNvPr id="90" name="Google Shape;90;p3"/>
            <p:cNvCxnSpPr/>
            <p:nvPr/>
          </p:nvCxnSpPr>
          <p:spPr>
            <a:xfrm>
              <a:off x="652129" y="1967532"/>
              <a:ext cx="1944000" cy="0"/>
            </a:xfrm>
            <a:prstGeom prst="straightConnector1">
              <a:avLst/>
            </a:prstGeom>
            <a:noFill/>
            <a:ln w="57150" cap="flat" cmpd="sng">
              <a:solidFill>
                <a:schemeClr val="lt1"/>
              </a:solidFill>
              <a:prstDash val="solid"/>
              <a:miter lim="800000"/>
              <a:headEnd type="none" w="sm" len="sm"/>
              <a:tailEnd type="none" w="sm" len="sm"/>
            </a:ln>
          </p:spPr>
        </p:cxnSp>
        <p:sp>
          <p:nvSpPr>
            <p:cNvPr id="91" name="Google Shape;91;p3"/>
            <p:cNvSpPr txBox="1"/>
            <p:nvPr/>
          </p:nvSpPr>
          <p:spPr>
            <a:xfrm>
              <a:off x="390095" y="2559915"/>
              <a:ext cx="241765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Atkinson Hyperlegible"/>
                  <a:ea typeface="Atkinson Hyperlegible"/>
                  <a:cs typeface="Atkinson Hyperlegible"/>
                  <a:sym typeface="Atkinson Hyperlegible"/>
                </a:rPr>
                <a:t>Overview</a:t>
              </a:r>
              <a:endParaRPr sz="4000" b="1" i="0" u="none" strike="noStrike" cap="none" dirty="0">
                <a:solidFill>
                  <a:schemeClr val="lt1"/>
                </a:solidFill>
                <a:latin typeface="Atkinson Hyperlegible"/>
                <a:ea typeface="Atkinson Hyperlegible"/>
                <a:cs typeface="Atkinson Hyperlegible"/>
                <a:sym typeface="Atkinson Hyperlegible"/>
              </a:endParaRPr>
            </a:p>
          </p:txBody>
        </p:sp>
        <p:sp>
          <p:nvSpPr>
            <p:cNvPr id="92" name="Google Shape;92;p3"/>
            <p:cNvSpPr txBox="1"/>
            <p:nvPr/>
          </p:nvSpPr>
          <p:spPr>
            <a:xfrm>
              <a:off x="0" y="6372007"/>
              <a:ext cx="963088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tkinson Hyperlegible"/>
                  <a:ea typeface="Atkinson Hyperlegible"/>
                  <a:cs typeface="Atkinson Hyperlegible"/>
                  <a:sym typeface="Atkinson Hyperlegible"/>
                </a:rPr>
                <a:t>primary health care for 2022 and beyond</a:t>
              </a:r>
              <a:endParaRPr sz="1400" b="0" i="0" u="none" strike="noStrike" cap="none" dirty="0">
                <a:solidFill>
                  <a:schemeClr val="lt1"/>
                </a:solidFill>
                <a:latin typeface="Atkinson Hyperlegible"/>
                <a:ea typeface="Atkinson Hyperlegible"/>
                <a:cs typeface="Atkinson Hyperlegible"/>
                <a:sym typeface="Atkinson Hyperlegible"/>
              </a:endParaRPr>
            </a:p>
          </p:txBody>
        </p:sp>
        <p:sp>
          <p:nvSpPr>
            <p:cNvPr id="93" name="Google Shape;93;p3"/>
            <p:cNvSpPr/>
            <p:nvPr/>
          </p:nvSpPr>
          <p:spPr>
            <a:xfrm>
              <a:off x="0" y="-12481"/>
              <a:ext cx="12201620" cy="854954"/>
            </a:xfrm>
            <a:prstGeom prst="rect">
              <a:avLst/>
            </a:prstGeom>
            <a:solidFill>
              <a:srgbClr val="009AD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tkinson Hyperlegible"/>
                <a:ea typeface="Atkinson Hyperlegible"/>
                <a:cs typeface="Atkinson Hyperlegible"/>
                <a:sym typeface="Atkinson Hyperlegible"/>
              </a:endParaRPr>
            </a:p>
          </p:txBody>
        </p:sp>
        <p:sp>
          <p:nvSpPr>
            <p:cNvPr id="94" name="Google Shape;94;p3"/>
            <p:cNvSpPr txBox="1"/>
            <p:nvPr/>
          </p:nvSpPr>
          <p:spPr>
            <a:xfrm>
              <a:off x="81989" y="41874"/>
              <a:ext cx="10898455"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200"/>
                <a:buFont typeface="Arial"/>
                <a:buNone/>
              </a:pPr>
              <a:r>
                <a:rPr lang="en-GB" sz="3200" b="1" dirty="0">
                  <a:solidFill>
                    <a:schemeClr val="bg1"/>
                  </a:solidFill>
                </a:rPr>
                <a:t>Considerations for Integrating COVID-19 Vaccination</a:t>
              </a:r>
              <a:endParaRPr sz="3200" b="0" i="1" u="none" strike="noStrike" cap="none" dirty="0">
                <a:solidFill>
                  <a:schemeClr val="bg1"/>
                </a:solidFill>
                <a:latin typeface="Atkinson Hyperlegible"/>
                <a:ea typeface="Atkinson Hyperlegible"/>
                <a:cs typeface="Atkinson Hyperlegible"/>
                <a:sym typeface="Atkinson Hyperlegible"/>
              </a:endParaRPr>
            </a:p>
          </p:txBody>
        </p:sp>
        <p:pic>
          <p:nvPicPr>
            <p:cNvPr id="71" name="Picture 70">
              <a:hlinkClick r:id="rId3"/>
              <a:extLst>
                <a:ext uri="{FF2B5EF4-FFF2-40B4-BE49-F238E27FC236}">
                  <a16:creationId xmlns:a16="http://schemas.microsoft.com/office/drawing/2014/main" id="{5BD411AB-49E5-E7B3-A4AD-27159BDE3B23}"/>
                </a:ext>
              </a:extLst>
            </p:cNvPr>
            <p:cNvPicPr>
              <a:picLocks noChangeAspect="1"/>
            </p:cNvPicPr>
            <p:nvPr/>
          </p:nvPicPr>
          <p:blipFill rotWithShape="1">
            <a:blip r:embed="rId4"/>
            <a:srcRect l="11612" t="8682" r="23863" b="18871"/>
            <a:stretch/>
          </p:blipFill>
          <p:spPr>
            <a:xfrm>
              <a:off x="1452150" y="1334920"/>
              <a:ext cx="1915282" cy="2709688"/>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AA212408-5024-C8E3-8AEC-A5C5408B8D0B}"/>
                </a:ext>
              </a:extLst>
            </p:cNvPr>
            <p:cNvSpPr txBox="1"/>
            <p:nvPr/>
          </p:nvSpPr>
          <p:spPr>
            <a:xfrm>
              <a:off x="975498" y="4586518"/>
              <a:ext cx="2868586" cy="160043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accent2">
                      <a:lumMod val="20000"/>
                      <a:lumOff val="80000"/>
                    </a:schemeClr>
                  </a:solidFill>
                </a14:hiddenFill>
              </a:ext>
              <a:ext uri="{91240B29-F687-4F45-9708-019B960494DF}">
                <a14:hiddenLine xmlns:a14="http://schemas.microsoft.com/office/drawing/2010/main" w="9525" cap="rnd" cmpd="sng" algn="ctr">
                  <a:solidFill>
                    <a:srgbClr val="BFEDFF"/>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1" indent="0" defTabSz="914400" eaLnBrk="1" fontAlgn="auto" latinLnBrk="0" hangingPunct="1">
                <a:lnSpc>
                  <a:spcPct val="100000"/>
                </a:lnSpc>
                <a:spcBef>
                  <a:spcPts val="0"/>
                </a:spcBef>
                <a:spcAft>
                  <a:spcPts val="0"/>
                </a:spcAft>
                <a:buClr>
                  <a:srgbClr val="00AEEF"/>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Establish </a:t>
              </a:r>
              <a:r>
                <a:rPr kumimoji="0" lang="en-US" sz="1400" b="1" i="0" u="none" strike="noStrike" kern="0" cap="none" spc="0" normalizeH="0" baseline="0" noProof="0" dirty="0">
                  <a:ln>
                    <a:noFill/>
                  </a:ln>
                  <a:solidFill>
                    <a:srgbClr val="000000"/>
                  </a:solidFill>
                  <a:effectLst/>
                  <a:uLnTx/>
                  <a:uFillTx/>
                  <a:latin typeface="Arial"/>
                  <a:ea typeface="+mn-ea"/>
                  <a:cs typeface="+mn-cs"/>
                </a:rPr>
                <a:t>global principles and overall framework</a:t>
              </a:r>
              <a:r>
                <a:rPr kumimoji="0" lang="en-US" sz="1400" b="0" i="0" u="none" strike="noStrike" kern="0" cap="none" spc="0" normalizeH="0" baseline="0" noProof="0" dirty="0">
                  <a:ln>
                    <a:noFill/>
                  </a:ln>
                  <a:solidFill>
                    <a:srgbClr val="000000"/>
                  </a:solidFill>
                  <a:effectLst/>
                  <a:uLnTx/>
                  <a:uFillTx/>
                  <a:latin typeface="Arial"/>
                  <a:ea typeface="+mn-ea"/>
                  <a:cs typeface="+mn-cs"/>
                </a:rPr>
                <a:t> for COVID-19 integration, supporting countries </a:t>
              </a:r>
              <a:r>
                <a:rPr kumimoji="0" lang="en-US" sz="1400" b="1" i="0" u="none" strike="noStrike" kern="0" cap="none" spc="0" normalizeH="0" baseline="0" noProof="0" dirty="0">
                  <a:ln>
                    <a:noFill/>
                  </a:ln>
                  <a:solidFill>
                    <a:srgbClr val="000000"/>
                  </a:solidFill>
                  <a:effectLst/>
                  <a:uLnTx/>
                  <a:uFillTx/>
                  <a:latin typeface="Arial"/>
                  <a:ea typeface="+mn-ea"/>
                  <a:cs typeface="+mn-cs"/>
                </a:rPr>
                <a:t>define national objectives</a:t>
              </a:r>
              <a:r>
                <a:rPr kumimoji="0" lang="en-US" sz="1400" b="0" i="0" u="none" strike="noStrike" kern="0" cap="none" spc="0" normalizeH="0" baseline="0" noProof="0" dirty="0">
                  <a:ln>
                    <a:noFill/>
                  </a:ln>
                  <a:solidFill>
                    <a:srgbClr val="000000"/>
                  </a:solidFill>
                  <a:effectLst/>
                  <a:uLnTx/>
                  <a:uFillTx/>
                  <a:latin typeface="Arial"/>
                  <a:ea typeface="+mn-ea"/>
                  <a:cs typeface="+mn-cs"/>
                </a:rPr>
                <a:t> for integrating COVID-19 vaccination along all health system building blocks.</a:t>
              </a:r>
            </a:p>
          </p:txBody>
        </p:sp>
        <p:sp>
          <p:nvSpPr>
            <p:cNvPr id="73" name="Title 15">
              <a:extLst>
                <a:ext uri="{FF2B5EF4-FFF2-40B4-BE49-F238E27FC236}">
                  <a16:creationId xmlns:a16="http://schemas.microsoft.com/office/drawing/2014/main" id="{E0366FBF-BA47-A0FA-DD45-2C89C2760969}"/>
                </a:ext>
              </a:extLst>
            </p:cNvPr>
            <p:cNvSpPr txBox="1">
              <a:spLocks/>
            </p:cNvSpPr>
            <p:nvPr/>
          </p:nvSpPr>
          <p:spPr>
            <a:xfrm>
              <a:off x="334433" y="422817"/>
              <a:ext cx="11302831" cy="332399"/>
            </a:xfrm>
            <a:prstGeom prst="rect">
              <a:avLst/>
            </a:prstGeom>
          </p:spPr>
          <p:txBody>
            <a:bodyPr vert="horz" wrap="square" lIns="502920" tIns="0" rIns="0" bIns="0" rtlCol="0" anchor="t">
              <a:spAutoFit/>
            </a:bodyPr>
            <a:lst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82E3B"/>
                  </a:solidFill>
                  <a:effectLst/>
                  <a:uLnTx/>
                  <a:uFillTx/>
                  <a:latin typeface="Arial"/>
                  <a:ea typeface="+mj-ea"/>
                  <a:cs typeface="+mj-cs"/>
                  <a:sym typeface="Trebuchet MS" panose="020B0603020202020204" pitchFamily="34" charset="0"/>
                </a:rPr>
                <a:t>       </a:t>
              </a:r>
              <a:endParaRPr kumimoji="0" lang="en-US" sz="2400" b="1" i="0" u="none" strike="noStrike" kern="1200" cap="none" spc="0" normalizeH="0" baseline="0" noProof="0" dirty="0">
                <a:ln>
                  <a:noFill/>
                </a:ln>
                <a:solidFill>
                  <a:srgbClr val="082E3B"/>
                </a:solidFill>
                <a:effectLst/>
                <a:uLnTx/>
                <a:uFillTx/>
                <a:latin typeface="Arial"/>
                <a:ea typeface="+mj-ea"/>
                <a:cs typeface="+mj-cs"/>
                <a:sym typeface="Trebuchet MS" panose="020B0603020202020204" pitchFamily="34" charset="0"/>
              </a:endParaRPr>
            </a:p>
          </p:txBody>
        </p:sp>
        <p:sp>
          <p:nvSpPr>
            <p:cNvPr id="74" name="Rectangle 73">
              <a:extLst>
                <a:ext uri="{FF2B5EF4-FFF2-40B4-BE49-F238E27FC236}">
                  <a16:creationId xmlns:a16="http://schemas.microsoft.com/office/drawing/2014/main" id="{9B0C02A1-6113-4187-9D6A-D8BE95ABDDE7}"/>
                </a:ext>
              </a:extLst>
            </p:cNvPr>
            <p:cNvSpPr/>
            <p:nvPr/>
          </p:nvSpPr>
          <p:spPr>
            <a:xfrm>
              <a:off x="864170" y="4416322"/>
              <a:ext cx="3091242" cy="1833211"/>
            </a:xfrm>
            <a:prstGeom prst="rect">
              <a:avLst/>
            </a:prstGeom>
            <a:noFill/>
            <a:ln w="9525" cap="rnd" cmpd="sng" algn="ctr">
              <a:solidFill>
                <a:srgbClr val="082E3B"/>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err="1">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782F08B9-5E68-44F4-58D4-40A7DE50E775}"/>
                </a:ext>
              </a:extLst>
            </p:cNvPr>
            <p:cNvSpPr/>
            <p:nvPr/>
          </p:nvSpPr>
          <p:spPr>
            <a:xfrm>
              <a:off x="4240609" y="935303"/>
              <a:ext cx="7437438" cy="4449449"/>
            </a:xfrm>
            <a:prstGeom prst="rect">
              <a:avLst/>
            </a:prstGeom>
            <a:noFill/>
            <a:ln w="9525" cap="rnd" cmpd="sng" algn="ctr">
              <a:solidFill>
                <a:srgbClr val="082E3B"/>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err="1">
                <a:ln>
                  <a:noFill/>
                </a:ln>
                <a:solidFill>
                  <a:srgbClr val="FFFFFF"/>
                </a:solidFill>
                <a:effectLst/>
                <a:uLnTx/>
                <a:uFillTx/>
                <a:latin typeface="Arial"/>
                <a:ea typeface="+mn-ea"/>
                <a:cs typeface="+mn-cs"/>
              </a:endParaRPr>
            </a:p>
          </p:txBody>
        </p:sp>
        <p:sp>
          <p:nvSpPr>
            <p:cNvPr id="76" name="Text Placeholder 3">
              <a:extLst>
                <a:ext uri="{FF2B5EF4-FFF2-40B4-BE49-F238E27FC236}">
                  <a16:creationId xmlns:a16="http://schemas.microsoft.com/office/drawing/2014/main" id="{0BAC0BF3-08D1-EBEC-FE56-7B7AF1220134}"/>
                </a:ext>
              </a:extLst>
            </p:cNvPr>
            <p:cNvSpPr txBox="1">
              <a:spLocks/>
            </p:cNvSpPr>
            <p:nvPr/>
          </p:nvSpPr>
          <p:spPr>
            <a:xfrm>
              <a:off x="4405374" y="979457"/>
              <a:ext cx="1800000" cy="218586"/>
            </a:xfrm>
            <a:prstGeom prst="rect">
              <a:avLst/>
            </a:prstGeom>
            <a:solidFill>
              <a:sysClr val="window" lastClr="FFFFFF"/>
            </a:solidFill>
          </p:spPr>
          <p:txBody>
            <a:bodyPr wrap="square" lIns="0" tIns="0" rIns="0" bIns="0">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82E3B"/>
                  </a:solidFill>
                  <a:effectLst/>
                  <a:uLnTx/>
                  <a:uFillTx/>
                  <a:latin typeface="Arial"/>
                  <a:ea typeface="+mn-ea"/>
                  <a:cs typeface="+mn-cs"/>
                  <a:sym typeface="Trebuchet MS" panose="020B0603020202020204" pitchFamily="34" charset="0"/>
                </a:rPr>
                <a:t>High-level overview</a:t>
              </a:r>
            </a:p>
          </p:txBody>
        </p:sp>
        <p:sp>
          <p:nvSpPr>
            <p:cNvPr id="77" name="Text Placeholder 3">
              <a:extLst>
                <a:ext uri="{FF2B5EF4-FFF2-40B4-BE49-F238E27FC236}">
                  <a16:creationId xmlns:a16="http://schemas.microsoft.com/office/drawing/2014/main" id="{EF3FE167-829C-B886-094E-4F72EB8945AF}"/>
                </a:ext>
              </a:extLst>
            </p:cNvPr>
            <p:cNvSpPr txBox="1">
              <a:spLocks/>
            </p:cNvSpPr>
            <p:nvPr/>
          </p:nvSpPr>
          <p:spPr>
            <a:xfrm>
              <a:off x="975498" y="4274128"/>
              <a:ext cx="1080000" cy="218586"/>
            </a:xfrm>
            <a:prstGeom prst="rect">
              <a:avLst/>
            </a:prstGeom>
            <a:solidFill>
              <a:sysClr val="window" lastClr="FFFFFF"/>
            </a:solidFill>
          </p:spPr>
          <p:txBody>
            <a:bodyPr wrap="square" lIns="0" tIns="0" rIns="0" bIns="0">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82E3B"/>
                  </a:solidFill>
                  <a:effectLst/>
                  <a:uLnTx/>
                  <a:uFillTx/>
                  <a:latin typeface="Arial"/>
                  <a:ea typeface="+mn-ea"/>
                  <a:cs typeface="+mn-cs"/>
                  <a:sym typeface="Trebuchet MS" panose="020B0603020202020204" pitchFamily="34" charset="0"/>
                </a:rPr>
                <a:t>Objective</a:t>
              </a:r>
            </a:p>
          </p:txBody>
        </p:sp>
        <p:sp>
          <p:nvSpPr>
            <p:cNvPr id="78" name="Rectangle 77">
              <a:extLst>
                <a:ext uri="{FF2B5EF4-FFF2-40B4-BE49-F238E27FC236}">
                  <a16:creationId xmlns:a16="http://schemas.microsoft.com/office/drawing/2014/main" id="{F16E255F-336C-86B0-DF35-221DC87A1C7F}"/>
                </a:ext>
              </a:extLst>
            </p:cNvPr>
            <p:cNvSpPr>
              <a:spLocks/>
            </p:cNvSpPr>
            <p:nvPr/>
          </p:nvSpPr>
          <p:spPr>
            <a:xfrm>
              <a:off x="4490623" y="1356445"/>
              <a:ext cx="6745223" cy="288000"/>
            </a:xfrm>
            <a:prstGeom prst="rect">
              <a:avLst/>
            </a:prstGeom>
            <a:solidFill>
              <a:srgbClr val="00AEEF">
                <a:lumMod val="20000"/>
                <a:lumOff val="80000"/>
              </a:srgb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STEP 1. </a:t>
              </a:r>
              <a:r>
                <a:rPr kumimoji="0" lang="en-US" sz="1400" b="0" i="0" u="none" strike="noStrike" kern="0" cap="none" spc="0" normalizeH="0" baseline="0" noProof="0" dirty="0">
                  <a:ln>
                    <a:noFill/>
                  </a:ln>
                  <a:solidFill>
                    <a:srgbClr val="000000"/>
                  </a:solidFill>
                  <a:effectLst/>
                  <a:uLnTx/>
                  <a:uFillTx/>
                  <a:latin typeface="Arial"/>
                  <a:ea typeface="+mn-ea"/>
                  <a:cs typeface="+mn-cs"/>
                </a:rPr>
                <a:t>Initiating/building on integration</a:t>
              </a:r>
            </a:p>
          </p:txBody>
        </p:sp>
        <p:sp>
          <p:nvSpPr>
            <p:cNvPr id="79" name="Rectangle 78">
              <a:extLst>
                <a:ext uri="{FF2B5EF4-FFF2-40B4-BE49-F238E27FC236}">
                  <a16:creationId xmlns:a16="http://schemas.microsoft.com/office/drawing/2014/main" id="{B3006361-2F57-58F0-F805-62245D29E78A}"/>
                </a:ext>
              </a:extLst>
            </p:cNvPr>
            <p:cNvSpPr>
              <a:spLocks/>
            </p:cNvSpPr>
            <p:nvPr/>
          </p:nvSpPr>
          <p:spPr>
            <a:xfrm>
              <a:off x="4490624" y="2418861"/>
              <a:ext cx="6745223" cy="288000"/>
            </a:xfrm>
            <a:prstGeom prst="rect">
              <a:avLst/>
            </a:prstGeom>
            <a:solidFill>
              <a:srgbClr val="00AEEF">
                <a:lumMod val="20000"/>
                <a:lumOff val="80000"/>
              </a:srgb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mn-cs"/>
                </a:rPr>
                <a:t>STEP 2</a:t>
              </a:r>
              <a:r>
                <a:rPr kumimoji="0" lang="en-US" sz="1400" b="0" i="0" u="none" strike="noStrike" kern="0" cap="none" spc="0" normalizeH="0" baseline="0" noProof="0" dirty="0">
                  <a:ln>
                    <a:noFill/>
                  </a:ln>
                  <a:solidFill>
                    <a:srgbClr val="000000"/>
                  </a:solidFill>
                  <a:effectLst/>
                  <a:uLnTx/>
                  <a:uFillTx/>
                  <a:latin typeface="Arial"/>
                  <a:ea typeface="+mn-ea"/>
                  <a:cs typeface="+mn-cs"/>
                </a:rPr>
                <a:t>. Planning and developing country integration plan</a:t>
              </a:r>
            </a:p>
          </p:txBody>
        </p:sp>
        <p:sp>
          <p:nvSpPr>
            <p:cNvPr id="80" name="Rectangle 79">
              <a:extLst>
                <a:ext uri="{FF2B5EF4-FFF2-40B4-BE49-F238E27FC236}">
                  <a16:creationId xmlns:a16="http://schemas.microsoft.com/office/drawing/2014/main" id="{02951982-91B8-D499-A8D9-6A37E2620B73}"/>
                </a:ext>
              </a:extLst>
            </p:cNvPr>
            <p:cNvSpPr>
              <a:spLocks/>
            </p:cNvSpPr>
            <p:nvPr/>
          </p:nvSpPr>
          <p:spPr>
            <a:xfrm>
              <a:off x="4490623" y="3407154"/>
              <a:ext cx="6745223" cy="288000"/>
            </a:xfrm>
            <a:prstGeom prst="rect">
              <a:avLst/>
            </a:prstGeom>
            <a:solidFill>
              <a:srgbClr val="00AEEF">
                <a:lumMod val="20000"/>
                <a:lumOff val="80000"/>
              </a:srgb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a:ea typeface="+mn-ea"/>
                  <a:cs typeface="+mn-cs"/>
                </a:rPr>
                <a:t>STEP 3. </a:t>
              </a:r>
              <a:r>
                <a:rPr kumimoji="0" lang="en-US" sz="1400" b="0" i="0" u="none" strike="noStrike" kern="0" cap="none" spc="0" normalizeH="0" baseline="0" noProof="0">
                  <a:ln>
                    <a:noFill/>
                  </a:ln>
                  <a:solidFill>
                    <a:srgbClr val="000000"/>
                  </a:solidFill>
                  <a:effectLst/>
                  <a:uLnTx/>
                  <a:uFillTx/>
                  <a:latin typeface="Arial"/>
                  <a:ea typeface="+mn-ea"/>
                  <a:cs typeface="+mn-cs"/>
                </a:rPr>
                <a:t>Implementation and monitoring</a:t>
              </a:r>
            </a:p>
          </p:txBody>
        </p:sp>
        <p:sp>
          <p:nvSpPr>
            <p:cNvPr id="81" name="Rectangle 80">
              <a:extLst>
                <a:ext uri="{FF2B5EF4-FFF2-40B4-BE49-F238E27FC236}">
                  <a16:creationId xmlns:a16="http://schemas.microsoft.com/office/drawing/2014/main" id="{30D40A57-6D89-1FD0-8DD6-4FD798E9C06F}"/>
                </a:ext>
              </a:extLst>
            </p:cNvPr>
            <p:cNvSpPr>
              <a:spLocks/>
            </p:cNvSpPr>
            <p:nvPr/>
          </p:nvSpPr>
          <p:spPr>
            <a:xfrm>
              <a:off x="4490623" y="4395447"/>
              <a:ext cx="6745223" cy="288000"/>
            </a:xfrm>
            <a:prstGeom prst="rect">
              <a:avLst/>
            </a:prstGeom>
            <a:solidFill>
              <a:srgbClr val="00AEEF">
                <a:lumMod val="20000"/>
                <a:lumOff val="80000"/>
              </a:srgbClr>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a:ea typeface="+mn-ea"/>
                  <a:cs typeface="+mn-cs"/>
                </a:rPr>
                <a:t>STEP 4. </a:t>
              </a:r>
              <a:r>
                <a:rPr kumimoji="0" lang="en-US" sz="1400" b="0" i="0" u="none" strike="noStrike" kern="0" cap="none" spc="0" normalizeH="0" baseline="0" noProof="0">
                  <a:ln>
                    <a:noFill/>
                  </a:ln>
                  <a:solidFill>
                    <a:srgbClr val="000000"/>
                  </a:solidFill>
                  <a:effectLst/>
                  <a:uLnTx/>
                  <a:uFillTx/>
                  <a:latin typeface="Arial"/>
                  <a:ea typeface="+mn-ea"/>
                  <a:cs typeface="+mn-cs"/>
                </a:rPr>
                <a:t>Post-integration follow-up actions</a:t>
              </a:r>
            </a:p>
          </p:txBody>
        </p:sp>
        <p:sp>
          <p:nvSpPr>
            <p:cNvPr id="82" name="TextBox 81">
              <a:extLst>
                <a:ext uri="{FF2B5EF4-FFF2-40B4-BE49-F238E27FC236}">
                  <a16:creationId xmlns:a16="http://schemas.microsoft.com/office/drawing/2014/main" id="{790953D0-2716-F5BE-E087-E62D048849D1}"/>
                </a:ext>
              </a:extLst>
            </p:cNvPr>
            <p:cNvSpPr txBox="1"/>
            <p:nvPr/>
          </p:nvSpPr>
          <p:spPr>
            <a:xfrm>
              <a:off x="4490624" y="1745549"/>
              <a:ext cx="6745224" cy="64633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86000" marR="0" lvl="1" indent="-324000" defTabSz="914400" eaLnBrk="1" fontAlgn="auto" latinLnBrk="0" hangingPunct="1">
                <a:lnSpc>
                  <a:spcPct val="100000"/>
                </a:lnSpc>
                <a:spcBef>
                  <a:spcPts val="0"/>
                </a:spcBef>
                <a:spcAft>
                  <a:spcPts val="0"/>
                </a:spcAft>
                <a:buClr>
                  <a:srgbClr val="00AEEF"/>
                </a:buClr>
                <a:buSzTx/>
                <a:buFont typeface="Trebuchet MS" panose="020B0603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Repurpose existing EPI-related or C-19 vaccination technical working groups</a:t>
              </a:r>
            </a:p>
            <a:p>
              <a:pPr marL="486000" marR="0" lvl="1" indent="-324000" defTabSz="914400" eaLnBrk="1" fontAlgn="auto" latinLnBrk="0" hangingPunct="1">
                <a:lnSpc>
                  <a:spcPct val="100000"/>
                </a:lnSpc>
                <a:spcBef>
                  <a:spcPts val="0"/>
                </a:spcBef>
                <a:spcAft>
                  <a:spcPts val="0"/>
                </a:spcAft>
                <a:buClr>
                  <a:srgbClr val="00AEEF"/>
                </a:buClr>
                <a:buSzTx/>
                <a:buFont typeface="Trebuchet MS" panose="020B0603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Conduct multisectoral consultations on potential C-19 vaccine integration</a:t>
              </a:r>
            </a:p>
            <a:p>
              <a:pPr marL="486000" marR="0" lvl="1" indent="-324000" defTabSz="914400" eaLnBrk="1" fontAlgn="auto" latinLnBrk="0" hangingPunct="1">
                <a:lnSpc>
                  <a:spcPct val="100000"/>
                </a:lnSpc>
                <a:spcBef>
                  <a:spcPts val="0"/>
                </a:spcBef>
                <a:spcAft>
                  <a:spcPts val="0"/>
                </a:spcAft>
                <a:buClr>
                  <a:srgbClr val="00AEEF"/>
                </a:buClr>
                <a:buSzTx/>
                <a:buFont typeface="Trebuchet MS" panose="020B0603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Conduct a situation analysis to assess national/sub-national level readiness for integration</a:t>
              </a:r>
            </a:p>
          </p:txBody>
        </p:sp>
        <p:sp>
          <p:nvSpPr>
            <p:cNvPr id="83" name="TextBox 82">
              <a:extLst>
                <a:ext uri="{FF2B5EF4-FFF2-40B4-BE49-F238E27FC236}">
                  <a16:creationId xmlns:a16="http://schemas.microsoft.com/office/drawing/2014/main" id="{05A5C5F4-E48A-36B7-947F-14075F5922AB}"/>
                </a:ext>
              </a:extLst>
            </p:cNvPr>
            <p:cNvSpPr txBox="1"/>
            <p:nvPr/>
          </p:nvSpPr>
          <p:spPr>
            <a:xfrm>
              <a:off x="4490624" y="2733842"/>
              <a:ext cx="6745224" cy="64633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86000" marR="0" lvl="1" indent="-324000" defTabSz="914400" eaLnBrk="1" fontAlgn="auto" latinLnBrk="0" hangingPunct="1">
                <a:lnSpc>
                  <a:spcPct val="100000"/>
                </a:lnSpc>
                <a:spcBef>
                  <a:spcPts val="0"/>
                </a:spcBef>
                <a:spcAft>
                  <a:spcPts val="0"/>
                </a:spcAft>
                <a:buClr>
                  <a:srgbClr val="00AEEF"/>
                </a:buClr>
                <a:buSzTx/>
                <a:buFont typeface="Trebuchet MS" panose="020B0603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mn-ea"/>
                  <a:cs typeface="+mn-cs"/>
                </a:rPr>
                <a:t>Define national policy for C-19 booster doses, understand and map population in-scope and how integration will reach them, define other interventions &amp; service delivery strategies to provide C-19 vaccination, and identify key actions or investments needed</a:t>
              </a:r>
            </a:p>
          </p:txBody>
        </p:sp>
        <p:sp>
          <p:nvSpPr>
            <p:cNvPr id="84" name="TextBox 83">
              <a:extLst>
                <a:ext uri="{FF2B5EF4-FFF2-40B4-BE49-F238E27FC236}">
                  <a16:creationId xmlns:a16="http://schemas.microsoft.com/office/drawing/2014/main" id="{01439E68-7E99-6500-303D-0B09C8839149}"/>
                </a:ext>
              </a:extLst>
            </p:cNvPr>
            <p:cNvSpPr txBox="1"/>
            <p:nvPr/>
          </p:nvSpPr>
          <p:spPr>
            <a:xfrm>
              <a:off x="4490624" y="3722135"/>
              <a:ext cx="6745224" cy="64633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86000" marR="0" lvl="1" indent="-324000" defTabSz="914400" eaLnBrk="1" fontAlgn="auto" latinLnBrk="0" hangingPunct="1">
                <a:lnSpc>
                  <a:spcPct val="100000"/>
                </a:lnSpc>
                <a:spcBef>
                  <a:spcPts val="0"/>
                </a:spcBef>
                <a:spcAft>
                  <a:spcPts val="0"/>
                </a:spcAft>
                <a:buClr>
                  <a:srgbClr val="00AEEF"/>
                </a:buClr>
                <a:buSzTx/>
                <a:buFont typeface="Trebuchet MS" panose="020B0603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mn-cs"/>
                </a:rPr>
                <a:t>The existing repurposed taskforce or new temporary group should oversee progress on implementation and monitoring of COVID-19 vaccination integration and define indicators for monitoring progress</a:t>
              </a:r>
              <a:endParaRPr kumimoji="0" lang="en-US" sz="1200" b="0" i="0" u="none" strike="noStrike" kern="0" cap="none" spc="0" normalizeH="0" baseline="0" noProof="0">
                <a:ln>
                  <a:noFill/>
                </a:ln>
                <a:solidFill>
                  <a:srgbClr val="000000"/>
                </a:solidFill>
                <a:effectLst/>
                <a:uLnTx/>
                <a:uFillTx/>
                <a:latin typeface="Arial"/>
                <a:ea typeface="+mn-ea"/>
                <a:cs typeface="+mn-cs"/>
              </a:endParaRPr>
            </a:p>
          </p:txBody>
        </p:sp>
        <p:sp>
          <p:nvSpPr>
            <p:cNvPr id="85" name="TextBox 84">
              <a:extLst>
                <a:ext uri="{FF2B5EF4-FFF2-40B4-BE49-F238E27FC236}">
                  <a16:creationId xmlns:a16="http://schemas.microsoft.com/office/drawing/2014/main" id="{261338D3-972C-EACC-4E5E-BC9337D0FD79}"/>
                </a:ext>
              </a:extLst>
            </p:cNvPr>
            <p:cNvSpPr txBox="1"/>
            <p:nvPr/>
          </p:nvSpPr>
          <p:spPr>
            <a:xfrm>
              <a:off x="4490624" y="4710426"/>
              <a:ext cx="6745224" cy="64633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86000" marR="0" lvl="1" indent="-324000" defTabSz="914400" eaLnBrk="1" fontAlgn="auto" latinLnBrk="0" hangingPunct="1">
                <a:lnSpc>
                  <a:spcPct val="100000"/>
                </a:lnSpc>
                <a:spcBef>
                  <a:spcPts val="0"/>
                </a:spcBef>
                <a:spcAft>
                  <a:spcPts val="0"/>
                </a:spcAft>
                <a:buClr>
                  <a:srgbClr val="00AEEF"/>
                </a:buClr>
                <a:buSzTx/>
                <a:buFont typeface="Trebuchet MS" panose="020B0603020202020204" pitchFamily="34" charset="0"/>
                <a:buChar char="•"/>
                <a:tabLst>
                  <a:tab pos="2690813" algn="l"/>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Define key implementation research questions on integrating C-19 vaccination, i.e. factors affecting integration, outcomes of different integrated approaches, effect on efficiency and cost effectiveness of C-19 vaccination</a:t>
              </a:r>
            </a:p>
          </p:txBody>
        </p:sp>
        <p:grpSp>
          <p:nvGrpSpPr>
            <p:cNvPr id="86" name="bcgIcons_Biometric Fingerprint ">
              <a:extLst>
                <a:ext uri="{FF2B5EF4-FFF2-40B4-BE49-F238E27FC236}">
                  <a16:creationId xmlns:a16="http://schemas.microsoft.com/office/drawing/2014/main" id="{B33CC187-9DE7-4FFB-E2E4-E9E59722B503}"/>
                </a:ext>
              </a:extLst>
            </p:cNvPr>
            <p:cNvGrpSpPr>
              <a:grpSpLocks noChangeAspect="1"/>
            </p:cNvGrpSpPr>
            <p:nvPr/>
          </p:nvGrpSpPr>
          <p:grpSpPr>
            <a:xfrm rot="3515873">
              <a:off x="781832" y="1434998"/>
              <a:ext cx="617935" cy="617935"/>
              <a:chOff x="2053680" y="2605087"/>
              <a:chExt cx="1647825" cy="1647825"/>
            </a:xfrm>
          </p:grpSpPr>
          <p:sp>
            <p:nvSpPr>
              <p:cNvPr id="87" name="AutoShape 69">
                <a:extLst>
                  <a:ext uri="{FF2B5EF4-FFF2-40B4-BE49-F238E27FC236}">
                    <a16:creationId xmlns:a16="http://schemas.microsoft.com/office/drawing/2014/main" id="{EFE7A8D6-82AF-C003-EF39-932DB274A736}"/>
                  </a:ext>
                </a:extLst>
              </p:cNvPr>
              <p:cNvSpPr>
                <a:spLocks noChangeAspect="1" noChangeArrowheads="1" noTextEdit="1"/>
              </p:cNvSpPr>
              <p:nvPr/>
            </p:nvSpPr>
            <p:spPr bwMode="auto">
              <a:xfrm>
                <a:off x="2053680" y="2605087"/>
                <a:ext cx="16478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grpSp>
            <p:nvGrpSpPr>
              <p:cNvPr id="88" name="Group 87">
                <a:extLst>
                  <a:ext uri="{FF2B5EF4-FFF2-40B4-BE49-F238E27FC236}">
                    <a16:creationId xmlns:a16="http://schemas.microsoft.com/office/drawing/2014/main" id="{7AC8342E-2DE3-E385-F21B-F42B9A701632}"/>
                  </a:ext>
                </a:extLst>
              </p:cNvPr>
              <p:cNvGrpSpPr/>
              <p:nvPr/>
            </p:nvGrpSpPr>
            <p:grpSpPr>
              <a:xfrm>
                <a:off x="2469855" y="2774450"/>
                <a:ext cx="803119" cy="1307592"/>
                <a:chOff x="2469855" y="2774450"/>
                <a:chExt cx="803119" cy="1307592"/>
              </a:xfrm>
            </p:grpSpPr>
            <p:sp>
              <p:nvSpPr>
                <p:cNvPr id="89" name="Freeform 71">
                  <a:extLst>
                    <a:ext uri="{FF2B5EF4-FFF2-40B4-BE49-F238E27FC236}">
                      <a16:creationId xmlns:a16="http://schemas.microsoft.com/office/drawing/2014/main" id="{448E476D-A5FE-A041-7740-21668C7AC5B9}"/>
                    </a:ext>
                  </a:extLst>
                </p:cNvPr>
                <p:cNvSpPr>
                  <a:spLocks noEditPoints="1"/>
                </p:cNvSpPr>
                <p:nvPr/>
              </p:nvSpPr>
              <p:spPr bwMode="auto">
                <a:xfrm>
                  <a:off x="2602151" y="2774450"/>
                  <a:ext cx="577100" cy="1307592"/>
                </a:xfrm>
                <a:custGeom>
                  <a:avLst/>
                  <a:gdLst>
                    <a:gd name="T0" fmla="*/ 235 w 807"/>
                    <a:gd name="T1" fmla="*/ 168 h 1828"/>
                    <a:gd name="T2" fmla="*/ 73 w 807"/>
                    <a:gd name="T3" fmla="*/ 331 h 1828"/>
                    <a:gd name="T4" fmla="*/ 73 w 807"/>
                    <a:gd name="T5" fmla="*/ 403 h 1828"/>
                    <a:gd name="T6" fmla="*/ 0 w 807"/>
                    <a:gd name="T7" fmla="*/ 234 h 1828"/>
                    <a:gd name="T8" fmla="*/ 235 w 807"/>
                    <a:gd name="T9" fmla="*/ 0 h 1828"/>
                    <a:gd name="T10" fmla="*/ 469 w 807"/>
                    <a:gd name="T11" fmla="*/ 234 h 1828"/>
                    <a:gd name="T12" fmla="*/ 398 w 807"/>
                    <a:gd name="T13" fmla="*/ 402 h 1828"/>
                    <a:gd name="T14" fmla="*/ 398 w 807"/>
                    <a:gd name="T15" fmla="*/ 331 h 1828"/>
                    <a:gd name="T16" fmla="*/ 235 w 807"/>
                    <a:gd name="T17" fmla="*/ 168 h 1828"/>
                    <a:gd name="T18" fmla="*/ 807 w 807"/>
                    <a:gd name="T19" fmla="*/ 1483 h 1828"/>
                    <a:gd name="T20" fmla="*/ 785 w 807"/>
                    <a:gd name="T21" fmla="*/ 1466 h 1828"/>
                    <a:gd name="T22" fmla="*/ 148 w 807"/>
                    <a:gd name="T23" fmla="*/ 1466 h 1828"/>
                    <a:gd name="T24" fmla="*/ 126 w 807"/>
                    <a:gd name="T25" fmla="*/ 1488 h 1828"/>
                    <a:gd name="T26" fmla="*/ 126 w 807"/>
                    <a:gd name="T27" fmla="*/ 1501 h 1828"/>
                    <a:gd name="T28" fmla="*/ 126 w 807"/>
                    <a:gd name="T29" fmla="*/ 1806 h 1828"/>
                    <a:gd name="T30" fmla="*/ 148 w 807"/>
                    <a:gd name="T31" fmla="*/ 1828 h 1828"/>
                    <a:gd name="T32" fmla="*/ 785 w 807"/>
                    <a:gd name="T33" fmla="*/ 1828 h 1828"/>
                    <a:gd name="T34" fmla="*/ 807 w 807"/>
                    <a:gd name="T35" fmla="*/ 1806 h 1828"/>
                    <a:gd name="T36" fmla="*/ 807 w 807"/>
                    <a:gd name="T37" fmla="*/ 1488 h 1828"/>
                    <a:gd name="T38" fmla="*/ 807 w 807"/>
                    <a:gd name="T39" fmla="*/ 1483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7" h="1828">
                      <a:moveTo>
                        <a:pt x="235" y="168"/>
                      </a:moveTo>
                      <a:cubicBezTo>
                        <a:pt x="146" y="168"/>
                        <a:pt x="73" y="241"/>
                        <a:pt x="73" y="331"/>
                      </a:cubicBezTo>
                      <a:cubicBezTo>
                        <a:pt x="73" y="403"/>
                        <a:pt x="73" y="403"/>
                        <a:pt x="73" y="403"/>
                      </a:cubicBezTo>
                      <a:cubicBezTo>
                        <a:pt x="28" y="360"/>
                        <a:pt x="0" y="300"/>
                        <a:pt x="0" y="234"/>
                      </a:cubicBezTo>
                      <a:cubicBezTo>
                        <a:pt x="0" y="105"/>
                        <a:pt x="105" y="0"/>
                        <a:pt x="235" y="0"/>
                      </a:cubicBezTo>
                      <a:cubicBezTo>
                        <a:pt x="364" y="0"/>
                        <a:pt x="469" y="105"/>
                        <a:pt x="469" y="234"/>
                      </a:cubicBezTo>
                      <a:cubicBezTo>
                        <a:pt x="469" y="300"/>
                        <a:pt x="442" y="359"/>
                        <a:pt x="398" y="402"/>
                      </a:cubicBezTo>
                      <a:cubicBezTo>
                        <a:pt x="398" y="331"/>
                        <a:pt x="398" y="331"/>
                        <a:pt x="398" y="331"/>
                      </a:cubicBezTo>
                      <a:cubicBezTo>
                        <a:pt x="398" y="241"/>
                        <a:pt x="325" y="168"/>
                        <a:pt x="235" y="168"/>
                      </a:cubicBezTo>
                      <a:close/>
                      <a:moveTo>
                        <a:pt x="807" y="1483"/>
                      </a:moveTo>
                      <a:cubicBezTo>
                        <a:pt x="805" y="1474"/>
                        <a:pt x="796" y="1466"/>
                        <a:pt x="785" y="1466"/>
                      </a:cubicBezTo>
                      <a:cubicBezTo>
                        <a:pt x="148" y="1466"/>
                        <a:pt x="148" y="1466"/>
                        <a:pt x="148" y="1466"/>
                      </a:cubicBezTo>
                      <a:cubicBezTo>
                        <a:pt x="136" y="1466"/>
                        <a:pt x="126" y="1476"/>
                        <a:pt x="126" y="1488"/>
                      </a:cubicBezTo>
                      <a:cubicBezTo>
                        <a:pt x="126" y="1501"/>
                        <a:pt x="126" y="1501"/>
                        <a:pt x="126" y="1501"/>
                      </a:cubicBezTo>
                      <a:cubicBezTo>
                        <a:pt x="126" y="1806"/>
                        <a:pt x="126" y="1806"/>
                        <a:pt x="126" y="1806"/>
                      </a:cubicBezTo>
                      <a:cubicBezTo>
                        <a:pt x="126" y="1819"/>
                        <a:pt x="136" y="1828"/>
                        <a:pt x="148" y="1828"/>
                      </a:cubicBezTo>
                      <a:cubicBezTo>
                        <a:pt x="785" y="1828"/>
                        <a:pt x="785" y="1828"/>
                        <a:pt x="785" y="1828"/>
                      </a:cubicBezTo>
                      <a:cubicBezTo>
                        <a:pt x="797" y="1828"/>
                        <a:pt x="807" y="1819"/>
                        <a:pt x="807" y="1806"/>
                      </a:cubicBezTo>
                      <a:cubicBezTo>
                        <a:pt x="807" y="1488"/>
                        <a:pt x="807" y="1488"/>
                        <a:pt x="807" y="1488"/>
                      </a:cubicBezTo>
                      <a:cubicBezTo>
                        <a:pt x="807" y="1486"/>
                        <a:pt x="807" y="1485"/>
                        <a:pt x="807" y="1483"/>
                      </a:cubicBezTo>
                      <a:close/>
                    </a:path>
                  </a:pathLst>
                </a:custGeom>
                <a:solidFill>
                  <a:srgbClr val="00AEE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95" name="Freeform 72">
                  <a:extLst>
                    <a:ext uri="{FF2B5EF4-FFF2-40B4-BE49-F238E27FC236}">
                      <a16:creationId xmlns:a16="http://schemas.microsoft.com/office/drawing/2014/main" id="{FAC3B5ED-D48C-4EEC-5575-6C2D210CECF9}"/>
                    </a:ext>
                  </a:extLst>
                </p:cNvPr>
                <p:cNvSpPr>
                  <a:spLocks noEditPoints="1"/>
                </p:cNvSpPr>
                <p:nvPr/>
              </p:nvSpPr>
              <p:spPr bwMode="auto">
                <a:xfrm>
                  <a:off x="2469855" y="2926335"/>
                  <a:ext cx="803119" cy="889609"/>
                </a:xfrm>
                <a:custGeom>
                  <a:avLst/>
                  <a:gdLst>
                    <a:gd name="T0" fmla="*/ 993 w 1123"/>
                    <a:gd name="T1" fmla="*/ 1214 h 1244"/>
                    <a:gd name="T2" fmla="*/ 928 w 1123"/>
                    <a:gd name="T3" fmla="*/ 620 h 1244"/>
                    <a:gd name="T4" fmla="*/ 885 w 1123"/>
                    <a:gd name="T5" fmla="*/ 620 h 1244"/>
                    <a:gd name="T6" fmla="*/ 734 w 1123"/>
                    <a:gd name="T7" fmla="*/ 660 h 1244"/>
                    <a:gd name="T8" fmla="*/ 690 w 1123"/>
                    <a:gd name="T9" fmla="*/ 520 h 1244"/>
                    <a:gd name="T10" fmla="*/ 539 w 1123"/>
                    <a:gd name="T11" fmla="*/ 642 h 1244"/>
                    <a:gd name="T12" fmla="*/ 496 w 1123"/>
                    <a:gd name="T13" fmla="*/ 520 h 1244"/>
                    <a:gd name="T14" fmla="*/ 420 w 1123"/>
                    <a:gd name="T15" fmla="*/ 44 h 1244"/>
                    <a:gd name="T16" fmla="*/ 345 w 1123"/>
                    <a:gd name="T17" fmla="*/ 837 h 1244"/>
                    <a:gd name="T18" fmla="*/ 94 w 1123"/>
                    <a:gd name="T19" fmla="*/ 670 h 1244"/>
                    <a:gd name="T20" fmla="*/ 29 w 1123"/>
                    <a:gd name="T21" fmla="*/ 788 h 1244"/>
                    <a:gd name="T22" fmla="*/ 301 w 1123"/>
                    <a:gd name="T23" fmla="*/ 307 h 1244"/>
                    <a:gd name="T24" fmla="*/ 539 w 1123"/>
                    <a:gd name="T25" fmla="*/ 119 h 1244"/>
                    <a:gd name="T26" fmla="*/ 615 w 1123"/>
                    <a:gd name="T27" fmla="*/ 401 h 1244"/>
                    <a:gd name="T28" fmla="*/ 993 w 1123"/>
                    <a:gd name="T29" fmla="*/ 512 h 1244"/>
                    <a:gd name="T30" fmla="*/ 432 w 1123"/>
                    <a:gd name="T31" fmla="*/ 223 h 1244"/>
                    <a:gd name="T32" fmla="*/ 396 w 1123"/>
                    <a:gd name="T33" fmla="*/ 237 h 1244"/>
                    <a:gd name="T34" fmla="*/ 419 w 1123"/>
                    <a:gd name="T35" fmla="*/ 232 h 1244"/>
                    <a:gd name="T36" fmla="*/ 438 w 1123"/>
                    <a:gd name="T37" fmla="*/ 237 h 1244"/>
                    <a:gd name="T38" fmla="*/ 449 w 1123"/>
                    <a:gd name="T39" fmla="*/ 218 h 1244"/>
                    <a:gd name="T40" fmla="*/ 412 w 1123"/>
                    <a:gd name="T41" fmla="*/ 208 h 1244"/>
                    <a:gd name="T42" fmla="*/ 388 w 1123"/>
                    <a:gd name="T43" fmla="*/ 231 h 1244"/>
                    <a:gd name="T44" fmla="*/ 416 w 1123"/>
                    <a:gd name="T45" fmla="*/ 217 h 1244"/>
                    <a:gd name="T46" fmla="*/ 424 w 1123"/>
                    <a:gd name="T47" fmla="*/ 214 h 1244"/>
                    <a:gd name="T48" fmla="*/ 449 w 1123"/>
                    <a:gd name="T49" fmla="*/ 225 h 1244"/>
                    <a:gd name="T50" fmla="*/ 446 w 1123"/>
                    <a:gd name="T51" fmla="*/ 188 h 1244"/>
                    <a:gd name="T52" fmla="*/ 407 w 1123"/>
                    <a:gd name="T53" fmla="*/ 188 h 1244"/>
                    <a:gd name="T54" fmla="*/ 377 w 1123"/>
                    <a:gd name="T55" fmla="*/ 219 h 1244"/>
                    <a:gd name="T56" fmla="*/ 413 w 1123"/>
                    <a:gd name="T57" fmla="*/ 195 h 1244"/>
                    <a:gd name="T58" fmla="*/ 456 w 1123"/>
                    <a:gd name="T59" fmla="*/ 210 h 1244"/>
                    <a:gd name="T60" fmla="*/ 370 w 1123"/>
                    <a:gd name="T61" fmla="*/ 186 h 1244"/>
                    <a:gd name="T62" fmla="*/ 432 w 1123"/>
                    <a:gd name="T63" fmla="*/ 127 h 1244"/>
                    <a:gd name="T64" fmla="*/ 365 w 1123"/>
                    <a:gd name="T65" fmla="*/ 178 h 1244"/>
                    <a:gd name="T66" fmla="*/ 369 w 1123"/>
                    <a:gd name="T67" fmla="*/ 186 h 1244"/>
                    <a:gd name="T68" fmla="*/ 417 w 1123"/>
                    <a:gd name="T69" fmla="*/ 177 h 1244"/>
                    <a:gd name="T70" fmla="*/ 435 w 1123"/>
                    <a:gd name="T71" fmla="*/ 107 h 1244"/>
                    <a:gd name="T72" fmla="*/ 361 w 1123"/>
                    <a:gd name="T73" fmla="*/ 160 h 1244"/>
                    <a:gd name="T74" fmla="*/ 404 w 1123"/>
                    <a:gd name="T75" fmla="*/ 139 h 1244"/>
                    <a:gd name="T76" fmla="*/ 435 w 1123"/>
                    <a:gd name="T77" fmla="*/ 150 h 1244"/>
                    <a:gd name="T78" fmla="*/ 370 w 1123"/>
                    <a:gd name="T79" fmla="*/ 201 h 1244"/>
                    <a:gd name="T80" fmla="*/ 368 w 1123"/>
                    <a:gd name="T81" fmla="*/ 146 h 1244"/>
                    <a:gd name="T82" fmla="*/ 390 w 1123"/>
                    <a:gd name="T83" fmla="*/ 129 h 1244"/>
                    <a:gd name="T84" fmla="*/ 442 w 1123"/>
                    <a:gd name="T85" fmla="*/ 100 h 1244"/>
                    <a:gd name="T86" fmla="*/ 383 w 1123"/>
                    <a:gd name="T87" fmla="*/ 122 h 1244"/>
                    <a:gd name="T88" fmla="*/ 362 w 1123"/>
                    <a:gd name="T89" fmla="*/ 143 h 1244"/>
                    <a:gd name="T90" fmla="*/ 360 w 1123"/>
                    <a:gd name="T91" fmla="*/ 120 h 1244"/>
                    <a:gd name="T92" fmla="*/ 369 w 1123"/>
                    <a:gd name="T93" fmla="*/ 126 h 1244"/>
                    <a:gd name="T94" fmla="*/ 470 w 1123"/>
                    <a:gd name="T95" fmla="*/ 150 h 1244"/>
                    <a:gd name="T96" fmla="*/ 467 w 1123"/>
                    <a:gd name="T97" fmla="*/ 10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3" h="1244">
                      <a:moveTo>
                        <a:pt x="1123" y="642"/>
                      </a:moveTo>
                      <a:cubicBezTo>
                        <a:pt x="1123" y="973"/>
                        <a:pt x="1123" y="973"/>
                        <a:pt x="1123" y="973"/>
                      </a:cubicBezTo>
                      <a:cubicBezTo>
                        <a:pt x="1123" y="1070"/>
                        <a:pt x="1091" y="1158"/>
                        <a:pt x="1026" y="1242"/>
                      </a:cubicBezTo>
                      <a:cubicBezTo>
                        <a:pt x="1019" y="1229"/>
                        <a:pt x="1007" y="1219"/>
                        <a:pt x="993" y="1214"/>
                      </a:cubicBezTo>
                      <a:cubicBezTo>
                        <a:pt x="1079" y="1101"/>
                        <a:pt x="1079" y="1006"/>
                        <a:pt x="1079" y="973"/>
                      </a:cubicBezTo>
                      <a:cubicBezTo>
                        <a:pt x="1079" y="642"/>
                        <a:pt x="1079" y="642"/>
                        <a:pt x="1079" y="642"/>
                      </a:cubicBezTo>
                      <a:cubicBezTo>
                        <a:pt x="1079" y="595"/>
                        <a:pt x="1040" y="556"/>
                        <a:pt x="993" y="556"/>
                      </a:cubicBezTo>
                      <a:cubicBezTo>
                        <a:pt x="957" y="556"/>
                        <a:pt x="928" y="585"/>
                        <a:pt x="928" y="620"/>
                      </a:cubicBezTo>
                      <a:cubicBezTo>
                        <a:pt x="928" y="686"/>
                        <a:pt x="928" y="686"/>
                        <a:pt x="928" y="686"/>
                      </a:cubicBezTo>
                      <a:cubicBezTo>
                        <a:pt x="928" y="698"/>
                        <a:pt x="918" y="708"/>
                        <a:pt x="906" y="708"/>
                      </a:cubicBezTo>
                      <a:cubicBezTo>
                        <a:pt x="894" y="708"/>
                        <a:pt x="885" y="698"/>
                        <a:pt x="885" y="686"/>
                      </a:cubicBezTo>
                      <a:cubicBezTo>
                        <a:pt x="885" y="620"/>
                        <a:pt x="885" y="620"/>
                        <a:pt x="885" y="620"/>
                      </a:cubicBezTo>
                      <a:cubicBezTo>
                        <a:pt x="885" y="577"/>
                        <a:pt x="885" y="577"/>
                        <a:pt x="885" y="577"/>
                      </a:cubicBezTo>
                      <a:cubicBezTo>
                        <a:pt x="885" y="536"/>
                        <a:pt x="851" y="502"/>
                        <a:pt x="809" y="502"/>
                      </a:cubicBezTo>
                      <a:cubicBezTo>
                        <a:pt x="768" y="502"/>
                        <a:pt x="734" y="536"/>
                        <a:pt x="734" y="577"/>
                      </a:cubicBezTo>
                      <a:cubicBezTo>
                        <a:pt x="734" y="660"/>
                        <a:pt x="734" y="660"/>
                        <a:pt x="734" y="660"/>
                      </a:cubicBezTo>
                      <a:cubicBezTo>
                        <a:pt x="734" y="672"/>
                        <a:pt x="724" y="682"/>
                        <a:pt x="712" y="682"/>
                      </a:cubicBezTo>
                      <a:cubicBezTo>
                        <a:pt x="700" y="682"/>
                        <a:pt x="690" y="672"/>
                        <a:pt x="690" y="660"/>
                      </a:cubicBezTo>
                      <a:cubicBezTo>
                        <a:pt x="690" y="577"/>
                        <a:pt x="690" y="577"/>
                        <a:pt x="690" y="577"/>
                      </a:cubicBezTo>
                      <a:cubicBezTo>
                        <a:pt x="690" y="520"/>
                        <a:pt x="690" y="520"/>
                        <a:pt x="690" y="520"/>
                      </a:cubicBezTo>
                      <a:cubicBezTo>
                        <a:pt x="690" y="478"/>
                        <a:pt x="656" y="444"/>
                        <a:pt x="615" y="444"/>
                      </a:cubicBezTo>
                      <a:cubicBezTo>
                        <a:pt x="573" y="444"/>
                        <a:pt x="539" y="478"/>
                        <a:pt x="539" y="520"/>
                      </a:cubicBezTo>
                      <a:cubicBezTo>
                        <a:pt x="539" y="620"/>
                        <a:pt x="539" y="620"/>
                        <a:pt x="539" y="620"/>
                      </a:cubicBezTo>
                      <a:cubicBezTo>
                        <a:pt x="539" y="642"/>
                        <a:pt x="539" y="642"/>
                        <a:pt x="539" y="642"/>
                      </a:cubicBezTo>
                      <a:cubicBezTo>
                        <a:pt x="539" y="655"/>
                        <a:pt x="530" y="664"/>
                        <a:pt x="518" y="664"/>
                      </a:cubicBezTo>
                      <a:cubicBezTo>
                        <a:pt x="505" y="664"/>
                        <a:pt x="496" y="655"/>
                        <a:pt x="496" y="642"/>
                      </a:cubicBezTo>
                      <a:cubicBezTo>
                        <a:pt x="496" y="620"/>
                        <a:pt x="496" y="620"/>
                        <a:pt x="496" y="620"/>
                      </a:cubicBezTo>
                      <a:cubicBezTo>
                        <a:pt x="496" y="520"/>
                        <a:pt x="496" y="520"/>
                        <a:pt x="496" y="520"/>
                      </a:cubicBezTo>
                      <a:cubicBezTo>
                        <a:pt x="496" y="331"/>
                        <a:pt x="496" y="331"/>
                        <a:pt x="496" y="331"/>
                      </a:cubicBezTo>
                      <a:cubicBezTo>
                        <a:pt x="496" y="244"/>
                        <a:pt x="496" y="244"/>
                        <a:pt x="496" y="244"/>
                      </a:cubicBezTo>
                      <a:cubicBezTo>
                        <a:pt x="496" y="119"/>
                        <a:pt x="496" y="119"/>
                        <a:pt x="496" y="119"/>
                      </a:cubicBezTo>
                      <a:cubicBezTo>
                        <a:pt x="496" y="78"/>
                        <a:pt x="462" y="44"/>
                        <a:pt x="420" y="44"/>
                      </a:cubicBezTo>
                      <a:cubicBezTo>
                        <a:pt x="379" y="44"/>
                        <a:pt x="345" y="78"/>
                        <a:pt x="345" y="119"/>
                      </a:cubicBezTo>
                      <a:cubicBezTo>
                        <a:pt x="345" y="244"/>
                        <a:pt x="345" y="244"/>
                        <a:pt x="345" y="244"/>
                      </a:cubicBezTo>
                      <a:cubicBezTo>
                        <a:pt x="345" y="332"/>
                        <a:pt x="345" y="332"/>
                        <a:pt x="345" y="332"/>
                      </a:cubicBezTo>
                      <a:cubicBezTo>
                        <a:pt x="345" y="837"/>
                        <a:pt x="345" y="837"/>
                        <a:pt x="345" y="837"/>
                      </a:cubicBezTo>
                      <a:cubicBezTo>
                        <a:pt x="345" y="847"/>
                        <a:pt x="339" y="855"/>
                        <a:pt x="330" y="858"/>
                      </a:cubicBezTo>
                      <a:cubicBezTo>
                        <a:pt x="321" y="861"/>
                        <a:pt x="311" y="857"/>
                        <a:pt x="305" y="850"/>
                      </a:cubicBezTo>
                      <a:cubicBezTo>
                        <a:pt x="193" y="690"/>
                        <a:pt x="193" y="690"/>
                        <a:pt x="193" y="690"/>
                      </a:cubicBezTo>
                      <a:cubicBezTo>
                        <a:pt x="171" y="658"/>
                        <a:pt x="127" y="649"/>
                        <a:pt x="94" y="670"/>
                      </a:cubicBezTo>
                      <a:cubicBezTo>
                        <a:pt x="61" y="690"/>
                        <a:pt x="49" y="733"/>
                        <a:pt x="68" y="767"/>
                      </a:cubicBezTo>
                      <a:cubicBezTo>
                        <a:pt x="310" y="1215"/>
                        <a:pt x="310" y="1215"/>
                        <a:pt x="310" y="1215"/>
                      </a:cubicBezTo>
                      <a:cubicBezTo>
                        <a:pt x="295" y="1220"/>
                        <a:pt x="283" y="1231"/>
                        <a:pt x="276" y="1244"/>
                      </a:cubicBezTo>
                      <a:cubicBezTo>
                        <a:pt x="29" y="788"/>
                        <a:pt x="29" y="788"/>
                        <a:pt x="29" y="788"/>
                      </a:cubicBezTo>
                      <a:cubicBezTo>
                        <a:pt x="0" y="733"/>
                        <a:pt x="18" y="665"/>
                        <a:pt x="72" y="632"/>
                      </a:cubicBezTo>
                      <a:cubicBezTo>
                        <a:pt x="124" y="600"/>
                        <a:pt x="193" y="614"/>
                        <a:pt x="229" y="665"/>
                      </a:cubicBezTo>
                      <a:cubicBezTo>
                        <a:pt x="301" y="768"/>
                        <a:pt x="301" y="768"/>
                        <a:pt x="301" y="768"/>
                      </a:cubicBezTo>
                      <a:cubicBezTo>
                        <a:pt x="301" y="307"/>
                        <a:pt x="301" y="307"/>
                        <a:pt x="301" y="307"/>
                      </a:cubicBezTo>
                      <a:cubicBezTo>
                        <a:pt x="301" y="224"/>
                        <a:pt x="301" y="224"/>
                        <a:pt x="301" y="224"/>
                      </a:cubicBezTo>
                      <a:cubicBezTo>
                        <a:pt x="301" y="119"/>
                        <a:pt x="301" y="119"/>
                        <a:pt x="301" y="119"/>
                      </a:cubicBezTo>
                      <a:cubicBezTo>
                        <a:pt x="301" y="54"/>
                        <a:pt x="355" y="0"/>
                        <a:pt x="420" y="0"/>
                      </a:cubicBezTo>
                      <a:cubicBezTo>
                        <a:pt x="486" y="0"/>
                        <a:pt x="539" y="54"/>
                        <a:pt x="539" y="119"/>
                      </a:cubicBezTo>
                      <a:cubicBezTo>
                        <a:pt x="539" y="223"/>
                        <a:pt x="539" y="223"/>
                        <a:pt x="539" y="223"/>
                      </a:cubicBezTo>
                      <a:cubicBezTo>
                        <a:pt x="539" y="306"/>
                        <a:pt x="539" y="306"/>
                        <a:pt x="539" y="306"/>
                      </a:cubicBezTo>
                      <a:cubicBezTo>
                        <a:pt x="539" y="428"/>
                        <a:pt x="539" y="428"/>
                        <a:pt x="539" y="428"/>
                      </a:cubicBezTo>
                      <a:cubicBezTo>
                        <a:pt x="560" y="411"/>
                        <a:pt x="586" y="401"/>
                        <a:pt x="615" y="401"/>
                      </a:cubicBezTo>
                      <a:cubicBezTo>
                        <a:pt x="670" y="401"/>
                        <a:pt x="716" y="438"/>
                        <a:pt x="730" y="489"/>
                      </a:cubicBezTo>
                      <a:cubicBezTo>
                        <a:pt x="751" y="470"/>
                        <a:pt x="779" y="458"/>
                        <a:pt x="809" y="458"/>
                      </a:cubicBezTo>
                      <a:cubicBezTo>
                        <a:pt x="861" y="458"/>
                        <a:pt x="906" y="492"/>
                        <a:pt x="922" y="539"/>
                      </a:cubicBezTo>
                      <a:cubicBezTo>
                        <a:pt x="941" y="522"/>
                        <a:pt x="966" y="512"/>
                        <a:pt x="993" y="512"/>
                      </a:cubicBezTo>
                      <a:cubicBezTo>
                        <a:pt x="1064" y="512"/>
                        <a:pt x="1123" y="571"/>
                        <a:pt x="1123" y="642"/>
                      </a:cubicBezTo>
                      <a:close/>
                      <a:moveTo>
                        <a:pt x="439" y="228"/>
                      </a:moveTo>
                      <a:cubicBezTo>
                        <a:pt x="438" y="227"/>
                        <a:pt x="436" y="227"/>
                        <a:pt x="435" y="226"/>
                      </a:cubicBezTo>
                      <a:cubicBezTo>
                        <a:pt x="434" y="225"/>
                        <a:pt x="433" y="224"/>
                        <a:pt x="432" y="223"/>
                      </a:cubicBezTo>
                      <a:cubicBezTo>
                        <a:pt x="429" y="220"/>
                        <a:pt x="424" y="219"/>
                        <a:pt x="420" y="220"/>
                      </a:cubicBezTo>
                      <a:cubicBezTo>
                        <a:pt x="417" y="220"/>
                        <a:pt x="415" y="221"/>
                        <a:pt x="413" y="222"/>
                      </a:cubicBezTo>
                      <a:cubicBezTo>
                        <a:pt x="408" y="226"/>
                        <a:pt x="399" y="233"/>
                        <a:pt x="399" y="233"/>
                      </a:cubicBezTo>
                      <a:cubicBezTo>
                        <a:pt x="399" y="233"/>
                        <a:pt x="396" y="234"/>
                        <a:pt x="396" y="237"/>
                      </a:cubicBezTo>
                      <a:cubicBezTo>
                        <a:pt x="396" y="238"/>
                        <a:pt x="396" y="239"/>
                        <a:pt x="397" y="241"/>
                      </a:cubicBezTo>
                      <a:cubicBezTo>
                        <a:pt x="398" y="242"/>
                        <a:pt x="399" y="243"/>
                        <a:pt x="400" y="243"/>
                      </a:cubicBezTo>
                      <a:cubicBezTo>
                        <a:pt x="402" y="243"/>
                        <a:pt x="404" y="241"/>
                        <a:pt x="405" y="240"/>
                      </a:cubicBezTo>
                      <a:cubicBezTo>
                        <a:pt x="419" y="232"/>
                        <a:pt x="419" y="232"/>
                        <a:pt x="419" y="232"/>
                      </a:cubicBezTo>
                      <a:cubicBezTo>
                        <a:pt x="421" y="231"/>
                        <a:pt x="423" y="231"/>
                        <a:pt x="425" y="231"/>
                      </a:cubicBezTo>
                      <a:cubicBezTo>
                        <a:pt x="426" y="232"/>
                        <a:pt x="426" y="232"/>
                        <a:pt x="426" y="232"/>
                      </a:cubicBezTo>
                      <a:cubicBezTo>
                        <a:pt x="428" y="233"/>
                        <a:pt x="430" y="235"/>
                        <a:pt x="432" y="236"/>
                      </a:cubicBezTo>
                      <a:cubicBezTo>
                        <a:pt x="433" y="239"/>
                        <a:pt x="437" y="239"/>
                        <a:pt x="438" y="237"/>
                      </a:cubicBezTo>
                      <a:cubicBezTo>
                        <a:pt x="439" y="236"/>
                        <a:pt x="440" y="235"/>
                        <a:pt x="440" y="234"/>
                      </a:cubicBezTo>
                      <a:cubicBezTo>
                        <a:pt x="440" y="233"/>
                        <a:pt x="440" y="232"/>
                        <a:pt x="439" y="230"/>
                      </a:cubicBezTo>
                      <a:cubicBezTo>
                        <a:pt x="439" y="228"/>
                        <a:pt x="439" y="228"/>
                        <a:pt x="439" y="228"/>
                      </a:cubicBezTo>
                      <a:close/>
                      <a:moveTo>
                        <a:pt x="449" y="218"/>
                      </a:moveTo>
                      <a:cubicBezTo>
                        <a:pt x="448" y="217"/>
                        <a:pt x="447" y="217"/>
                        <a:pt x="446" y="216"/>
                      </a:cubicBezTo>
                      <a:cubicBezTo>
                        <a:pt x="444" y="213"/>
                        <a:pt x="442" y="211"/>
                        <a:pt x="438" y="210"/>
                      </a:cubicBezTo>
                      <a:cubicBezTo>
                        <a:pt x="433" y="206"/>
                        <a:pt x="428" y="204"/>
                        <a:pt x="422" y="205"/>
                      </a:cubicBezTo>
                      <a:cubicBezTo>
                        <a:pt x="418" y="205"/>
                        <a:pt x="415" y="207"/>
                        <a:pt x="412" y="208"/>
                      </a:cubicBezTo>
                      <a:cubicBezTo>
                        <a:pt x="412" y="209"/>
                        <a:pt x="411" y="209"/>
                        <a:pt x="411" y="210"/>
                      </a:cubicBezTo>
                      <a:cubicBezTo>
                        <a:pt x="404" y="213"/>
                        <a:pt x="396" y="218"/>
                        <a:pt x="390" y="223"/>
                      </a:cubicBezTo>
                      <a:cubicBezTo>
                        <a:pt x="388" y="224"/>
                        <a:pt x="387" y="225"/>
                        <a:pt x="387" y="227"/>
                      </a:cubicBezTo>
                      <a:cubicBezTo>
                        <a:pt x="387" y="228"/>
                        <a:pt x="387" y="230"/>
                        <a:pt x="388" y="231"/>
                      </a:cubicBezTo>
                      <a:cubicBezTo>
                        <a:pt x="390" y="232"/>
                        <a:pt x="391" y="232"/>
                        <a:pt x="392" y="232"/>
                      </a:cubicBezTo>
                      <a:cubicBezTo>
                        <a:pt x="395" y="232"/>
                        <a:pt x="395" y="232"/>
                        <a:pt x="395" y="232"/>
                      </a:cubicBezTo>
                      <a:cubicBezTo>
                        <a:pt x="395" y="231"/>
                        <a:pt x="395" y="231"/>
                        <a:pt x="395" y="231"/>
                      </a:cubicBezTo>
                      <a:cubicBezTo>
                        <a:pt x="402" y="225"/>
                        <a:pt x="409" y="221"/>
                        <a:pt x="416" y="217"/>
                      </a:cubicBezTo>
                      <a:cubicBezTo>
                        <a:pt x="417" y="217"/>
                        <a:pt x="417" y="217"/>
                        <a:pt x="417" y="217"/>
                      </a:cubicBezTo>
                      <a:cubicBezTo>
                        <a:pt x="418" y="216"/>
                        <a:pt x="418" y="216"/>
                        <a:pt x="418" y="216"/>
                      </a:cubicBezTo>
                      <a:cubicBezTo>
                        <a:pt x="420" y="215"/>
                        <a:pt x="421" y="214"/>
                        <a:pt x="423" y="214"/>
                      </a:cubicBezTo>
                      <a:cubicBezTo>
                        <a:pt x="424" y="214"/>
                        <a:pt x="424" y="214"/>
                        <a:pt x="424" y="214"/>
                      </a:cubicBezTo>
                      <a:cubicBezTo>
                        <a:pt x="426" y="213"/>
                        <a:pt x="431" y="215"/>
                        <a:pt x="433" y="216"/>
                      </a:cubicBezTo>
                      <a:cubicBezTo>
                        <a:pt x="436" y="219"/>
                        <a:pt x="439" y="222"/>
                        <a:pt x="442" y="225"/>
                      </a:cubicBezTo>
                      <a:cubicBezTo>
                        <a:pt x="443" y="226"/>
                        <a:pt x="445" y="227"/>
                        <a:pt x="445" y="227"/>
                      </a:cubicBezTo>
                      <a:cubicBezTo>
                        <a:pt x="446" y="227"/>
                        <a:pt x="448" y="226"/>
                        <a:pt x="449" y="225"/>
                      </a:cubicBezTo>
                      <a:cubicBezTo>
                        <a:pt x="450" y="224"/>
                        <a:pt x="451" y="222"/>
                        <a:pt x="450" y="221"/>
                      </a:cubicBezTo>
                      <a:cubicBezTo>
                        <a:pt x="450" y="220"/>
                        <a:pt x="450" y="219"/>
                        <a:pt x="449" y="218"/>
                      </a:cubicBezTo>
                      <a:close/>
                      <a:moveTo>
                        <a:pt x="462" y="203"/>
                      </a:moveTo>
                      <a:cubicBezTo>
                        <a:pt x="458" y="198"/>
                        <a:pt x="453" y="192"/>
                        <a:pt x="446" y="188"/>
                      </a:cubicBezTo>
                      <a:cubicBezTo>
                        <a:pt x="439" y="184"/>
                        <a:pt x="429" y="182"/>
                        <a:pt x="423" y="183"/>
                      </a:cubicBezTo>
                      <a:cubicBezTo>
                        <a:pt x="417" y="183"/>
                        <a:pt x="413" y="185"/>
                        <a:pt x="409" y="187"/>
                      </a:cubicBezTo>
                      <a:cubicBezTo>
                        <a:pt x="408" y="188"/>
                        <a:pt x="408" y="188"/>
                        <a:pt x="408" y="188"/>
                      </a:cubicBezTo>
                      <a:cubicBezTo>
                        <a:pt x="407" y="188"/>
                        <a:pt x="407" y="188"/>
                        <a:pt x="407" y="188"/>
                      </a:cubicBezTo>
                      <a:cubicBezTo>
                        <a:pt x="396" y="194"/>
                        <a:pt x="386" y="201"/>
                        <a:pt x="374" y="211"/>
                      </a:cubicBezTo>
                      <a:cubicBezTo>
                        <a:pt x="373" y="212"/>
                        <a:pt x="372" y="214"/>
                        <a:pt x="372" y="216"/>
                      </a:cubicBezTo>
                      <a:cubicBezTo>
                        <a:pt x="372" y="216"/>
                        <a:pt x="373" y="217"/>
                        <a:pt x="373" y="218"/>
                      </a:cubicBezTo>
                      <a:cubicBezTo>
                        <a:pt x="374" y="219"/>
                        <a:pt x="375" y="219"/>
                        <a:pt x="377" y="219"/>
                      </a:cubicBezTo>
                      <a:cubicBezTo>
                        <a:pt x="379" y="219"/>
                        <a:pt x="379" y="219"/>
                        <a:pt x="379" y="219"/>
                      </a:cubicBezTo>
                      <a:cubicBezTo>
                        <a:pt x="380" y="219"/>
                        <a:pt x="380" y="219"/>
                        <a:pt x="380" y="219"/>
                      </a:cubicBezTo>
                      <a:cubicBezTo>
                        <a:pt x="390" y="210"/>
                        <a:pt x="411" y="196"/>
                        <a:pt x="412" y="196"/>
                      </a:cubicBezTo>
                      <a:cubicBezTo>
                        <a:pt x="413" y="195"/>
                        <a:pt x="413" y="195"/>
                        <a:pt x="413" y="195"/>
                      </a:cubicBezTo>
                      <a:cubicBezTo>
                        <a:pt x="415" y="194"/>
                        <a:pt x="420" y="192"/>
                        <a:pt x="423" y="191"/>
                      </a:cubicBezTo>
                      <a:cubicBezTo>
                        <a:pt x="429" y="191"/>
                        <a:pt x="437" y="193"/>
                        <a:pt x="441" y="196"/>
                      </a:cubicBezTo>
                      <a:cubicBezTo>
                        <a:pt x="445" y="199"/>
                        <a:pt x="448" y="202"/>
                        <a:pt x="452" y="206"/>
                      </a:cubicBezTo>
                      <a:cubicBezTo>
                        <a:pt x="453" y="207"/>
                        <a:pt x="455" y="209"/>
                        <a:pt x="456" y="210"/>
                      </a:cubicBezTo>
                      <a:cubicBezTo>
                        <a:pt x="457" y="211"/>
                        <a:pt x="458" y="211"/>
                        <a:pt x="458" y="211"/>
                      </a:cubicBezTo>
                      <a:cubicBezTo>
                        <a:pt x="459" y="211"/>
                        <a:pt x="460" y="211"/>
                        <a:pt x="461" y="210"/>
                      </a:cubicBezTo>
                      <a:cubicBezTo>
                        <a:pt x="464" y="207"/>
                        <a:pt x="464" y="204"/>
                        <a:pt x="462" y="203"/>
                      </a:cubicBezTo>
                      <a:close/>
                      <a:moveTo>
                        <a:pt x="370" y="186"/>
                      </a:moveTo>
                      <a:cubicBezTo>
                        <a:pt x="399" y="173"/>
                        <a:pt x="419" y="152"/>
                        <a:pt x="436" y="135"/>
                      </a:cubicBezTo>
                      <a:cubicBezTo>
                        <a:pt x="438" y="134"/>
                        <a:pt x="438" y="131"/>
                        <a:pt x="436" y="129"/>
                      </a:cubicBezTo>
                      <a:cubicBezTo>
                        <a:pt x="436" y="128"/>
                        <a:pt x="436" y="128"/>
                        <a:pt x="436" y="128"/>
                      </a:cubicBezTo>
                      <a:cubicBezTo>
                        <a:pt x="435" y="127"/>
                        <a:pt x="434" y="127"/>
                        <a:pt x="432" y="127"/>
                      </a:cubicBezTo>
                      <a:cubicBezTo>
                        <a:pt x="431" y="128"/>
                        <a:pt x="430" y="128"/>
                        <a:pt x="429" y="129"/>
                      </a:cubicBezTo>
                      <a:cubicBezTo>
                        <a:pt x="425" y="133"/>
                        <a:pt x="425" y="133"/>
                        <a:pt x="425" y="133"/>
                      </a:cubicBezTo>
                      <a:cubicBezTo>
                        <a:pt x="409" y="149"/>
                        <a:pt x="391" y="167"/>
                        <a:pt x="366" y="177"/>
                      </a:cubicBezTo>
                      <a:cubicBezTo>
                        <a:pt x="365" y="178"/>
                        <a:pt x="365" y="178"/>
                        <a:pt x="365" y="178"/>
                      </a:cubicBezTo>
                      <a:cubicBezTo>
                        <a:pt x="364" y="179"/>
                        <a:pt x="363" y="180"/>
                        <a:pt x="363" y="182"/>
                      </a:cubicBezTo>
                      <a:cubicBezTo>
                        <a:pt x="363" y="182"/>
                        <a:pt x="363" y="183"/>
                        <a:pt x="364" y="183"/>
                      </a:cubicBezTo>
                      <a:cubicBezTo>
                        <a:pt x="364" y="186"/>
                        <a:pt x="367" y="186"/>
                        <a:pt x="368" y="186"/>
                      </a:cubicBezTo>
                      <a:cubicBezTo>
                        <a:pt x="369" y="186"/>
                        <a:pt x="369" y="186"/>
                        <a:pt x="369" y="186"/>
                      </a:cubicBezTo>
                      <a:lnTo>
                        <a:pt x="370" y="186"/>
                      </a:lnTo>
                      <a:close/>
                      <a:moveTo>
                        <a:pt x="374" y="204"/>
                      </a:moveTo>
                      <a:cubicBezTo>
                        <a:pt x="375" y="204"/>
                        <a:pt x="376" y="204"/>
                        <a:pt x="376" y="203"/>
                      </a:cubicBezTo>
                      <a:cubicBezTo>
                        <a:pt x="417" y="177"/>
                        <a:pt x="417" y="177"/>
                        <a:pt x="417" y="177"/>
                      </a:cubicBezTo>
                      <a:cubicBezTo>
                        <a:pt x="426" y="171"/>
                        <a:pt x="435" y="165"/>
                        <a:pt x="443" y="157"/>
                      </a:cubicBezTo>
                      <a:cubicBezTo>
                        <a:pt x="451" y="147"/>
                        <a:pt x="456" y="135"/>
                        <a:pt x="455" y="124"/>
                      </a:cubicBezTo>
                      <a:cubicBezTo>
                        <a:pt x="454" y="120"/>
                        <a:pt x="453" y="116"/>
                        <a:pt x="451" y="114"/>
                      </a:cubicBezTo>
                      <a:cubicBezTo>
                        <a:pt x="446" y="108"/>
                        <a:pt x="438" y="107"/>
                        <a:pt x="435" y="107"/>
                      </a:cubicBezTo>
                      <a:cubicBezTo>
                        <a:pt x="419" y="108"/>
                        <a:pt x="405" y="122"/>
                        <a:pt x="396" y="132"/>
                      </a:cubicBezTo>
                      <a:cubicBezTo>
                        <a:pt x="395" y="133"/>
                        <a:pt x="395" y="133"/>
                        <a:pt x="395" y="133"/>
                      </a:cubicBezTo>
                      <a:cubicBezTo>
                        <a:pt x="387" y="142"/>
                        <a:pt x="377" y="152"/>
                        <a:pt x="365" y="155"/>
                      </a:cubicBezTo>
                      <a:cubicBezTo>
                        <a:pt x="363" y="155"/>
                        <a:pt x="361" y="157"/>
                        <a:pt x="361" y="160"/>
                      </a:cubicBezTo>
                      <a:cubicBezTo>
                        <a:pt x="361" y="161"/>
                        <a:pt x="361" y="161"/>
                        <a:pt x="361" y="161"/>
                      </a:cubicBezTo>
                      <a:cubicBezTo>
                        <a:pt x="362" y="163"/>
                        <a:pt x="365" y="165"/>
                        <a:pt x="367" y="165"/>
                      </a:cubicBezTo>
                      <a:cubicBezTo>
                        <a:pt x="382" y="162"/>
                        <a:pt x="393" y="151"/>
                        <a:pt x="403" y="139"/>
                      </a:cubicBezTo>
                      <a:cubicBezTo>
                        <a:pt x="404" y="139"/>
                        <a:pt x="404" y="139"/>
                        <a:pt x="404" y="139"/>
                      </a:cubicBezTo>
                      <a:cubicBezTo>
                        <a:pt x="411" y="130"/>
                        <a:pt x="422" y="118"/>
                        <a:pt x="435" y="118"/>
                      </a:cubicBezTo>
                      <a:cubicBezTo>
                        <a:pt x="437" y="118"/>
                        <a:pt x="442" y="118"/>
                        <a:pt x="444" y="120"/>
                      </a:cubicBezTo>
                      <a:cubicBezTo>
                        <a:pt x="444" y="122"/>
                        <a:pt x="445" y="123"/>
                        <a:pt x="445" y="125"/>
                      </a:cubicBezTo>
                      <a:cubicBezTo>
                        <a:pt x="446" y="133"/>
                        <a:pt x="442" y="142"/>
                        <a:pt x="435" y="150"/>
                      </a:cubicBezTo>
                      <a:cubicBezTo>
                        <a:pt x="430" y="157"/>
                        <a:pt x="422" y="162"/>
                        <a:pt x="414" y="166"/>
                      </a:cubicBezTo>
                      <a:cubicBezTo>
                        <a:pt x="371" y="194"/>
                        <a:pt x="371" y="194"/>
                        <a:pt x="371" y="194"/>
                      </a:cubicBezTo>
                      <a:cubicBezTo>
                        <a:pt x="371" y="195"/>
                        <a:pt x="371" y="195"/>
                        <a:pt x="371" y="195"/>
                      </a:cubicBezTo>
                      <a:cubicBezTo>
                        <a:pt x="369" y="196"/>
                        <a:pt x="368" y="199"/>
                        <a:pt x="370" y="201"/>
                      </a:cubicBezTo>
                      <a:cubicBezTo>
                        <a:pt x="370" y="202"/>
                        <a:pt x="370" y="202"/>
                        <a:pt x="370" y="202"/>
                      </a:cubicBezTo>
                      <a:cubicBezTo>
                        <a:pt x="371" y="203"/>
                        <a:pt x="372" y="204"/>
                        <a:pt x="374" y="204"/>
                      </a:cubicBezTo>
                      <a:close/>
                      <a:moveTo>
                        <a:pt x="366" y="146"/>
                      </a:moveTo>
                      <a:cubicBezTo>
                        <a:pt x="368" y="146"/>
                        <a:pt x="368" y="146"/>
                        <a:pt x="368" y="146"/>
                      </a:cubicBezTo>
                      <a:cubicBezTo>
                        <a:pt x="374" y="143"/>
                        <a:pt x="379" y="140"/>
                        <a:pt x="383" y="137"/>
                      </a:cubicBezTo>
                      <a:cubicBezTo>
                        <a:pt x="384" y="136"/>
                        <a:pt x="384" y="136"/>
                        <a:pt x="384" y="136"/>
                      </a:cubicBezTo>
                      <a:cubicBezTo>
                        <a:pt x="385" y="135"/>
                        <a:pt x="386" y="134"/>
                        <a:pt x="387" y="132"/>
                      </a:cubicBezTo>
                      <a:cubicBezTo>
                        <a:pt x="388" y="131"/>
                        <a:pt x="389" y="130"/>
                        <a:pt x="390" y="129"/>
                      </a:cubicBezTo>
                      <a:cubicBezTo>
                        <a:pt x="392" y="127"/>
                        <a:pt x="394" y="125"/>
                        <a:pt x="396" y="123"/>
                      </a:cubicBezTo>
                      <a:cubicBezTo>
                        <a:pt x="398" y="120"/>
                        <a:pt x="400" y="118"/>
                        <a:pt x="402" y="116"/>
                      </a:cubicBezTo>
                      <a:cubicBezTo>
                        <a:pt x="410" y="109"/>
                        <a:pt x="425" y="102"/>
                        <a:pt x="438" y="104"/>
                      </a:cubicBezTo>
                      <a:cubicBezTo>
                        <a:pt x="439" y="104"/>
                        <a:pt x="441" y="103"/>
                        <a:pt x="442" y="100"/>
                      </a:cubicBezTo>
                      <a:cubicBezTo>
                        <a:pt x="442" y="99"/>
                        <a:pt x="442" y="99"/>
                        <a:pt x="442" y="99"/>
                      </a:cubicBezTo>
                      <a:cubicBezTo>
                        <a:pt x="442" y="96"/>
                        <a:pt x="441" y="94"/>
                        <a:pt x="438" y="94"/>
                      </a:cubicBezTo>
                      <a:cubicBezTo>
                        <a:pt x="420" y="91"/>
                        <a:pt x="403" y="102"/>
                        <a:pt x="396" y="109"/>
                      </a:cubicBezTo>
                      <a:cubicBezTo>
                        <a:pt x="391" y="113"/>
                        <a:pt x="386" y="118"/>
                        <a:pt x="383" y="122"/>
                      </a:cubicBezTo>
                      <a:cubicBezTo>
                        <a:pt x="380" y="125"/>
                        <a:pt x="378" y="126"/>
                        <a:pt x="377" y="129"/>
                      </a:cubicBezTo>
                      <a:cubicBezTo>
                        <a:pt x="373" y="132"/>
                        <a:pt x="370" y="135"/>
                        <a:pt x="364" y="138"/>
                      </a:cubicBezTo>
                      <a:cubicBezTo>
                        <a:pt x="363" y="138"/>
                        <a:pt x="362" y="139"/>
                        <a:pt x="362" y="140"/>
                      </a:cubicBezTo>
                      <a:cubicBezTo>
                        <a:pt x="361" y="141"/>
                        <a:pt x="361" y="142"/>
                        <a:pt x="362" y="143"/>
                      </a:cubicBezTo>
                      <a:cubicBezTo>
                        <a:pt x="362" y="146"/>
                        <a:pt x="365" y="146"/>
                        <a:pt x="366" y="146"/>
                      </a:cubicBezTo>
                      <a:close/>
                      <a:moveTo>
                        <a:pt x="435" y="76"/>
                      </a:moveTo>
                      <a:cubicBezTo>
                        <a:pt x="427" y="74"/>
                        <a:pt x="418" y="75"/>
                        <a:pt x="407" y="78"/>
                      </a:cubicBezTo>
                      <a:cubicBezTo>
                        <a:pt x="387" y="86"/>
                        <a:pt x="370" y="102"/>
                        <a:pt x="360" y="120"/>
                      </a:cubicBezTo>
                      <a:cubicBezTo>
                        <a:pt x="359" y="123"/>
                        <a:pt x="360" y="125"/>
                        <a:pt x="361" y="127"/>
                      </a:cubicBezTo>
                      <a:cubicBezTo>
                        <a:pt x="362" y="127"/>
                        <a:pt x="362" y="127"/>
                        <a:pt x="362" y="127"/>
                      </a:cubicBezTo>
                      <a:cubicBezTo>
                        <a:pt x="364" y="129"/>
                        <a:pt x="367" y="128"/>
                        <a:pt x="368" y="126"/>
                      </a:cubicBezTo>
                      <a:cubicBezTo>
                        <a:pt x="369" y="126"/>
                        <a:pt x="369" y="126"/>
                        <a:pt x="369" y="126"/>
                      </a:cubicBezTo>
                      <a:cubicBezTo>
                        <a:pt x="377" y="109"/>
                        <a:pt x="393" y="95"/>
                        <a:pt x="411" y="88"/>
                      </a:cubicBezTo>
                      <a:cubicBezTo>
                        <a:pt x="420" y="85"/>
                        <a:pt x="427" y="84"/>
                        <a:pt x="434" y="86"/>
                      </a:cubicBezTo>
                      <a:cubicBezTo>
                        <a:pt x="442" y="87"/>
                        <a:pt x="452" y="95"/>
                        <a:pt x="458" y="105"/>
                      </a:cubicBezTo>
                      <a:cubicBezTo>
                        <a:pt x="463" y="114"/>
                        <a:pt x="468" y="132"/>
                        <a:pt x="470" y="150"/>
                      </a:cubicBezTo>
                      <a:cubicBezTo>
                        <a:pt x="470" y="153"/>
                        <a:pt x="472" y="155"/>
                        <a:pt x="474" y="155"/>
                      </a:cubicBezTo>
                      <a:cubicBezTo>
                        <a:pt x="475" y="155"/>
                        <a:pt x="475" y="155"/>
                        <a:pt x="475" y="155"/>
                      </a:cubicBezTo>
                      <a:cubicBezTo>
                        <a:pt x="477" y="155"/>
                        <a:pt x="480" y="152"/>
                        <a:pt x="480" y="149"/>
                      </a:cubicBezTo>
                      <a:cubicBezTo>
                        <a:pt x="478" y="130"/>
                        <a:pt x="473" y="110"/>
                        <a:pt x="467" y="100"/>
                      </a:cubicBezTo>
                      <a:cubicBezTo>
                        <a:pt x="459" y="87"/>
                        <a:pt x="448" y="78"/>
                        <a:pt x="435" y="76"/>
                      </a:cubicBezTo>
                      <a:close/>
                    </a:path>
                  </a:pathLst>
                </a:custGeom>
                <a:solidFill>
                  <a:srgbClr val="082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grpSp>
        </p:grpSp>
        <p:sp>
          <p:nvSpPr>
            <p:cNvPr id="96" name="TextBox 95">
              <a:extLst>
                <a:ext uri="{FF2B5EF4-FFF2-40B4-BE49-F238E27FC236}">
                  <a16:creationId xmlns:a16="http://schemas.microsoft.com/office/drawing/2014/main" id="{833E66FE-A01F-AC94-66BF-8DBE69FAEEAD}"/>
                </a:ext>
              </a:extLst>
            </p:cNvPr>
            <p:cNvSpPr txBox="1"/>
            <p:nvPr/>
          </p:nvSpPr>
          <p:spPr>
            <a:xfrm>
              <a:off x="531453" y="1919674"/>
              <a:ext cx="849397" cy="477841"/>
            </a:xfrm>
            <a:prstGeom prst="rect">
              <a:avLst/>
            </a:prstGeom>
            <a:noFill/>
            <a:ln w="9525" cap="rnd" cmpd="sng" algn="ctr">
              <a:solidFill>
                <a:srgbClr val="00AEEF"/>
              </a:solid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AEEF"/>
                  </a:solidFill>
                  <a:effectLst/>
                  <a:uLnTx/>
                  <a:uFillTx/>
                  <a:latin typeface="Arial"/>
                  <a:ea typeface="+mn-ea"/>
                  <a:cs typeface="+mn-cs"/>
                  <a:hlinkClick r:id="rId3"/>
                </a:rPr>
                <a:t>Click here to access</a:t>
              </a:r>
              <a:endParaRPr kumimoji="0" lang="en-US" sz="1000" b="0" i="0" u="none" strike="noStrike" kern="0" cap="none" spc="0" normalizeH="0" baseline="0" noProof="0">
                <a:ln>
                  <a:noFill/>
                </a:ln>
                <a:solidFill>
                  <a:srgbClr val="00AEEF"/>
                </a:solidFill>
                <a:effectLst/>
                <a:uLnTx/>
                <a:uFillTx/>
                <a:latin typeface="Arial"/>
                <a:ea typeface="+mn-ea"/>
                <a:cs typeface="+mn-cs"/>
              </a:endParaRPr>
            </a:p>
          </p:txBody>
        </p:sp>
        <p:sp>
          <p:nvSpPr>
            <p:cNvPr id="97" name="ee4pFootnotes">
              <a:extLst>
                <a:ext uri="{FF2B5EF4-FFF2-40B4-BE49-F238E27FC236}">
                  <a16:creationId xmlns:a16="http://schemas.microsoft.com/office/drawing/2014/main" id="{C16B9F3D-0394-D105-E164-D453D9DD93F9}"/>
                </a:ext>
              </a:extLst>
            </p:cNvPr>
            <p:cNvSpPr>
              <a:spLocks noChangeArrowheads="1"/>
            </p:cNvSpPr>
            <p:nvPr/>
          </p:nvSpPr>
          <p:spPr bwMode="auto">
            <a:xfrm>
              <a:off x="355862" y="6288037"/>
              <a:ext cx="8397151" cy="461665"/>
            </a:xfrm>
            <a:prstGeom prst="rect">
              <a:avLst/>
            </a:prstGeom>
            <a:noFill/>
            <a:ln w="9525" algn="ctr">
              <a:noFill/>
              <a:miter lim="800000"/>
              <a:headEnd type="none" w="lg" len="lg"/>
              <a:tailEnd type="none" w="lg" len="lg"/>
            </a:ln>
          </p:spPr>
          <p:txBody>
            <a:bodyPr vert="horz" wrap="square" lIns="0" tIns="0" rIns="0" bIns="0" anchor="b" anchorCtr="0">
              <a:spAutoFit/>
            </a:bodyPr>
            <a:lstStyle/>
            <a:p>
              <a:pPr>
                <a:defRPr/>
              </a:pPr>
              <a:endParaRPr lang="en-US" sz="1000" dirty="0">
                <a:solidFill>
                  <a:srgbClr val="000000"/>
                </a:solidFill>
                <a:latin typeface="Arial" panose="020B0604020202020204" pitchFamily="34" charset="0"/>
                <a:ea typeface="Calibri" panose="020F0502020204030204" pitchFamily="34" charset="0"/>
              </a:endParaRPr>
            </a:p>
            <a:p>
              <a:pPr>
                <a:defRPr/>
              </a:pPr>
              <a:r>
                <a:rPr lang="en-US" sz="1000" dirty="0">
                  <a:solidFill>
                    <a:srgbClr val="000000"/>
                  </a:solidFill>
                  <a:latin typeface="Arial" panose="020B0604020202020204" pitchFamily="34" charset="0"/>
                  <a:ea typeface="Calibri" panose="020F0502020204030204" pitchFamily="34" charset="0"/>
                </a:rPr>
                <a:t>Source: </a:t>
              </a:r>
              <a:r>
                <a:rPr lang="en-US" sz="1000" dirty="0">
                  <a:solidFill>
                    <a:srgbClr val="000000"/>
                  </a:solidFill>
                  <a:latin typeface="Arial" panose="020B0604020202020204" pitchFamily="34" charset="0"/>
                  <a:ea typeface="Calibri" panose="020F0502020204030204" pitchFamily="34" charset="0"/>
                  <a:hlinkClick r:id="rId3"/>
                </a:rPr>
                <a:t>https://www.who.int/publications/i/item/9789240064454</a:t>
              </a:r>
              <a:endParaRPr lang="en-US" sz="1000" dirty="0">
                <a:solidFill>
                  <a:srgbClr val="000000"/>
                </a:solidFill>
                <a:latin typeface="Arial" panose="020B0604020202020204" pitchFamily="34" charset="0"/>
                <a:ea typeface="Calibri" panose="020F0502020204030204" pitchFamily="34" charset="0"/>
              </a:endParaRPr>
            </a:p>
            <a:p>
              <a:pPr>
                <a:defRPr/>
              </a:pPr>
              <a:endParaRPr lang="en-US" sz="1000" dirty="0">
                <a:solidFill>
                  <a:srgbClr val="000000"/>
                </a:solidFill>
                <a:latin typeface="Arial" panose="020B0604020202020204" pitchFamily="34" charset="0"/>
                <a:ea typeface="Calibri" panose="020F0502020204030204" pitchFamily="34" charset="0"/>
              </a:endParaRPr>
            </a:p>
          </p:txBody>
        </p:sp>
        <p:sp>
          <p:nvSpPr>
            <p:cNvPr id="98" name="Rectangle 97">
              <a:extLst>
                <a:ext uri="{FF2B5EF4-FFF2-40B4-BE49-F238E27FC236}">
                  <a16:creationId xmlns:a16="http://schemas.microsoft.com/office/drawing/2014/main" id="{2CDE625F-DE4B-0A82-3092-2F902A1FBAFA}"/>
                </a:ext>
              </a:extLst>
            </p:cNvPr>
            <p:cNvSpPr/>
            <p:nvPr/>
          </p:nvSpPr>
          <p:spPr>
            <a:xfrm>
              <a:off x="4199825" y="5671825"/>
              <a:ext cx="7437438" cy="577708"/>
            </a:xfrm>
            <a:prstGeom prst="rect">
              <a:avLst/>
            </a:prstGeom>
            <a:noFill/>
            <a:ln w="9525" cap="rnd" cmpd="sng" algn="ctr">
              <a:solidFill>
                <a:srgbClr val="082E3B"/>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err="1">
                <a:ln>
                  <a:noFill/>
                </a:ln>
                <a:solidFill>
                  <a:srgbClr val="FFFFFF"/>
                </a:solidFill>
                <a:effectLst/>
                <a:uLnTx/>
                <a:uFillTx/>
                <a:latin typeface="Arial"/>
                <a:ea typeface="+mn-ea"/>
                <a:cs typeface="+mn-cs"/>
              </a:endParaRPr>
            </a:p>
          </p:txBody>
        </p:sp>
        <p:sp>
          <p:nvSpPr>
            <p:cNvPr id="99" name="Text Placeholder 3">
              <a:extLst>
                <a:ext uri="{FF2B5EF4-FFF2-40B4-BE49-F238E27FC236}">
                  <a16:creationId xmlns:a16="http://schemas.microsoft.com/office/drawing/2014/main" id="{217873AD-A6A1-C86F-10AD-796384DC721E}"/>
                </a:ext>
              </a:extLst>
            </p:cNvPr>
            <p:cNvSpPr txBox="1">
              <a:spLocks/>
            </p:cNvSpPr>
            <p:nvPr/>
          </p:nvSpPr>
          <p:spPr>
            <a:xfrm>
              <a:off x="4410423" y="5559777"/>
              <a:ext cx="1360182" cy="218586"/>
            </a:xfrm>
            <a:prstGeom prst="rect">
              <a:avLst/>
            </a:prstGeom>
            <a:solidFill>
              <a:sysClr val="window" lastClr="FFFFFF"/>
            </a:solidFill>
          </p:spPr>
          <p:txBody>
            <a:bodyPr wrap="square" lIns="0" tIns="0" rIns="0" bIns="0">
              <a:sp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ctr"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82E3B"/>
                  </a:solidFill>
                  <a:effectLst/>
                  <a:uLnTx/>
                  <a:uFillTx/>
                  <a:latin typeface="Arial"/>
                  <a:ea typeface="+mn-ea"/>
                  <a:cs typeface="+mn-cs"/>
                  <a:sym typeface="Trebuchet MS" panose="020B0603020202020204" pitchFamily="34" charset="0"/>
                </a:rPr>
                <a:t>Addressed at</a:t>
              </a:r>
            </a:p>
          </p:txBody>
        </p:sp>
        <p:sp>
          <p:nvSpPr>
            <p:cNvPr id="100" name="Rectangle 99">
              <a:extLst>
                <a:ext uri="{FF2B5EF4-FFF2-40B4-BE49-F238E27FC236}">
                  <a16:creationId xmlns:a16="http://schemas.microsoft.com/office/drawing/2014/main" id="{DE83036C-F404-EE55-E588-F740DA51AEC8}"/>
                </a:ext>
              </a:extLst>
            </p:cNvPr>
            <p:cNvSpPr/>
            <p:nvPr/>
          </p:nvSpPr>
          <p:spPr>
            <a:xfrm>
              <a:off x="4490623" y="5801765"/>
              <a:ext cx="7050588" cy="430887"/>
            </a:xfrm>
            <a:prstGeom prst="rect">
              <a:avLst/>
            </a:prstGeom>
            <a:noFill/>
            <a:ln w="9525" cap="rnd"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a:ea typeface="+mn-ea"/>
                  <a:cs typeface="+mn-cs"/>
                </a:rPr>
                <a:t>All levels of health-related MDAs </a:t>
              </a:r>
              <a:r>
                <a:rPr kumimoji="0" lang="en-US" sz="1400" b="0" i="0" u="none" strike="noStrike" kern="0" cap="none" spc="0" normalizeH="0" baseline="0" noProof="0">
                  <a:ln>
                    <a:noFill/>
                  </a:ln>
                  <a:solidFill>
                    <a:srgbClr val="000000"/>
                  </a:solidFill>
                  <a:effectLst/>
                  <a:uLnTx/>
                  <a:uFillTx/>
                  <a:latin typeface="Arial"/>
                  <a:ea typeface="+mn-ea"/>
                  <a:cs typeface="+mn-cs"/>
                </a:rPr>
                <a:t>incl. leadership across immunization and non-immunization topics</a:t>
              </a:r>
            </a:p>
          </p:txBody>
        </p:sp>
      </p:grpSp>
    </p:spTree>
    <p:extLst>
      <p:ext uri="{BB962C8B-B14F-4D97-AF65-F5344CB8AC3E}">
        <p14:creationId xmlns:p14="http://schemas.microsoft.com/office/powerpoint/2010/main" val="16878401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SHAPENAME" val="5. Sourc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2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Presentation2" id="{01AEC254-3E1B-414C-9694-CEB7BD91A46D}" vid="{38E796AE-976F-477D-B150-0ED89CFCCFFE}"/>
    </a:ext>
  </a:extLst>
</a:theme>
</file>

<file path=ppt/theme/theme4.xml><?xml version="1.0" encoding="utf-8"?>
<a:theme xmlns:a="http://schemas.openxmlformats.org/drawingml/2006/main" name="3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a:spPr>
      <a:bodyPr rot="0" spcFirstLastPara="0" vertOverflow="overflow" horzOverflow="overflow" vert="horz" wrap="none" lIns="0" tIns="0" rIns="0" bIns="0" numCol="1" spcCol="0" rtlCol="0" fromWordArt="0" anchor="t" anchorCtr="0" forceAA="0" compatLnSpc="1">
        <a:prstTxWarp prst="textNoShape">
          <a:avLst/>
        </a:prstTxWarp>
        <a:noAutofit/>
      </a:bodyPr>
      <a:lstStyle>
        <a:defPPr algn="ctr">
          <a:spcBef>
            <a:spcPct val="0"/>
          </a:spcBef>
          <a:spcAft>
            <a:spcPct val="0"/>
          </a:spcAft>
          <a:defRPr sz="24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9525" cap="rnd" cmpd="sng" algn="ctr">
          <a:noFill/>
          <a:prstDash val="solid"/>
          <a:round/>
        </a:ln>
        <a:effectLst/>
        <a:extLst>
          <a:ext uri="{91240B29-F687-4F45-9708-019B960494DF}">
            <a14:hiddenLine xmlns:a14="http://schemas.microsoft.com/office/drawing/2010/main" w="9525" cap="rnd" cmpd="sng" algn="ctr">
              <a:solidFill>
                <a:schemeClr val="accent5"/>
              </a:solidFill>
              <a:prstDash val="solid"/>
              <a:round/>
            </a14:hiddenLine>
          </a:ext>
        </a:extLst>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11409</TotalTime>
  <Words>2096</Words>
  <Application>Microsoft Office PowerPoint</Application>
  <PresentationFormat>Widescreen</PresentationFormat>
  <Paragraphs>261</Paragraphs>
  <Slides>19</Slides>
  <Notes>19</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32" baseType="lpstr">
      <vt:lpstr>Arial</vt:lpstr>
      <vt:lpstr>Atkinson Hyperlegible</vt:lpstr>
      <vt:lpstr>Calibri</vt:lpstr>
      <vt:lpstr>Calibri Light</vt:lpstr>
      <vt:lpstr>Effra</vt:lpstr>
      <vt:lpstr>Rockwell</vt:lpstr>
      <vt:lpstr>Segoe UI</vt:lpstr>
      <vt:lpstr>Trebuchet MS</vt:lpstr>
      <vt:lpstr>Office Theme</vt:lpstr>
      <vt:lpstr>1_New CoVDP Format Grid 16:9</vt:lpstr>
      <vt:lpstr>2_New CoVDP Format Grid 16:9</vt:lpstr>
      <vt:lpstr>3_New CoVDP Format Grid 16:9</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Considerations for integrating COVID-19 vaccination into immunization programmes and primary health care for 2022 and beyond</dc:title>
  <dc:creator>Anne McArthur</dc:creator>
  <cp:lastModifiedBy>Anne McArthur</cp:lastModifiedBy>
  <cp:revision>170</cp:revision>
  <cp:lastPrinted>2023-04-18T21:12:37Z</cp:lastPrinted>
  <dcterms:created xsi:type="dcterms:W3CDTF">2023-03-08T10:41:02Z</dcterms:created>
  <dcterms:modified xsi:type="dcterms:W3CDTF">2023-05-02T15:29:57Z</dcterms:modified>
</cp:coreProperties>
</file>